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73"/>
  </p:notesMasterIdLst>
  <p:handoutMasterIdLst>
    <p:handoutMasterId r:id="rId74"/>
  </p:handoutMasterIdLst>
  <p:sldIdLst>
    <p:sldId id="319" r:id="rId3"/>
    <p:sldId id="454" r:id="rId4"/>
    <p:sldId id="380" r:id="rId5"/>
    <p:sldId id="355" r:id="rId6"/>
    <p:sldId id="384" r:id="rId7"/>
    <p:sldId id="381" r:id="rId8"/>
    <p:sldId id="389" r:id="rId9"/>
    <p:sldId id="390" r:id="rId10"/>
    <p:sldId id="399" r:id="rId11"/>
    <p:sldId id="397" r:id="rId12"/>
    <p:sldId id="391" r:id="rId13"/>
    <p:sldId id="455" r:id="rId14"/>
    <p:sldId id="392" r:id="rId15"/>
    <p:sldId id="395" r:id="rId16"/>
    <p:sldId id="394" r:id="rId17"/>
    <p:sldId id="396" r:id="rId18"/>
    <p:sldId id="398" r:id="rId19"/>
    <p:sldId id="382" r:id="rId20"/>
    <p:sldId id="404" r:id="rId21"/>
    <p:sldId id="388" r:id="rId22"/>
    <p:sldId id="401" r:id="rId23"/>
    <p:sldId id="403" r:id="rId24"/>
    <p:sldId id="442" r:id="rId25"/>
    <p:sldId id="406" r:id="rId26"/>
    <p:sldId id="407" r:id="rId27"/>
    <p:sldId id="456" r:id="rId28"/>
    <p:sldId id="400" r:id="rId29"/>
    <p:sldId id="411" r:id="rId30"/>
    <p:sldId id="418" r:id="rId31"/>
    <p:sldId id="419" r:id="rId32"/>
    <p:sldId id="420" r:id="rId33"/>
    <p:sldId id="421" r:id="rId34"/>
    <p:sldId id="422" r:id="rId35"/>
    <p:sldId id="413" r:id="rId36"/>
    <p:sldId id="414" r:id="rId37"/>
    <p:sldId id="415" r:id="rId38"/>
    <p:sldId id="410" r:id="rId39"/>
    <p:sldId id="383" r:id="rId40"/>
    <p:sldId id="423" r:id="rId41"/>
    <p:sldId id="424" r:id="rId42"/>
    <p:sldId id="425" r:id="rId43"/>
    <p:sldId id="426" r:id="rId44"/>
    <p:sldId id="428" r:id="rId45"/>
    <p:sldId id="427" r:id="rId46"/>
    <p:sldId id="429" r:id="rId47"/>
    <p:sldId id="430" r:id="rId48"/>
    <p:sldId id="437" r:id="rId49"/>
    <p:sldId id="457" r:id="rId50"/>
    <p:sldId id="431" r:id="rId51"/>
    <p:sldId id="438" r:id="rId52"/>
    <p:sldId id="433" r:id="rId53"/>
    <p:sldId id="436" r:id="rId54"/>
    <p:sldId id="435" r:id="rId55"/>
    <p:sldId id="439" r:id="rId56"/>
    <p:sldId id="434" r:id="rId57"/>
    <p:sldId id="441" r:id="rId58"/>
    <p:sldId id="447" r:id="rId59"/>
    <p:sldId id="448" r:id="rId60"/>
    <p:sldId id="449" r:id="rId61"/>
    <p:sldId id="440" r:id="rId62"/>
    <p:sldId id="443" r:id="rId63"/>
    <p:sldId id="444" r:id="rId64"/>
    <p:sldId id="445" r:id="rId65"/>
    <p:sldId id="446" r:id="rId66"/>
    <p:sldId id="458" r:id="rId67"/>
    <p:sldId id="450" r:id="rId68"/>
    <p:sldId id="451" r:id="rId69"/>
    <p:sldId id="386" r:id="rId70"/>
    <p:sldId id="452" r:id="rId71"/>
    <p:sldId id="453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Abbott (Staff)" initials="JA(" lastIdx="2" clrIdx="0">
    <p:extLst>
      <p:ext uri="{19B8F6BF-5375-455C-9EA6-DF929625EA0E}">
        <p15:presenceInfo xmlns:p15="http://schemas.microsoft.com/office/powerpoint/2012/main" userId="James Abbott (Staf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5E2"/>
    <a:srgbClr val="547EE8"/>
    <a:srgbClr val="C7D1F6"/>
    <a:srgbClr val="6A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1625" autoAdjust="0"/>
  </p:normalViewPr>
  <p:slideViewPr>
    <p:cSldViewPr snapToGrid="0" showGuides="1">
      <p:cViewPr varScale="1">
        <p:scale>
          <a:sx n="144" d="100"/>
          <a:sy n="144" d="100"/>
        </p:scale>
        <p:origin x="19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Abbott (Staff)" userId="c7d9f1d4-3aa3-4099-ba66-90321d4b3638" providerId="ADAL" clId="{9DD94C70-368A-8C41-8F81-9BBCB379747B}"/>
    <pc:docChg chg="undo custSel addSld delSld modSld sldOrd modMainMaster">
      <pc:chgData name="James Abbott (Staff)" userId="c7d9f1d4-3aa3-4099-ba66-90321d4b3638" providerId="ADAL" clId="{9DD94C70-368A-8C41-8F81-9BBCB379747B}" dt="2019-08-15T10:36:26.372" v="43800" actId="948"/>
      <pc:docMkLst>
        <pc:docMk/>
      </pc:docMkLst>
      <pc:sldChg chg="addSp delSp modSp">
        <pc:chgData name="James Abbott (Staff)" userId="c7d9f1d4-3aa3-4099-ba66-90321d4b3638" providerId="ADAL" clId="{9DD94C70-368A-8C41-8F81-9BBCB379747B}" dt="2019-08-15T10:35:54.801" v="43799" actId="20577"/>
        <pc:sldMkLst>
          <pc:docMk/>
          <pc:sldMk cId="1333384530" sldId="319"/>
        </pc:sldMkLst>
        <pc:spChg chg="mod">
          <ac:chgData name="James Abbott (Staff)" userId="c7d9f1d4-3aa3-4099-ba66-90321d4b3638" providerId="ADAL" clId="{9DD94C70-368A-8C41-8F81-9BBCB379747B}" dt="2019-07-11T10:07:53.518" v="17" actId="20577"/>
          <ac:spMkLst>
            <pc:docMk/>
            <pc:sldMk cId="1333384530" sldId="319"/>
            <ac:spMk id="3" creationId="{E3A8EEFF-4970-E242-9BEE-5A0B876F1E80}"/>
          </ac:spMkLst>
        </pc:spChg>
        <pc:spChg chg="del">
          <ac:chgData name="James Abbott (Staff)" userId="c7d9f1d4-3aa3-4099-ba66-90321d4b3638" providerId="ADAL" clId="{9DD94C70-368A-8C41-8F81-9BBCB379747B}" dt="2019-07-11T10:07:41.120" v="1"/>
          <ac:spMkLst>
            <pc:docMk/>
            <pc:sldMk cId="1333384530" sldId="319"/>
            <ac:spMk id="4" creationId="{31779611-0310-9644-A9FE-6C35B2FE5983}"/>
          </ac:spMkLst>
        </pc:spChg>
        <pc:spChg chg="add mod">
          <ac:chgData name="James Abbott (Staff)" userId="c7d9f1d4-3aa3-4099-ba66-90321d4b3638" providerId="ADAL" clId="{9DD94C70-368A-8C41-8F81-9BBCB379747B}" dt="2019-08-15T10:35:54.801" v="43799" actId="20577"/>
          <ac:spMkLst>
            <pc:docMk/>
            <pc:sldMk cId="1333384530" sldId="319"/>
            <ac:spMk id="5" creationId="{9A2AB034-A675-B64C-8144-10AE8AB74374}"/>
          </ac:spMkLst>
        </pc:spChg>
        <pc:spChg chg="del">
          <ac:chgData name="James Abbott (Staff)" userId="c7d9f1d4-3aa3-4099-ba66-90321d4b3638" providerId="ADAL" clId="{9DD94C70-368A-8C41-8F81-9BBCB379747B}" dt="2019-07-11T10:07:41.120" v="1"/>
          <ac:spMkLst>
            <pc:docMk/>
            <pc:sldMk cId="1333384530" sldId="319"/>
            <ac:spMk id="7" creationId="{E169291A-A122-904F-98BE-2979EA3A729B}"/>
          </ac:spMkLst>
        </pc:spChg>
        <pc:picChg chg="del">
          <ac:chgData name="James Abbott (Staff)" userId="c7d9f1d4-3aa3-4099-ba66-90321d4b3638" providerId="ADAL" clId="{9DD94C70-368A-8C41-8F81-9BBCB379747B}" dt="2019-07-11T10:07:43.531" v="2" actId="478"/>
          <ac:picMkLst>
            <pc:docMk/>
            <pc:sldMk cId="1333384530" sldId="319"/>
            <ac:picMk id="9" creationId="{F4BDEB4A-19AE-E64E-B0C7-6D3E5BEC3EB4}"/>
          </ac:picMkLst>
        </pc:picChg>
        <pc:picChg chg="del">
          <ac:chgData name="James Abbott (Staff)" userId="c7d9f1d4-3aa3-4099-ba66-90321d4b3638" providerId="ADAL" clId="{9DD94C70-368A-8C41-8F81-9BBCB379747B}" dt="2019-07-11T10:07:45.788" v="3" actId="478"/>
          <ac:picMkLst>
            <pc:docMk/>
            <pc:sldMk cId="1333384530" sldId="319"/>
            <ac:picMk id="11" creationId="{018CEE58-560F-5040-84A9-3ECCA1385737}"/>
          </ac:picMkLst>
        </pc:picChg>
      </pc:sldChg>
      <pc:sldChg chg="modSp">
        <pc:chgData name="James Abbott (Staff)" userId="c7d9f1d4-3aa3-4099-ba66-90321d4b3638" providerId="ADAL" clId="{9DD94C70-368A-8C41-8F81-9BBCB379747B}" dt="2019-08-15T10:36:26.372" v="43800" actId="948"/>
        <pc:sldMkLst>
          <pc:docMk/>
          <pc:sldMk cId="3956439512" sldId="355"/>
        </pc:sldMkLst>
        <pc:spChg chg="mod">
          <ac:chgData name="James Abbott (Staff)" userId="c7d9f1d4-3aa3-4099-ba66-90321d4b3638" providerId="ADAL" clId="{9DD94C70-368A-8C41-8F81-9BBCB379747B}" dt="2019-08-14T20:17:57.709" v="41330" actId="20577"/>
          <ac:spMkLst>
            <pc:docMk/>
            <pc:sldMk cId="3956439512" sldId="355"/>
            <ac:spMk id="9" creationId="{E61A3D17-24AB-1749-B7D7-B03E7B7A017B}"/>
          </ac:spMkLst>
        </pc:spChg>
        <pc:spChg chg="mod">
          <ac:chgData name="James Abbott (Staff)" userId="c7d9f1d4-3aa3-4099-ba66-90321d4b3638" providerId="ADAL" clId="{9DD94C70-368A-8C41-8F81-9BBCB379747B}" dt="2019-08-15T10:36:26.372" v="43800" actId="948"/>
          <ac:spMkLst>
            <pc:docMk/>
            <pc:sldMk cId="3956439512" sldId="355"/>
            <ac:spMk id="11" creationId="{276B956E-5DCA-364C-8B41-AE1DFA6BD532}"/>
          </ac:spMkLst>
        </pc:spChg>
      </pc:sldChg>
      <pc:sldChg chg="del">
        <pc:chgData name="James Abbott (Staff)" userId="c7d9f1d4-3aa3-4099-ba66-90321d4b3638" providerId="ADAL" clId="{9DD94C70-368A-8C41-8F81-9BBCB379747B}" dt="2019-07-11T10:08:28.338" v="18" actId="2696"/>
        <pc:sldMkLst>
          <pc:docMk/>
          <pc:sldMk cId="589245696" sldId="378"/>
        </pc:sldMkLst>
      </pc:sldChg>
      <pc:sldChg chg="modSp">
        <pc:chgData name="James Abbott (Staff)" userId="c7d9f1d4-3aa3-4099-ba66-90321d4b3638" providerId="ADAL" clId="{9DD94C70-368A-8C41-8F81-9BBCB379747B}" dt="2019-08-14T21:03:21.771" v="42627" actId="1036"/>
        <pc:sldMkLst>
          <pc:docMk/>
          <pc:sldMk cId="3152509803" sldId="381"/>
        </pc:sldMkLst>
        <pc:spChg chg="mod">
          <ac:chgData name="James Abbott (Staff)" userId="c7d9f1d4-3aa3-4099-ba66-90321d4b3638" providerId="ADAL" clId="{9DD94C70-368A-8C41-8F81-9BBCB379747B}" dt="2019-08-14T21:03:21.771" v="42627" actId="1036"/>
          <ac:spMkLst>
            <pc:docMk/>
            <pc:sldMk cId="3152509803" sldId="381"/>
            <ac:spMk id="6" creationId="{D9EFF46A-2752-114B-B087-566379880309}"/>
          </ac:spMkLst>
        </pc:spChg>
      </pc:sldChg>
      <pc:sldChg chg="modSp modAnim">
        <pc:chgData name="James Abbott (Staff)" userId="c7d9f1d4-3aa3-4099-ba66-90321d4b3638" providerId="ADAL" clId="{9DD94C70-368A-8C41-8F81-9BBCB379747B}" dt="2019-07-31T10:46:40.654" v="39030" actId="20577"/>
        <pc:sldMkLst>
          <pc:docMk/>
          <pc:sldMk cId="2144756606" sldId="382"/>
        </pc:sldMkLst>
        <pc:spChg chg="mod">
          <ac:chgData name="James Abbott (Staff)" userId="c7d9f1d4-3aa3-4099-ba66-90321d4b3638" providerId="ADAL" clId="{9DD94C70-368A-8C41-8F81-9BBCB379747B}" dt="2019-07-18T14:36:17.364" v="9409" actId="20577"/>
          <ac:spMkLst>
            <pc:docMk/>
            <pc:sldMk cId="2144756606" sldId="382"/>
            <ac:spMk id="2" creationId="{FBD376CC-866A-E446-B1E3-1BB42F5A242F}"/>
          </ac:spMkLst>
        </pc:spChg>
        <pc:spChg chg="mod">
          <ac:chgData name="James Abbott (Staff)" userId="c7d9f1d4-3aa3-4099-ba66-90321d4b3638" providerId="ADAL" clId="{9DD94C70-368A-8C41-8F81-9BBCB379747B}" dt="2019-07-18T14:42:41.695" v="9803" actId="12"/>
          <ac:spMkLst>
            <pc:docMk/>
            <pc:sldMk cId="2144756606" sldId="382"/>
            <ac:spMk id="3" creationId="{A1A38BEB-128A-5D49-ACA0-8F5F7264FB8D}"/>
          </ac:spMkLst>
        </pc:spChg>
        <pc:spChg chg="mod">
          <ac:chgData name="James Abbott (Staff)" userId="c7d9f1d4-3aa3-4099-ba66-90321d4b3638" providerId="ADAL" clId="{9DD94C70-368A-8C41-8F81-9BBCB379747B}" dt="2019-07-31T10:46:40.654" v="39030" actId="20577"/>
          <ac:spMkLst>
            <pc:docMk/>
            <pc:sldMk cId="2144756606" sldId="382"/>
            <ac:spMk id="4" creationId="{A6E441DB-2FC7-0246-91FF-249FEEB4D09B}"/>
          </ac:spMkLst>
        </pc:spChg>
      </pc:sldChg>
      <pc:sldChg chg="addSp delSp modSp ord modAnim modNotesTx">
        <pc:chgData name="James Abbott (Staff)" userId="c7d9f1d4-3aa3-4099-ba66-90321d4b3638" providerId="ADAL" clId="{9DD94C70-368A-8C41-8F81-9BBCB379747B}" dt="2019-07-24T15:43:45.258" v="36738" actId="1076"/>
        <pc:sldMkLst>
          <pc:docMk/>
          <pc:sldMk cId="239364794" sldId="383"/>
        </pc:sldMkLst>
        <pc:spChg chg="mod">
          <ac:chgData name="James Abbott (Staff)" userId="c7d9f1d4-3aa3-4099-ba66-90321d4b3638" providerId="ADAL" clId="{9DD94C70-368A-8C41-8F81-9BBCB379747B}" dt="2019-07-23T09:43:07.069" v="23397" actId="20577"/>
          <ac:spMkLst>
            <pc:docMk/>
            <pc:sldMk cId="239364794" sldId="383"/>
            <ac:spMk id="2" creationId="{64568B21-282F-6245-B629-5A5FA5E4A85F}"/>
          </ac:spMkLst>
        </pc:spChg>
        <pc:spChg chg="mod">
          <ac:chgData name="James Abbott (Staff)" userId="c7d9f1d4-3aa3-4099-ba66-90321d4b3638" providerId="ADAL" clId="{9DD94C70-368A-8C41-8F81-9BBCB379747B}" dt="2019-07-23T12:22:53.319" v="26694" actId="27636"/>
          <ac:spMkLst>
            <pc:docMk/>
            <pc:sldMk cId="239364794" sldId="383"/>
            <ac:spMk id="3" creationId="{79D6F1CB-CFFC-2741-BBD0-1FE597FF2078}"/>
          </ac:spMkLst>
        </pc:spChg>
        <pc:spChg chg="del">
          <ac:chgData name="James Abbott (Staff)" userId="c7d9f1d4-3aa3-4099-ba66-90321d4b3638" providerId="ADAL" clId="{9DD94C70-368A-8C41-8F81-9BBCB379747B}" dt="2019-07-23T09:46:00.301" v="23486" actId="3680"/>
          <ac:spMkLst>
            <pc:docMk/>
            <pc:sldMk cId="239364794" sldId="383"/>
            <ac:spMk id="4" creationId="{1C123465-1BDF-794A-89B6-946231273C88}"/>
          </ac:spMkLst>
        </pc:spChg>
        <pc:spChg chg="add mod">
          <ac:chgData name="James Abbott (Staff)" userId="c7d9f1d4-3aa3-4099-ba66-90321d4b3638" providerId="ADAL" clId="{9DD94C70-368A-8C41-8F81-9BBCB379747B}" dt="2019-07-24T15:41:03.852" v="36261" actId="20577"/>
          <ac:spMkLst>
            <pc:docMk/>
            <pc:sldMk cId="239364794" sldId="383"/>
            <ac:spMk id="7" creationId="{DE07E3DA-EDF2-0841-82E5-D5714B993CD7}"/>
          </ac:spMkLst>
        </pc:spChg>
        <pc:spChg chg="add mod">
          <ac:chgData name="James Abbott (Staff)" userId="c7d9f1d4-3aa3-4099-ba66-90321d4b3638" providerId="ADAL" clId="{9DD94C70-368A-8C41-8F81-9BBCB379747B}" dt="2019-07-23T10:08:29.236" v="24128" actId="164"/>
          <ac:spMkLst>
            <pc:docMk/>
            <pc:sldMk cId="239364794" sldId="383"/>
            <ac:spMk id="8" creationId="{68210945-BB85-1D4F-9899-B24535899FE8}"/>
          </ac:spMkLst>
        </pc:spChg>
        <pc:spChg chg="add mod">
          <ac:chgData name="James Abbott (Staff)" userId="c7d9f1d4-3aa3-4099-ba66-90321d4b3638" providerId="ADAL" clId="{9DD94C70-368A-8C41-8F81-9BBCB379747B}" dt="2019-07-23T10:08:38.177" v="24129" actId="164"/>
          <ac:spMkLst>
            <pc:docMk/>
            <pc:sldMk cId="239364794" sldId="383"/>
            <ac:spMk id="9" creationId="{B4006B77-D5B9-C24F-9985-9095AE2FA27B}"/>
          </ac:spMkLst>
        </pc:spChg>
        <pc:spChg chg="add mod">
          <ac:chgData name="James Abbott (Staff)" userId="c7d9f1d4-3aa3-4099-ba66-90321d4b3638" providerId="ADAL" clId="{9DD94C70-368A-8C41-8F81-9BBCB379747B}" dt="2019-07-24T15:41:11.699" v="36262" actId="14100"/>
          <ac:spMkLst>
            <pc:docMk/>
            <pc:sldMk cId="239364794" sldId="383"/>
            <ac:spMk id="10" creationId="{22583B48-7460-5A43-AFA9-B8F7AE7D4E95}"/>
          </ac:spMkLst>
        </pc:spChg>
        <pc:spChg chg="add mod">
          <ac:chgData name="James Abbott (Staff)" userId="c7d9f1d4-3aa3-4099-ba66-90321d4b3638" providerId="ADAL" clId="{9DD94C70-368A-8C41-8F81-9BBCB379747B}" dt="2019-07-24T15:41:35.591" v="36393" actId="1037"/>
          <ac:spMkLst>
            <pc:docMk/>
            <pc:sldMk cId="239364794" sldId="383"/>
            <ac:spMk id="11" creationId="{E7529E59-8789-F74D-B970-A2A3E9558DEA}"/>
          </ac:spMkLst>
        </pc:spChg>
        <pc:spChg chg="add mod">
          <ac:chgData name="James Abbott (Staff)" userId="c7d9f1d4-3aa3-4099-ba66-90321d4b3638" providerId="ADAL" clId="{9DD94C70-368A-8C41-8F81-9BBCB379747B}" dt="2019-07-24T15:42:09.136" v="36527" actId="1036"/>
          <ac:spMkLst>
            <pc:docMk/>
            <pc:sldMk cId="239364794" sldId="383"/>
            <ac:spMk id="12" creationId="{7364AC63-7DC9-5E47-A5A5-D594EFAE7B68}"/>
          </ac:spMkLst>
        </pc:spChg>
        <pc:spChg chg="add mod">
          <ac:chgData name="James Abbott (Staff)" userId="c7d9f1d4-3aa3-4099-ba66-90321d4b3638" providerId="ADAL" clId="{9DD94C70-368A-8C41-8F81-9BBCB379747B}" dt="2019-07-24T15:42:20.860" v="36584" actId="1037"/>
          <ac:spMkLst>
            <pc:docMk/>
            <pc:sldMk cId="239364794" sldId="383"/>
            <ac:spMk id="13" creationId="{1D4C145E-E90B-3849-8ADF-C81821317B0F}"/>
          </ac:spMkLst>
        </pc:spChg>
        <pc:spChg chg="add mod">
          <ac:chgData name="James Abbott (Staff)" userId="c7d9f1d4-3aa3-4099-ba66-90321d4b3638" providerId="ADAL" clId="{9DD94C70-368A-8C41-8F81-9BBCB379747B}" dt="2019-07-24T15:42:40.480" v="36724" actId="1038"/>
          <ac:spMkLst>
            <pc:docMk/>
            <pc:sldMk cId="239364794" sldId="383"/>
            <ac:spMk id="14" creationId="{3DA74DB4-6AF5-1342-A7DE-24E5F726433E}"/>
          </ac:spMkLst>
        </pc:spChg>
        <pc:spChg chg="add mod">
          <ac:chgData name="James Abbott (Staff)" userId="c7d9f1d4-3aa3-4099-ba66-90321d4b3638" providerId="ADAL" clId="{9DD94C70-368A-8C41-8F81-9BBCB379747B}" dt="2019-07-24T15:42:51.043" v="36725" actId="1076"/>
          <ac:spMkLst>
            <pc:docMk/>
            <pc:sldMk cId="239364794" sldId="383"/>
            <ac:spMk id="15" creationId="{00375466-6840-4440-96CB-22A735794852}"/>
          </ac:spMkLst>
        </pc:spChg>
        <pc:spChg chg="add mod">
          <ac:chgData name="James Abbott (Staff)" userId="c7d9f1d4-3aa3-4099-ba66-90321d4b3638" providerId="ADAL" clId="{9DD94C70-368A-8C41-8F81-9BBCB379747B}" dt="2019-07-24T15:43:21.681" v="36728" actId="1076"/>
          <ac:spMkLst>
            <pc:docMk/>
            <pc:sldMk cId="239364794" sldId="383"/>
            <ac:spMk id="16" creationId="{A227565C-4C93-E144-8754-C4793D6E2929}"/>
          </ac:spMkLst>
        </pc:spChg>
        <pc:spChg chg="add mod">
          <ac:chgData name="James Abbott (Staff)" userId="c7d9f1d4-3aa3-4099-ba66-90321d4b3638" providerId="ADAL" clId="{9DD94C70-368A-8C41-8F81-9BBCB379747B}" dt="2019-07-24T15:43:29.883" v="36736" actId="1037"/>
          <ac:spMkLst>
            <pc:docMk/>
            <pc:sldMk cId="239364794" sldId="383"/>
            <ac:spMk id="17" creationId="{C06FD593-40B8-A448-A39B-446110756FC3}"/>
          </ac:spMkLst>
        </pc:spChg>
        <pc:spChg chg="add mod">
          <ac:chgData name="James Abbott (Staff)" userId="c7d9f1d4-3aa3-4099-ba66-90321d4b3638" providerId="ADAL" clId="{9DD94C70-368A-8C41-8F81-9BBCB379747B}" dt="2019-07-24T15:43:37.682" v="36737" actId="1076"/>
          <ac:spMkLst>
            <pc:docMk/>
            <pc:sldMk cId="239364794" sldId="383"/>
            <ac:spMk id="18" creationId="{97E729FE-5ECF-B444-98E3-434BA7DD7C48}"/>
          </ac:spMkLst>
        </pc:spChg>
        <pc:spChg chg="add mod">
          <ac:chgData name="James Abbott (Staff)" userId="c7d9f1d4-3aa3-4099-ba66-90321d4b3638" providerId="ADAL" clId="{9DD94C70-368A-8C41-8F81-9BBCB379747B}" dt="2019-07-24T15:43:45.258" v="36738" actId="1076"/>
          <ac:spMkLst>
            <pc:docMk/>
            <pc:sldMk cId="239364794" sldId="383"/>
            <ac:spMk id="19" creationId="{F77366A5-4A2E-F64D-B4F5-859B586424F5}"/>
          </ac:spMkLst>
        </pc:spChg>
        <pc:spChg chg="add mod">
          <ac:chgData name="James Abbott (Staff)" userId="c7d9f1d4-3aa3-4099-ba66-90321d4b3638" providerId="ADAL" clId="{9DD94C70-368A-8C41-8F81-9BBCB379747B}" dt="2019-07-23T10:08:29.236" v="24128" actId="164"/>
          <ac:spMkLst>
            <pc:docMk/>
            <pc:sldMk cId="239364794" sldId="383"/>
            <ac:spMk id="20" creationId="{CEE93B7B-976D-3D49-AB93-2C3B486F2D11}"/>
          </ac:spMkLst>
        </pc:spChg>
        <pc:spChg chg="add mod">
          <ac:chgData name="James Abbott (Staff)" userId="c7d9f1d4-3aa3-4099-ba66-90321d4b3638" providerId="ADAL" clId="{9DD94C70-368A-8C41-8F81-9BBCB379747B}" dt="2019-07-23T10:08:38.177" v="24129" actId="164"/>
          <ac:spMkLst>
            <pc:docMk/>
            <pc:sldMk cId="239364794" sldId="383"/>
            <ac:spMk id="21" creationId="{485C3C5D-711E-DF41-826D-E6EECF91A68C}"/>
          </ac:spMkLst>
        </pc:spChg>
        <pc:spChg chg="add mod">
          <ac:chgData name="James Abbott (Staff)" userId="c7d9f1d4-3aa3-4099-ba66-90321d4b3638" providerId="ADAL" clId="{9DD94C70-368A-8C41-8F81-9BBCB379747B}" dt="2019-07-23T10:08:52.514" v="24130" actId="164"/>
          <ac:spMkLst>
            <pc:docMk/>
            <pc:sldMk cId="239364794" sldId="383"/>
            <ac:spMk id="22" creationId="{6C0F8DF2-D199-324F-8751-12F024893DC7}"/>
          </ac:spMkLst>
        </pc:spChg>
        <pc:spChg chg="add mod">
          <ac:chgData name="James Abbott (Staff)" userId="c7d9f1d4-3aa3-4099-ba66-90321d4b3638" providerId="ADAL" clId="{9DD94C70-368A-8C41-8F81-9BBCB379747B}" dt="2019-07-23T10:09:00.763" v="24131" actId="164"/>
          <ac:spMkLst>
            <pc:docMk/>
            <pc:sldMk cId="239364794" sldId="383"/>
            <ac:spMk id="23" creationId="{E7FFA5ED-2F19-4D41-8146-EEE2AECC8529}"/>
          </ac:spMkLst>
        </pc:spChg>
        <pc:spChg chg="add mod">
          <ac:chgData name="James Abbott (Staff)" userId="c7d9f1d4-3aa3-4099-ba66-90321d4b3638" providerId="ADAL" clId="{9DD94C70-368A-8C41-8F81-9BBCB379747B}" dt="2019-07-23T10:09:09.546" v="24132" actId="164"/>
          <ac:spMkLst>
            <pc:docMk/>
            <pc:sldMk cId="239364794" sldId="383"/>
            <ac:spMk id="24" creationId="{24A39707-FE05-9E4B-A84A-F95402984D84}"/>
          </ac:spMkLst>
        </pc:spChg>
        <pc:spChg chg="add mod">
          <ac:chgData name="James Abbott (Staff)" userId="c7d9f1d4-3aa3-4099-ba66-90321d4b3638" providerId="ADAL" clId="{9DD94C70-368A-8C41-8F81-9BBCB379747B}" dt="2019-07-23T10:09:18.169" v="24133" actId="164"/>
          <ac:spMkLst>
            <pc:docMk/>
            <pc:sldMk cId="239364794" sldId="383"/>
            <ac:spMk id="25" creationId="{CA86684E-A4DC-F142-A830-1C361426A8F4}"/>
          </ac:spMkLst>
        </pc:spChg>
        <pc:spChg chg="add mod">
          <ac:chgData name="James Abbott (Staff)" userId="c7d9f1d4-3aa3-4099-ba66-90321d4b3638" providerId="ADAL" clId="{9DD94C70-368A-8C41-8F81-9BBCB379747B}" dt="2019-07-23T10:09:26.611" v="24134" actId="164"/>
          <ac:spMkLst>
            <pc:docMk/>
            <pc:sldMk cId="239364794" sldId="383"/>
            <ac:spMk id="26" creationId="{C0AD1E08-EA79-E340-AE7C-03A9B12968AF}"/>
          </ac:spMkLst>
        </pc:spChg>
        <pc:spChg chg="add mod">
          <ac:chgData name="James Abbott (Staff)" userId="c7d9f1d4-3aa3-4099-ba66-90321d4b3638" providerId="ADAL" clId="{9DD94C70-368A-8C41-8F81-9BBCB379747B}" dt="2019-07-23T10:09:54.121" v="24135" actId="164"/>
          <ac:spMkLst>
            <pc:docMk/>
            <pc:sldMk cId="239364794" sldId="383"/>
            <ac:spMk id="27" creationId="{3863DF7B-E31C-9A4F-B003-55CAE212FD55}"/>
          </ac:spMkLst>
        </pc:spChg>
        <pc:spChg chg="add mod">
          <ac:chgData name="James Abbott (Staff)" userId="c7d9f1d4-3aa3-4099-ba66-90321d4b3638" providerId="ADAL" clId="{9DD94C70-368A-8C41-8F81-9BBCB379747B}" dt="2019-07-23T10:10:01.969" v="24136" actId="164"/>
          <ac:spMkLst>
            <pc:docMk/>
            <pc:sldMk cId="239364794" sldId="383"/>
            <ac:spMk id="28" creationId="{7184CFBF-78C1-0B4F-AE65-8C7D04C166E4}"/>
          </ac:spMkLst>
        </pc:spChg>
        <pc:spChg chg="add mod">
          <ac:chgData name="James Abbott (Staff)" userId="c7d9f1d4-3aa3-4099-ba66-90321d4b3638" providerId="ADAL" clId="{9DD94C70-368A-8C41-8F81-9BBCB379747B}" dt="2019-07-23T10:10:10.209" v="24137" actId="164"/>
          <ac:spMkLst>
            <pc:docMk/>
            <pc:sldMk cId="239364794" sldId="383"/>
            <ac:spMk id="29" creationId="{7A23ED2B-E4B8-4241-9894-31F753298851}"/>
          </ac:spMkLst>
        </pc:spChg>
        <pc:spChg chg="add mod">
          <ac:chgData name="James Abbott (Staff)" userId="c7d9f1d4-3aa3-4099-ba66-90321d4b3638" providerId="ADAL" clId="{9DD94C70-368A-8C41-8F81-9BBCB379747B}" dt="2019-07-23T10:10:20.856" v="24138" actId="164"/>
          <ac:spMkLst>
            <pc:docMk/>
            <pc:sldMk cId="239364794" sldId="383"/>
            <ac:spMk id="30" creationId="{5C02DCF6-26B4-B343-9725-7E7A9B680D40}"/>
          </ac:spMkLst>
        </pc:spChg>
        <pc:spChg chg="add mod">
          <ac:chgData name="James Abbott (Staff)" userId="c7d9f1d4-3aa3-4099-ba66-90321d4b3638" providerId="ADAL" clId="{9DD94C70-368A-8C41-8F81-9BBCB379747B}" dt="2019-07-23T10:23:40.248" v="24346" actId="1076"/>
          <ac:spMkLst>
            <pc:docMk/>
            <pc:sldMk cId="239364794" sldId="383"/>
            <ac:spMk id="43" creationId="{856C2A7B-CC3B-2047-8693-3F0DFE8DF077}"/>
          </ac:spMkLst>
        </pc:spChg>
        <pc:grpChg chg="add mod">
          <ac:chgData name="James Abbott (Staff)" userId="c7d9f1d4-3aa3-4099-ba66-90321d4b3638" providerId="ADAL" clId="{9DD94C70-368A-8C41-8F81-9BBCB379747B}" dt="2019-07-23T10:08:29.236" v="24128" actId="164"/>
          <ac:grpSpMkLst>
            <pc:docMk/>
            <pc:sldMk cId="239364794" sldId="383"/>
            <ac:grpSpMk id="31" creationId="{839AC503-AB1D-A94F-8CEC-88296B413AFB}"/>
          </ac:grpSpMkLst>
        </pc:grpChg>
        <pc:grpChg chg="add mod">
          <ac:chgData name="James Abbott (Staff)" userId="c7d9f1d4-3aa3-4099-ba66-90321d4b3638" providerId="ADAL" clId="{9DD94C70-368A-8C41-8F81-9BBCB379747B}" dt="2019-07-23T10:08:38.177" v="24129" actId="164"/>
          <ac:grpSpMkLst>
            <pc:docMk/>
            <pc:sldMk cId="239364794" sldId="383"/>
            <ac:grpSpMk id="32" creationId="{1493ECC3-B7EA-4E48-BC63-7F29D9C0C859}"/>
          </ac:grpSpMkLst>
        </pc:grpChg>
        <pc:grpChg chg="add mod">
          <ac:chgData name="James Abbott (Staff)" userId="c7d9f1d4-3aa3-4099-ba66-90321d4b3638" providerId="ADAL" clId="{9DD94C70-368A-8C41-8F81-9BBCB379747B}" dt="2019-07-23T10:08:52.514" v="24130" actId="164"/>
          <ac:grpSpMkLst>
            <pc:docMk/>
            <pc:sldMk cId="239364794" sldId="383"/>
            <ac:grpSpMk id="33" creationId="{7CBC79CC-D23B-E341-BDF8-B2219459A059}"/>
          </ac:grpSpMkLst>
        </pc:grpChg>
        <pc:grpChg chg="add mod">
          <ac:chgData name="James Abbott (Staff)" userId="c7d9f1d4-3aa3-4099-ba66-90321d4b3638" providerId="ADAL" clId="{9DD94C70-368A-8C41-8F81-9BBCB379747B}" dt="2019-07-23T10:09:00.763" v="24131" actId="164"/>
          <ac:grpSpMkLst>
            <pc:docMk/>
            <pc:sldMk cId="239364794" sldId="383"/>
            <ac:grpSpMk id="34" creationId="{68D3FE72-C9A5-F74F-838B-9915B0F677D1}"/>
          </ac:grpSpMkLst>
        </pc:grpChg>
        <pc:grpChg chg="add mod">
          <ac:chgData name="James Abbott (Staff)" userId="c7d9f1d4-3aa3-4099-ba66-90321d4b3638" providerId="ADAL" clId="{9DD94C70-368A-8C41-8F81-9BBCB379747B}" dt="2019-07-23T10:09:09.546" v="24132" actId="164"/>
          <ac:grpSpMkLst>
            <pc:docMk/>
            <pc:sldMk cId="239364794" sldId="383"/>
            <ac:grpSpMk id="35" creationId="{5539E6D3-4F3B-CE43-889C-C643F6291770}"/>
          </ac:grpSpMkLst>
        </pc:grpChg>
        <pc:grpChg chg="add mod">
          <ac:chgData name="James Abbott (Staff)" userId="c7d9f1d4-3aa3-4099-ba66-90321d4b3638" providerId="ADAL" clId="{9DD94C70-368A-8C41-8F81-9BBCB379747B}" dt="2019-07-23T10:09:18.169" v="24133" actId="164"/>
          <ac:grpSpMkLst>
            <pc:docMk/>
            <pc:sldMk cId="239364794" sldId="383"/>
            <ac:grpSpMk id="36" creationId="{5E4FF748-8587-DA4C-976D-31420959FAA4}"/>
          </ac:grpSpMkLst>
        </pc:grpChg>
        <pc:grpChg chg="add mod">
          <ac:chgData name="James Abbott (Staff)" userId="c7d9f1d4-3aa3-4099-ba66-90321d4b3638" providerId="ADAL" clId="{9DD94C70-368A-8C41-8F81-9BBCB379747B}" dt="2019-07-23T10:09:26.611" v="24134" actId="164"/>
          <ac:grpSpMkLst>
            <pc:docMk/>
            <pc:sldMk cId="239364794" sldId="383"/>
            <ac:grpSpMk id="37" creationId="{AD34BF2D-1998-3D4E-8B3C-A274A13D7E78}"/>
          </ac:grpSpMkLst>
        </pc:grpChg>
        <pc:grpChg chg="add mod">
          <ac:chgData name="James Abbott (Staff)" userId="c7d9f1d4-3aa3-4099-ba66-90321d4b3638" providerId="ADAL" clId="{9DD94C70-368A-8C41-8F81-9BBCB379747B}" dt="2019-07-23T10:09:54.121" v="24135" actId="164"/>
          <ac:grpSpMkLst>
            <pc:docMk/>
            <pc:sldMk cId="239364794" sldId="383"/>
            <ac:grpSpMk id="38" creationId="{0FCE37EE-54AF-844F-ADEC-1014430221E2}"/>
          </ac:grpSpMkLst>
        </pc:grpChg>
        <pc:grpChg chg="add mod">
          <ac:chgData name="James Abbott (Staff)" userId="c7d9f1d4-3aa3-4099-ba66-90321d4b3638" providerId="ADAL" clId="{9DD94C70-368A-8C41-8F81-9BBCB379747B}" dt="2019-07-24T15:43:13.873" v="36727" actId="1076"/>
          <ac:grpSpMkLst>
            <pc:docMk/>
            <pc:sldMk cId="239364794" sldId="383"/>
            <ac:grpSpMk id="39" creationId="{68F0B19F-A3C0-A04D-B8D2-4DAE25F352A7}"/>
          </ac:grpSpMkLst>
        </pc:grpChg>
        <pc:grpChg chg="add mod">
          <ac:chgData name="James Abbott (Staff)" userId="c7d9f1d4-3aa3-4099-ba66-90321d4b3638" providerId="ADAL" clId="{9DD94C70-368A-8C41-8F81-9BBCB379747B}" dt="2019-07-23T10:10:10.209" v="24137" actId="164"/>
          <ac:grpSpMkLst>
            <pc:docMk/>
            <pc:sldMk cId="239364794" sldId="383"/>
            <ac:grpSpMk id="40" creationId="{40D3A28F-07E9-6C45-A244-E352631D750A}"/>
          </ac:grpSpMkLst>
        </pc:grpChg>
        <pc:grpChg chg="add mod">
          <ac:chgData name="James Abbott (Staff)" userId="c7d9f1d4-3aa3-4099-ba66-90321d4b3638" providerId="ADAL" clId="{9DD94C70-368A-8C41-8F81-9BBCB379747B}" dt="2019-07-23T10:10:20.856" v="24138" actId="164"/>
          <ac:grpSpMkLst>
            <pc:docMk/>
            <pc:sldMk cId="239364794" sldId="383"/>
            <ac:grpSpMk id="41" creationId="{AEB12261-8ADA-5A47-B596-1A0B8D63F7BF}"/>
          </ac:grpSpMkLst>
        </pc:grpChg>
        <pc:graphicFrameChg chg="add mod modGraphic">
          <ac:chgData name="James Abbott (Staff)" userId="c7d9f1d4-3aa3-4099-ba66-90321d4b3638" providerId="ADAL" clId="{9DD94C70-368A-8C41-8F81-9BBCB379747B}" dt="2019-07-23T09:55:39.609" v="24001" actId="1076"/>
          <ac:graphicFrameMkLst>
            <pc:docMk/>
            <pc:sldMk cId="239364794" sldId="383"/>
            <ac:graphicFrameMk id="6" creationId="{0C40C710-39DB-0749-84AD-77BE35101892}"/>
          </ac:graphicFrameMkLst>
        </pc:graphicFrameChg>
        <pc:picChg chg="add mod">
          <ac:chgData name="James Abbott (Staff)" userId="c7d9f1d4-3aa3-4099-ba66-90321d4b3638" providerId="ADAL" clId="{9DD94C70-368A-8C41-8F81-9BBCB379747B}" dt="2019-07-23T10:21:04.547" v="24270" actId="1076"/>
          <ac:picMkLst>
            <pc:docMk/>
            <pc:sldMk cId="239364794" sldId="383"/>
            <ac:picMk id="42" creationId="{42627751-49FF-F548-BEF5-4E9D529EEC6B}"/>
          </ac:picMkLst>
        </pc:picChg>
      </pc:sldChg>
      <pc:sldChg chg="del">
        <pc:chgData name="James Abbott (Staff)" userId="c7d9f1d4-3aa3-4099-ba66-90321d4b3638" providerId="ADAL" clId="{9DD94C70-368A-8C41-8F81-9BBCB379747B}" dt="2019-07-23T15:17:42.084" v="31237" actId="2696"/>
        <pc:sldMkLst>
          <pc:docMk/>
          <pc:sldMk cId="107157410" sldId="384"/>
        </pc:sldMkLst>
      </pc:sldChg>
      <pc:sldChg chg="add">
        <pc:chgData name="James Abbott (Staff)" userId="c7d9f1d4-3aa3-4099-ba66-90321d4b3638" providerId="ADAL" clId="{9DD94C70-368A-8C41-8F81-9BBCB379747B}" dt="2019-07-31T10:47:34.312" v="39031"/>
        <pc:sldMkLst>
          <pc:docMk/>
          <pc:sldMk cId="1043691864" sldId="384"/>
        </pc:sldMkLst>
      </pc:sldChg>
      <pc:sldChg chg="del">
        <pc:chgData name="James Abbott (Staff)" userId="c7d9f1d4-3aa3-4099-ba66-90321d4b3638" providerId="ADAL" clId="{9DD94C70-368A-8C41-8F81-9BBCB379747B}" dt="2019-07-24T13:44:49.844" v="35398" actId="2696"/>
        <pc:sldMkLst>
          <pc:docMk/>
          <pc:sldMk cId="1449714313" sldId="385"/>
        </pc:sldMkLst>
      </pc:sldChg>
      <pc:sldChg chg="modSp del">
        <pc:chgData name="James Abbott (Staff)" userId="c7d9f1d4-3aa3-4099-ba66-90321d4b3638" providerId="ADAL" clId="{9DD94C70-368A-8C41-8F81-9BBCB379747B}" dt="2019-07-25T09:53:23.103" v="39007" actId="2696"/>
        <pc:sldMkLst>
          <pc:docMk/>
          <pc:sldMk cId="1617148523" sldId="386"/>
        </pc:sldMkLst>
        <pc:spChg chg="mod">
          <ac:chgData name="James Abbott (Staff)" userId="c7d9f1d4-3aa3-4099-ba66-90321d4b3638" providerId="ADAL" clId="{9DD94C70-368A-8C41-8F81-9BBCB379747B}" dt="2019-07-22T08:36:39.186" v="11531" actId="20577"/>
          <ac:spMkLst>
            <pc:docMk/>
            <pc:sldMk cId="1617148523" sldId="386"/>
            <ac:spMk id="2" creationId="{6857F42F-17D7-DB4E-B7C7-E971FF4C33B7}"/>
          </ac:spMkLst>
        </pc:spChg>
      </pc:sldChg>
      <pc:sldChg chg="modSp add ord modAnim">
        <pc:chgData name="James Abbott (Staff)" userId="c7d9f1d4-3aa3-4099-ba66-90321d4b3638" providerId="ADAL" clId="{9DD94C70-368A-8C41-8F81-9BBCB379747B}" dt="2019-08-14T20:38:44.761" v="41929"/>
        <pc:sldMkLst>
          <pc:docMk/>
          <pc:sldMk cId="3483401848" sldId="386"/>
        </pc:sldMkLst>
        <pc:spChg chg="mod">
          <ac:chgData name="James Abbott (Staff)" userId="c7d9f1d4-3aa3-4099-ba66-90321d4b3638" providerId="ADAL" clId="{9DD94C70-368A-8C41-8F81-9BBCB379747B}" dt="2019-08-14T20:08:10.738" v="40983" actId="20577"/>
          <ac:spMkLst>
            <pc:docMk/>
            <pc:sldMk cId="3483401848" sldId="386"/>
            <ac:spMk id="2" creationId="{487D8545-F6AF-2B47-B8DE-1C3C86B98337}"/>
          </ac:spMkLst>
        </pc:spChg>
        <pc:spChg chg="mod">
          <ac:chgData name="James Abbott (Staff)" userId="c7d9f1d4-3aa3-4099-ba66-90321d4b3638" providerId="ADAL" clId="{9DD94C70-368A-8C41-8F81-9BBCB379747B}" dt="2019-08-14T20:10:45.944" v="41195" actId="20577"/>
          <ac:spMkLst>
            <pc:docMk/>
            <pc:sldMk cId="3483401848" sldId="386"/>
            <ac:spMk id="3" creationId="{6B338F3A-9BC7-2D46-9700-45A3D528BBB4}"/>
          </ac:spMkLst>
        </pc:spChg>
      </pc:sldChg>
      <pc:sldChg chg="del">
        <pc:chgData name="James Abbott (Staff)" userId="c7d9f1d4-3aa3-4099-ba66-90321d4b3638" providerId="ADAL" clId="{9DD94C70-368A-8C41-8F81-9BBCB379747B}" dt="2019-07-23T15:17:47.706" v="31238" actId="2696"/>
        <pc:sldMkLst>
          <pc:docMk/>
          <pc:sldMk cId="139708051" sldId="387"/>
        </pc:sldMkLst>
      </pc:sldChg>
      <pc:sldChg chg="delSp modSp ord modAnim">
        <pc:chgData name="James Abbott (Staff)" userId="c7d9f1d4-3aa3-4099-ba66-90321d4b3638" providerId="ADAL" clId="{9DD94C70-368A-8C41-8F81-9BBCB379747B}" dt="2019-08-14T21:17:23.697" v="42631"/>
        <pc:sldMkLst>
          <pc:docMk/>
          <pc:sldMk cId="622384996" sldId="388"/>
        </pc:sldMkLst>
        <pc:spChg chg="mod">
          <ac:chgData name="James Abbott (Staff)" userId="c7d9f1d4-3aa3-4099-ba66-90321d4b3638" providerId="ADAL" clId="{9DD94C70-368A-8C41-8F81-9BBCB379747B}" dt="2019-07-22T08:45:01.742" v="11817" actId="20577"/>
          <ac:spMkLst>
            <pc:docMk/>
            <pc:sldMk cId="622384996" sldId="388"/>
            <ac:spMk id="2" creationId="{F8C77A22-5D60-874E-81C7-1E69C894C2C2}"/>
          </ac:spMkLst>
        </pc:spChg>
        <pc:spChg chg="mod">
          <ac:chgData name="James Abbott (Staff)" userId="c7d9f1d4-3aa3-4099-ba66-90321d4b3638" providerId="ADAL" clId="{9DD94C70-368A-8C41-8F81-9BBCB379747B}" dt="2019-07-22T09:10:34.706" v="13008" actId="20577"/>
          <ac:spMkLst>
            <pc:docMk/>
            <pc:sldMk cId="622384996" sldId="388"/>
            <ac:spMk id="3" creationId="{1BA48601-735F-F840-8BC8-EDA67C35A760}"/>
          </ac:spMkLst>
        </pc:spChg>
        <pc:spChg chg="del">
          <ac:chgData name="James Abbott (Staff)" userId="c7d9f1d4-3aa3-4099-ba66-90321d4b3638" providerId="ADAL" clId="{9DD94C70-368A-8C41-8F81-9BBCB379747B}" dt="2019-07-18T15:33:53.210" v="10208"/>
          <ac:spMkLst>
            <pc:docMk/>
            <pc:sldMk cId="622384996" sldId="388"/>
            <ac:spMk id="4" creationId="{A7B92220-D42B-DC4E-8811-6AFEA8D7D695}"/>
          </ac:spMkLst>
        </pc:spChg>
      </pc:sldChg>
      <pc:sldChg chg="addSp delSp modSp add modAnim modNotesTx">
        <pc:chgData name="James Abbott (Staff)" userId="c7d9f1d4-3aa3-4099-ba66-90321d4b3638" providerId="ADAL" clId="{9DD94C70-368A-8C41-8F81-9BBCB379747B}" dt="2019-07-12T14:26:52.823" v="1322"/>
        <pc:sldMkLst>
          <pc:docMk/>
          <pc:sldMk cId="2606783813" sldId="389"/>
        </pc:sldMkLst>
        <pc:spChg chg="mod">
          <ac:chgData name="James Abbott (Staff)" userId="c7d9f1d4-3aa3-4099-ba66-90321d4b3638" providerId="ADAL" clId="{9DD94C70-368A-8C41-8F81-9BBCB379747B}" dt="2019-07-12T14:18:51.974" v="1077" actId="20577"/>
          <ac:spMkLst>
            <pc:docMk/>
            <pc:sldMk cId="2606783813" sldId="389"/>
            <ac:spMk id="2" creationId="{4EF91B58-E99D-2C4B-A90C-C61132227242}"/>
          </ac:spMkLst>
        </pc:spChg>
        <pc:spChg chg="mod">
          <ac:chgData name="James Abbott (Staff)" userId="c7d9f1d4-3aa3-4099-ba66-90321d4b3638" providerId="ADAL" clId="{9DD94C70-368A-8C41-8F81-9BBCB379747B}" dt="2019-07-12T12:58:54.536" v="65" actId="20577"/>
          <ac:spMkLst>
            <pc:docMk/>
            <pc:sldMk cId="2606783813" sldId="389"/>
            <ac:spMk id="4" creationId="{7C382F36-30FD-B546-8825-D40B21D0415D}"/>
          </ac:spMkLst>
        </pc:spChg>
        <pc:spChg chg="add del mod">
          <ac:chgData name="James Abbott (Staff)" userId="c7d9f1d4-3aa3-4099-ba66-90321d4b3638" providerId="ADAL" clId="{9DD94C70-368A-8C41-8F81-9BBCB379747B}" dt="2019-07-12T14:00:11.164" v="661" actId="478"/>
          <ac:spMkLst>
            <pc:docMk/>
            <pc:sldMk cId="2606783813" sldId="389"/>
            <ac:spMk id="5" creationId="{E8913A5C-3625-A748-9AFA-543AD3344FE9}"/>
          </ac:spMkLst>
        </pc:spChg>
        <pc:spChg chg="add del mod">
          <ac:chgData name="James Abbott (Staff)" userId="c7d9f1d4-3aa3-4099-ba66-90321d4b3638" providerId="ADAL" clId="{9DD94C70-368A-8C41-8F81-9BBCB379747B}" dt="2019-07-12T14:00:13.853" v="662" actId="478"/>
          <ac:spMkLst>
            <pc:docMk/>
            <pc:sldMk cId="2606783813" sldId="389"/>
            <ac:spMk id="6" creationId="{C4CED304-50CB-1342-BC82-07AB40910300}"/>
          </ac:spMkLst>
        </pc:spChg>
      </pc:sldChg>
      <pc:sldChg chg="modSp add modAnim">
        <pc:chgData name="James Abbott (Staff)" userId="c7d9f1d4-3aa3-4099-ba66-90321d4b3638" providerId="ADAL" clId="{9DD94C70-368A-8C41-8F81-9BBCB379747B}" dt="2019-07-12T14:27:45" v="1325"/>
        <pc:sldMkLst>
          <pc:docMk/>
          <pc:sldMk cId="531546554" sldId="390"/>
        </pc:sldMkLst>
        <pc:spChg chg="mod">
          <ac:chgData name="James Abbott (Staff)" userId="c7d9f1d4-3aa3-4099-ba66-90321d4b3638" providerId="ADAL" clId="{9DD94C70-368A-8C41-8F81-9BBCB379747B}" dt="2019-07-12T14:24:43.310" v="1311" actId="5793"/>
          <ac:spMkLst>
            <pc:docMk/>
            <pc:sldMk cId="531546554" sldId="390"/>
            <ac:spMk id="2" creationId="{197FD653-94FE-9543-BE0C-5C842DAD688B}"/>
          </ac:spMkLst>
        </pc:spChg>
        <pc:spChg chg="mod">
          <ac:chgData name="James Abbott (Staff)" userId="c7d9f1d4-3aa3-4099-ba66-90321d4b3638" providerId="ADAL" clId="{9DD94C70-368A-8C41-8F81-9BBCB379747B}" dt="2019-07-12T14:15:11.079" v="846" actId="20577"/>
          <ac:spMkLst>
            <pc:docMk/>
            <pc:sldMk cId="531546554" sldId="390"/>
            <ac:spMk id="4" creationId="{F597141B-3E79-EC49-8CB9-43CCD6D480DF}"/>
          </ac:spMkLst>
        </pc:spChg>
      </pc:sldChg>
      <pc:sldChg chg="addSp delSp modSp add modNotesTx">
        <pc:chgData name="James Abbott (Staff)" userId="c7d9f1d4-3aa3-4099-ba66-90321d4b3638" providerId="ADAL" clId="{9DD94C70-368A-8C41-8F81-9BBCB379747B}" dt="2019-07-12T15:09:25.238" v="2384" actId="115"/>
        <pc:sldMkLst>
          <pc:docMk/>
          <pc:sldMk cId="1079428497" sldId="391"/>
        </pc:sldMkLst>
        <pc:spChg chg="mod">
          <ac:chgData name="James Abbott (Staff)" userId="c7d9f1d4-3aa3-4099-ba66-90321d4b3638" providerId="ADAL" clId="{9DD94C70-368A-8C41-8F81-9BBCB379747B}" dt="2019-07-12T15:09:25.238" v="2384" actId="115"/>
          <ac:spMkLst>
            <pc:docMk/>
            <pc:sldMk cId="1079428497" sldId="391"/>
            <ac:spMk id="2" creationId="{956D9142-A4FB-C34A-9ECE-B696024DF620}"/>
          </ac:spMkLst>
        </pc:spChg>
        <pc:spChg chg="mod">
          <ac:chgData name="James Abbott (Staff)" userId="c7d9f1d4-3aa3-4099-ba66-90321d4b3638" providerId="ADAL" clId="{9DD94C70-368A-8C41-8F81-9BBCB379747B}" dt="2019-07-12T14:43:18.534" v="1539" actId="20577"/>
          <ac:spMkLst>
            <pc:docMk/>
            <pc:sldMk cId="1079428497" sldId="391"/>
            <ac:spMk id="4" creationId="{A70DD4C0-63C9-724A-9B24-C56DCE2EF9B1}"/>
          </ac:spMkLst>
        </pc:spChg>
        <pc:spChg chg="add del mod">
          <ac:chgData name="James Abbott (Staff)" userId="c7d9f1d4-3aa3-4099-ba66-90321d4b3638" providerId="ADAL" clId="{9DD94C70-368A-8C41-8F81-9BBCB379747B}" dt="2019-07-12T15:08:56.416" v="2338" actId="478"/>
          <ac:spMkLst>
            <pc:docMk/>
            <pc:sldMk cId="1079428497" sldId="391"/>
            <ac:spMk id="5" creationId="{5BCBF9E2-EB9B-1E49-B41D-8E48081A26C6}"/>
          </ac:spMkLst>
        </pc:spChg>
        <pc:spChg chg="add del mod">
          <ac:chgData name="James Abbott (Staff)" userId="c7d9f1d4-3aa3-4099-ba66-90321d4b3638" providerId="ADAL" clId="{9DD94C70-368A-8C41-8F81-9BBCB379747B}" dt="2019-07-12T15:09:03.108" v="2339"/>
          <ac:spMkLst>
            <pc:docMk/>
            <pc:sldMk cId="1079428497" sldId="391"/>
            <ac:spMk id="7" creationId="{08F9CCA1-2E0D-F249-8CBB-A387E07184F5}"/>
          </ac:spMkLst>
        </pc:spChg>
      </pc:sldChg>
      <pc:sldChg chg="modSp add">
        <pc:chgData name="James Abbott (Staff)" userId="c7d9f1d4-3aa3-4099-ba66-90321d4b3638" providerId="ADAL" clId="{9DD94C70-368A-8C41-8F81-9BBCB379747B}" dt="2019-07-24T09:00:50.035" v="32849" actId="20577"/>
        <pc:sldMkLst>
          <pc:docMk/>
          <pc:sldMk cId="990999809" sldId="392"/>
        </pc:sldMkLst>
        <pc:spChg chg="mod">
          <ac:chgData name="James Abbott (Staff)" userId="c7d9f1d4-3aa3-4099-ba66-90321d4b3638" providerId="ADAL" clId="{9DD94C70-368A-8C41-8F81-9BBCB379747B}" dt="2019-07-24T09:00:50.035" v="32849" actId="20577"/>
          <ac:spMkLst>
            <pc:docMk/>
            <pc:sldMk cId="990999809" sldId="392"/>
            <ac:spMk id="2" creationId="{982A6046-6FED-1249-87F6-C2997493845C}"/>
          </ac:spMkLst>
        </pc:spChg>
        <pc:spChg chg="mod">
          <ac:chgData name="James Abbott (Staff)" userId="c7d9f1d4-3aa3-4099-ba66-90321d4b3638" providerId="ADAL" clId="{9DD94C70-368A-8C41-8F81-9BBCB379747B}" dt="2019-07-12T15:22:45.825" v="2906" actId="5793"/>
          <ac:spMkLst>
            <pc:docMk/>
            <pc:sldMk cId="990999809" sldId="392"/>
            <ac:spMk id="4" creationId="{94EAE9C4-DBAE-3447-85C4-DFDDC87D3789}"/>
          </ac:spMkLst>
        </pc:spChg>
      </pc:sldChg>
      <pc:sldChg chg="addSp delSp modSp add del modTransition modNotesTx">
        <pc:chgData name="James Abbott (Staff)" userId="c7d9f1d4-3aa3-4099-ba66-90321d4b3638" providerId="ADAL" clId="{9DD94C70-368A-8C41-8F81-9BBCB379747B}" dt="2019-07-25T09:53:31.777" v="39008" actId="2696"/>
        <pc:sldMkLst>
          <pc:docMk/>
          <pc:sldMk cId="1072037614" sldId="393"/>
        </pc:sldMkLst>
        <pc:spChg chg="mod">
          <ac:chgData name="James Abbott (Staff)" userId="c7d9f1d4-3aa3-4099-ba66-90321d4b3638" providerId="ADAL" clId="{9DD94C70-368A-8C41-8F81-9BBCB379747B}" dt="2019-07-16T15:15:32.873" v="7184" actId="20577"/>
          <ac:spMkLst>
            <pc:docMk/>
            <pc:sldMk cId="1072037614" sldId="393"/>
            <ac:spMk id="2" creationId="{456F059B-0039-BB4A-97E1-940893AEF085}"/>
          </ac:spMkLst>
        </pc:spChg>
        <pc:spChg chg="mod">
          <ac:chgData name="James Abbott (Staff)" userId="c7d9f1d4-3aa3-4099-ba66-90321d4b3638" providerId="ADAL" clId="{9DD94C70-368A-8C41-8F81-9BBCB379747B}" dt="2019-07-12T15:16:35.809" v="2853" actId="313"/>
          <ac:spMkLst>
            <pc:docMk/>
            <pc:sldMk cId="1072037614" sldId="393"/>
            <ac:spMk id="3" creationId="{7427FC3E-EBA8-FC4F-8823-70C7C8786BF0}"/>
          </ac:spMkLst>
        </pc:spChg>
        <pc:spChg chg="mod">
          <ac:chgData name="James Abbott (Staff)" userId="c7d9f1d4-3aa3-4099-ba66-90321d4b3638" providerId="ADAL" clId="{9DD94C70-368A-8C41-8F81-9BBCB379747B}" dt="2019-07-12T15:08:13.517" v="2337" actId="20577"/>
          <ac:spMkLst>
            <pc:docMk/>
            <pc:sldMk cId="1072037614" sldId="393"/>
            <ac:spMk id="4" creationId="{0C3A2F58-8F55-9440-9159-3C9DF6E64776}"/>
          </ac:spMkLst>
        </pc:spChg>
        <pc:spChg chg="add del">
          <ac:chgData name="James Abbott (Staff)" userId="c7d9f1d4-3aa3-4099-ba66-90321d4b3638" providerId="ADAL" clId="{9DD94C70-368A-8C41-8F81-9BBCB379747B}" dt="2019-07-12T15:07:49.353" v="2291" actId="478"/>
          <ac:spMkLst>
            <pc:docMk/>
            <pc:sldMk cId="1072037614" sldId="393"/>
            <ac:spMk id="6" creationId="{A81D2A61-AE6C-6143-841C-7FAC7EFCF9A5}"/>
          </ac:spMkLst>
        </pc:spChg>
      </pc:sldChg>
      <pc:sldChg chg="modSp add modAnim">
        <pc:chgData name="James Abbott (Staff)" userId="c7d9f1d4-3aa3-4099-ba66-90321d4b3638" providerId="ADAL" clId="{9DD94C70-368A-8C41-8F81-9BBCB379747B}" dt="2019-07-24T09:03:51.827" v="32880"/>
        <pc:sldMkLst>
          <pc:docMk/>
          <pc:sldMk cId="2936864723" sldId="394"/>
        </pc:sldMkLst>
        <pc:spChg chg="mod">
          <ac:chgData name="James Abbott (Staff)" userId="c7d9f1d4-3aa3-4099-ba66-90321d4b3638" providerId="ADAL" clId="{9DD94C70-368A-8C41-8F81-9BBCB379747B}" dt="2019-07-16T14:19:32.570" v="5552" actId="20577"/>
          <ac:spMkLst>
            <pc:docMk/>
            <pc:sldMk cId="2936864723" sldId="394"/>
            <ac:spMk id="2" creationId="{0696C77D-94FA-974B-A6A1-B4F5C8B1CDDC}"/>
          </ac:spMkLst>
        </pc:spChg>
        <pc:spChg chg="mod">
          <ac:chgData name="James Abbott (Staff)" userId="c7d9f1d4-3aa3-4099-ba66-90321d4b3638" providerId="ADAL" clId="{9DD94C70-368A-8C41-8F81-9BBCB379747B}" dt="2019-07-16T10:48:25.131" v="3438" actId="20577"/>
          <ac:spMkLst>
            <pc:docMk/>
            <pc:sldMk cId="2936864723" sldId="394"/>
            <ac:spMk id="4" creationId="{E298D0AF-F6F0-6148-A46F-A88520F469E5}"/>
          </ac:spMkLst>
        </pc:spChg>
      </pc:sldChg>
      <pc:sldChg chg="addSp delSp modSp add modAnim modNotesTx">
        <pc:chgData name="James Abbott (Staff)" userId="c7d9f1d4-3aa3-4099-ba66-90321d4b3638" providerId="ADAL" clId="{9DD94C70-368A-8C41-8F81-9BBCB379747B}" dt="2019-08-14T21:13:47.228" v="42628"/>
        <pc:sldMkLst>
          <pc:docMk/>
          <pc:sldMk cId="2821438462" sldId="395"/>
        </pc:sldMkLst>
        <pc:spChg chg="mod">
          <ac:chgData name="James Abbott (Staff)" userId="c7d9f1d4-3aa3-4099-ba66-90321d4b3638" providerId="ADAL" clId="{9DD94C70-368A-8C41-8F81-9BBCB379747B}" dt="2019-07-16T13:33:56.187" v="4846" actId="14100"/>
          <ac:spMkLst>
            <pc:docMk/>
            <pc:sldMk cId="2821438462" sldId="395"/>
            <ac:spMk id="2" creationId="{E6BC9FD2-BC60-7244-90DA-FFA7FD91631E}"/>
          </ac:spMkLst>
        </pc:spChg>
        <pc:spChg chg="mod">
          <ac:chgData name="James Abbott (Staff)" userId="c7d9f1d4-3aa3-4099-ba66-90321d4b3638" providerId="ADAL" clId="{9DD94C70-368A-8C41-8F81-9BBCB379747B}" dt="2019-07-16T10:58:57.428" v="3717" actId="20577"/>
          <ac:spMkLst>
            <pc:docMk/>
            <pc:sldMk cId="2821438462" sldId="395"/>
            <ac:spMk id="4" creationId="{51E4407F-5FAF-5644-8535-6B87C615DC96}"/>
          </ac:spMkLst>
        </pc:spChg>
        <pc:spChg chg="mod">
          <ac:chgData name="James Abbott (Staff)" userId="c7d9f1d4-3aa3-4099-ba66-90321d4b3638" providerId="ADAL" clId="{9DD94C70-368A-8C41-8F81-9BBCB379747B}" dt="2019-07-16T11:05:12.898" v="3833" actId="207"/>
          <ac:spMkLst>
            <pc:docMk/>
            <pc:sldMk cId="2821438462" sldId="395"/>
            <ac:spMk id="9" creationId="{6D218509-34AC-4A44-AC86-D63ADA1010DE}"/>
          </ac:spMkLst>
        </pc:spChg>
        <pc:spChg chg="mod">
          <ac:chgData name="James Abbott (Staff)" userId="c7d9f1d4-3aa3-4099-ba66-90321d4b3638" providerId="ADAL" clId="{9DD94C70-368A-8C41-8F81-9BBCB379747B}" dt="2019-07-16T11:05:12.898" v="3833" actId="207"/>
          <ac:spMkLst>
            <pc:docMk/>
            <pc:sldMk cId="2821438462" sldId="395"/>
            <ac:spMk id="14" creationId="{E2CFB996-6716-BD47-ABA2-98BE83D7698E}"/>
          </ac:spMkLst>
        </pc:spChg>
        <pc:spChg chg="mod">
          <ac:chgData name="James Abbott (Staff)" userId="c7d9f1d4-3aa3-4099-ba66-90321d4b3638" providerId="ADAL" clId="{9DD94C70-368A-8C41-8F81-9BBCB379747B}" dt="2019-07-16T11:05:12.898" v="3833" actId="207"/>
          <ac:spMkLst>
            <pc:docMk/>
            <pc:sldMk cId="2821438462" sldId="395"/>
            <ac:spMk id="15" creationId="{969BE0F1-C380-7E47-8936-429247F4FE6C}"/>
          </ac:spMkLst>
        </pc:spChg>
        <pc:spChg chg="mod">
          <ac:chgData name="James Abbott (Staff)" userId="c7d9f1d4-3aa3-4099-ba66-90321d4b3638" providerId="ADAL" clId="{9DD94C70-368A-8C41-8F81-9BBCB379747B}" dt="2019-07-16T11:05:12.898" v="3833" actId="207"/>
          <ac:spMkLst>
            <pc:docMk/>
            <pc:sldMk cId="2821438462" sldId="395"/>
            <ac:spMk id="19" creationId="{B1FDEAF8-0761-6A4D-8FBA-8523D0A348D8}"/>
          </ac:spMkLst>
        </pc:spChg>
        <pc:spChg chg="mod">
          <ac:chgData name="James Abbott (Staff)" userId="c7d9f1d4-3aa3-4099-ba66-90321d4b3638" providerId="ADAL" clId="{9DD94C70-368A-8C41-8F81-9BBCB379747B}" dt="2019-07-16T11:05:12.898" v="3833" actId="207"/>
          <ac:spMkLst>
            <pc:docMk/>
            <pc:sldMk cId="2821438462" sldId="395"/>
            <ac:spMk id="20" creationId="{CADF4181-B2A2-3E47-9FD8-8F5B5512DBB9}"/>
          </ac:spMkLst>
        </pc:spChg>
        <pc:spChg chg="mod">
          <ac:chgData name="James Abbott (Staff)" userId="c7d9f1d4-3aa3-4099-ba66-90321d4b3638" providerId="ADAL" clId="{9DD94C70-368A-8C41-8F81-9BBCB379747B}" dt="2019-07-16T11:05:12.898" v="3833" actId="207"/>
          <ac:spMkLst>
            <pc:docMk/>
            <pc:sldMk cId="2821438462" sldId="395"/>
            <ac:spMk id="26" creationId="{6053A709-A7C9-6641-8F5D-06DF71AC3832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29" creationId="{72B5AD77-93CE-0745-878B-7103E1E81A51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30" creationId="{27A12934-CC37-A34B-9788-6581018FD2DC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31" creationId="{2DB37EC7-159F-764F-9EDF-5B94D793724D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32" creationId="{A1D37827-32BA-1143-981E-3FE9EBA76F56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33" creationId="{F505C497-1E9A-8B42-A891-3681C5825F65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34" creationId="{B03062BB-C482-BE4D-8D03-830DF0B97A33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35" creationId="{02D1A37B-A233-DF47-A061-F7B82C699B1E}"/>
          </ac:spMkLst>
        </pc:spChg>
        <pc:spChg chg="add del">
          <ac:chgData name="James Abbott (Staff)" userId="c7d9f1d4-3aa3-4099-ba66-90321d4b3638" providerId="ADAL" clId="{9DD94C70-368A-8C41-8F81-9BBCB379747B}" dt="2019-07-16T11:02:04.536" v="3819" actId="478"/>
          <ac:spMkLst>
            <pc:docMk/>
            <pc:sldMk cId="2821438462" sldId="395"/>
            <ac:spMk id="36" creationId="{2F64B374-A1F1-CD48-922A-B285530787E2}"/>
          </ac:spMkLst>
        </pc:spChg>
        <pc:spChg chg="add del">
          <ac:chgData name="James Abbott (Staff)" userId="c7d9f1d4-3aa3-4099-ba66-90321d4b3638" providerId="ADAL" clId="{9DD94C70-368A-8C41-8F81-9BBCB379747B}" dt="2019-07-16T11:02:03.047" v="3818" actId="478"/>
          <ac:spMkLst>
            <pc:docMk/>
            <pc:sldMk cId="2821438462" sldId="395"/>
            <ac:spMk id="37" creationId="{3FDB0990-38C1-7149-B32D-4189217922A1}"/>
          </ac:spMkLst>
        </pc:spChg>
        <pc:spChg chg="add del">
          <ac:chgData name="James Abbott (Staff)" userId="c7d9f1d4-3aa3-4099-ba66-90321d4b3638" providerId="ADAL" clId="{9DD94C70-368A-8C41-8F81-9BBCB379747B}" dt="2019-07-16T11:02:01.960" v="3817" actId="478"/>
          <ac:spMkLst>
            <pc:docMk/>
            <pc:sldMk cId="2821438462" sldId="395"/>
            <ac:spMk id="38" creationId="{E000F490-1175-514C-B4B1-3C37EB17E2AC}"/>
          </ac:spMkLst>
        </pc:spChg>
        <pc:spChg chg="add del">
          <ac:chgData name="James Abbott (Staff)" userId="c7d9f1d4-3aa3-4099-ba66-90321d4b3638" providerId="ADAL" clId="{9DD94C70-368A-8C41-8F81-9BBCB379747B}" dt="2019-07-16T11:02:00.831" v="3816" actId="478"/>
          <ac:spMkLst>
            <pc:docMk/>
            <pc:sldMk cId="2821438462" sldId="395"/>
            <ac:spMk id="39" creationId="{824F0606-C515-2042-B71E-A031164BB5FC}"/>
          </ac:spMkLst>
        </pc:spChg>
        <pc:spChg chg="add del">
          <ac:chgData name="James Abbott (Staff)" userId="c7d9f1d4-3aa3-4099-ba66-90321d4b3638" providerId="ADAL" clId="{9DD94C70-368A-8C41-8F81-9BBCB379747B}" dt="2019-07-16T11:01:59.982" v="3815" actId="478"/>
          <ac:spMkLst>
            <pc:docMk/>
            <pc:sldMk cId="2821438462" sldId="395"/>
            <ac:spMk id="40" creationId="{1CBF4818-CF88-D741-8FD1-5821E06DA7A0}"/>
          </ac:spMkLst>
        </pc:spChg>
        <pc:spChg chg="add del">
          <ac:chgData name="James Abbott (Staff)" userId="c7d9f1d4-3aa3-4099-ba66-90321d4b3638" providerId="ADAL" clId="{9DD94C70-368A-8C41-8F81-9BBCB379747B}" dt="2019-07-16T11:01:58.486" v="3814" actId="478"/>
          <ac:spMkLst>
            <pc:docMk/>
            <pc:sldMk cId="2821438462" sldId="395"/>
            <ac:spMk id="41" creationId="{4A492ED0-61F7-0746-B7FB-799586C6686C}"/>
          </ac:spMkLst>
        </pc:spChg>
        <pc:spChg chg="add del">
          <ac:chgData name="James Abbott (Staff)" userId="c7d9f1d4-3aa3-4099-ba66-90321d4b3638" providerId="ADAL" clId="{9DD94C70-368A-8C41-8F81-9BBCB379747B}" dt="2019-07-16T11:03:12.843" v="3824"/>
          <ac:spMkLst>
            <pc:docMk/>
            <pc:sldMk cId="2821438462" sldId="395"/>
            <ac:spMk id="66" creationId="{BD0D8A04-C104-A64D-A50F-D153C2D9F75E}"/>
          </ac:spMkLst>
        </pc:spChg>
        <pc:spChg chg="add del">
          <ac:chgData name="James Abbott (Staff)" userId="c7d9f1d4-3aa3-4099-ba66-90321d4b3638" providerId="ADAL" clId="{9DD94C70-368A-8C41-8F81-9BBCB379747B}" dt="2019-07-16T11:03:12.843" v="3824"/>
          <ac:spMkLst>
            <pc:docMk/>
            <pc:sldMk cId="2821438462" sldId="395"/>
            <ac:spMk id="67" creationId="{1177A8AB-E5A6-A44B-A0F5-7172CB4B0D24}"/>
          </ac:spMkLst>
        </pc:spChg>
        <pc:spChg chg="add del">
          <ac:chgData name="James Abbott (Staff)" userId="c7d9f1d4-3aa3-4099-ba66-90321d4b3638" providerId="ADAL" clId="{9DD94C70-368A-8C41-8F81-9BBCB379747B}" dt="2019-07-16T11:03:12.843" v="3824"/>
          <ac:spMkLst>
            <pc:docMk/>
            <pc:sldMk cId="2821438462" sldId="395"/>
            <ac:spMk id="68" creationId="{1E001F24-2521-E74B-81D4-B7E95ADC3729}"/>
          </ac:spMkLst>
        </pc:spChg>
        <pc:spChg chg="add del">
          <ac:chgData name="James Abbott (Staff)" userId="c7d9f1d4-3aa3-4099-ba66-90321d4b3638" providerId="ADAL" clId="{9DD94C70-368A-8C41-8F81-9BBCB379747B}" dt="2019-07-16T11:03:12.843" v="3824"/>
          <ac:spMkLst>
            <pc:docMk/>
            <pc:sldMk cId="2821438462" sldId="395"/>
            <ac:spMk id="69" creationId="{0D7989E8-1076-2D4A-B6C3-3D696B9A6B15}"/>
          </ac:spMkLst>
        </pc:spChg>
        <pc:spChg chg="add del">
          <ac:chgData name="James Abbott (Staff)" userId="c7d9f1d4-3aa3-4099-ba66-90321d4b3638" providerId="ADAL" clId="{9DD94C70-368A-8C41-8F81-9BBCB379747B}" dt="2019-07-16T11:03:12.843" v="3824"/>
          <ac:spMkLst>
            <pc:docMk/>
            <pc:sldMk cId="2821438462" sldId="395"/>
            <ac:spMk id="70" creationId="{66CFC216-0705-CE4C-B219-50554F028E75}"/>
          </ac:spMkLst>
        </pc:spChg>
        <pc:spChg chg="add del">
          <ac:chgData name="James Abbott (Staff)" userId="c7d9f1d4-3aa3-4099-ba66-90321d4b3638" providerId="ADAL" clId="{9DD94C70-368A-8C41-8F81-9BBCB379747B}" dt="2019-07-16T11:03:12.843" v="3824"/>
          <ac:spMkLst>
            <pc:docMk/>
            <pc:sldMk cId="2821438462" sldId="395"/>
            <ac:spMk id="71" creationId="{C45538E2-3092-1344-BFBB-DF3A0522EEC8}"/>
          </ac:spMkLst>
        </pc:spChg>
        <pc:spChg chg="add del">
          <ac:chgData name="James Abbott (Staff)" userId="c7d9f1d4-3aa3-4099-ba66-90321d4b3638" providerId="ADAL" clId="{9DD94C70-368A-8C41-8F81-9BBCB379747B}" dt="2019-07-16T11:03:12.843" v="3824"/>
          <ac:spMkLst>
            <pc:docMk/>
            <pc:sldMk cId="2821438462" sldId="395"/>
            <ac:spMk id="72" creationId="{D712CF4F-E8A1-8F4E-8637-1F61BE11FD2D}"/>
          </ac:spMkLst>
        </pc:spChg>
        <pc:spChg chg="mod">
          <ac:chgData name="James Abbott (Staff)" userId="c7d9f1d4-3aa3-4099-ba66-90321d4b3638" providerId="ADAL" clId="{9DD94C70-368A-8C41-8F81-9BBCB379747B}" dt="2019-07-16T11:05:26.258" v="3834" actId="207"/>
          <ac:spMkLst>
            <pc:docMk/>
            <pc:sldMk cId="2821438462" sldId="395"/>
            <ac:spMk id="77" creationId="{25C46DA0-2483-2F48-B2EB-8ED685B13D1B}"/>
          </ac:spMkLst>
        </pc:spChg>
        <pc:spChg chg="mod">
          <ac:chgData name="James Abbott (Staff)" userId="c7d9f1d4-3aa3-4099-ba66-90321d4b3638" providerId="ADAL" clId="{9DD94C70-368A-8C41-8F81-9BBCB379747B}" dt="2019-07-16T11:05:26.258" v="3834" actId="207"/>
          <ac:spMkLst>
            <pc:docMk/>
            <pc:sldMk cId="2821438462" sldId="395"/>
            <ac:spMk id="82" creationId="{43E45A22-4348-F547-AEE6-0A6146C0D247}"/>
          </ac:spMkLst>
        </pc:spChg>
        <pc:spChg chg="mod">
          <ac:chgData name="James Abbott (Staff)" userId="c7d9f1d4-3aa3-4099-ba66-90321d4b3638" providerId="ADAL" clId="{9DD94C70-368A-8C41-8F81-9BBCB379747B}" dt="2019-07-16T11:05:26.258" v="3834" actId="207"/>
          <ac:spMkLst>
            <pc:docMk/>
            <pc:sldMk cId="2821438462" sldId="395"/>
            <ac:spMk id="83" creationId="{DF1CA126-0B8C-9444-8EE5-242BFD9136C7}"/>
          </ac:spMkLst>
        </pc:spChg>
        <pc:spChg chg="mod">
          <ac:chgData name="James Abbott (Staff)" userId="c7d9f1d4-3aa3-4099-ba66-90321d4b3638" providerId="ADAL" clId="{9DD94C70-368A-8C41-8F81-9BBCB379747B}" dt="2019-07-16T11:05:26.258" v="3834" actId="207"/>
          <ac:spMkLst>
            <pc:docMk/>
            <pc:sldMk cId="2821438462" sldId="395"/>
            <ac:spMk id="87" creationId="{AE06DBFA-C489-7741-BBF8-C94E45576CC4}"/>
          </ac:spMkLst>
        </pc:spChg>
        <pc:spChg chg="mod">
          <ac:chgData name="James Abbott (Staff)" userId="c7d9f1d4-3aa3-4099-ba66-90321d4b3638" providerId="ADAL" clId="{9DD94C70-368A-8C41-8F81-9BBCB379747B}" dt="2019-07-16T11:05:26.258" v="3834" actId="207"/>
          <ac:spMkLst>
            <pc:docMk/>
            <pc:sldMk cId="2821438462" sldId="395"/>
            <ac:spMk id="88" creationId="{A0C653D1-760E-7A46-B21A-C3A9D4C9660C}"/>
          </ac:spMkLst>
        </pc:spChg>
        <pc:spChg chg="mod">
          <ac:chgData name="James Abbott (Staff)" userId="c7d9f1d4-3aa3-4099-ba66-90321d4b3638" providerId="ADAL" clId="{9DD94C70-368A-8C41-8F81-9BBCB379747B}" dt="2019-07-16T11:05:26.258" v="3834" actId="207"/>
          <ac:spMkLst>
            <pc:docMk/>
            <pc:sldMk cId="2821438462" sldId="395"/>
            <ac:spMk id="94" creationId="{1B9259FC-8DF1-D84C-A6AB-78E116D0B5FB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97" creationId="{F73E979C-2F18-6C4F-80DB-D5A1DD8A1B9A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98" creationId="{4F6DCF84-ACDE-364E-B333-75BCB14BBBD1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99" creationId="{569D2000-9CAB-E042-BADE-849C3AEE2230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00" creationId="{CAD18157-3C3C-2149-8B59-CD68A4AD21F5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01" creationId="{517C8DAE-B2FA-2F4F-8A70-457B10404A94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02" creationId="{81650ECA-DAD7-E347-B4DE-36F06055CE35}"/>
          </ac:spMkLst>
        </pc:spChg>
        <pc:spChg chg="add del mod">
          <ac:chgData name="James Abbott (Staff)" userId="c7d9f1d4-3aa3-4099-ba66-90321d4b3638" providerId="ADAL" clId="{9DD94C70-368A-8C41-8F81-9BBCB379747B}" dt="2019-07-16T11:03:50.285" v="3831" actId="478"/>
          <ac:spMkLst>
            <pc:docMk/>
            <pc:sldMk cId="2821438462" sldId="395"/>
            <ac:spMk id="103" creationId="{5BFBF76E-122A-614B-AEBF-6CE8E0F4B2D3}"/>
          </ac:spMkLst>
        </pc:spChg>
        <pc:spChg chg="mod">
          <ac:chgData name="James Abbott (Staff)" userId="c7d9f1d4-3aa3-4099-ba66-90321d4b3638" providerId="ADAL" clId="{9DD94C70-368A-8C41-8F81-9BBCB379747B}" dt="2019-07-16T11:05:39.450" v="3835" actId="207"/>
          <ac:spMkLst>
            <pc:docMk/>
            <pc:sldMk cId="2821438462" sldId="395"/>
            <ac:spMk id="108" creationId="{42E2FFA0-A533-7440-9B12-C26A2AB9FD4C}"/>
          </ac:spMkLst>
        </pc:spChg>
        <pc:spChg chg="mod">
          <ac:chgData name="James Abbott (Staff)" userId="c7d9f1d4-3aa3-4099-ba66-90321d4b3638" providerId="ADAL" clId="{9DD94C70-368A-8C41-8F81-9BBCB379747B}" dt="2019-07-16T11:05:39.450" v="3835" actId="207"/>
          <ac:spMkLst>
            <pc:docMk/>
            <pc:sldMk cId="2821438462" sldId="395"/>
            <ac:spMk id="113" creationId="{F254C7D2-567B-224A-977D-48849A3B44CE}"/>
          </ac:spMkLst>
        </pc:spChg>
        <pc:spChg chg="mod">
          <ac:chgData name="James Abbott (Staff)" userId="c7d9f1d4-3aa3-4099-ba66-90321d4b3638" providerId="ADAL" clId="{9DD94C70-368A-8C41-8F81-9BBCB379747B}" dt="2019-07-16T11:05:39.450" v="3835" actId="207"/>
          <ac:spMkLst>
            <pc:docMk/>
            <pc:sldMk cId="2821438462" sldId="395"/>
            <ac:spMk id="114" creationId="{4E5A29E3-3403-894F-A6D3-2EB16CF6278F}"/>
          </ac:spMkLst>
        </pc:spChg>
        <pc:spChg chg="mod">
          <ac:chgData name="James Abbott (Staff)" userId="c7d9f1d4-3aa3-4099-ba66-90321d4b3638" providerId="ADAL" clId="{9DD94C70-368A-8C41-8F81-9BBCB379747B}" dt="2019-07-16T11:05:39.450" v="3835" actId="207"/>
          <ac:spMkLst>
            <pc:docMk/>
            <pc:sldMk cId="2821438462" sldId="395"/>
            <ac:spMk id="118" creationId="{585DB792-71A1-7847-AC41-1960ED35B11E}"/>
          </ac:spMkLst>
        </pc:spChg>
        <pc:spChg chg="mod">
          <ac:chgData name="James Abbott (Staff)" userId="c7d9f1d4-3aa3-4099-ba66-90321d4b3638" providerId="ADAL" clId="{9DD94C70-368A-8C41-8F81-9BBCB379747B}" dt="2019-07-16T11:05:39.450" v="3835" actId="207"/>
          <ac:spMkLst>
            <pc:docMk/>
            <pc:sldMk cId="2821438462" sldId="395"/>
            <ac:spMk id="119" creationId="{40ECBF9F-AF0F-4042-8F7F-5C4396CB8ECD}"/>
          </ac:spMkLst>
        </pc:spChg>
        <pc:spChg chg="mod">
          <ac:chgData name="James Abbott (Staff)" userId="c7d9f1d4-3aa3-4099-ba66-90321d4b3638" providerId="ADAL" clId="{9DD94C70-368A-8C41-8F81-9BBCB379747B}" dt="2019-07-16T11:05:39.450" v="3835" actId="207"/>
          <ac:spMkLst>
            <pc:docMk/>
            <pc:sldMk cId="2821438462" sldId="395"/>
            <ac:spMk id="125" creationId="{926F70B7-EEB5-0447-97E0-8F2F063765B0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28" creationId="{509B3677-224C-2743-AA04-0674B679AB9A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29" creationId="{9A0CE287-C86F-F74D-80A7-08B7B5CE2595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30" creationId="{325ADFD3-4FE3-D349-9657-246E823ED011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31" creationId="{51C1BA37-B11D-8E44-92C4-C6A72BC5EA8E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32" creationId="{82F6029B-B840-554B-AB55-C5FCF7DC3B7F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33" creationId="{7CF5AC47-A254-3446-B3ED-26DA5AC3578D}"/>
          </ac:spMkLst>
        </pc:spChg>
        <pc:spChg chg="add mod">
          <ac:chgData name="James Abbott (Staff)" userId="c7d9f1d4-3aa3-4099-ba66-90321d4b3638" providerId="ADAL" clId="{9DD94C70-368A-8C41-8F81-9BBCB379747B}" dt="2019-07-16T12:53:31.140" v="3836" actId="164"/>
          <ac:spMkLst>
            <pc:docMk/>
            <pc:sldMk cId="2821438462" sldId="395"/>
            <ac:spMk id="134" creationId="{558D24E6-88A9-0649-ACAB-6A110E64FAC7}"/>
          </ac:spMkLst>
        </pc:spChg>
        <pc:spChg chg="add mod">
          <ac:chgData name="James Abbott (Staff)" userId="c7d9f1d4-3aa3-4099-ba66-90321d4b3638" providerId="ADAL" clId="{9DD94C70-368A-8C41-8F81-9BBCB379747B}" dt="2019-07-24T09:01:25.558" v="32874" actId="1035"/>
          <ac:spMkLst>
            <pc:docMk/>
            <pc:sldMk cId="2821438462" sldId="395"/>
            <ac:spMk id="136" creationId="{6791957B-2802-C04D-AC69-D04D4C46CF71}"/>
          </ac:spMkLst>
        </pc:spChg>
        <pc:spChg chg="add mod">
          <ac:chgData name="James Abbott (Staff)" userId="c7d9f1d4-3aa3-4099-ba66-90321d4b3638" providerId="ADAL" clId="{9DD94C70-368A-8C41-8F81-9BBCB379747B}" dt="2019-07-16T13:15:03.376" v="4325" actId="164"/>
          <ac:spMkLst>
            <pc:docMk/>
            <pc:sldMk cId="2821438462" sldId="395"/>
            <ac:spMk id="137" creationId="{4FD58FE1-04EF-EB46-9748-DB9F34CC19C0}"/>
          </ac:spMkLst>
        </pc:spChg>
        <pc:spChg chg="mod topLvl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140" creationId="{6D2E1848-5ABD-444B-B3E2-0586A4102197}"/>
          </ac:spMkLst>
        </pc:spChg>
        <pc:spChg chg="mod topLvl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141" creationId="{538971A3-E702-D143-B0D2-975436907619}"/>
          </ac:spMkLst>
        </pc:spChg>
        <pc:spChg chg="mod topLvl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142" creationId="{F3C427B7-15C8-F94D-B46B-8F2C98227F6B}"/>
          </ac:spMkLst>
        </pc:spChg>
        <pc:spChg chg="mod topLvl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143" creationId="{C6C96D00-B25D-7D4F-ADB8-FCDC8F4780B2}"/>
          </ac:spMkLst>
        </pc:spChg>
        <pc:spChg chg="del mod topLvl">
          <ac:chgData name="James Abbott (Staff)" userId="c7d9f1d4-3aa3-4099-ba66-90321d4b3638" providerId="ADAL" clId="{9DD94C70-368A-8C41-8F81-9BBCB379747B}" dt="2019-07-16T12:58:58.398" v="3942" actId="478"/>
          <ac:spMkLst>
            <pc:docMk/>
            <pc:sldMk cId="2821438462" sldId="395"/>
            <ac:spMk id="144" creationId="{4444CF70-3B83-A748-908B-DFC69A8124B0}"/>
          </ac:spMkLst>
        </pc:spChg>
        <pc:spChg chg="del mod topLvl">
          <ac:chgData name="James Abbott (Staff)" userId="c7d9f1d4-3aa3-4099-ba66-90321d4b3638" providerId="ADAL" clId="{9DD94C70-368A-8C41-8F81-9BBCB379747B}" dt="2019-07-16T12:58:58.398" v="3942" actId="478"/>
          <ac:spMkLst>
            <pc:docMk/>
            <pc:sldMk cId="2821438462" sldId="395"/>
            <ac:spMk id="145" creationId="{7D38DAB8-AF7F-0548-92FD-805103CF1B21}"/>
          </ac:spMkLst>
        </pc:spChg>
        <pc:spChg chg="del mod topLvl">
          <ac:chgData name="James Abbott (Staff)" userId="c7d9f1d4-3aa3-4099-ba66-90321d4b3638" providerId="ADAL" clId="{9DD94C70-368A-8C41-8F81-9BBCB379747B}" dt="2019-07-16T12:58:58.398" v="3942" actId="478"/>
          <ac:spMkLst>
            <pc:docMk/>
            <pc:sldMk cId="2821438462" sldId="395"/>
            <ac:spMk id="146" creationId="{5308C94F-8505-1947-84CE-F500917A4EC0}"/>
          </ac:spMkLst>
        </pc:spChg>
        <pc:spChg chg="del mod topLvl">
          <ac:chgData name="James Abbott (Staff)" userId="c7d9f1d4-3aa3-4099-ba66-90321d4b3638" providerId="ADAL" clId="{9DD94C70-368A-8C41-8F81-9BBCB379747B}" dt="2019-07-16T12:57:37.657" v="3921" actId="478"/>
          <ac:spMkLst>
            <pc:docMk/>
            <pc:sldMk cId="2821438462" sldId="395"/>
            <ac:spMk id="148" creationId="{C734C16D-490A-6641-8A26-F4D66B9D4F81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49" creationId="{FBF321D1-9A24-2D40-831E-778FCE6C4819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0" creationId="{F155F2DD-7958-4C4A-BE3D-4CF15274B38F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1" creationId="{E43D15F4-4EC9-B54E-887D-F15C30B9561C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2" creationId="{03E810B1-4455-E841-8182-33161D72AC04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3" creationId="{020EBD80-F6FD-2B42-A6C6-E64A4D01FEE7}"/>
          </ac:spMkLst>
        </pc:spChg>
        <pc:spChg chg="del mod topLvl">
          <ac:chgData name="James Abbott (Staff)" userId="c7d9f1d4-3aa3-4099-ba66-90321d4b3638" providerId="ADAL" clId="{9DD94C70-368A-8C41-8F81-9BBCB379747B}" dt="2019-07-16T12:57:37.657" v="3921" actId="478"/>
          <ac:spMkLst>
            <pc:docMk/>
            <pc:sldMk cId="2821438462" sldId="395"/>
            <ac:spMk id="155" creationId="{3FF97A45-E035-D74E-A7C9-12704E2A5EBF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6" creationId="{2F15781A-801E-224C-A0BA-CE0702C3374B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7" creationId="{3717F8CF-3286-0846-97AF-8B96FCF2BEA9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8" creationId="{3B2EC15A-5173-DE41-8A89-C7A5B4C14424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59" creationId="{AAA3BB50-0E3C-A444-B9A6-3AE53A186BC3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60" creationId="{8871A6E6-000B-5F4C-80BE-6F1705D404C3}"/>
          </ac:spMkLst>
        </pc:spChg>
        <pc:spChg chg="del mod topLvl">
          <ac:chgData name="James Abbott (Staff)" userId="c7d9f1d4-3aa3-4099-ba66-90321d4b3638" providerId="ADAL" clId="{9DD94C70-368A-8C41-8F81-9BBCB379747B}" dt="2019-07-16T12:57:40.639" v="3922" actId="478"/>
          <ac:spMkLst>
            <pc:docMk/>
            <pc:sldMk cId="2821438462" sldId="395"/>
            <ac:spMk id="161" creationId="{549B69A5-0AE8-4D43-A44A-9DA89D51A54E}"/>
          </ac:spMkLst>
        </pc:spChg>
        <pc:spChg chg="mod">
          <ac:chgData name="James Abbott (Staff)" userId="c7d9f1d4-3aa3-4099-ba66-90321d4b3638" providerId="ADAL" clId="{9DD94C70-368A-8C41-8F81-9BBCB379747B}" dt="2019-07-16T13:01:01.187" v="4069" actId="1036"/>
          <ac:spMkLst>
            <pc:docMk/>
            <pc:sldMk cId="2821438462" sldId="395"/>
            <ac:spMk id="207" creationId="{5C6B75C7-31C9-7840-8D14-07FE51F9138B}"/>
          </ac:spMkLst>
        </pc:spChg>
        <pc:spChg chg="mod">
          <ac:chgData name="James Abbott (Staff)" userId="c7d9f1d4-3aa3-4099-ba66-90321d4b3638" providerId="ADAL" clId="{9DD94C70-368A-8C41-8F81-9BBCB379747B}" dt="2019-07-16T13:00:58.509" v="4068" actId="1036"/>
          <ac:spMkLst>
            <pc:docMk/>
            <pc:sldMk cId="2821438462" sldId="395"/>
            <ac:spMk id="208" creationId="{5FA88D2A-86E7-3D49-A826-EE7B77EEEB53}"/>
          </ac:spMkLst>
        </pc:spChg>
        <pc:spChg chg="mod">
          <ac:chgData name="James Abbott (Staff)" userId="c7d9f1d4-3aa3-4099-ba66-90321d4b3638" providerId="ADAL" clId="{9DD94C70-368A-8C41-8F81-9BBCB379747B}" dt="2019-07-16T13:00:50.666" v="4067" actId="1036"/>
          <ac:spMkLst>
            <pc:docMk/>
            <pc:sldMk cId="2821438462" sldId="395"/>
            <ac:spMk id="209" creationId="{2C361334-2872-3A4B-9303-D0A393F97A54}"/>
          </ac:spMkLst>
        </pc:spChg>
        <pc:spChg chg="del">
          <ac:chgData name="James Abbott (Staff)" userId="c7d9f1d4-3aa3-4099-ba66-90321d4b3638" providerId="ADAL" clId="{9DD94C70-368A-8C41-8F81-9BBCB379747B}" dt="2019-07-16T12:57:46.919" v="3923" actId="478"/>
          <ac:spMkLst>
            <pc:docMk/>
            <pc:sldMk cId="2821438462" sldId="395"/>
            <ac:spMk id="210" creationId="{547C05A9-2302-EE44-9122-60F1BE5C8524}"/>
          </ac:spMkLst>
        </pc:spChg>
        <pc:spChg chg="del mod">
          <ac:chgData name="James Abbott (Staff)" userId="c7d9f1d4-3aa3-4099-ba66-90321d4b3638" providerId="ADAL" clId="{9DD94C70-368A-8C41-8F81-9BBCB379747B}" dt="2019-07-16T12:57:51.226" v="3925" actId="478"/>
          <ac:spMkLst>
            <pc:docMk/>
            <pc:sldMk cId="2821438462" sldId="395"/>
            <ac:spMk id="211" creationId="{C13BD825-A754-DC48-8778-A6D5789A6901}"/>
          </ac:spMkLst>
        </pc:spChg>
        <pc:spChg chg="del">
          <ac:chgData name="James Abbott (Staff)" userId="c7d9f1d4-3aa3-4099-ba66-90321d4b3638" providerId="ADAL" clId="{9DD94C70-368A-8C41-8F81-9BBCB379747B}" dt="2019-07-16T12:57:53.475" v="3926" actId="478"/>
          <ac:spMkLst>
            <pc:docMk/>
            <pc:sldMk cId="2821438462" sldId="395"/>
            <ac:spMk id="212" creationId="{10150830-E219-FA45-B963-F63005316DDF}"/>
          </ac:spMkLst>
        </pc:spChg>
        <pc:spChg chg="del">
          <ac:chgData name="James Abbott (Staff)" userId="c7d9f1d4-3aa3-4099-ba66-90321d4b3638" providerId="ADAL" clId="{9DD94C70-368A-8C41-8F81-9BBCB379747B}" dt="2019-07-16T12:57:55.343" v="3927" actId="478"/>
          <ac:spMkLst>
            <pc:docMk/>
            <pc:sldMk cId="2821438462" sldId="395"/>
            <ac:spMk id="213" creationId="{008404B4-E1D7-B047-B669-AE77C9778DD4}"/>
          </ac:spMkLst>
        </pc:spChg>
        <pc:spChg chg="mod">
          <ac:chgData name="James Abbott (Staff)" userId="c7d9f1d4-3aa3-4099-ba66-90321d4b3638" providerId="ADAL" clId="{9DD94C70-368A-8C41-8F81-9BBCB379747B}" dt="2019-07-16T13:00:08.729" v="4015" actId="1035"/>
          <ac:spMkLst>
            <pc:docMk/>
            <pc:sldMk cId="2821438462" sldId="395"/>
            <ac:spMk id="214" creationId="{EE630D2A-5C77-0E4C-B606-827E8F90DD9B}"/>
          </ac:spMkLst>
        </pc:spChg>
        <pc:spChg chg="mod">
          <ac:chgData name="James Abbott (Staff)" userId="c7d9f1d4-3aa3-4099-ba66-90321d4b3638" providerId="ADAL" clId="{9DD94C70-368A-8C41-8F81-9BBCB379747B}" dt="2019-07-16T13:52:19.186" v="5073" actId="1035"/>
          <ac:spMkLst>
            <pc:docMk/>
            <pc:sldMk cId="2821438462" sldId="395"/>
            <ac:spMk id="223" creationId="{9FDA0EA6-84F4-464C-9DC6-7E960731F22F}"/>
          </ac:spMkLst>
        </pc:spChg>
        <pc:spChg chg="mod">
          <ac:chgData name="James Abbott (Staff)" userId="c7d9f1d4-3aa3-4099-ba66-90321d4b3638" providerId="ADAL" clId="{9DD94C70-368A-8C41-8F81-9BBCB379747B}" dt="2019-07-16T13:52:23.520" v="5074" actId="1035"/>
          <ac:spMkLst>
            <pc:docMk/>
            <pc:sldMk cId="2821438462" sldId="395"/>
            <ac:spMk id="224" creationId="{BFA73259-6DB5-1343-A0B5-F047898D9E35}"/>
          </ac:spMkLst>
        </pc:spChg>
        <pc:spChg chg="mod">
          <ac:chgData name="James Abbott (Staff)" userId="c7d9f1d4-3aa3-4099-ba66-90321d4b3638" providerId="ADAL" clId="{9DD94C70-368A-8C41-8F81-9BBCB379747B}" dt="2019-07-16T13:52:26.059" v="5075" actId="1035"/>
          <ac:spMkLst>
            <pc:docMk/>
            <pc:sldMk cId="2821438462" sldId="395"/>
            <ac:spMk id="225" creationId="{16658B49-CA44-9045-BD95-74FFD3341716}"/>
          </ac:spMkLst>
        </pc:spChg>
        <pc:spChg chg="mod">
          <ac:chgData name="James Abbott (Staff)" userId="c7d9f1d4-3aa3-4099-ba66-90321d4b3638" providerId="ADAL" clId="{9DD94C70-368A-8C41-8F81-9BBCB379747B}" dt="2019-07-16T13:52:31.854" v="5078" actId="1036"/>
          <ac:spMkLst>
            <pc:docMk/>
            <pc:sldMk cId="2821438462" sldId="395"/>
            <ac:spMk id="226" creationId="{F913483E-D684-9A4B-96BC-9D9AD57B5902}"/>
          </ac:spMkLst>
        </pc:spChg>
        <pc:spChg chg="mod">
          <ac:chgData name="James Abbott (Staff)" userId="c7d9f1d4-3aa3-4099-ba66-90321d4b3638" providerId="ADAL" clId="{9DD94C70-368A-8C41-8F81-9BBCB379747B}" dt="2019-07-16T13:52:42.276" v="5079" actId="1035"/>
          <ac:spMkLst>
            <pc:docMk/>
            <pc:sldMk cId="2821438462" sldId="395"/>
            <ac:spMk id="227" creationId="{AAFF8769-37C5-8346-B05E-67783058E83A}"/>
          </ac:spMkLst>
        </pc:spChg>
        <pc:spChg chg="add mod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411" creationId="{B1373AFE-0D29-3844-AB8B-D56B995BC6D9}"/>
          </ac:spMkLst>
        </pc:spChg>
        <pc:spChg chg="add mod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412" creationId="{98347838-314F-0549-AF43-18B39214CEF9}"/>
          </ac:spMkLst>
        </pc:spChg>
        <pc:spChg chg="add mod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413" creationId="{A1882A5A-CA64-FE4E-B9BF-788B7E8348B8}"/>
          </ac:spMkLst>
        </pc:spChg>
        <pc:spChg chg="add mod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414" creationId="{27C521A7-CBBD-904D-B3B6-44BDC33783B2}"/>
          </ac:spMkLst>
        </pc:spChg>
        <pc:spChg chg="add del">
          <ac:chgData name="James Abbott (Staff)" userId="c7d9f1d4-3aa3-4099-ba66-90321d4b3638" providerId="ADAL" clId="{9DD94C70-368A-8C41-8F81-9BBCB379747B}" dt="2019-07-16T12:59:07.466" v="3944"/>
          <ac:spMkLst>
            <pc:docMk/>
            <pc:sldMk cId="2821438462" sldId="395"/>
            <ac:spMk id="415" creationId="{19EF771B-71BE-914F-B69E-EFF892E233C1}"/>
          </ac:spMkLst>
        </pc:spChg>
        <pc:spChg chg="add mod">
          <ac:chgData name="James Abbott (Staff)" userId="c7d9f1d4-3aa3-4099-ba66-90321d4b3638" providerId="ADAL" clId="{9DD94C70-368A-8C41-8F81-9BBCB379747B}" dt="2019-07-16T13:07:22.616" v="4070" actId="164"/>
          <ac:spMkLst>
            <pc:docMk/>
            <pc:sldMk cId="2821438462" sldId="395"/>
            <ac:spMk id="416" creationId="{34D79DD1-5CA5-9442-87CE-30DBA5121610}"/>
          </ac:spMkLst>
        </pc:spChg>
        <pc:spChg chg="add mod">
          <ac:chgData name="James Abbott (Staff)" userId="c7d9f1d4-3aa3-4099-ba66-90321d4b3638" providerId="ADAL" clId="{9DD94C70-368A-8C41-8F81-9BBCB379747B}" dt="2019-07-16T13:40:50.766" v="4865" actId="1035"/>
          <ac:spMkLst>
            <pc:docMk/>
            <pc:sldMk cId="2821438462" sldId="395"/>
            <ac:spMk id="417" creationId="{92038922-2D70-9741-B47D-2B67AAD0FD9F}"/>
          </ac:spMkLst>
        </pc:spChg>
        <pc:spChg chg="add mod">
          <ac:chgData name="James Abbott (Staff)" userId="c7d9f1d4-3aa3-4099-ba66-90321d4b3638" providerId="ADAL" clId="{9DD94C70-368A-8C41-8F81-9BBCB379747B}" dt="2019-07-16T13:40:54.115" v="4866" actId="1035"/>
          <ac:spMkLst>
            <pc:docMk/>
            <pc:sldMk cId="2821438462" sldId="395"/>
            <ac:spMk id="418" creationId="{99BBDA9D-EA72-5547-9E67-76AA3299A238}"/>
          </ac:spMkLst>
        </pc:spChg>
        <pc:spChg chg="add mod">
          <ac:chgData name="James Abbott (Staff)" userId="c7d9f1d4-3aa3-4099-ba66-90321d4b3638" providerId="ADAL" clId="{9DD94C70-368A-8C41-8F81-9BBCB379747B}" dt="2019-07-16T13:40:56.247" v="4867" actId="1035"/>
          <ac:spMkLst>
            <pc:docMk/>
            <pc:sldMk cId="2821438462" sldId="395"/>
            <ac:spMk id="419" creationId="{CB209B54-2121-6D48-8C31-D080BF831AF1}"/>
          </ac:spMkLst>
        </pc:spChg>
        <pc:spChg chg="add mod">
          <ac:chgData name="James Abbott (Staff)" userId="c7d9f1d4-3aa3-4099-ba66-90321d4b3638" providerId="ADAL" clId="{9DD94C70-368A-8C41-8F81-9BBCB379747B}" dt="2019-07-16T13:40:58.744" v="4869" actId="1035"/>
          <ac:spMkLst>
            <pc:docMk/>
            <pc:sldMk cId="2821438462" sldId="395"/>
            <ac:spMk id="420" creationId="{B8B5D625-9207-9144-A467-6D2D53D2FE9D}"/>
          </ac:spMkLst>
        </pc:spChg>
        <pc:spChg chg="add mod">
          <ac:chgData name="James Abbott (Staff)" userId="c7d9f1d4-3aa3-4099-ba66-90321d4b3638" providerId="ADAL" clId="{9DD94C70-368A-8C41-8F81-9BBCB379747B}" dt="2019-07-16T13:41:01.521" v="4871" actId="1035"/>
          <ac:spMkLst>
            <pc:docMk/>
            <pc:sldMk cId="2821438462" sldId="395"/>
            <ac:spMk id="421" creationId="{8FD92A39-D27E-F148-AC81-3E4F82635E5E}"/>
          </ac:spMkLst>
        </pc:spChg>
        <pc:spChg chg="add mod">
          <ac:chgData name="James Abbott (Staff)" userId="c7d9f1d4-3aa3-4099-ba66-90321d4b3638" providerId="ADAL" clId="{9DD94C70-368A-8C41-8F81-9BBCB379747B}" dt="2019-07-16T13:53:25.019" v="5081" actId="115"/>
          <ac:spMkLst>
            <pc:docMk/>
            <pc:sldMk cId="2821438462" sldId="395"/>
            <ac:spMk id="425" creationId="{74550B84-7A25-DB49-B3F1-B0C8954B44F1}"/>
          </ac:spMkLst>
        </pc:spChg>
        <pc:spChg chg="add mod">
          <ac:chgData name="James Abbott (Staff)" userId="c7d9f1d4-3aa3-4099-ba66-90321d4b3638" providerId="ADAL" clId="{9DD94C70-368A-8C41-8F81-9BBCB379747B}" dt="2019-08-14T10:46:57.901" v="39241" actId="20577"/>
          <ac:spMkLst>
            <pc:docMk/>
            <pc:sldMk cId="2821438462" sldId="395"/>
            <ac:spMk id="429" creationId="{5115D00D-CF8B-784C-835F-D3C44063C654}"/>
          </ac:spMkLst>
        </pc:spChg>
        <pc:grpChg chg="add mod">
          <ac:chgData name="James Abbott (Staff)" userId="c7d9f1d4-3aa3-4099-ba66-90321d4b3638" providerId="ADAL" clId="{9DD94C70-368A-8C41-8F81-9BBCB379747B}" dt="2019-07-16T12:53:31.140" v="3836" actId="164"/>
          <ac:grpSpMkLst>
            <pc:docMk/>
            <pc:sldMk cId="2821438462" sldId="395"/>
            <ac:grpSpMk id="5" creationId="{A3529BA0-112A-9B46-B762-46AE66550658}"/>
          </ac:grpSpMkLst>
        </pc:grpChg>
        <pc:grpChg chg="add del mod">
          <ac:chgData name="James Abbott (Staff)" userId="c7d9f1d4-3aa3-4099-ba66-90321d4b3638" providerId="ADAL" clId="{9DD94C70-368A-8C41-8F81-9BBCB379747B}" dt="2019-07-16T11:03:12.843" v="3824"/>
          <ac:grpSpMkLst>
            <pc:docMk/>
            <pc:sldMk cId="2821438462" sldId="395"/>
            <ac:grpSpMk id="42" creationId="{F639B9EC-F7DB-7546-B062-D2ADD347A91C}"/>
          </ac:grpSpMkLst>
        </pc:grpChg>
        <pc:grpChg chg="add mod">
          <ac:chgData name="James Abbott (Staff)" userId="c7d9f1d4-3aa3-4099-ba66-90321d4b3638" providerId="ADAL" clId="{9DD94C70-368A-8C41-8F81-9BBCB379747B}" dt="2019-07-16T12:53:31.140" v="3836" actId="164"/>
          <ac:grpSpMkLst>
            <pc:docMk/>
            <pc:sldMk cId="2821438462" sldId="395"/>
            <ac:grpSpMk id="73" creationId="{09C9DFF5-D522-4742-8D9B-1DB464750B35}"/>
          </ac:grpSpMkLst>
        </pc:grpChg>
        <pc:grpChg chg="add mod">
          <ac:chgData name="James Abbott (Staff)" userId="c7d9f1d4-3aa3-4099-ba66-90321d4b3638" providerId="ADAL" clId="{9DD94C70-368A-8C41-8F81-9BBCB379747B}" dt="2019-07-16T12:53:31.140" v="3836" actId="164"/>
          <ac:grpSpMkLst>
            <pc:docMk/>
            <pc:sldMk cId="2821438462" sldId="395"/>
            <ac:grpSpMk id="104" creationId="{29206177-3C63-724E-A653-5E89AC4759C7}"/>
          </ac:grpSpMkLst>
        </pc:grpChg>
        <pc:grpChg chg="add del mod">
          <ac:chgData name="James Abbott (Staff)" userId="c7d9f1d4-3aa3-4099-ba66-90321d4b3638" providerId="ADAL" clId="{9DD94C70-368A-8C41-8F81-9BBCB379747B}" dt="2019-07-16T13:07:41.608" v="4083" actId="478"/>
          <ac:grpSpMkLst>
            <pc:docMk/>
            <pc:sldMk cId="2821438462" sldId="395"/>
            <ac:grpSpMk id="135" creationId="{BCD1E88D-75FA-3A47-9FB0-B68517BE6AE4}"/>
          </ac:grpSpMkLst>
        </pc:grpChg>
        <pc:grpChg chg="add del mod">
          <ac:chgData name="James Abbott (Staff)" userId="c7d9f1d4-3aa3-4099-ba66-90321d4b3638" providerId="ADAL" clId="{9DD94C70-368A-8C41-8F81-9BBCB379747B}" dt="2019-07-16T12:57:20.132" v="3920" actId="165"/>
          <ac:grpSpMkLst>
            <pc:docMk/>
            <pc:sldMk cId="2821438462" sldId="395"/>
            <ac:grpSpMk id="138" creationId="{F35B0C8E-5233-1843-AC86-73D7B9EE618D}"/>
          </ac:grpSpMkLst>
        </pc:grpChg>
        <pc:grpChg chg="mod topLvl">
          <ac:chgData name="James Abbott (Staff)" userId="c7d9f1d4-3aa3-4099-ba66-90321d4b3638" providerId="ADAL" clId="{9DD94C70-368A-8C41-8F81-9BBCB379747B}" dt="2019-07-16T13:07:22.616" v="4070" actId="164"/>
          <ac:grpSpMkLst>
            <pc:docMk/>
            <pc:sldMk cId="2821438462" sldId="395"/>
            <ac:grpSpMk id="139" creationId="{0A88ECB1-9AFF-6448-AFF4-861A8B18A6F1}"/>
          </ac:grpSpMkLst>
        </pc:grpChg>
        <pc:grpChg chg="del mod topLvl">
          <ac:chgData name="James Abbott (Staff)" userId="c7d9f1d4-3aa3-4099-ba66-90321d4b3638" providerId="ADAL" clId="{9DD94C70-368A-8C41-8F81-9BBCB379747B}" dt="2019-07-16T12:57:37.657" v="3921" actId="478"/>
          <ac:grpSpMkLst>
            <pc:docMk/>
            <pc:sldMk cId="2821438462" sldId="395"/>
            <ac:grpSpMk id="147" creationId="{C7679676-302C-BA4C-B43D-48CD38D0F5C5}"/>
          </ac:grpSpMkLst>
        </pc:grpChg>
        <pc:grpChg chg="del mod topLvl">
          <ac:chgData name="James Abbott (Staff)" userId="c7d9f1d4-3aa3-4099-ba66-90321d4b3638" providerId="ADAL" clId="{9DD94C70-368A-8C41-8F81-9BBCB379747B}" dt="2019-07-16T12:57:37.657" v="3921" actId="478"/>
          <ac:grpSpMkLst>
            <pc:docMk/>
            <pc:sldMk cId="2821438462" sldId="395"/>
            <ac:grpSpMk id="154" creationId="{125C13CD-6C8E-0B48-82C3-EE594B90B52C}"/>
          </ac:grpSpMkLst>
        </pc:grpChg>
        <pc:grpChg chg="add del mod">
          <ac:chgData name="James Abbott (Staff)" userId="c7d9f1d4-3aa3-4099-ba66-90321d4b3638" providerId="ADAL" clId="{9DD94C70-368A-8C41-8F81-9BBCB379747B}" dt="2019-07-16T12:58:02.539" v="3929"/>
          <ac:grpSpMkLst>
            <pc:docMk/>
            <pc:sldMk cId="2821438462" sldId="395"/>
            <ac:grpSpMk id="229" creationId="{19E7FF46-CB95-934A-8314-ABD2307B40B3}"/>
          </ac:grpSpMkLst>
        </pc:grpChg>
        <pc:grpChg chg="mod">
          <ac:chgData name="James Abbott (Staff)" userId="c7d9f1d4-3aa3-4099-ba66-90321d4b3638" providerId="ADAL" clId="{9DD94C70-368A-8C41-8F81-9BBCB379747B}" dt="2019-07-16T12:58:00.850" v="3928"/>
          <ac:grpSpMkLst>
            <pc:docMk/>
            <pc:sldMk cId="2821438462" sldId="395"/>
            <ac:grpSpMk id="230" creationId="{D3612991-D47A-1F4B-B345-5A169CD16448}"/>
          </ac:grpSpMkLst>
        </pc:grpChg>
        <pc:grpChg chg="mod">
          <ac:chgData name="James Abbott (Staff)" userId="c7d9f1d4-3aa3-4099-ba66-90321d4b3638" providerId="ADAL" clId="{9DD94C70-368A-8C41-8F81-9BBCB379747B}" dt="2019-07-16T12:58:00.850" v="3928"/>
          <ac:grpSpMkLst>
            <pc:docMk/>
            <pc:sldMk cId="2821438462" sldId="395"/>
            <ac:grpSpMk id="238" creationId="{F0800F5B-C458-D540-9809-6EF4D93EF4D6}"/>
          </ac:grpSpMkLst>
        </pc:grpChg>
        <pc:grpChg chg="mod">
          <ac:chgData name="James Abbott (Staff)" userId="c7d9f1d4-3aa3-4099-ba66-90321d4b3638" providerId="ADAL" clId="{9DD94C70-368A-8C41-8F81-9BBCB379747B}" dt="2019-07-16T12:58:00.850" v="3928"/>
          <ac:grpSpMkLst>
            <pc:docMk/>
            <pc:sldMk cId="2821438462" sldId="395"/>
            <ac:grpSpMk id="245" creationId="{0C92DBD5-7137-1F46-BD41-6A9533F8AFC8}"/>
          </ac:grpSpMkLst>
        </pc:grpChg>
        <pc:grpChg chg="add del mod">
          <ac:chgData name="James Abbott (Staff)" userId="c7d9f1d4-3aa3-4099-ba66-90321d4b3638" providerId="ADAL" clId="{9DD94C70-368A-8C41-8F81-9BBCB379747B}" dt="2019-07-16T12:58:08.065" v="3931"/>
          <ac:grpSpMkLst>
            <pc:docMk/>
            <pc:sldMk cId="2821438462" sldId="395"/>
            <ac:grpSpMk id="320" creationId="{D66125E5-1789-284D-9AF8-B566A6E54B38}"/>
          </ac:grpSpMkLst>
        </pc:grpChg>
        <pc:grpChg chg="mod">
          <ac:chgData name="James Abbott (Staff)" userId="c7d9f1d4-3aa3-4099-ba66-90321d4b3638" providerId="ADAL" clId="{9DD94C70-368A-8C41-8F81-9BBCB379747B}" dt="2019-07-16T12:58:06.650" v="3930"/>
          <ac:grpSpMkLst>
            <pc:docMk/>
            <pc:sldMk cId="2821438462" sldId="395"/>
            <ac:grpSpMk id="321" creationId="{55036223-284B-374A-9B09-CFC2FA55FDB0}"/>
          </ac:grpSpMkLst>
        </pc:grpChg>
        <pc:grpChg chg="mod">
          <ac:chgData name="James Abbott (Staff)" userId="c7d9f1d4-3aa3-4099-ba66-90321d4b3638" providerId="ADAL" clId="{9DD94C70-368A-8C41-8F81-9BBCB379747B}" dt="2019-07-16T12:58:06.650" v="3930"/>
          <ac:grpSpMkLst>
            <pc:docMk/>
            <pc:sldMk cId="2821438462" sldId="395"/>
            <ac:grpSpMk id="329" creationId="{AF4924D3-B9D1-8541-960D-473517E40773}"/>
          </ac:grpSpMkLst>
        </pc:grpChg>
        <pc:grpChg chg="mod">
          <ac:chgData name="James Abbott (Staff)" userId="c7d9f1d4-3aa3-4099-ba66-90321d4b3638" providerId="ADAL" clId="{9DD94C70-368A-8C41-8F81-9BBCB379747B}" dt="2019-07-16T12:58:06.650" v="3930"/>
          <ac:grpSpMkLst>
            <pc:docMk/>
            <pc:sldMk cId="2821438462" sldId="395"/>
            <ac:grpSpMk id="336" creationId="{2E514A34-45DE-704B-9C58-BB364E96B3E2}"/>
          </ac:grpSpMkLst>
        </pc:grpChg>
        <pc:grpChg chg="add mod">
          <ac:chgData name="James Abbott (Staff)" userId="c7d9f1d4-3aa3-4099-ba66-90321d4b3638" providerId="ADAL" clId="{9DD94C70-368A-8C41-8F81-9BBCB379747B}" dt="2019-07-16T13:15:11.615" v="4326" actId="164"/>
          <ac:grpSpMkLst>
            <pc:docMk/>
            <pc:sldMk cId="2821438462" sldId="395"/>
            <ac:grpSpMk id="422" creationId="{CBA8603A-1E86-6C4A-9D64-30737B26F047}"/>
          </ac:grpSpMkLst>
        </pc:grpChg>
        <pc:grpChg chg="add mod">
          <ac:chgData name="James Abbott (Staff)" userId="c7d9f1d4-3aa3-4099-ba66-90321d4b3638" providerId="ADAL" clId="{9DD94C70-368A-8C41-8F81-9BBCB379747B}" dt="2019-07-16T13:15:03.376" v="4325" actId="164"/>
          <ac:grpSpMkLst>
            <pc:docMk/>
            <pc:sldMk cId="2821438462" sldId="395"/>
            <ac:grpSpMk id="426" creationId="{0BBEB543-8007-FF48-90E4-E10F025EDB79}"/>
          </ac:grpSpMkLst>
        </pc:grpChg>
        <pc:grpChg chg="add mod">
          <ac:chgData name="James Abbott (Staff)" userId="c7d9f1d4-3aa3-4099-ba66-90321d4b3638" providerId="ADAL" clId="{9DD94C70-368A-8C41-8F81-9BBCB379747B}" dt="2019-07-16T13:15:03.376" v="4325" actId="164"/>
          <ac:grpSpMkLst>
            <pc:docMk/>
            <pc:sldMk cId="2821438462" sldId="395"/>
            <ac:grpSpMk id="427" creationId="{1E4CDC96-AC39-7841-957F-25775CB8DBB9}"/>
          </ac:grpSpMkLst>
        </pc:grpChg>
        <pc:grpChg chg="add mod">
          <ac:chgData name="James Abbott (Staff)" userId="c7d9f1d4-3aa3-4099-ba66-90321d4b3638" providerId="ADAL" clId="{9DD94C70-368A-8C41-8F81-9BBCB379747B}" dt="2019-07-24T09:01:41.421" v="32877" actId="14100"/>
          <ac:grpSpMkLst>
            <pc:docMk/>
            <pc:sldMk cId="2821438462" sldId="395"/>
            <ac:grpSpMk id="428" creationId="{480593C7-85E1-1B4B-B045-58EC202343E0}"/>
          </ac:grpSpMkLst>
        </pc:grpChg>
        <pc:picChg chg="add mod">
          <ac:chgData name="James Abbott (Staff)" userId="c7d9f1d4-3aa3-4099-ba66-90321d4b3638" providerId="ADAL" clId="{9DD94C70-368A-8C41-8F81-9BBCB379747B}" dt="2019-07-16T13:13:41.578" v="4146" actId="164"/>
          <ac:picMkLst>
            <pc:docMk/>
            <pc:sldMk cId="2821438462" sldId="395"/>
            <ac:picMk id="424" creationId="{1A33FF90-A0D9-5A4B-99BF-D0CC6741B270}"/>
          </ac:picMkLst>
        </pc:picChg>
        <pc:cxnChg chg="del">
          <ac:chgData name="James Abbott (Staff)" userId="c7d9f1d4-3aa3-4099-ba66-90321d4b3638" providerId="ADAL" clId="{9DD94C70-368A-8C41-8F81-9BBCB379747B}" dt="2019-07-16T13:00:46.807" v="4066" actId="478"/>
          <ac:cxnSpMkLst>
            <pc:docMk/>
            <pc:sldMk cId="2821438462" sldId="395"/>
            <ac:cxnSpMk id="28" creationId="{9BBB95B7-3F51-F545-B20A-8B1B1777293E}"/>
          </ac:cxnSpMkLst>
        </pc:cxnChg>
        <pc:cxnChg chg="add del">
          <ac:chgData name="James Abbott (Staff)" userId="c7d9f1d4-3aa3-4099-ba66-90321d4b3638" providerId="ADAL" clId="{9DD94C70-368A-8C41-8F81-9BBCB379747B}" dt="2019-07-16T11:03:11.058" v="3823" actId="478"/>
          <ac:cxnSpMkLst>
            <pc:docMk/>
            <pc:sldMk cId="2821438462" sldId="395"/>
            <ac:cxnSpMk id="65" creationId="{43029FE7-0FCE-0E40-AF08-16C917678021}"/>
          </ac:cxnSpMkLst>
        </pc:cxnChg>
        <pc:cxnChg chg="del">
          <ac:chgData name="James Abbott (Staff)" userId="c7d9f1d4-3aa3-4099-ba66-90321d4b3638" providerId="ADAL" clId="{9DD94C70-368A-8C41-8F81-9BBCB379747B}" dt="2019-07-16T11:03:25.862" v="3827" actId="478"/>
          <ac:cxnSpMkLst>
            <pc:docMk/>
            <pc:sldMk cId="2821438462" sldId="395"/>
            <ac:cxnSpMk id="96" creationId="{82CE7F2E-554A-A145-A478-AB9648B6AFB3}"/>
          </ac:cxnSpMkLst>
        </pc:cxnChg>
        <pc:cxnChg chg="del">
          <ac:chgData name="James Abbott (Staff)" userId="c7d9f1d4-3aa3-4099-ba66-90321d4b3638" providerId="ADAL" clId="{9DD94C70-368A-8C41-8F81-9BBCB379747B}" dt="2019-07-16T11:03:45.708" v="3830" actId="478"/>
          <ac:cxnSpMkLst>
            <pc:docMk/>
            <pc:sldMk cId="2821438462" sldId="395"/>
            <ac:cxnSpMk id="127" creationId="{C87F9583-9C82-924D-8086-07ED170CBF79}"/>
          </ac:cxnSpMkLst>
        </pc:cxnChg>
        <pc:cxnChg chg="del">
          <ac:chgData name="James Abbott (Staff)" userId="c7d9f1d4-3aa3-4099-ba66-90321d4b3638" providerId="ADAL" clId="{9DD94C70-368A-8C41-8F81-9BBCB379747B}" dt="2019-07-16T13:00:38.449" v="4065" actId="478"/>
          <ac:cxnSpMkLst>
            <pc:docMk/>
            <pc:sldMk cId="2821438462" sldId="395"/>
            <ac:cxnSpMk id="228" creationId="{7FC600EB-D786-A04A-BE16-3258B8C0F917}"/>
          </ac:cxnSpMkLst>
        </pc:cxnChg>
      </pc:sldChg>
      <pc:sldChg chg="addSp modSp add modAnim modNotesTx">
        <pc:chgData name="James Abbott (Staff)" userId="c7d9f1d4-3aa3-4099-ba66-90321d4b3638" providerId="ADAL" clId="{9DD94C70-368A-8C41-8F81-9BBCB379747B}" dt="2019-07-22T15:22:31.720" v="19549" actId="6549"/>
        <pc:sldMkLst>
          <pc:docMk/>
          <pc:sldMk cId="3446328210" sldId="396"/>
        </pc:sldMkLst>
        <pc:spChg chg="mod">
          <ac:chgData name="James Abbott (Staff)" userId="c7d9f1d4-3aa3-4099-ba66-90321d4b3638" providerId="ADAL" clId="{9DD94C70-368A-8C41-8F81-9BBCB379747B}" dt="2019-07-22T15:14:14.192" v="19491" actId="20577"/>
          <ac:spMkLst>
            <pc:docMk/>
            <pc:sldMk cId="3446328210" sldId="396"/>
            <ac:spMk id="2" creationId="{B95796FE-287C-3A40-90D1-8AC5C08E1D25}"/>
          </ac:spMkLst>
        </pc:spChg>
        <pc:spChg chg="mod">
          <ac:chgData name="James Abbott (Staff)" userId="c7d9f1d4-3aa3-4099-ba66-90321d4b3638" providerId="ADAL" clId="{9DD94C70-368A-8C41-8F81-9BBCB379747B}" dt="2019-07-16T14:16:39.217" v="5501" actId="20577"/>
          <ac:spMkLst>
            <pc:docMk/>
            <pc:sldMk cId="3446328210" sldId="396"/>
            <ac:spMk id="4" creationId="{82823A70-0F9D-9346-8F2C-B9148B6D2BDC}"/>
          </ac:spMkLst>
        </pc:spChg>
        <pc:spChg chg="add mod">
          <ac:chgData name="James Abbott (Staff)" userId="c7d9f1d4-3aa3-4099-ba66-90321d4b3638" providerId="ADAL" clId="{9DD94C70-368A-8C41-8F81-9BBCB379747B}" dt="2019-07-18T13:11:51.890" v="8854" actId="1036"/>
          <ac:spMkLst>
            <pc:docMk/>
            <pc:sldMk cId="3446328210" sldId="396"/>
            <ac:spMk id="5" creationId="{0509DDAD-2F47-EC41-92E6-EB0069CCA3ED}"/>
          </ac:spMkLst>
        </pc:spChg>
        <pc:spChg chg="add mod">
          <ac:chgData name="James Abbott (Staff)" userId="c7d9f1d4-3aa3-4099-ba66-90321d4b3638" providerId="ADAL" clId="{9DD94C70-368A-8C41-8F81-9BBCB379747B}" dt="2019-07-22T15:22:31.720" v="19549" actId="6549"/>
          <ac:spMkLst>
            <pc:docMk/>
            <pc:sldMk cId="3446328210" sldId="396"/>
            <ac:spMk id="6" creationId="{B5CAB32E-9070-3046-BD7C-CA63AA591134}"/>
          </ac:spMkLst>
        </pc:spChg>
      </pc:sldChg>
      <pc:sldChg chg="modSp add ord">
        <pc:chgData name="James Abbott (Staff)" userId="c7d9f1d4-3aa3-4099-ba66-90321d4b3638" providerId="ADAL" clId="{9DD94C70-368A-8C41-8F81-9BBCB379747B}" dt="2019-08-14T21:02:57.960" v="42607" actId="20577"/>
        <pc:sldMkLst>
          <pc:docMk/>
          <pc:sldMk cId="52606967" sldId="397"/>
        </pc:sldMkLst>
        <pc:spChg chg="mod">
          <ac:chgData name="James Abbott (Staff)" userId="c7d9f1d4-3aa3-4099-ba66-90321d4b3638" providerId="ADAL" clId="{9DD94C70-368A-8C41-8F81-9BBCB379747B}" dt="2019-08-14T21:02:57.960" v="42607" actId="20577"/>
          <ac:spMkLst>
            <pc:docMk/>
            <pc:sldMk cId="52606967" sldId="397"/>
            <ac:spMk id="2" creationId="{88132578-E52D-8E41-9031-D833CD1AC460}"/>
          </ac:spMkLst>
        </pc:spChg>
        <pc:spChg chg="mod">
          <ac:chgData name="James Abbott (Staff)" userId="c7d9f1d4-3aa3-4099-ba66-90321d4b3638" providerId="ADAL" clId="{9DD94C70-368A-8C41-8F81-9BBCB379747B}" dt="2019-07-16T15:02:27.856" v="6685" actId="20577"/>
          <ac:spMkLst>
            <pc:docMk/>
            <pc:sldMk cId="52606967" sldId="397"/>
            <ac:spMk id="4" creationId="{D06C5C50-D3F4-F241-8AF7-E933B1E71CE1}"/>
          </ac:spMkLst>
        </pc:spChg>
      </pc:sldChg>
      <pc:sldChg chg="modSp add modAnim">
        <pc:chgData name="James Abbott (Staff)" userId="c7d9f1d4-3aa3-4099-ba66-90321d4b3638" providerId="ADAL" clId="{9DD94C70-368A-8C41-8F81-9BBCB379747B}" dt="2019-07-24T09:04:24.412" v="32882"/>
        <pc:sldMkLst>
          <pc:docMk/>
          <pc:sldMk cId="1425040130" sldId="398"/>
        </pc:sldMkLst>
        <pc:spChg chg="mod">
          <ac:chgData name="James Abbott (Staff)" userId="c7d9f1d4-3aa3-4099-ba66-90321d4b3638" providerId="ADAL" clId="{9DD94C70-368A-8C41-8F81-9BBCB379747B}" dt="2019-07-18T13:33:45.187" v="9336" actId="27636"/>
          <ac:spMkLst>
            <pc:docMk/>
            <pc:sldMk cId="1425040130" sldId="398"/>
            <ac:spMk id="2" creationId="{0B832E77-3EC5-244D-BDC9-082370DE3DEB}"/>
          </ac:spMkLst>
        </pc:spChg>
        <pc:spChg chg="mod">
          <ac:chgData name="James Abbott (Staff)" userId="c7d9f1d4-3aa3-4099-ba66-90321d4b3638" providerId="ADAL" clId="{9DD94C70-368A-8C41-8F81-9BBCB379747B}" dt="2019-07-16T16:39:14.544" v="8118" actId="20577"/>
          <ac:spMkLst>
            <pc:docMk/>
            <pc:sldMk cId="1425040130" sldId="398"/>
            <ac:spMk id="4" creationId="{86875D47-E63D-9343-AF36-09E4F7E1C05D}"/>
          </ac:spMkLst>
        </pc:spChg>
      </pc:sldChg>
      <pc:sldChg chg="modSp add">
        <pc:chgData name="James Abbott (Staff)" userId="c7d9f1d4-3aa3-4099-ba66-90321d4b3638" providerId="ADAL" clId="{9DD94C70-368A-8C41-8F81-9BBCB379747B}" dt="2019-08-14T20:56:20.953" v="42532" actId="15"/>
        <pc:sldMkLst>
          <pc:docMk/>
          <pc:sldMk cId="115793358" sldId="399"/>
        </pc:sldMkLst>
        <pc:spChg chg="mod">
          <ac:chgData name="James Abbott (Staff)" userId="c7d9f1d4-3aa3-4099-ba66-90321d4b3638" providerId="ADAL" clId="{9DD94C70-368A-8C41-8F81-9BBCB379747B}" dt="2019-08-14T20:56:20.953" v="42532" actId="15"/>
          <ac:spMkLst>
            <pc:docMk/>
            <pc:sldMk cId="115793358" sldId="399"/>
            <ac:spMk id="2" creationId="{606BEB64-0A3E-5E4F-B360-27AF8D5E8E14}"/>
          </ac:spMkLst>
        </pc:spChg>
        <pc:spChg chg="mod">
          <ac:chgData name="James Abbott (Staff)" userId="c7d9f1d4-3aa3-4099-ba66-90321d4b3638" providerId="ADAL" clId="{9DD94C70-368A-8C41-8F81-9BBCB379747B}" dt="2019-07-17T11:02:12.516" v="8745" actId="20577"/>
          <ac:spMkLst>
            <pc:docMk/>
            <pc:sldMk cId="115793358" sldId="399"/>
            <ac:spMk id="4" creationId="{1BE5FF7C-7647-BE48-92E1-82DE723A0D26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7-22T12:23:01.721" v="17129"/>
        <pc:sldMkLst>
          <pc:docMk/>
          <pc:sldMk cId="2335838471" sldId="400"/>
        </pc:sldMkLst>
        <pc:spChg chg="del">
          <ac:chgData name="James Abbott (Staff)" userId="c7d9f1d4-3aa3-4099-ba66-90321d4b3638" providerId="ADAL" clId="{9DD94C70-368A-8C41-8F81-9BBCB379747B}" dt="2019-07-22T11:01:32.757" v="16143"/>
          <ac:spMkLst>
            <pc:docMk/>
            <pc:sldMk cId="2335838471" sldId="400"/>
            <ac:spMk id="2" creationId="{9698A404-E6E9-7D4C-995F-0ACD7CD7094B}"/>
          </ac:spMkLst>
        </pc:spChg>
        <pc:spChg chg="del">
          <ac:chgData name="James Abbott (Staff)" userId="c7d9f1d4-3aa3-4099-ba66-90321d4b3638" providerId="ADAL" clId="{9DD94C70-368A-8C41-8F81-9BBCB379747B}" dt="2019-07-22T11:01:32.757" v="16143"/>
          <ac:spMkLst>
            <pc:docMk/>
            <pc:sldMk cId="2335838471" sldId="400"/>
            <ac:spMk id="3" creationId="{09061785-A5FB-9142-ADAD-031905CA4EC7}"/>
          </ac:spMkLst>
        </pc:spChg>
        <pc:spChg chg="mod">
          <ac:chgData name="James Abbott (Staff)" userId="c7d9f1d4-3aa3-4099-ba66-90321d4b3638" providerId="ADAL" clId="{9DD94C70-368A-8C41-8F81-9BBCB379747B}" dt="2019-07-22T12:22:24.408" v="17124" actId="20577"/>
          <ac:spMkLst>
            <pc:docMk/>
            <pc:sldMk cId="2335838471" sldId="400"/>
            <ac:spMk id="4" creationId="{811592CF-AF29-484A-A527-06C7D7B3230A}"/>
          </ac:spMkLst>
        </pc:spChg>
        <pc:spChg chg="add mod">
          <ac:chgData name="James Abbott (Staff)" userId="c7d9f1d4-3aa3-4099-ba66-90321d4b3638" providerId="ADAL" clId="{9DD94C70-368A-8C41-8F81-9BBCB379747B}" dt="2019-07-22T12:21:33.877" v="17120" actId="5793"/>
          <ac:spMkLst>
            <pc:docMk/>
            <pc:sldMk cId="2335838471" sldId="400"/>
            <ac:spMk id="6" creationId="{68F96537-31F2-F24D-A9A5-B41304D64D5C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7-24T09:07:36.780" v="32957" actId="1076"/>
        <pc:sldMkLst>
          <pc:docMk/>
          <pc:sldMk cId="3827736201" sldId="401"/>
        </pc:sldMkLst>
        <pc:spChg chg="mod">
          <ac:chgData name="James Abbott (Staff)" userId="c7d9f1d4-3aa3-4099-ba66-90321d4b3638" providerId="ADAL" clId="{9DD94C70-368A-8C41-8F81-9BBCB379747B}" dt="2019-07-24T09:06:45.629" v="32885" actId="14100"/>
          <ac:spMkLst>
            <pc:docMk/>
            <pc:sldMk cId="3827736201" sldId="401"/>
            <ac:spMk id="2" creationId="{738211E8-2A73-F944-B0E3-0E09588ED687}"/>
          </ac:spMkLst>
        </pc:spChg>
        <pc:spChg chg="mod">
          <ac:chgData name="James Abbott (Staff)" userId="c7d9f1d4-3aa3-4099-ba66-90321d4b3638" providerId="ADAL" clId="{9DD94C70-368A-8C41-8F81-9BBCB379747B}" dt="2019-07-18T16:20:45.142" v="11359" actId="1076"/>
          <ac:spMkLst>
            <pc:docMk/>
            <pc:sldMk cId="3827736201" sldId="401"/>
            <ac:spMk id="3" creationId="{2102FCCF-EF2C-2048-96EA-B55B1454B12F}"/>
          </ac:spMkLst>
        </pc:spChg>
        <pc:spChg chg="mod">
          <ac:chgData name="James Abbott (Staff)" userId="c7d9f1d4-3aa3-4099-ba66-90321d4b3638" providerId="ADAL" clId="{9DD94C70-368A-8C41-8F81-9BBCB379747B}" dt="2019-07-18T15:45:20.928" v="10385" actId="20577"/>
          <ac:spMkLst>
            <pc:docMk/>
            <pc:sldMk cId="3827736201" sldId="401"/>
            <ac:spMk id="4" creationId="{2046B272-FF15-C14A-B394-D22A13D82B9B}"/>
          </ac:spMkLst>
        </pc:spChg>
        <pc:spChg chg="add del mod">
          <ac:chgData name="James Abbott (Staff)" userId="c7d9f1d4-3aa3-4099-ba66-90321d4b3638" providerId="ADAL" clId="{9DD94C70-368A-8C41-8F81-9BBCB379747B}" dt="2019-07-18T15:52:39.303" v="10767" actId="478"/>
          <ac:spMkLst>
            <pc:docMk/>
            <pc:sldMk cId="3827736201" sldId="401"/>
            <ac:spMk id="5" creationId="{3307CE90-2E30-2447-8D93-CF258001EA01}"/>
          </ac:spMkLst>
        </pc:spChg>
        <pc:spChg chg="add mod">
          <ac:chgData name="James Abbott (Staff)" userId="c7d9f1d4-3aa3-4099-ba66-90321d4b3638" providerId="ADAL" clId="{9DD94C70-368A-8C41-8F81-9BBCB379747B}" dt="2019-07-18T15:59:35.271" v="11066" actId="1035"/>
          <ac:spMkLst>
            <pc:docMk/>
            <pc:sldMk cId="3827736201" sldId="401"/>
            <ac:spMk id="6" creationId="{936CC8D4-81F7-3243-8B00-A0FE8D999D6E}"/>
          </ac:spMkLst>
        </pc:spChg>
        <pc:spChg chg="add mod">
          <ac:chgData name="James Abbott (Staff)" userId="c7d9f1d4-3aa3-4099-ba66-90321d4b3638" providerId="ADAL" clId="{9DD94C70-368A-8C41-8F81-9BBCB379747B}" dt="2019-07-18T15:57:01.231" v="10873" actId="1036"/>
          <ac:spMkLst>
            <pc:docMk/>
            <pc:sldMk cId="3827736201" sldId="401"/>
            <ac:spMk id="7" creationId="{A1E1ACC8-3916-8A4D-935C-D74C6617F62B}"/>
          </ac:spMkLst>
        </pc:spChg>
        <pc:spChg chg="add del mod">
          <ac:chgData name="James Abbott (Staff)" userId="c7d9f1d4-3aa3-4099-ba66-90321d4b3638" providerId="ADAL" clId="{9DD94C70-368A-8C41-8F81-9BBCB379747B}" dt="2019-07-18T15:53:47.491" v="10806"/>
          <ac:spMkLst>
            <pc:docMk/>
            <pc:sldMk cId="3827736201" sldId="401"/>
            <ac:spMk id="10" creationId="{8967B443-1696-3949-879B-652B8B7AE739}"/>
          </ac:spMkLst>
        </pc:spChg>
        <pc:spChg chg="add mod">
          <ac:chgData name="James Abbott (Staff)" userId="c7d9f1d4-3aa3-4099-ba66-90321d4b3638" providerId="ADAL" clId="{9DD94C70-368A-8C41-8F81-9BBCB379747B}" dt="2019-07-24T09:07:11.544" v="32919" actId="1035"/>
          <ac:spMkLst>
            <pc:docMk/>
            <pc:sldMk cId="3827736201" sldId="401"/>
            <ac:spMk id="11" creationId="{BB988A08-6BD3-674E-AF05-F72742B44F51}"/>
          </ac:spMkLst>
        </pc:spChg>
        <pc:spChg chg="add mod">
          <ac:chgData name="James Abbott (Staff)" userId="c7d9f1d4-3aa3-4099-ba66-90321d4b3638" providerId="ADAL" clId="{9DD94C70-368A-8C41-8F81-9BBCB379747B}" dt="2019-07-18T15:57:46.305" v="10988" actId="1036"/>
          <ac:spMkLst>
            <pc:docMk/>
            <pc:sldMk cId="3827736201" sldId="401"/>
            <ac:spMk id="12" creationId="{A8052C37-9B23-724C-9A3D-7D9E8EC46D6B}"/>
          </ac:spMkLst>
        </pc:spChg>
        <pc:spChg chg="add mod">
          <ac:chgData name="James Abbott (Staff)" userId="c7d9f1d4-3aa3-4099-ba66-90321d4b3638" providerId="ADAL" clId="{9DD94C70-368A-8C41-8F81-9BBCB379747B}" dt="2019-07-18T15:55:56.761" v="10853" actId="164"/>
          <ac:spMkLst>
            <pc:docMk/>
            <pc:sldMk cId="3827736201" sldId="401"/>
            <ac:spMk id="16" creationId="{4AFAB022-FBD9-C34F-9F2D-E204E7325360}"/>
          </ac:spMkLst>
        </pc:spChg>
        <pc:spChg chg="add mod">
          <ac:chgData name="James Abbott (Staff)" userId="c7d9f1d4-3aa3-4099-ba66-90321d4b3638" providerId="ADAL" clId="{9DD94C70-368A-8C41-8F81-9BBCB379747B}" dt="2019-07-18T16:00:17.312" v="11099" actId="1076"/>
          <ac:spMkLst>
            <pc:docMk/>
            <pc:sldMk cId="3827736201" sldId="401"/>
            <ac:spMk id="17" creationId="{1B821504-9621-1340-BC24-54B08D652F03}"/>
          </ac:spMkLst>
        </pc:spChg>
        <pc:grpChg chg="add mod">
          <ac:chgData name="James Abbott (Staff)" userId="c7d9f1d4-3aa3-4099-ba66-90321d4b3638" providerId="ADAL" clId="{9DD94C70-368A-8C41-8F81-9BBCB379747B}" dt="2019-07-24T09:07:15.341" v="32925" actId="1035"/>
          <ac:grpSpMkLst>
            <pc:docMk/>
            <pc:sldMk cId="3827736201" sldId="401"/>
            <ac:grpSpMk id="13" creationId="{53728133-9129-8542-9A91-2D37B3B095FD}"/>
          </ac:grpSpMkLst>
        </pc:grpChg>
        <pc:grpChg chg="add mod">
          <ac:chgData name="James Abbott (Staff)" userId="c7d9f1d4-3aa3-4099-ba66-90321d4b3638" providerId="ADAL" clId="{9DD94C70-368A-8C41-8F81-9BBCB379747B}" dt="2019-07-24T09:07:15.341" v="32925" actId="1035"/>
          <ac:grpSpMkLst>
            <pc:docMk/>
            <pc:sldMk cId="3827736201" sldId="401"/>
            <ac:grpSpMk id="20" creationId="{A8B5A56B-039B-1748-B142-F68BC3689056}"/>
          </ac:grpSpMkLst>
        </pc:grpChg>
        <pc:grpChg chg="add mod">
          <ac:chgData name="James Abbott (Staff)" userId="c7d9f1d4-3aa3-4099-ba66-90321d4b3638" providerId="ADAL" clId="{9DD94C70-368A-8C41-8F81-9BBCB379747B}" dt="2019-07-24T09:07:24.858" v="32954" actId="1035"/>
          <ac:grpSpMkLst>
            <pc:docMk/>
            <pc:sldMk cId="3827736201" sldId="401"/>
            <ac:grpSpMk id="21" creationId="{78EE0563-9832-CA4E-B261-C3FE54E98082}"/>
          </ac:grpSpMkLst>
        </pc:grpChg>
        <pc:graphicFrameChg chg="add mod modGraphic">
          <ac:chgData name="James Abbott (Staff)" userId="c7d9f1d4-3aa3-4099-ba66-90321d4b3638" providerId="ADAL" clId="{9DD94C70-368A-8C41-8F81-9BBCB379747B}" dt="2019-07-24T09:07:36.780" v="32957" actId="1076"/>
          <ac:graphicFrameMkLst>
            <pc:docMk/>
            <pc:sldMk cId="3827736201" sldId="401"/>
            <ac:graphicFrameMk id="25" creationId="{1298CCE6-28DA-8E4E-BFEA-F92B058BE27E}"/>
          </ac:graphicFrameMkLst>
        </pc:graphicFrameChg>
        <pc:cxnChg chg="add mod">
          <ac:chgData name="James Abbott (Staff)" userId="c7d9f1d4-3aa3-4099-ba66-90321d4b3638" providerId="ADAL" clId="{9DD94C70-368A-8C41-8F81-9BBCB379747B}" dt="2019-07-18T15:59:46.504" v="11067" actId="14100"/>
          <ac:cxnSpMkLst>
            <pc:docMk/>
            <pc:sldMk cId="3827736201" sldId="401"/>
            <ac:cxnSpMk id="9" creationId="{77FBE32E-430A-E841-83FC-590FC943CE2A}"/>
          </ac:cxnSpMkLst>
        </pc:cxnChg>
        <pc:cxnChg chg="add mod">
          <ac:chgData name="James Abbott (Staff)" userId="c7d9f1d4-3aa3-4099-ba66-90321d4b3638" providerId="ADAL" clId="{9DD94C70-368A-8C41-8F81-9BBCB379747B}" dt="2019-07-18T15:57:52.849" v="10989" actId="14100"/>
          <ac:cxnSpMkLst>
            <pc:docMk/>
            <pc:sldMk cId="3827736201" sldId="401"/>
            <ac:cxnSpMk id="15" creationId="{6BA0711A-DD23-1A4A-B780-E8ECEEEAD2EC}"/>
          </ac:cxnSpMkLst>
        </pc:cxnChg>
        <pc:cxnChg chg="add mod">
          <ac:chgData name="James Abbott (Staff)" userId="c7d9f1d4-3aa3-4099-ba66-90321d4b3638" providerId="ADAL" clId="{9DD94C70-368A-8C41-8F81-9BBCB379747B}" dt="2019-07-18T16:00:22.471" v="11100" actId="14100"/>
          <ac:cxnSpMkLst>
            <pc:docMk/>
            <pc:sldMk cId="3827736201" sldId="401"/>
            <ac:cxnSpMk id="19" creationId="{BD41869F-6CD6-8C4E-AE4C-C429B22C1361}"/>
          </ac:cxnSpMkLst>
        </pc:cxnChg>
      </pc:sldChg>
      <pc:sldChg chg="modSp add del">
        <pc:chgData name="James Abbott (Staff)" userId="c7d9f1d4-3aa3-4099-ba66-90321d4b3638" providerId="ADAL" clId="{9DD94C70-368A-8C41-8F81-9BBCB379747B}" dt="2019-07-31T10:48:06.539" v="39032" actId="2696"/>
        <pc:sldMkLst>
          <pc:docMk/>
          <pc:sldMk cId="2934437498" sldId="402"/>
        </pc:sldMkLst>
        <pc:spChg chg="mod">
          <ac:chgData name="James Abbott (Staff)" userId="c7d9f1d4-3aa3-4099-ba66-90321d4b3638" providerId="ADAL" clId="{9DD94C70-368A-8C41-8F81-9BBCB379747B}" dt="2019-07-24T09:11:12.724" v="33079" actId="14"/>
          <ac:spMkLst>
            <pc:docMk/>
            <pc:sldMk cId="2934437498" sldId="402"/>
            <ac:spMk id="2" creationId="{D34BDA3C-BA02-5944-A780-1BF2BF474486}"/>
          </ac:spMkLst>
        </pc:spChg>
        <pc:spChg chg="mod">
          <ac:chgData name="James Abbott (Staff)" userId="c7d9f1d4-3aa3-4099-ba66-90321d4b3638" providerId="ADAL" clId="{9DD94C70-368A-8C41-8F81-9BBCB379747B}" dt="2019-07-22T09:13:06.771" v="13032" actId="5793"/>
          <ac:spMkLst>
            <pc:docMk/>
            <pc:sldMk cId="2934437498" sldId="402"/>
            <ac:spMk id="4" creationId="{3DAFA1AB-1CE2-FC4E-9645-D8DF969FE564}"/>
          </ac:spMkLst>
        </pc:spChg>
      </pc:sldChg>
      <pc:sldChg chg="addSp modSp add modAnim">
        <pc:chgData name="James Abbott (Staff)" userId="c7d9f1d4-3aa3-4099-ba66-90321d4b3638" providerId="ADAL" clId="{9DD94C70-368A-8C41-8F81-9BBCB379747B}" dt="2019-07-22T09:07:09.376" v="12870"/>
        <pc:sldMkLst>
          <pc:docMk/>
          <pc:sldMk cId="292686505" sldId="403"/>
        </pc:sldMkLst>
        <pc:spChg chg="mod">
          <ac:chgData name="James Abbott (Staff)" userId="c7d9f1d4-3aa3-4099-ba66-90321d4b3638" providerId="ADAL" clId="{9DD94C70-368A-8C41-8F81-9BBCB379747B}" dt="2019-07-22T09:06:08.238" v="12861" actId="20577"/>
          <ac:spMkLst>
            <pc:docMk/>
            <pc:sldMk cId="292686505" sldId="403"/>
            <ac:spMk id="2" creationId="{7539CD3C-8A84-3640-9755-E16336E6C3B1}"/>
          </ac:spMkLst>
        </pc:spChg>
        <pc:spChg chg="mod">
          <ac:chgData name="James Abbott (Staff)" userId="c7d9f1d4-3aa3-4099-ba66-90321d4b3638" providerId="ADAL" clId="{9DD94C70-368A-8C41-8F81-9BBCB379747B}" dt="2019-07-22T08:47:10.866" v="11991" actId="20577"/>
          <ac:spMkLst>
            <pc:docMk/>
            <pc:sldMk cId="292686505" sldId="403"/>
            <ac:spMk id="4" creationId="{01B720DD-AC5C-F340-ABA6-6F5DA2D28AE3}"/>
          </ac:spMkLst>
        </pc:spChg>
        <pc:picChg chg="add mod modCrop">
          <ac:chgData name="James Abbott (Staff)" userId="c7d9f1d4-3aa3-4099-ba66-90321d4b3638" providerId="ADAL" clId="{9DD94C70-368A-8C41-8F81-9BBCB379747B}" dt="2019-07-22T08:58:03.292" v="12285" actId="1037"/>
          <ac:picMkLst>
            <pc:docMk/>
            <pc:sldMk cId="292686505" sldId="403"/>
            <ac:picMk id="6" creationId="{6EA23AB9-D5D3-A844-9F5F-33DC7B19AA89}"/>
          </ac:picMkLst>
        </pc:picChg>
      </pc:sldChg>
      <pc:sldChg chg="addSp delSp modSp add ord">
        <pc:chgData name="James Abbott (Staff)" userId="c7d9f1d4-3aa3-4099-ba66-90321d4b3638" providerId="ADAL" clId="{9DD94C70-368A-8C41-8F81-9BBCB379747B}" dt="2019-07-22T11:58:05.289" v="16191" actId="12788"/>
        <pc:sldMkLst>
          <pc:docMk/>
          <pc:sldMk cId="1996932908" sldId="404"/>
        </pc:sldMkLst>
        <pc:spChg chg="del">
          <ac:chgData name="James Abbott (Staff)" userId="c7d9f1d4-3aa3-4099-ba66-90321d4b3638" providerId="ADAL" clId="{9DD94C70-368A-8C41-8F81-9BBCB379747B}" dt="2019-07-22T09:08:06.270" v="12872"/>
          <ac:spMkLst>
            <pc:docMk/>
            <pc:sldMk cId="1996932908" sldId="404"/>
            <ac:spMk id="2" creationId="{B5EAE483-7833-5B43-9427-1DC1986262FE}"/>
          </ac:spMkLst>
        </pc:spChg>
        <pc:spChg chg="del">
          <ac:chgData name="James Abbott (Staff)" userId="c7d9f1d4-3aa3-4099-ba66-90321d4b3638" providerId="ADAL" clId="{9DD94C70-368A-8C41-8F81-9BBCB379747B}" dt="2019-07-22T09:08:06.270" v="12872"/>
          <ac:spMkLst>
            <pc:docMk/>
            <pc:sldMk cId="1996932908" sldId="404"/>
            <ac:spMk id="4" creationId="{6F481B28-C5CD-604E-89BE-F29BBADC9689}"/>
          </ac:spMkLst>
        </pc:spChg>
        <pc:spChg chg="add mod">
          <ac:chgData name="James Abbott (Staff)" userId="c7d9f1d4-3aa3-4099-ba66-90321d4b3638" providerId="ADAL" clId="{9DD94C70-368A-8C41-8F81-9BBCB379747B}" dt="2019-07-22T11:58:05.289" v="16191" actId="12788"/>
          <ac:spMkLst>
            <pc:docMk/>
            <pc:sldMk cId="1996932908" sldId="404"/>
            <ac:spMk id="5" creationId="{BB0F830D-4BAA-9749-857E-4782874C5695}"/>
          </ac:spMkLst>
        </pc:spChg>
      </pc:sldChg>
      <pc:sldChg chg="addSp delSp modSp add del modTransition modAnim">
        <pc:chgData name="James Abbott (Staff)" userId="c7d9f1d4-3aa3-4099-ba66-90321d4b3638" providerId="ADAL" clId="{9DD94C70-368A-8C41-8F81-9BBCB379747B}" dt="2019-07-25T09:53:37.978" v="39009" actId="2696"/>
        <pc:sldMkLst>
          <pc:docMk/>
          <pc:sldMk cId="2536360197" sldId="405"/>
        </pc:sldMkLst>
        <pc:spChg chg="mod">
          <ac:chgData name="James Abbott (Staff)" userId="c7d9f1d4-3aa3-4099-ba66-90321d4b3638" providerId="ADAL" clId="{9DD94C70-368A-8C41-8F81-9BBCB379747B}" dt="2019-07-24T15:24:42.549" v="35696" actId="15"/>
          <ac:spMkLst>
            <pc:docMk/>
            <pc:sldMk cId="2536360197" sldId="405"/>
            <ac:spMk id="2" creationId="{047F33F5-03AC-734D-A406-F19948A7B20F}"/>
          </ac:spMkLst>
        </pc:spChg>
        <pc:spChg chg="mod">
          <ac:chgData name="James Abbott (Staff)" userId="c7d9f1d4-3aa3-4099-ba66-90321d4b3638" providerId="ADAL" clId="{9DD94C70-368A-8C41-8F81-9BBCB379747B}" dt="2019-07-22T15:25:32.661" v="19612" actId="114"/>
          <ac:spMkLst>
            <pc:docMk/>
            <pc:sldMk cId="2536360197" sldId="405"/>
            <ac:spMk id="4" creationId="{2B5CFD7C-26CD-5048-8182-F79C5C99A806}"/>
          </ac:spMkLst>
        </pc:spChg>
        <pc:spChg chg="add del mod">
          <ac:chgData name="James Abbott (Staff)" userId="c7d9f1d4-3aa3-4099-ba66-90321d4b3638" providerId="ADAL" clId="{9DD94C70-368A-8C41-8F81-9BBCB379747B}" dt="2019-07-22T09:38:22.383" v="13707" actId="478"/>
          <ac:spMkLst>
            <pc:docMk/>
            <pc:sldMk cId="2536360197" sldId="405"/>
            <ac:spMk id="5" creationId="{C51D9518-ECAA-8343-BBB2-EB5EFAB6088F}"/>
          </ac:spMkLst>
        </pc:spChg>
        <pc:spChg chg="add mod">
          <ac:chgData name="James Abbott (Staff)" userId="c7d9f1d4-3aa3-4099-ba66-90321d4b3638" providerId="ADAL" clId="{9DD94C70-368A-8C41-8F81-9BBCB379747B}" dt="2019-07-22T09:41:05.860" v="13774" actId="164"/>
          <ac:spMkLst>
            <pc:docMk/>
            <pc:sldMk cId="2536360197" sldId="405"/>
            <ac:spMk id="10" creationId="{DD8F99E7-4629-4547-AE05-563B6C2ECA0F}"/>
          </ac:spMkLst>
        </pc:spChg>
        <pc:spChg chg="add mod">
          <ac:chgData name="James Abbott (Staff)" userId="c7d9f1d4-3aa3-4099-ba66-90321d4b3638" providerId="ADAL" clId="{9DD94C70-368A-8C41-8F81-9BBCB379747B}" dt="2019-07-22T09:42:47.890" v="13808" actId="164"/>
          <ac:spMkLst>
            <pc:docMk/>
            <pc:sldMk cId="2536360197" sldId="405"/>
            <ac:spMk id="14" creationId="{820FB4E0-0AF7-CB42-8A19-58AA3B63C0B0}"/>
          </ac:spMkLst>
        </pc:spChg>
        <pc:spChg chg="add mod">
          <ac:chgData name="James Abbott (Staff)" userId="c7d9f1d4-3aa3-4099-ba66-90321d4b3638" providerId="ADAL" clId="{9DD94C70-368A-8C41-8F81-9BBCB379747B}" dt="2019-07-22T09:44:31.783" v="13843" actId="164"/>
          <ac:spMkLst>
            <pc:docMk/>
            <pc:sldMk cId="2536360197" sldId="405"/>
            <ac:spMk id="18" creationId="{45F8399F-D755-8440-AB0C-8B88D7355512}"/>
          </ac:spMkLst>
        </pc:spChg>
        <pc:spChg chg="add mod">
          <ac:chgData name="James Abbott (Staff)" userId="c7d9f1d4-3aa3-4099-ba66-90321d4b3638" providerId="ADAL" clId="{9DD94C70-368A-8C41-8F81-9BBCB379747B}" dt="2019-07-22T09:48:47.253" v="13941" actId="164"/>
          <ac:spMkLst>
            <pc:docMk/>
            <pc:sldMk cId="2536360197" sldId="405"/>
            <ac:spMk id="22" creationId="{96C0578F-D351-D34D-9D06-90DA1208CDBB}"/>
          </ac:spMkLst>
        </pc:spChg>
        <pc:grpChg chg="add mod">
          <ac:chgData name="James Abbott (Staff)" userId="c7d9f1d4-3aa3-4099-ba66-90321d4b3638" providerId="ADAL" clId="{9DD94C70-368A-8C41-8F81-9BBCB379747B}" dt="2019-07-22T09:41:05.860" v="13774" actId="164"/>
          <ac:grpSpMkLst>
            <pc:docMk/>
            <pc:sldMk cId="2536360197" sldId="405"/>
            <ac:grpSpMk id="11" creationId="{B1036AE3-59F4-5741-8EC7-A7EAB15CCF95}"/>
          </ac:grpSpMkLst>
        </pc:grpChg>
        <pc:grpChg chg="add mod">
          <ac:chgData name="James Abbott (Staff)" userId="c7d9f1d4-3aa3-4099-ba66-90321d4b3638" providerId="ADAL" clId="{9DD94C70-368A-8C41-8F81-9BBCB379747B}" dt="2019-07-22T09:56:28.889" v="14197" actId="1076"/>
          <ac:grpSpMkLst>
            <pc:docMk/>
            <pc:sldMk cId="2536360197" sldId="405"/>
            <ac:grpSpMk id="15" creationId="{74A7C1D0-CE36-5847-8AAB-4F7AB5344CEF}"/>
          </ac:grpSpMkLst>
        </pc:grpChg>
        <pc:grpChg chg="add mod">
          <ac:chgData name="James Abbott (Staff)" userId="c7d9f1d4-3aa3-4099-ba66-90321d4b3638" providerId="ADAL" clId="{9DD94C70-368A-8C41-8F81-9BBCB379747B}" dt="2019-07-22T09:57:08.328" v="14204" actId="1076"/>
          <ac:grpSpMkLst>
            <pc:docMk/>
            <pc:sldMk cId="2536360197" sldId="405"/>
            <ac:grpSpMk id="19" creationId="{CDA7F643-4A36-534B-A328-100A9F56DF9C}"/>
          </ac:grpSpMkLst>
        </pc:grpChg>
        <pc:grpChg chg="add mod">
          <ac:chgData name="James Abbott (Staff)" userId="c7d9f1d4-3aa3-4099-ba66-90321d4b3638" providerId="ADAL" clId="{9DD94C70-368A-8C41-8F81-9BBCB379747B}" dt="2019-07-22T09:57:41.312" v="14211" actId="1076"/>
          <ac:grpSpMkLst>
            <pc:docMk/>
            <pc:sldMk cId="2536360197" sldId="405"/>
            <ac:grpSpMk id="23" creationId="{FF752A0C-D3BF-A34F-BDB6-E4A6109D997C}"/>
          </ac:grpSpMkLst>
        </pc:grpChg>
        <pc:picChg chg="add mod modCrop">
          <ac:chgData name="James Abbott (Staff)" userId="c7d9f1d4-3aa3-4099-ba66-90321d4b3638" providerId="ADAL" clId="{9DD94C70-368A-8C41-8F81-9BBCB379747B}" dt="2019-07-22T09:38:55.911" v="13713" actId="1076"/>
          <ac:picMkLst>
            <pc:docMk/>
            <pc:sldMk cId="2536360197" sldId="405"/>
            <ac:picMk id="7" creationId="{804F899E-60E9-8448-90CE-43314C90A205}"/>
          </ac:picMkLst>
        </pc:picChg>
        <pc:picChg chg="add mod">
          <ac:chgData name="James Abbott (Staff)" userId="c7d9f1d4-3aa3-4099-ba66-90321d4b3638" providerId="ADAL" clId="{9DD94C70-368A-8C41-8F81-9BBCB379747B}" dt="2019-07-22T09:41:05.860" v="13774" actId="164"/>
          <ac:picMkLst>
            <pc:docMk/>
            <pc:sldMk cId="2536360197" sldId="405"/>
            <ac:picMk id="9" creationId="{3CEF5AC0-35DE-3845-9821-434596ED795B}"/>
          </ac:picMkLst>
        </pc:picChg>
        <pc:picChg chg="add mod">
          <ac:chgData name="James Abbott (Staff)" userId="c7d9f1d4-3aa3-4099-ba66-90321d4b3638" providerId="ADAL" clId="{9DD94C70-368A-8C41-8F81-9BBCB379747B}" dt="2019-07-22T09:42:47.890" v="13808" actId="164"/>
          <ac:picMkLst>
            <pc:docMk/>
            <pc:sldMk cId="2536360197" sldId="405"/>
            <ac:picMk id="13" creationId="{65A06F43-B996-9848-BF16-959FF52F7648}"/>
          </ac:picMkLst>
        </pc:picChg>
        <pc:picChg chg="add mod">
          <ac:chgData name="James Abbott (Staff)" userId="c7d9f1d4-3aa3-4099-ba66-90321d4b3638" providerId="ADAL" clId="{9DD94C70-368A-8C41-8F81-9BBCB379747B}" dt="2019-07-22T09:44:31.783" v="13843" actId="164"/>
          <ac:picMkLst>
            <pc:docMk/>
            <pc:sldMk cId="2536360197" sldId="405"/>
            <ac:picMk id="17" creationId="{53D7A91B-52F3-494E-8956-B66DFCC6F4A4}"/>
          </ac:picMkLst>
        </pc:picChg>
        <pc:picChg chg="add mod">
          <ac:chgData name="James Abbott (Staff)" userId="c7d9f1d4-3aa3-4099-ba66-90321d4b3638" providerId="ADAL" clId="{9DD94C70-368A-8C41-8F81-9BBCB379747B}" dt="2019-07-22T09:48:47.253" v="13941" actId="164"/>
          <ac:picMkLst>
            <pc:docMk/>
            <pc:sldMk cId="2536360197" sldId="405"/>
            <ac:picMk id="21" creationId="{E8D7AF99-0656-9B47-A503-154F3696D7DD}"/>
          </ac:picMkLst>
        </pc:picChg>
      </pc:sldChg>
      <pc:sldChg chg="modSp add modAnim">
        <pc:chgData name="James Abbott (Staff)" userId="c7d9f1d4-3aa3-4099-ba66-90321d4b3638" providerId="ADAL" clId="{9DD94C70-368A-8C41-8F81-9BBCB379747B}" dt="2019-08-14T10:49:28.451" v="39251" actId="403"/>
        <pc:sldMkLst>
          <pc:docMk/>
          <pc:sldMk cId="1947201381" sldId="406"/>
        </pc:sldMkLst>
        <pc:spChg chg="mod">
          <ac:chgData name="James Abbott (Staff)" userId="c7d9f1d4-3aa3-4099-ba66-90321d4b3638" providerId="ADAL" clId="{9DD94C70-368A-8C41-8F81-9BBCB379747B}" dt="2019-08-14T10:49:28.451" v="39251" actId="403"/>
          <ac:spMkLst>
            <pc:docMk/>
            <pc:sldMk cId="1947201381" sldId="406"/>
            <ac:spMk id="2" creationId="{8765B62A-D84E-E14D-8515-DBBA2AB2C0A2}"/>
          </ac:spMkLst>
        </pc:spChg>
        <pc:spChg chg="mod">
          <ac:chgData name="James Abbott (Staff)" userId="c7d9f1d4-3aa3-4099-ba66-90321d4b3638" providerId="ADAL" clId="{9DD94C70-368A-8C41-8F81-9BBCB379747B}" dt="2019-07-22T10:25:51.752" v="14248" actId="20577"/>
          <ac:spMkLst>
            <pc:docMk/>
            <pc:sldMk cId="1947201381" sldId="406"/>
            <ac:spMk id="4" creationId="{FAE6E4C0-E177-FB4D-8F8E-0047CBB45566}"/>
          </ac:spMkLst>
        </pc:spChg>
      </pc:sldChg>
      <pc:sldChg chg="modSp add modAnim">
        <pc:chgData name="James Abbott (Staff)" userId="c7d9f1d4-3aa3-4099-ba66-90321d4b3638" providerId="ADAL" clId="{9DD94C70-368A-8C41-8F81-9BBCB379747B}" dt="2019-07-24T15:37:46.530" v="36103" actId="255"/>
        <pc:sldMkLst>
          <pc:docMk/>
          <pc:sldMk cId="1245922115" sldId="407"/>
        </pc:sldMkLst>
        <pc:spChg chg="mod">
          <ac:chgData name="James Abbott (Staff)" userId="c7d9f1d4-3aa3-4099-ba66-90321d4b3638" providerId="ADAL" clId="{9DD94C70-368A-8C41-8F81-9BBCB379747B}" dt="2019-07-24T15:37:46.530" v="36103" actId="255"/>
          <ac:spMkLst>
            <pc:docMk/>
            <pc:sldMk cId="1245922115" sldId="407"/>
            <ac:spMk id="2" creationId="{414AC86C-1EE9-1A4A-A0AC-5EA4DD726D47}"/>
          </ac:spMkLst>
        </pc:spChg>
        <pc:spChg chg="mod">
          <ac:chgData name="James Abbott (Staff)" userId="c7d9f1d4-3aa3-4099-ba66-90321d4b3638" providerId="ADAL" clId="{9DD94C70-368A-8C41-8F81-9BBCB379747B}" dt="2019-07-22T10:36:41.532" v="14843" actId="5793"/>
          <ac:spMkLst>
            <pc:docMk/>
            <pc:sldMk cId="1245922115" sldId="407"/>
            <ac:spMk id="4" creationId="{D725EFFA-0AE8-364A-9D1E-96B077E509AA}"/>
          </ac:spMkLst>
        </pc:spChg>
      </pc:sldChg>
      <pc:sldChg chg="addSp delSp modSp add del">
        <pc:chgData name="James Abbott (Staff)" userId="c7d9f1d4-3aa3-4099-ba66-90321d4b3638" providerId="ADAL" clId="{9DD94C70-368A-8C41-8F81-9BBCB379747B}" dt="2019-07-22T12:08:17.219" v="16548" actId="2696"/>
        <pc:sldMkLst>
          <pc:docMk/>
          <pc:sldMk cId="2828330401" sldId="408"/>
        </pc:sldMkLst>
        <pc:spChg chg="del">
          <ac:chgData name="James Abbott (Staff)" userId="c7d9f1d4-3aa3-4099-ba66-90321d4b3638" providerId="ADAL" clId="{9DD94C70-368A-8C41-8F81-9BBCB379747B}" dt="2019-07-22T11:57:05.463" v="16163"/>
          <ac:spMkLst>
            <pc:docMk/>
            <pc:sldMk cId="2828330401" sldId="408"/>
            <ac:spMk id="2" creationId="{9ED0B777-ECE1-5F4C-BF99-E421C7ED5D47}"/>
          </ac:spMkLst>
        </pc:spChg>
        <pc:spChg chg="del">
          <ac:chgData name="James Abbott (Staff)" userId="c7d9f1d4-3aa3-4099-ba66-90321d4b3638" providerId="ADAL" clId="{9DD94C70-368A-8C41-8F81-9BBCB379747B}" dt="2019-07-22T11:57:05.463" v="16163"/>
          <ac:spMkLst>
            <pc:docMk/>
            <pc:sldMk cId="2828330401" sldId="408"/>
            <ac:spMk id="3" creationId="{20E5B841-9A7B-CF40-85AB-49BF2BA796C4}"/>
          </ac:spMkLst>
        </pc:spChg>
        <pc:spChg chg="del">
          <ac:chgData name="James Abbott (Staff)" userId="c7d9f1d4-3aa3-4099-ba66-90321d4b3638" providerId="ADAL" clId="{9DD94C70-368A-8C41-8F81-9BBCB379747B}" dt="2019-07-22T11:57:05.463" v="16163"/>
          <ac:spMkLst>
            <pc:docMk/>
            <pc:sldMk cId="2828330401" sldId="408"/>
            <ac:spMk id="4" creationId="{3AC68CB3-DCC5-0D48-953B-E21FDC881D87}"/>
          </ac:spMkLst>
        </pc:spChg>
        <pc:spChg chg="add mod">
          <ac:chgData name="James Abbott (Staff)" userId="c7d9f1d4-3aa3-4099-ba66-90321d4b3638" providerId="ADAL" clId="{9DD94C70-368A-8C41-8F81-9BBCB379747B}" dt="2019-07-22T11:57:35.744" v="16189" actId="12788"/>
          <ac:spMkLst>
            <pc:docMk/>
            <pc:sldMk cId="2828330401" sldId="408"/>
            <ac:spMk id="6" creationId="{0AC4AE75-D703-3E49-990A-A7D2F529A212}"/>
          </ac:spMkLst>
        </pc:spChg>
      </pc:sldChg>
      <pc:sldChg chg="add del">
        <pc:chgData name="James Abbott (Staff)" userId="c7d9f1d4-3aa3-4099-ba66-90321d4b3638" providerId="ADAL" clId="{9DD94C70-368A-8C41-8F81-9BBCB379747B}" dt="2019-07-23T09:00:02.786" v="22458" actId="2696"/>
        <pc:sldMkLst>
          <pc:docMk/>
          <pc:sldMk cId="3156359864" sldId="408"/>
        </pc:sldMkLst>
      </pc:sldChg>
      <pc:sldChg chg="addSp delSp modSp add del modAnim">
        <pc:chgData name="James Abbott (Staff)" userId="c7d9f1d4-3aa3-4099-ba66-90321d4b3638" providerId="ADAL" clId="{9DD94C70-368A-8C41-8F81-9BBCB379747B}" dt="2019-07-22T12:08:17.221" v="16549" actId="2696"/>
        <pc:sldMkLst>
          <pc:docMk/>
          <pc:sldMk cId="2051207569" sldId="409"/>
        </pc:sldMkLst>
        <pc:spChg chg="del">
          <ac:chgData name="James Abbott (Staff)" userId="c7d9f1d4-3aa3-4099-ba66-90321d4b3638" providerId="ADAL" clId="{9DD94C70-368A-8C41-8F81-9BBCB379747B}" dt="2019-07-22T11:59:26.290" v="16193"/>
          <ac:spMkLst>
            <pc:docMk/>
            <pc:sldMk cId="2051207569" sldId="409"/>
            <ac:spMk id="2" creationId="{9949B8F1-AB13-EC4B-8643-553B2EAEA0D7}"/>
          </ac:spMkLst>
        </pc:spChg>
        <pc:spChg chg="add mod">
          <ac:chgData name="James Abbott (Staff)" userId="c7d9f1d4-3aa3-4099-ba66-90321d4b3638" providerId="ADAL" clId="{9DD94C70-368A-8C41-8F81-9BBCB379747B}" dt="2019-07-22T11:59:30.313" v="16200" actId="20577"/>
          <ac:spMkLst>
            <pc:docMk/>
            <pc:sldMk cId="2051207569" sldId="409"/>
            <ac:spMk id="3" creationId="{335D2F91-1AE3-8A4B-A941-FFE61B257AB3}"/>
          </ac:spMkLst>
        </pc:spChg>
        <pc:spChg chg="add mod">
          <ac:chgData name="James Abbott (Staff)" userId="c7d9f1d4-3aa3-4099-ba66-90321d4b3638" providerId="ADAL" clId="{9DD94C70-368A-8C41-8F81-9BBCB379747B}" dt="2019-07-22T12:03:15.093" v="16545" actId="20577"/>
          <ac:spMkLst>
            <pc:docMk/>
            <pc:sldMk cId="2051207569" sldId="409"/>
            <ac:spMk id="4" creationId="{232757F7-0897-AC46-9358-726000E6EDD6}"/>
          </ac:spMkLst>
        </pc:spChg>
      </pc:sldChg>
      <pc:sldChg chg="add del">
        <pc:chgData name="James Abbott (Staff)" userId="c7d9f1d4-3aa3-4099-ba66-90321d4b3638" providerId="ADAL" clId="{9DD94C70-368A-8C41-8F81-9BBCB379747B}" dt="2019-07-23T09:00:06.006" v="22459" actId="2696"/>
        <pc:sldMkLst>
          <pc:docMk/>
          <pc:sldMk cId="3339819491" sldId="409"/>
        </pc:sldMkLst>
      </pc:sldChg>
      <pc:sldChg chg="add del">
        <pc:chgData name="James Abbott (Staff)" userId="c7d9f1d4-3aa3-4099-ba66-90321d4b3638" providerId="ADAL" clId="{9DD94C70-368A-8C41-8F81-9BBCB379747B}" dt="2019-07-22T12:08:17.236" v="16550" actId="2696"/>
        <pc:sldMkLst>
          <pc:docMk/>
          <pc:sldMk cId="729924935" sldId="410"/>
        </pc:sldMkLst>
      </pc:sldChg>
      <pc:sldChg chg="addSp modSp add modAnim">
        <pc:chgData name="James Abbott (Staff)" userId="c7d9f1d4-3aa3-4099-ba66-90321d4b3638" providerId="ADAL" clId="{9DD94C70-368A-8C41-8F81-9BBCB379747B}" dt="2019-07-23T09:42:15.854" v="23372"/>
        <pc:sldMkLst>
          <pc:docMk/>
          <pc:sldMk cId="1277614872" sldId="410"/>
        </pc:sldMkLst>
        <pc:spChg chg="mod">
          <ac:chgData name="James Abbott (Staff)" userId="c7d9f1d4-3aa3-4099-ba66-90321d4b3638" providerId="ADAL" clId="{9DD94C70-368A-8C41-8F81-9BBCB379747B}" dt="2019-07-23T09:41:44.136" v="23369" actId="20577"/>
          <ac:spMkLst>
            <pc:docMk/>
            <pc:sldMk cId="1277614872" sldId="410"/>
            <ac:spMk id="2" creationId="{38F9672B-AF12-FD45-B534-36F1467CF6B6}"/>
          </ac:spMkLst>
        </pc:spChg>
        <pc:spChg chg="mod">
          <ac:chgData name="James Abbott (Staff)" userId="c7d9f1d4-3aa3-4099-ba66-90321d4b3638" providerId="ADAL" clId="{9DD94C70-368A-8C41-8F81-9BBCB379747B}" dt="2019-07-23T09:13:39.101" v="22881" actId="20577"/>
          <ac:spMkLst>
            <pc:docMk/>
            <pc:sldMk cId="1277614872" sldId="410"/>
            <ac:spMk id="4" creationId="{D1C34E7A-50FB-9C4F-A750-9E42265E85A9}"/>
          </ac:spMkLst>
        </pc:spChg>
        <pc:graphicFrameChg chg="add mod modGraphic">
          <ac:chgData name="James Abbott (Staff)" userId="c7d9f1d4-3aa3-4099-ba66-90321d4b3638" providerId="ADAL" clId="{9DD94C70-368A-8C41-8F81-9BBCB379747B}" dt="2019-07-23T09:41:17.900" v="23342" actId="1076"/>
          <ac:graphicFrameMkLst>
            <pc:docMk/>
            <pc:sldMk cId="1277614872" sldId="410"/>
            <ac:graphicFrameMk id="5" creationId="{61CDF6DA-77A7-1642-8572-EF20729857C0}"/>
          </ac:graphicFrameMkLst>
        </pc:graphicFrameChg>
      </pc:sldChg>
      <pc:sldChg chg="addSp delSp modSp add modAnim">
        <pc:chgData name="James Abbott (Staff)" userId="c7d9f1d4-3aa3-4099-ba66-90321d4b3638" providerId="ADAL" clId="{9DD94C70-368A-8C41-8F81-9BBCB379747B}" dt="2019-07-22T15:53:31.204" v="20453" actId="20577"/>
        <pc:sldMkLst>
          <pc:docMk/>
          <pc:sldMk cId="1917334285" sldId="411"/>
        </pc:sldMkLst>
        <pc:spChg chg="add del mod">
          <ac:chgData name="James Abbott (Staff)" userId="c7d9f1d4-3aa3-4099-ba66-90321d4b3638" providerId="ADAL" clId="{9DD94C70-368A-8C41-8F81-9BBCB379747B}" dt="2019-07-22T15:53:31.204" v="20453" actId="20577"/>
          <ac:spMkLst>
            <pc:docMk/>
            <pc:sldMk cId="1917334285" sldId="411"/>
            <ac:spMk id="2" creationId="{15A030C5-DF2A-D34F-AF4A-03EE6EC6173A}"/>
          </ac:spMkLst>
        </pc:spChg>
        <pc:spChg chg="mod">
          <ac:chgData name="James Abbott (Staff)" userId="c7d9f1d4-3aa3-4099-ba66-90321d4b3638" providerId="ADAL" clId="{9DD94C70-368A-8C41-8F81-9BBCB379747B}" dt="2019-07-22T12:23:37.097" v="17158" actId="20577"/>
          <ac:spMkLst>
            <pc:docMk/>
            <pc:sldMk cId="1917334285" sldId="411"/>
            <ac:spMk id="4" creationId="{4E74B8F3-26D4-7D44-B797-0884EC2FD596}"/>
          </ac:spMkLst>
        </pc:spChg>
        <pc:spChg chg="add del mod">
          <ac:chgData name="James Abbott (Staff)" userId="c7d9f1d4-3aa3-4099-ba66-90321d4b3638" providerId="ADAL" clId="{9DD94C70-368A-8C41-8F81-9BBCB379747B}" dt="2019-07-22T13:03:47.213" v="17682" actId="478"/>
          <ac:spMkLst>
            <pc:docMk/>
            <pc:sldMk cId="1917334285" sldId="411"/>
            <ac:spMk id="6" creationId="{67C52AD1-6244-B14A-A48C-0CC36683E961}"/>
          </ac:spMkLst>
        </pc:spChg>
        <pc:spChg chg="add mod">
          <ac:chgData name="James Abbott (Staff)" userId="c7d9f1d4-3aa3-4099-ba66-90321d4b3638" providerId="ADAL" clId="{9DD94C70-368A-8C41-8F81-9BBCB379747B}" dt="2019-07-22T13:36:25.647" v="18274" actId="164"/>
          <ac:spMkLst>
            <pc:docMk/>
            <pc:sldMk cId="1917334285" sldId="411"/>
            <ac:spMk id="21" creationId="{EA7DA789-D313-5A41-8573-F6EE3A5959A0}"/>
          </ac:spMkLst>
        </pc:spChg>
        <pc:spChg chg="add mod">
          <ac:chgData name="James Abbott (Staff)" userId="c7d9f1d4-3aa3-4099-ba66-90321d4b3638" providerId="ADAL" clId="{9DD94C70-368A-8C41-8F81-9BBCB379747B}" dt="2019-07-22T13:36:25.647" v="18274" actId="164"/>
          <ac:spMkLst>
            <pc:docMk/>
            <pc:sldMk cId="1917334285" sldId="411"/>
            <ac:spMk id="22" creationId="{1A6BD624-5FEA-0E40-838F-A3319608E5B9}"/>
          </ac:spMkLst>
        </pc:spChg>
        <pc:spChg chg="add mod">
          <ac:chgData name="James Abbott (Staff)" userId="c7d9f1d4-3aa3-4099-ba66-90321d4b3638" providerId="ADAL" clId="{9DD94C70-368A-8C41-8F81-9BBCB379747B}" dt="2019-07-22T13:36:25.647" v="18274" actId="164"/>
          <ac:spMkLst>
            <pc:docMk/>
            <pc:sldMk cId="1917334285" sldId="411"/>
            <ac:spMk id="23" creationId="{DCC4D608-4D34-C445-9162-5EE687999639}"/>
          </ac:spMkLst>
        </pc:spChg>
        <pc:grpChg chg="add del mod topLvl">
          <ac:chgData name="James Abbott (Staff)" userId="c7d9f1d4-3aa3-4099-ba66-90321d4b3638" providerId="ADAL" clId="{9DD94C70-368A-8C41-8F81-9BBCB379747B}" dt="2019-07-22T13:55:29.179" v="18449" actId="165"/>
          <ac:grpSpMkLst>
            <pc:docMk/>
            <pc:sldMk cId="1917334285" sldId="411"/>
            <ac:grpSpMk id="20" creationId="{3B90A4D6-0225-7945-A423-836A5742F361}"/>
          </ac:grpSpMkLst>
        </pc:grpChg>
        <pc:grpChg chg="add del mod">
          <ac:chgData name="James Abbott (Staff)" userId="c7d9f1d4-3aa3-4099-ba66-90321d4b3638" providerId="ADAL" clId="{9DD94C70-368A-8C41-8F81-9BBCB379747B}" dt="2019-07-22T13:52:20.245" v="18442" actId="165"/>
          <ac:grpSpMkLst>
            <pc:docMk/>
            <pc:sldMk cId="1917334285" sldId="411"/>
            <ac:grpSpMk id="24" creationId="{191149EB-F1FA-9C4E-8140-B59ED5C98E71}"/>
          </ac:grpSpMkLst>
        </pc:grpChg>
        <pc:grpChg chg="add mod">
          <ac:chgData name="James Abbott (Staff)" userId="c7d9f1d4-3aa3-4099-ba66-90321d4b3638" providerId="ADAL" clId="{9DD94C70-368A-8C41-8F81-9BBCB379747B}" dt="2019-07-22T14:14:37.355" v="18584" actId="1035"/>
          <ac:grpSpMkLst>
            <pc:docMk/>
            <pc:sldMk cId="1917334285" sldId="411"/>
            <ac:grpSpMk id="25" creationId="{B526BE65-186D-7849-A0FB-28D69E9B3113}"/>
          </ac:grpSpMkLst>
        </pc:grpChg>
        <pc:grpChg chg="add mod">
          <ac:chgData name="James Abbott (Staff)" userId="c7d9f1d4-3aa3-4099-ba66-90321d4b3638" providerId="ADAL" clId="{9DD94C70-368A-8C41-8F81-9BBCB379747B}" dt="2019-07-22T14:36:43.733" v="19115" actId="554"/>
          <ac:grpSpMkLst>
            <pc:docMk/>
            <pc:sldMk cId="1917334285" sldId="411"/>
            <ac:grpSpMk id="26" creationId="{C8BD5A06-10B0-8D42-8B69-ABF02B40C24B}"/>
          </ac:grpSpMkLst>
        </pc:grpChg>
        <pc:grpChg chg="add mod">
          <ac:chgData name="James Abbott (Staff)" userId="c7d9f1d4-3aa3-4099-ba66-90321d4b3638" providerId="ADAL" clId="{9DD94C70-368A-8C41-8F81-9BBCB379747B}" dt="2019-07-22T14:36:58.375" v="19116" actId="554"/>
          <ac:grpSpMkLst>
            <pc:docMk/>
            <pc:sldMk cId="1917334285" sldId="411"/>
            <ac:grpSpMk id="27" creationId="{D7789434-F98A-904F-BDB3-9CC041D036DE}"/>
          </ac:grpSpMkLst>
        </pc:grpChg>
        <pc:cxnChg chg="add mod topLvl">
          <ac:chgData name="James Abbott (Staff)" userId="c7d9f1d4-3aa3-4099-ba66-90321d4b3638" providerId="ADAL" clId="{9DD94C70-368A-8C41-8F81-9BBCB379747B}" dt="2019-07-22T14:14:23.907" v="18571" actId="1582"/>
          <ac:cxnSpMkLst>
            <pc:docMk/>
            <pc:sldMk cId="1917334285" sldId="411"/>
            <ac:cxnSpMk id="8" creationId="{08F27A0B-8782-314A-97F3-21F9C0D74DCA}"/>
          </ac:cxnSpMkLst>
        </pc:cxnChg>
        <pc:cxnChg chg="add mod topLvl">
          <ac:chgData name="James Abbott (Staff)" userId="c7d9f1d4-3aa3-4099-ba66-90321d4b3638" providerId="ADAL" clId="{9DD94C70-368A-8C41-8F81-9BBCB379747B}" dt="2019-07-22T14:36:43.733" v="19115" actId="554"/>
          <ac:cxnSpMkLst>
            <pc:docMk/>
            <pc:sldMk cId="1917334285" sldId="411"/>
            <ac:cxnSpMk id="11" creationId="{EAA07853-9FA3-3B4D-AAEB-36463BD7401D}"/>
          </ac:cxnSpMkLst>
        </pc:cxnChg>
        <pc:cxnChg chg="add mod topLvl">
          <ac:chgData name="James Abbott (Staff)" userId="c7d9f1d4-3aa3-4099-ba66-90321d4b3638" providerId="ADAL" clId="{9DD94C70-368A-8C41-8F81-9BBCB379747B}" dt="2019-07-22T14:36:43.733" v="19115" actId="554"/>
          <ac:cxnSpMkLst>
            <pc:docMk/>
            <pc:sldMk cId="1917334285" sldId="411"/>
            <ac:cxnSpMk id="12" creationId="{90B1B353-95F5-7C4E-B0F6-CC7C9D592376}"/>
          </ac:cxnSpMkLst>
        </pc:cxnChg>
        <pc:cxnChg chg="add mod topLvl">
          <ac:chgData name="James Abbott (Staff)" userId="c7d9f1d4-3aa3-4099-ba66-90321d4b3638" providerId="ADAL" clId="{9DD94C70-368A-8C41-8F81-9BBCB379747B}" dt="2019-07-22T14:36:43.733" v="19115" actId="554"/>
          <ac:cxnSpMkLst>
            <pc:docMk/>
            <pc:sldMk cId="1917334285" sldId="411"/>
            <ac:cxnSpMk id="13" creationId="{4E5CB568-32D7-C04A-A856-6AA1E7E1F2CD}"/>
          </ac:cxnSpMkLst>
        </pc:cxnChg>
        <pc:cxnChg chg="add mod topLvl">
          <ac:chgData name="James Abbott (Staff)" userId="c7d9f1d4-3aa3-4099-ba66-90321d4b3638" providerId="ADAL" clId="{9DD94C70-368A-8C41-8F81-9BBCB379747B}" dt="2019-07-22T14:36:58.375" v="19116" actId="554"/>
          <ac:cxnSpMkLst>
            <pc:docMk/>
            <pc:sldMk cId="1917334285" sldId="411"/>
            <ac:cxnSpMk id="14" creationId="{4C1CFEA7-6989-B84B-A17E-240D7B58A05D}"/>
          </ac:cxnSpMkLst>
        </pc:cxnChg>
        <pc:cxnChg chg="add mod topLvl">
          <ac:chgData name="James Abbott (Staff)" userId="c7d9f1d4-3aa3-4099-ba66-90321d4b3638" providerId="ADAL" clId="{9DD94C70-368A-8C41-8F81-9BBCB379747B}" dt="2019-07-22T14:36:43.733" v="19115" actId="554"/>
          <ac:cxnSpMkLst>
            <pc:docMk/>
            <pc:sldMk cId="1917334285" sldId="411"/>
            <ac:cxnSpMk id="15" creationId="{26FA8A64-EAC8-8A48-96F8-7146FC448DE3}"/>
          </ac:cxnSpMkLst>
        </pc:cxnChg>
        <pc:cxnChg chg="add mod topLvl">
          <ac:chgData name="James Abbott (Staff)" userId="c7d9f1d4-3aa3-4099-ba66-90321d4b3638" providerId="ADAL" clId="{9DD94C70-368A-8C41-8F81-9BBCB379747B}" dt="2019-07-22T14:36:43.733" v="19115" actId="554"/>
          <ac:cxnSpMkLst>
            <pc:docMk/>
            <pc:sldMk cId="1917334285" sldId="411"/>
            <ac:cxnSpMk id="16" creationId="{825E7FEC-F2F0-574A-8E05-F4495A469CC7}"/>
          </ac:cxnSpMkLst>
        </pc:cxnChg>
        <pc:cxnChg chg="add mod topLvl">
          <ac:chgData name="James Abbott (Staff)" userId="c7d9f1d4-3aa3-4099-ba66-90321d4b3638" providerId="ADAL" clId="{9DD94C70-368A-8C41-8F81-9BBCB379747B}" dt="2019-07-22T14:14:23.907" v="18571" actId="1582"/>
          <ac:cxnSpMkLst>
            <pc:docMk/>
            <pc:sldMk cId="1917334285" sldId="411"/>
            <ac:cxnSpMk id="17" creationId="{3240F233-0872-A94B-9643-4E912003152D}"/>
          </ac:cxnSpMkLst>
        </pc:cxnChg>
        <pc:cxnChg chg="add mod topLvl">
          <ac:chgData name="James Abbott (Staff)" userId="c7d9f1d4-3aa3-4099-ba66-90321d4b3638" providerId="ADAL" clId="{9DD94C70-368A-8C41-8F81-9BBCB379747B}" dt="2019-07-22T14:36:58.375" v="19116" actId="554"/>
          <ac:cxnSpMkLst>
            <pc:docMk/>
            <pc:sldMk cId="1917334285" sldId="411"/>
            <ac:cxnSpMk id="18" creationId="{1C7C9522-ECEB-4948-B89E-55B5EB0130CE}"/>
          </ac:cxnSpMkLst>
        </pc:cxnChg>
        <pc:cxnChg chg="add mod topLvl">
          <ac:chgData name="James Abbott (Staff)" userId="c7d9f1d4-3aa3-4099-ba66-90321d4b3638" providerId="ADAL" clId="{9DD94C70-368A-8C41-8F81-9BBCB379747B}" dt="2019-07-22T14:36:58.375" v="19116" actId="554"/>
          <ac:cxnSpMkLst>
            <pc:docMk/>
            <pc:sldMk cId="1917334285" sldId="411"/>
            <ac:cxnSpMk id="19" creationId="{C74FDCFF-9A5B-814F-BFB3-025AAE10C75D}"/>
          </ac:cxnSpMkLst>
        </pc:cxnChg>
      </pc:sldChg>
      <pc:sldChg chg="add del">
        <pc:chgData name="James Abbott (Staff)" userId="c7d9f1d4-3aa3-4099-ba66-90321d4b3638" providerId="ADAL" clId="{9DD94C70-368A-8C41-8F81-9BBCB379747B}" dt="2019-07-22T14:20:56.066" v="18751" actId="2696"/>
        <pc:sldMkLst>
          <pc:docMk/>
          <pc:sldMk cId="2968126215" sldId="412"/>
        </pc:sldMkLst>
      </pc:sldChg>
      <pc:sldChg chg="add">
        <pc:chgData name="James Abbott (Staff)" userId="c7d9f1d4-3aa3-4099-ba66-90321d4b3638" providerId="ADAL" clId="{9DD94C70-368A-8C41-8F81-9BBCB379747B}" dt="2019-07-22T13:16:04.247" v="18143"/>
        <pc:sldMkLst>
          <pc:docMk/>
          <pc:sldMk cId="244250658" sldId="413"/>
        </pc:sldMkLst>
      </pc:sldChg>
      <pc:sldChg chg="add">
        <pc:chgData name="James Abbott (Staff)" userId="c7d9f1d4-3aa3-4099-ba66-90321d4b3638" providerId="ADAL" clId="{9DD94C70-368A-8C41-8F81-9BBCB379747B}" dt="2019-07-22T13:16:04.247" v="18143"/>
        <pc:sldMkLst>
          <pc:docMk/>
          <pc:sldMk cId="3009895924" sldId="414"/>
        </pc:sldMkLst>
      </pc:sldChg>
      <pc:sldChg chg="addSp delSp modSp add modAnim">
        <pc:chgData name="James Abbott (Staff)" userId="c7d9f1d4-3aa3-4099-ba66-90321d4b3638" providerId="ADAL" clId="{9DD94C70-368A-8C41-8F81-9BBCB379747B}" dt="2019-07-24T15:40:23.773" v="36251" actId="14100"/>
        <pc:sldMkLst>
          <pc:docMk/>
          <pc:sldMk cId="2465412529" sldId="415"/>
        </pc:sldMkLst>
        <pc:spChg chg="mod">
          <ac:chgData name="James Abbott (Staff)" userId="c7d9f1d4-3aa3-4099-ba66-90321d4b3638" providerId="ADAL" clId="{9DD94C70-368A-8C41-8F81-9BBCB379747B}" dt="2019-07-24T15:39:33.401" v="36136" actId="20577"/>
          <ac:spMkLst>
            <pc:docMk/>
            <pc:sldMk cId="2465412529" sldId="415"/>
            <ac:spMk id="2" creationId="{38F9672B-AF12-FD45-B534-36F1467CF6B6}"/>
          </ac:spMkLst>
        </pc:spChg>
        <pc:spChg chg="mod">
          <ac:chgData name="James Abbott (Staff)" userId="c7d9f1d4-3aa3-4099-ba66-90321d4b3638" providerId="ADAL" clId="{9DD94C70-368A-8C41-8F81-9BBCB379747B}" dt="2019-07-23T08:39:33.360" v="22060" actId="20577"/>
          <ac:spMkLst>
            <pc:docMk/>
            <pc:sldMk cId="2465412529" sldId="415"/>
            <ac:spMk id="4" creationId="{D1C34E7A-50FB-9C4F-A750-9E42265E85A9}"/>
          </ac:spMkLst>
        </pc:spChg>
        <pc:spChg chg="add mod">
          <ac:chgData name="James Abbott (Staff)" userId="c7d9f1d4-3aa3-4099-ba66-90321d4b3638" providerId="ADAL" clId="{9DD94C70-368A-8C41-8F81-9BBCB379747B}" dt="2019-07-23T08:52:00.238" v="22333" actId="164"/>
          <ac:spMkLst>
            <pc:docMk/>
            <pc:sldMk cId="2465412529" sldId="415"/>
            <ac:spMk id="5" creationId="{B0952BF3-F2F6-5541-8B23-93D8BEF0FF19}"/>
          </ac:spMkLst>
        </pc:spChg>
        <pc:spChg chg="add mod">
          <ac:chgData name="James Abbott (Staff)" userId="c7d9f1d4-3aa3-4099-ba66-90321d4b3638" providerId="ADAL" clId="{9DD94C70-368A-8C41-8F81-9BBCB379747B}" dt="2019-07-23T08:52:00.238" v="22333" actId="164"/>
          <ac:spMkLst>
            <pc:docMk/>
            <pc:sldMk cId="2465412529" sldId="415"/>
            <ac:spMk id="6" creationId="{2FE3C7A8-383D-974F-AEDA-1FFF51CDB3D5}"/>
          </ac:spMkLst>
        </pc:spChg>
        <pc:spChg chg="add mod">
          <ac:chgData name="James Abbott (Staff)" userId="c7d9f1d4-3aa3-4099-ba66-90321d4b3638" providerId="ADAL" clId="{9DD94C70-368A-8C41-8F81-9BBCB379747B}" dt="2019-07-23T09:04:48.006" v="22504" actId="1035"/>
          <ac:spMkLst>
            <pc:docMk/>
            <pc:sldMk cId="2465412529" sldId="415"/>
            <ac:spMk id="11" creationId="{FE9759A9-D6D4-7F4F-B30B-F25E6E87ABB2}"/>
          </ac:spMkLst>
        </pc:spChg>
        <pc:spChg chg="add mod">
          <ac:chgData name="James Abbott (Staff)" userId="c7d9f1d4-3aa3-4099-ba66-90321d4b3638" providerId="ADAL" clId="{9DD94C70-368A-8C41-8F81-9BBCB379747B}" dt="2019-07-23T08:54:11.377" v="22404" actId="164"/>
          <ac:spMkLst>
            <pc:docMk/>
            <pc:sldMk cId="2465412529" sldId="415"/>
            <ac:spMk id="12" creationId="{2A960194-7F70-9C44-9CF3-2C26673BA0B3}"/>
          </ac:spMkLst>
        </pc:spChg>
        <pc:spChg chg="add mod">
          <ac:chgData name="James Abbott (Staff)" userId="c7d9f1d4-3aa3-4099-ba66-90321d4b3638" providerId="ADAL" clId="{9DD94C70-368A-8C41-8F81-9BBCB379747B}" dt="2019-07-24T15:39:41.109" v="36137" actId="14100"/>
          <ac:spMkLst>
            <pc:docMk/>
            <pc:sldMk cId="2465412529" sldId="415"/>
            <ac:spMk id="16" creationId="{98D531E2-321C-1142-B9E2-6D3EFBE664E4}"/>
          </ac:spMkLst>
        </pc:spChg>
        <pc:spChg chg="add mod">
          <ac:chgData name="James Abbott (Staff)" userId="c7d9f1d4-3aa3-4099-ba66-90321d4b3638" providerId="ADAL" clId="{9DD94C70-368A-8C41-8F81-9BBCB379747B}" dt="2019-07-23T08:56:14.392" v="22431" actId="164"/>
          <ac:spMkLst>
            <pc:docMk/>
            <pc:sldMk cId="2465412529" sldId="415"/>
            <ac:spMk id="17" creationId="{ED4EE2BC-64D8-A040-9943-03A6072E789C}"/>
          </ac:spMkLst>
        </pc:spChg>
        <pc:spChg chg="add mod">
          <ac:chgData name="James Abbott (Staff)" userId="c7d9f1d4-3aa3-4099-ba66-90321d4b3638" providerId="ADAL" clId="{9DD94C70-368A-8C41-8F81-9BBCB379747B}" dt="2019-07-23T09:04:35.079" v="22495" actId="1036"/>
          <ac:spMkLst>
            <pc:docMk/>
            <pc:sldMk cId="2465412529" sldId="415"/>
            <ac:spMk id="21" creationId="{DFFDAB91-1419-B04B-82CC-0AB6412BE9B0}"/>
          </ac:spMkLst>
        </pc:spChg>
        <pc:spChg chg="add mod">
          <ac:chgData name="James Abbott (Staff)" userId="c7d9f1d4-3aa3-4099-ba66-90321d4b3638" providerId="ADAL" clId="{9DD94C70-368A-8C41-8F81-9BBCB379747B}" dt="2019-07-24T15:40:18.693" v="36250" actId="1076"/>
          <ac:spMkLst>
            <pc:docMk/>
            <pc:sldMk cId="2465412529" sldId="415"/>
            <ac:spMk id="22" creationId="{8C61D695-C7CC-124C-A563-4A6864BFD814}"/>
          </ac:spMkLst>
        </pc:spChg>
        <pc:spChg chg="add mod">
          <ac:chgData name="James Abbott (Staff)" userId="c7d9f1d4-3aa3-4099-ba66-90321d4b3638" providerId="ADAL" clId="{9DD94C70-368A-8C41-8F81-9BBCB379747B}" dt="2019-07-23T09:03:19.239" v="22479" actId="14100"/>
          <ac:spMkLst>
            <pc:docMk/>
            <pc:sldMk cId="2465412529" sldId="415"/>
            <ac:spMk id="25" creationId="{EDE551F7-4750-B540-9A58-99D89AE7BAE1}"/>
          </ac:spMkLst>
        </pc:spChg>
        <pc:spChg chg="add mod">
          <ac:chgData name="James Abbott (Staff)" userId="c7d9f1d4-3aa3-4099-ba66-90321d4b3638" providerId="ADAL" clId="{9DD94C70-368A-8C41-8F81-9BBCB379747B}" dt="2019-07-23T09:03:13.785" v="22478" actId="164"/>
          <ac:spMkLst>
            <pc:docMk/>
            <pc:sldMk cId="2465412529" sldId="415"/>
            <ac:spMk id="26" creationId="{C7C898A2-3649-6849-BA8F-260B403D3DD3}"/>
          </ac:spMkLst>
        </pc:spChg>
        <pc:spChg chg="add del mod">
          <ac:chgData name="James Abbott (Staff)" userId="c7d9f1d4-3aa3-4099-ba66-90321d4b3638" providerId="ADAL" clId="{9DD94C70-368A-8C41-8F81-9BBCB379747B}" dt="2019-07-23T09:05:21.122" v="22525" actId="478"/>
          <ac:spMkLst>
            <pc:docMk/>
            <pc:sldMk cId="2465412529" sldId="415"/>
            <ac:spMk id="30" creationId="{3A682B80-2747-5C4F-9288-F950B9B722C2}"/>
          </ac:spMkLst>
        </pc:spChg>
        <pc:spChg chg="add mod">
          <ac:chgData name="James Abbott (Staff)" userId="c7d9f1d4-3aa3-4099-ba66-90321d4b3638" providerId="ADAL" clId="{9DD94C70-368A-8C41-8F81-9BBCB379747B}" dt="2019-07-23T09:06:21.024" v="22553" actId="164"/>
          <ac:spMkLst>
            <pc:docMk/>
            <pc:sldMk cId="2465412529" sldId="415"/>
            <ac:spMk id="31" creationId="{8CC6C900-5C80-EE49-82B9-478271E61082}"/>
          </ac:spMkLst>
        </pc:spChg>
        <pc:spChg chg="add mod">
          <ac:chgData name="James Abbott (Staff)" userId="c7d9f1d4-3aa3-4099-ba66-90321d4b3638" providerId="ADAL" clId="{9DD94C70-368A-8C41-8F81-9BBCB379747B}" dt="2019-07-23T09:06:21.024" v="22553" actId="164"/>
          <ac:spMkLst>
            <pc:docMk/>
            <pc:sldMk cId="2465412529" sldId="415"/>
            <ac:spMk id="32" creationId="{0990C595-AB22-F64B-B1E2-B0A2899262CA}"/>
          </ac:spMkLst>
        </pc:spChg>
        <pc:spChg chg="add mod">
          <ac:chgData name="James Abbott (Staff)" userId="c7d9f1d4-3aa3-4099-ba66-90321d4b3638" providerId="ADAL" clId="{9DD94C70-368A-8C41-8F81-9BBCB379747B}" dt="2019-07-23T09:08:08.070" v="22660" actId="164"/>
          <ac:spMkLst>
            <pc:docMk/>
            <pc:sldMk cId="2465412529" sldId="415"/>
            <ac:spMk id="36" creationId="{31A08D23-8761-4B43-BA6F-B3C56A496E13}"/>
          </ac:spMkLst>
        </pc:spChg>
        <pc:spChg chg="add mod">
          <ac:chgData name="James Abbott (Staff)" userId="c7d9f1d4-3aa3-4099-ba66-90321d4b3638" providerId="ADAL" clId="{9DD94C70-368A-8C41-8F81-9BBCB379747B}" dt="2019-07-23T09:08:08.070" v="22660" actId="164"/>
          <ac:spMkLst>
            <pc:docMk/>
            <pc:sldMk cId="2465412529" sldId="415"/>
            <ac:spMk id="37" creationId="{25948B25-5AE3-934B-9C91-5EB332EE4F97}"/>
          </ac:spMkLst>
        </pc:spChg>
        <pc:spChg chg="add mod">
          <ac:chgData name="James Abbott (Staff)" userId="c7d9f1d4-3aa3-4099-ba66-90321d4b3638" providerId="ADAL" clId="{9DD94C70-368A-8C41-8F81-9BBCB379747B}" dt="2019-07-23T09:09:54.252" v="22759" actId="164"/>
          <ac:spMkLst>
            <pc:docMk/>
            <pc:sldMk cId="2465412529" sldId="415"/>
            <ac:spMk id="41" creationId="{CBC86E58-0F11-1448-9925-CBB7B795EA57}"/>
          </ac:spMkLst>
        </pc:spChg>
        <pc:spChg chg="add mod">
          <ac:chgData name="James Abbott (Staff)" userId="c7d9f1d4-3aa3-4099-ba66-90321d4b3638" providerId="ADAL" clId="{9DD94C70-368A-8C41-8F81-9BBCB379747B}" dt="2019-07-23T09:10:57.794" v="22815" actId="1038"/>
          <ac:spMkLst>
            <pc:docMk/>
            <pc:sldMk cId="2465412529" sldId="415"/>
            <ac:spMk id="42" creationId="{25AB1B0B-9DBB-D345-A7BE-E4F316C1720D}"/>
          </ac:spMkLst>
        </pc:spChg>
        <pc:spChg chg="add mod">
          <ac:chgData name="James Abbott (Staff)" userId="c7d9f1d4-3aa3-4099-ba66-90321d4b3638" providerId="ADAL" clId="{9DD94C70-368A-8C41-8F81-9BBCB379747B}" dt="2019-07-23T09:12:07.236" v="22839" actId="164"/>
          <ac:spMkLst>
            <pc:docMk/>
            <pc:sldMk cId="2465412529" sldId="415"/>
            <ac:spMk id="46" creationId="{A0C746CD-B53E-D242-9999-0C10C97315A8}"/>
          </ac:spMkLst>
        </pc:spChg>
        <pc:spChg chg="add mod">
          <ac:chgData name="James Abbott (Staff)" userId="c7d9f1d4-3aa3-4099-ba66-90321d4b3638" providerId="ADAL" clId="{9DD94C70-368A-8C41-8F81-9BBCB379747B}" dt="2019-07-23T09:12:07.236" v="22839" actId="164"/>
          <ac:spMkLst>
            <pc:docMk/>
            <pc:sldMk cId="2465412529" sldId="415"/>
            <ac:spMk id="47" creationId="{AA30B809-76E3-5E4F-985A-1C0BFBA18EE0}"/>
          </ac:spMkLst>
        </pc:spChg>
        <pc:grpChg chg="add mod">
          <ac:chgData name="James Abbott (Staff)" userId="c7d9f1d4-3aa3-4099-ba66-90321d4b3638" providerId="ADAL" clId="{9DD94C70-368A-8C41-8F81-9BBCB379747B}" dt="2019-07-23T08:52:32.214" v="22361" actId="1036"/>
          <ac:grpSpMkLst>
            <pc:docMk/>
            <pc:sldMk cId="2465412529" sldId="415"/>
            <ac:grpSpMk id="10" creationId="{B844BE6D-6324-0149-B1DD-977C7A0B8149}"/>
          </ac:grpSpMkLst>
        </pc:grpChg>
        <pc:grpChg chg="add mod">
          <ac:chgData name="James Abbott (Staff)" userId="c7d9f1d4-3aa3-4099-ba66-90321d4b3638" providerId="ADAL" clId="{9DD94C70-368A-8C41-8F81-9BBCB379747B}" dt="2019-07-23T08:54:11.377" v="22404" actId="164"/>
          <ac:grpSpMkLst>
            <pc:docMk/>
            <pc:sldMk cId="2465412529" sldId="415"/>
            <ac:grpSpMk id="15" creationId="{ED969278-2715-1E41-8FE2-B5852368D9FC}"/>
          </ac:grpSpMkLst>
        </pc:grpChg>
        <pc:grpChg chg="add mod">
          <ac:chgData name="James Abbott (Staff)" userId="c7d9f1d4-3aa3-4099-ba66-90321d4b3638" providerId="ADAL" clId="{9DD94C70-368A-8C41-8F81-9BBCB379747B}" dt="2019-07-23T08:56:14.392" v="22431" actId="164"/>
          <ac:grpSpMkLst>
            <pc:docMk/>
            <pc:sldMk cId="2465412529" sldId="415"/>
            <ac:grpSpMk id="20" creationId="{C99C5824-04F2-E34C-9E48-903ABB5C89C0}"/>
          </ac:grpSpMkLst>
        </pc:grpChg>
        <pc:grpChg chg="add mod">
          <ac:chgData name="James Abbott (Staff)" userId="c7d9f1d4-3aa3-4099-ba66-90321d4b3638" providerId="ADAL" clId="{9DD94C70-368A-8C41-8F81-9BBCB379747B}" dt="2019-07-24T15:39:56.455" v="36249" actId="1037"/>
          <ac:grpSpMkLst>
            <pc:docMk/>
            <pc:sldMk cId="2465412529" sldId="415"/>
            <ac:grpSpMk id="24" creationId="{D18D720F-E595-FE42-BD0F-C9B87C1852F8}"/>
          </ac:grpSpMkLst>
        </pc:grpChg>
        <pc:grpChg chg="add mod">
          <ac:chgData name="James Abbott (Staff)" userId="c7d9f1d4-3aa3-4099-ba66-90321d4b3638" providerId="ADAL" clId="{9DD94C70-368A-8C41-8F81-9BBCB379747B}" dt="2019-07-23T09:03:13.785" v="22478" actId="164"/>
          <ac:grpSpMkLst>
            <pc:docMk/>
            <pc:sldMk cId="2465412529" sldId="415"/>
            <ac:grpSpMk id="29" creationId="{F8994D89-4B17-A344-85FF-4B9F9220933A}"/>
          </ac:grpSpMkLst>
        </pc:grpChg>
        <pc:grpChg chg="add mod">
          <ac:chgData name="James Abbott (Staff)" userId="c7d9f1d4-3aa3-4099-ba66-90321d4b3638" providerId="ADAL" clId="{9DD94C70-368A-8C41-8F81-9BBCB379747B}" dt="2019-07-23T09:06:21.024" v="22553" actId="164"/>
          <ac:grpSpMkLst>
            <pc:docMk/>
            <pc:sldMk cId="2465412529" sldId="415"/>
            <ac:grpSpMk id="35" creationId="{D061EA51-AD56-D044-9453-04413B3E0CDA}"/>
          </ac:grpSpMkLst>
        </pc:grpChg>
        <pc:grpChg chg="add mod">
          <ac:chgData name="James Abbott (Staff)" userId="c7d9f1d4-3aa3-4099-ba66-90321d4b3638" providerId="ADAL" clId="{9DD94C70-368A-8C41-8F81-9BBCB379747B}" dt="2019-07-23T09:08:08.070" v="22660" actId="164"/>
          <ac:grpSpMkLst>
            <pc:docMk/>
            <pc:sldMk cId="2465412529" sldId="415"/>
            <ac:grpSpMk id="40" creationId="{F76EDA37-8455-8245-AF19-F06520CE1C38}"/>
          </ac:grpSpMkLst>
        </pc:grpChg>
        <pc:grpChg chg="add mod">
          <ac:chgData name="James Abbott (Staff)" userId="c7d9f1d4-3aa3-4099-ba66-90321d4b3638" providerId="ADAL" clId="{9DD94C70-368A-8C41-8F81-9BBCB379747B}" dt="2019-07-23T09:09:54.252" v="22759" actId="164"/>
          <ac:grpSpMkLst>
            <pc:docMk/>
            <pc:sldMk cId="2465412529" sldId="415"/>
            <ac:grpSpMk id="45" creationId="{57B6B202-18F9-AC4C-BF61-D1A72B129448}"/>
          </ac:grpSpMkLst>
        </pc:grpChg>
        <pc:grpChg chg="add mod">
          <ac:chgData name="James Abbott (Staff)" userId="c7d9f1d4-3aa3-4099-ba66-90321d4b3638" providerId="ADAL" clId="{9DD94C70-368A-8C41-8F81-9BBCB379747B}" dt="2019-07-23T09:12:07.236" v="22839" actId="164"/>
          <ac:grpSpMkLst>
            <pc:docMk/>
            <pc:sldMk cId="2465412529" sldId="415"/>
            <ac:grpSpMk id="50" creationId="{68796C02-1132-B24D-9AE1-2C61C7A9BAE0}"/>
          </ac:grpSpMkLst>
        </pc:grpChg>
        <pc:cxnChg chg="add mod">
          <ac:chgData name="James Abbott (Staff)" userId="c7d9f1d4-3aa3-4099-ba66-90321d4b3638" providerId="ADAL" clId="{9DD94C70-368A-8C41-8F81-9BBCB379747B}" dt="2019-07-23T08:52:00.238" v="22333" actId="164"/>
          <ac:cxnSpMkLst>
            <pc:docMk/>
            <pc:sldMk cId="2465412529" sldId="415"/>
            <ac:cxnSpMk id="8" creationId="{2376444B-6686-D848-B48D-C311E540D1B6}"/>
          </ac:cxnSpMkLst>
        </pc:cxnChg>
        <pc:cxnChg chg="add mod">
          <ac:chgData name="James Abbott (Staff)" userId="c7d9f1d4-3aa3-4099-ba66-90321d4b3638" providerId="ADAL" clId="{9DD94C70-368A-8C41-8F81-9BBCB379747B}" dt="2019-07-23T08:54:11.377" v="22404" actId="164"/>
          <ac:cxnSpMkLst>
            <pc:docMk/>
            <pc:sldMk cId="2465412529" sldId="415"/>
            <ac:cxnSpMk id="14" creationId="{E4AAC919-D5FF-F04C-A046-51C96EC1401F}"/>
          </ac:cxnSpMkLst>
        </pc:cxnChg>
        <pc:cxnChg chg="add mod">
          <ac:chgData name="James Abbott (Staff)" userId="c7d9f1d4-3aa3-4099-ba66-90321d4b3638" providerId="ADAL" clId="{9DD94C70-368A-8C41-8F81-9BBCB379747B}" dt="2019-07-23T08:56:14.392" v="22431" actId="164"/>
          <ac:cxnSpMkLst>
            <pc:docMk/>
            <pc:sldMk cId="2465412529" sldId="415"/>
            <ac:cxnSpMk id="19" creationId="{95BE9103-D83C-0D4E-A4EA-B7F61AB858E2}"/>
          </ac:cxnSpMkLst>
        </pc:cxnChg>
        <pc:cxnChg chg="add mod">
          <ac:chgData name="James Abbott (Staff)" userId="c7d9f1d4-3aa3-4099-ba66-90321d4b3638" providerId="ADAL" clId="{9DD94C70-368A-8C41-8F81-9BBCB379747B}" dt="2019-07-24T15:40:23.773" v="36251" actId="14100"/>
          <ac:cxnSpMkLst>
            <pc:docMk/>
            <pc:sldMk cId="2465412529" sldId="415"/>
            <ac:cxnSpMk id="23" creationId="{0F6C46A9-731C-5E4C-9E7F-A171E2E18CED}"/>
          </ac:cxnSpMkLst>
        </pc:cxnChg>
        <pc:cxnChg chg="add mod">
          <ac:chgData name="James Abbott (Staff)" userId="c7d9f1d4-3aa3-4099-ba66-90321d4b3638" providerId="ADAL" clId="{9DD94C70-368A-8C41-8F81-9BBCB379747B}" dt="2019-07-23T09:03:13.785" v="22478" actId="164"/>
          <ac:cxnSpMkLst>
            <pc:docMk/>
            <pc:sldMk cId="2465412529" sldId="415"/>
            <ac:cxnSpMk id="28" creationId="{CA3C263A-E354-2243-A4DC-EA8419D09FFD}"/>
          </ac:cxnSpMkLst>
        </pc:cxnChg>
        <pc:cxnChg chg="add mod">
          <ac:chgData name="James Abbott (Staff)" userId="c7d9f1d4-3aa3-4099-ba66-90321d4b3638" providerId="ADAL" clId="{9DD94C70-368A-8C41-8F81-9BBCB379747B}" dt="2019-07-23T09:06:21.024" v="22553" actId="164"/>
          <ac:cxnSpMkLst>
            <pc:docMk/>
            <pc:sldMk cId="2465412529" sldId="415"/>
            <ac:cxnSpMk id="34" creationId="{CCBAC044-9A7C-894B-B8D7-B468FBD453ED}"/>
          </ac:cxnSpMkLst>
        </pc:cxnChg>
        <pc:cxnChg chg="add mod">
          <ac:chgData name="James Abbott (Staff)" userId="c7d9f1d4-3aa3-4099-ba66-90321d4b3638" providerId="ADAL" clId="{9DD94C70-368A-8C41-8F81-9BBCB379747B}" dt="2019-07-23T09:08:08.070" v="22660" actId="164"/>
          <ac:cxnSpMkLst>
            <pc:docMk/>
            <pc:sldMk cId="2465412529" sldId="415"/>
            <ac:cxnSpMk id="39" creationId="{FAFCB4D6-CDB2-D645-94ED-185F5AFCB62E}"/>
          </ac:cxnSpMkLst>
        </pc:cxnChg>
        <pc:cxnChg chg="add mod">
          <ac:chgData name="James Abbott (Staff)" userId="c7d9f1d4-3aa3-4099-ba66-90321d4b3638" providerId="ADAL" clId="{9DD94C70-368A-8C41-8F81-9BBCB379747B}" dt="2019-07-23T09:10:57.794" v="22815" actId="1038"/>
          <ac:cxnSpMkLst>
            <pc:docMk/>
            <pc:sldMk cId="2465412529" sldId="415"/>
            <ac:cxnSpMk id="44" creationId="{35B43DDE-65AD-4040-A348-AFF4609A9F4B}"/>
          </ac:cxnSpMkLst>
        </pc:cxnChg>
        <pc:cxnChg chg="add mod">
          <ac:chgData name="James Abbott (Staff)" userId="c7d9f1d4-3aa3-4099-ba66-90321d4b3638" providerId="ADAL" clId="{9DD94C70-368A-8C41-8F81-9BBCB379747B}" dt="2019-07-23T09:12:07.236" v="22839" actId="164"/>
          <ac:cxnSpMkLst>
            <pc:docMk/>
            <pc:sldMk cId="2465412529" sldId="415"/>
            <ac:cxnSpMk id="49" creationId="{6D92CE30-9D71-CB4E-B3E1-C0220027FDC5}"/>
          </ac:cxnSpMkLst>
        </pc:cxnChg>
      </pc:sldChg>
      <pc:sldChg chg="add del">
        <pc:chgData name="James Abbott (Staff)" userId="c7d9f1d4-3aa3-4099-ba66-90321d4b3638" providerId="ADAL" clId="{9DD94C70-368A-8C41-8F81-9BBCB379747B}" dt="2019-07-23T08:59:39.970" v="22456" actId="2696"/>
        <pc:sldMkLst>
          <pc:docMk/>
          <pc:sldMk cId="3322973437" sldId="416"/>
        </pc:sldMkLst>
      </pc:sldChg>
      <pc:sldChg chg="add del">
        <pc:chgData name="James Abbott (Staff)" userId="c7d9f1d4-3aa3-4099-ba66-90321d4b3638" providerId="ADAL" clId="{9DD94C70-368A-8C41-8F81-9BBCB379747B}" dt="2019-07-23T08:59:56.255" v="22457" actId="2696"/>
        <pc:sldMkLst>
          <pc:docMk/>
          <pc:sldMk cId="1367775671" sldId="417"/>
        </pc:sldMkLst>
      </pc:sldChg>
      <pc:sldChg chg="addSp delSp modSp add ord delAnim modAnim">
        <pc:chgData name="James Abbott (Staff)" userId="c7d9f1d4-3aa3-4099-ba66-90321d4b3638" providerId="ADAL" clId="{9DD94C70-368A-8C41-8F81-9BBCB379747B}" dt="2019-07-22T15:52:59.413" v="20438" actId="20577"/>
        <pc:sldMkLst>
          <pc:docMk/>
          <pc:sldMk cId="586523640" sldId="418"/>
        </pc:sldMkLst>
        <pc:spChg chg="mod">
          <ac:chgData name="James Abbott (Staff)" userId="c7d9f1d4-3aa3-4099-ba66-90321d4b3638" providerId="ADAL" clId="{9DD94C70-368A-8C41-8F81-9BBCB379747B}" dt="2019-07-22T15:52:59.413" v="20438" actId="20577"/>
          <ac:spMkLst>
            <pc:docMk/>
            <pc:sldMk cId="586523640" sldId="418"/>
            <ac:spMk id="2" creationId="{38F9672B-AF12-FD45-B534-36F1467CF6B6}"/>
          </ac:spMkLst>
        </pc:spChg>
        <pc:spChg chg="mod">
          <ac:chgData name="James Abbott (Staff)" userId="c7d9f1d4-3aa3-4099-ba66-90321d4b3638" providerId="ADAL" clId="{9DD94C70-368A-8C41-8F81-9BBCB379747B}" dt="2019-07-22T13:38:08.628" v="18316" actId="20577"/>
          <ac:spMkLst>
            <pc:docMk/>
            <pc:sldMk cId="586523640" sldId="418"/>
            <ac:spMk id="4" creationId="{D1C34E7A-50FB-9C4F-A750-9E42265E85A9}"/>
          </ac:spMkLst>
        </pc:spChg>
        <pc:grpChg chg="add">
          <ac:chgData name="James Abbott (Staff)" userId="c7d9f1d4-3aa3-4099-ba66-90321d4b3638" providerId="ADAL" clId="{9DD94C70-368A-8C41-8F81-9BBCB379747B}" dt="2019-07-22T13:38:24.481" v="18318"/>
          <ac:grpSpMkLst>
            <pc:docMk/>
            <pc:sldMk cId="586523640" sldId="418"/>
            <ac:grpSpMk id="5" creationId="{D2A2817E-46D7-BE41-8FA5-3150B3A83863}"/>
          </ac:grpSpMkLst>
        </pc:grpChg>
        <pc:grpChg chg="add del">
          <ac:chgData name="James Abbott (Staff)" userId="c7d9f1d4-3aa3-4099-ba66-90321d4b3638" providerId="ADAL" clId="{9DD94C70-368A-8C41-8F81-9BBCB379747B}" dt="2019-07-22T13:38:37.094" v="18320" actId="478"/>
          <ac:grpSpMkLst>
            <pc:docMk/>
            <pc:sldMk cId="586523640" sldId="418"/>
            <ac:grpSpMk id="17" creationId="{1C054D60-8517-BA45-880F-1A427F8A94FD}"/>
          </ac:grpSpMkLst>
        </pc:grp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6" creationId="{E1FF910A-611E-8847-9EF7-C2CE6E97DEF9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8" creationId="{7EF2D310-0B34-CD48-9E22-634BEC3FD4C2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9" creationId="{0ABCB052-F4A0-4440-9A62-F11EAE4C89D1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10" creationId="{D82C6F0A-ACFB-284F-9C8A-32DB05100A0E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11" creationId="{9A3644E6-9D43-6846-9F12-C17E808AA0CB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12" creationId="{1F33EA39-48EB-5D4B-BCDA-135E0CE10F6A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13" creationId="{501746E0-FB9B-0146-966A-789DAF267A6F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14" creationId="{086E9ABB-DEDD-2149-BFEE-356D368CFD55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15" creationId="{0D5E0C83-03F7-7547-AEDA-9CA8DB4E15EE}"/>
          </ac:cxnSpMkLst>
        </pc:cxnChg>
        <pc:cxnChg chg="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16" creationId="{2A412D77-48B5-734E-BBDB-4873165E7BE4}"/>
          </ac:cxnSpMkLst>
        </pc:cxnChg>
        <pc:cxnChg chg="add 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21" creationId="{60DBA424-4B60-054E-A2E6-034B35814058}"/>
          </ac:cxnSpMkLst>
        </pc:cxnChg>
        <pc:cxnChg chg="add del mod">
          <ac:chgData name="James Abbott (Staff)" userId="c7d9f1d4-3aa3-4099-ba66-90321d4b3638" providerId="ADAL" clId="{9DD94C70-368A-8C41-8F81-9BBCB379747B}" dt="2019-07-22T13:46:10.387" v="18380" actId="478"/>
          <ac:cxnSpMkLst>
            <pc:docMk/>
            <pc:sldMk cId="586523640" sldId="418"/>
            <ac:cxnSpMk id="22" creationId="{1F3C4DE4-A59A-C246-8525-96F65CF4BD4F}"/>
          </ac:cxnSpMkLst>
        </pc:cxnChg>
        <pc:cxnChg chg="add del mod">
          <ac:chgData name="James Abbott (Staff)" userId="c7d9f1d4-3aa3-4099-ba66-90321d4b3638" providerId="ADAL" clId="{9DD94C70-368A-8C41-8F81-9BBCB379747B}" dt="2019-07-22T13:46:07.617" v="18379" actId="478"/>
          <ac:cxnSpMkLst>
            <pc:docMk/>
            <pc:sldMk cId="586523640" sldId="418"/>
            <ac:cxnSpMk id="23" creationId="{42FB315E-9C0B-D346-BC28-1BA8F02FAB20}"/>
          </ac:cxnSpMkLst>
        </pc:cxnChg>
        <pc:cxnChg chg="add del mod">
          <ac:chgData name="James Abbott (Staff)" userId="c7d9f1d4-3aa3-4099-ba66-90321d4b3638" providerId="ADAL" clId="{9DD94C70-368A-8C41-8F81-9BBCB379747B}" dt="2019-07-22T14:02:04.323" v="18537" actId="478"/>
          <ac:cxnSpMkLst>
            <pc:docMk/>
            <pc:sldMk cId="586523640" sldId="418"/>
            <ac:cxnSpMk id="24" creationId="{6B1B0EA6-5809-F842-AF63-F2544D913DF5}"/>
          </ac:cxnSpMkLst>
        </pc:cxnChg>
        <pc:cxnChg chg="add del mod">
          <ac:chgData name="James Abbott (Staff)" userId="c7d9f1d4-3aa3-4099-ba66-90321d4b3638" providerId="ADAL" clId="{9DD94C70-368A-8C41-8F81-9BBCB379747B}" dt="2019-07-22T14:02:01.754" v="18536" actId="478"/>
          <ac:cxnSpMkLst>
            <pc:docMk/>
            <pc:sldMk cId="586523640" sldId="418"/>
            <ac:cxnSpMk id="25" creationId="{2119E669-8C69-7043-80FA-037DCC971BD7}"/>
          </ac:cxnSpMkLst>
        </pc:cxnChg>
        <pc:cxnChg chg="add del mod">
          <ac:chgData name="James Abbott (Staff)" userId="c7d9f1d4-3aa3-4099-ba66-90321d4b3638" providerId="ADAL" clId="{9DD94C70-368A-8C41-8F81-9BBCB379747B}" dt="2019-07-22T14:02:06.975" v="18538" actId="478"/>
          <ac:cxnSpMkLst>
            <pc:docMk/>
            <pc:sldMk cId="586523640" sldId="418"/>
            <ac:cxnSpMk id="26" creationId="{FCFE9127-C539-4049-A8CC-A2F791DC16F7}"/>
          </ac:cxnSpMkLst>
        </pc:cxnChg>
        <pc:cxnChg chg="add 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28" creationId="{ABBE0B99-DDA2-4644-B806-FE279CEB1CDD}"/>
          </ac:cxnSpMkLst>
        </pc:cxnChg>
        <pc:cxnChg chg="add del mod">
          <ac:chgData name="James Abbott (Staff)" userId="c7d9f1d4-3aa3-4099-ba66-90321d4b3638" providerId="ADAL" clId="{9DD94C70-368A-8C41-8F81-9BBCB379747B}" dt="2019-07-22T14:02:47.142" v="18551" actId="478"/>
          <ac:cxnSpMkLst>
            <pc:docMk/>
            <pc:sldMk cId="586523640" sldId="418"/>
            <ac:cxnSpMk id="29" creationId="{97617A81-C1B7-D94E-BBC3-743F4BC12DFA}"/>
          </ac:cxnSpMkLst>
        </pc:cxnChg>
        <pc:cxnChg chg="add 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30" creationId="{5CC01E70-3599-8A49-BA7E-0FA222AF00B5}"/>
          </ac:cxnSpMkLst>
        </pc:cxnChg>
        <pc:cxnChg chg="add 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31" creationId="{78B012CA-B5A6-CA45-946D-654CE26E20D9}"/>
          </ac:cxnSpMkLst>
        </pc:cxnChg>
        <pc:cxnChg chg="add 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32" creationId="{1344F335-5D0E-8248-B1B5-D2ECA08723B9}"/>
          </ac:cxnSpMkLst>
        </pc:cxnChg>
        <pc:cxnChg chg="add 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33" creationId="{B2099836-D0FA-CB4A-BEA2-EBE60B32D6AD}"/>
          </ac:cxnSpMkLst>
        </pc:cxnChg>
        <pc:cxnChg chg="add mod">
          <ac:chgData name="James Abbott (Staff)" userId="c7d9f1d4-3aa3-4099-ba66-90321d4b3638" providerId="ADAL" clId="{9DD94C70-368A-8C41-8F81-9BBCB379747B}" dt="2019-07-22T14:13:52.987" v="18570" actId="1582"/>
          <ac:cxnSpMkLst>
            <pc:docMk/>
            <pc:sldMk cId="586523640" sldId="418"/>
            <ac:cxnSpMk id="34" creationId="{FA2D3027-068E-1A41-AAB7-9568BDD31E48}"/>
          </ac:cxnSpMkLst>
        </pc:cxnChg>
      </pc:sldChg>
      <pc:sldChg chg="addSp modSp add modAnim modNotesTx">
        <pc:chgData name="James Abbott (Staff)" userId="c7d9f1d4-3aa3-4099-ba66-90321d4b3638" providerId="ADAL" clId="{9DD94C70-368A-8C41-8F81-9BBCB379747B}" dt="2019-07-23T11:56:41.680" v="26322" actId="255"/>
        <pc:sldMkLst>
          <pc:docMk/>
          <pc:sldMk cId="2452611791" sldId="419"/>
        </pc:sldMkLst>
        <pc:spChg chg="mod">
          <ac:chgData name="James Abbott (Staff)" userId="c7d9f1d4-3aa3-4099-ba66-90321d4b3638" providerId="ADAL" clId="{9DD94C70-368A-8C41-8F81-9BBCB379747B}" dt="2019-07-23T11:56:41.680" v="26322" actId="255"/>
          <ac:spMkLst>
            <pc:docMk/>
            <pc:sldMk cId="2452611791" sldId="419"/>
            <ac:spMk id="2" creationId="{516B1450-0530-CF48-B22A-BF4D62676D4B}"/>
          </ac:spMkLst>
        </pc:spChg>
        <pc:spChg chg="mod">
          <ac:chgData name="James Abbott (Staff)" userId="c7d9f1d4-3aa3-4099-ba66-90321d4b3638" providerId="ADAL" clId="{9DD94C70-368A-8C41-8F81-9BBCB379747B}" dt="2019-07-22T14:39:39.880" v="19138" actId="20577"/>
          <ac:spMkLst>
            <pc:docMk/>
            <pc:sldMk cId="2452611791" sldId="419"/>
            <ac:spMk id="4" creationId="{04A672CE-0671-8E46-B8A4-DADDF77AABEC}"/>
          </ac:spMkLst>
        </pc:spChg>
        <pc:spChg chg="add mod">
          <ac:chgData name="James Abbott (Staff)" userId="c7d9f1d4-3aa3-4099-ba66-90321d4b3638" providerId="ADAL" clId="{9DD94C70-368A-8C41-8F81-9BBCB379747B}" dt="2019-07-22T15:54:28.329" v="20519" actId="113"/>
          <ac:spMkLst>
            <pc:docMk/>
            <pc:sldMk cId="2452611791" sldId="419"/>
            <ac:spMk id="5" creationId="{108E3623-9927-3042-9A67-AD3B474ED7F6}"/>
          </ac:spMkLst>
        </pc:spChg>
      </pc:sldChg>
      <pc:sldChg chg="delSp modSp add">
        <pc:chgData name="James Abbott (Staff)" userId="c7d9f1d4-3aa3-4099-ba66-90321d4b3638" providerId="ADAL" clId="{9DD94C70-368A-8C41-8F81-9BBCB379747B}" dt="2019-07-22T16:30:09.539" v="22043" actId="5793"/>
        <pc:sldMkLst>
          <pc:docMk/>
          <pc:sldMk cId="3158506011" sldId="420"/>
        </pc:sldMkLst>
        <pc:spChg chg="mod">
          <ac:chgData name="James Abbott (Staff)" userId="c7d9f1d4-3aa3-4099-ba66-90321d4b3638" providerId="ADAL" clId="{9DD94C70-368A-8C41-8F81-9BBCB379747B}" dt="2019-07-22T16:30:09.539" v="22043" actId="5793"/>
          <ac:spMkLst>
            <pc:docMk/>
            <pc:sldMk cId="3158506011" sldId="420"/>
            <ac:spMk id="2" creationId="{3DCECC03-D2ED-D045-A87A-1A51804B0AAA}"/>
          </ac:spMkLst>
        </pc:spChg>
        <pc:spChg chg="del">
          <ac:chgData name="James Abbott (Staff)" userId="c7d9f1d4-3aa3-4099-ba66-90321d4b3638" providerId="ADAL" clId="{9DD94C70-368A-8C41-8F81-9BBCB379747B}" dt="2019-07-22T15:58:12.697" v="20954" actId="478"/>
          <ac:spMkLst>
            <pc:docMk/>
            <pc:sldMk cId="3158506011" sldId="420"/>
            <ac:spMk id="3" creationId="{AB3651D6-1F36-5E41-A16D-82F1058FDEEB}"/>
          </ac:spMkLst>
        </pc:spChg>
        <pc:spChg chg="mod">
          <ac:chgData name="James Abbott (Staff)" userId="c7d9f1d4-3aa3-4099-ba66-90321d4b3638" providerId="ADAL" clId="{9DD94C70-368A-8C41-8F81-9BBCB379747B}" dt="2019-07-22T15:51:57.739" v="20370" actId="20577"/>
          <ac:spMkLst>
            <pc:docMk/>
            <pc:sldMk cId="3158506011" sldId="420"/>
            <ac:spMk id="4" creationId="{EF1AE1FD-0F36-184C-8BDA-F1B2011B263C}"/>
          </ac:spMkLst>
        </pc:spChg>
      </pc:sldChg>
      <pc:sldChg chg="addSp delSp modSp add">
        <pc:chgData name="James Abbott (Staff)" userId="c7d9f1d4-3aa3-4099-ba66-90321d4b3638" providerId="ADAL" clId="{9DD94C70-368A-8C41-8F81-9BBCB379747B}" dt="2019-07-22T16:09:35.218" v="21373" actId="20577"/>
        <pc:sldMkLst>
          <pc:docMk/>
          <pc:sldMk cId="517882320" sldId="421"/>
        </pc:sldMkLst>
        <pc:spChg chg="del mod">
          <ac:chgData name="James Abbott (Staff)" userId="c7d9f1d4-3aa3-4099-ba66-90321d4b3638" providerId="ADAL" clId="{9DD94C70-368A-8C41-8F81-9BBCB379747B}" dt="2019-07-22T16:01:16.353" v="21002"/>
          <ac:spMkLst>
            <pc:docMk/>
            <pc:sldMk cId="517882320" sldId="421"/>
            <ac:spMk id="2" creationId="{313963B3-7391-B748-9178-EA0AD887700F}"/>
          </ac:spMkLst>
        </pc:spChg>
        <pc:spChg chg="del">
          <ac:chgData name="James Abbott (Staff)" userId="c7d9f1d4-3aa3-4099-ba66-90321d4b3638" providerId="ADAL" clId="{9DD94C70-368A-8C41-8F81-9BBCB379747B}" dt="2019-07-22T16:01:07.766" v="21000" actId="478"/>
          <ac:spMkLst>
            <pc:docMk/>
            <pc:sldMk cId="517882320" sldId="421"/>
            <ac:spMk id="3" creationId="{EACA1242-9131-9046-A614-BD13A5EEDBC2}"/>
          </ac:spMkLst>
        </pc:spChg>
        <pc:spChg chg="mod">
          <ac:chgData name="James Abbott (Staff)" userId="c7d9f1d4-3aa3-4099-ba66-90321d4b3638" providerId="ADAL" clId="{9DD94C70-368A-8C41-8F81-9BBCB379747B}" dt="2019-07-22T16:00:59.703" v="20999" actId="20577"/>
          <ac:spMkLst>
            <pc:docMk/>
            <pc:sldMk cId="517882320" sldId="421"/>
            <ac:spMk id="4" creationId="{FD7C9F3F-9621-4C43-AFFC-5B453B454B98}"/>
          </ac:spMkLst>
        </pc:spChg>
        <pc:spChg chg="add del mod">
          <ac:chgData name="James Abbott (Staff)" userId="c7d9f1d4-3aa3-4099-ba66-90321d4b3638" providerId="ADAL" clId="{9DD94C70-368A-8C41-8F81-9BBCB379747B}" dt="2019-07-22T16:09:35.218" v="21373" actId="20577"/>
          <ac:spMkLst>
            <pc:docMk/>
            <pc:sldMk cId="517882320" sldId="421"/>
            <ac:spMk id="6" creationId="{2B9FD4E7-8F16-A04C-93D6-B55646B1CA9F}"/>
          </ac:spMkLst>
        </pc:spChg>
        <pc:graphicFrameChg chg="add del mod">
          <ac:chgData name="James Abbott (Staff)" userId="c7d9f1d4-3aa3-4099-ba66-90321d4b3638" providerId="ADAL" clId="{9DD94C70-368A-8C41-8F81-9BBCB379747B}" dt="2019-07-22T16:01:38.394" v="21004"/>
          <ac:graphicFrameMkLst>
            <pc:docMk/>
            <pc:sldMk cId="517882320" sldId="421"/>
            <ac:graphicFrameMk id="7" creationId="{679F6C55-EA1F-E440-A6A9-38870041EC9B}"/>
          </ac:graphicFrameMkLst>
        </pc:graphicFrameChg>
      </pc:sldChg>
      <pc:sldChg chg="modSp add">
        <pc:chgData name="James Abbott (Staff)" userId="c7d9f1d4-3aa3-4099-ba66-90321d4b3638" providerId="ADAL" clId="{9DD94C70-368A-8C41-8F81-9BBCB379747B}" dt="2019-07-23T08:38:39.707" v="22048" actId="20577"/>
        <pc:sldMkLst>
          <pc:docMk/>
          <pc:sldMk cId="2728005330" sldId="422"/>
        </pc:sldMkLst>
        <pc:spChg chg="mod">
          <ac:chgData name="James Abbott (Staff)" userId="c7d9f1d4-3aa3-4099-ba66-90321d4b3638" providerId="ADAL" clId="{9DD94C70-368A-8C41-8F81-9BBCB379747B}" dt="2019-07-23T08:38:39.707" v="22048" actId="20577"/>
          <ac:spMkLst>
            <pc:docMk/>
            <pc:sldMk cId="2728005330" sldId="422"/>
            <ac:spMk id="2" creationId="{8A9611FF-633E-114E-BD3A-B47FF0629CD7}"/>
          </ac:spMkLst>
        </pc:spChg>
        <pc:spChg chg="mod">
          <ac:chgData name="James Abbott (Staff)" userId="c7d9f1d4-3aa3-4099-ba66-90321d4b3638" providerId="ADAL" clId="{9DD94C70-368A-8C41-8F81-9BBCB379747B}" dt="2019-07-22T16:12:16.879" v="21521" actId="20577"/>
          <ac:spMkLst>
            <pc:docMk/>
            <pc:sldMk cId="2728005330" sldId="422"/>
            <ac:spMk id="4" creationId="{00503554-2351-5F4E-BA07-58CA5DA1408C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7-23T10:51:08.264" v="25196" actId="20577"/>
        <pc:sldMkLst>
          <pc:docMk/>
          <pc:sldMk cId="670311167" sldId="423"/>
        </pc:sldMkLst>
        <pc:spChg chg="mod">
          <ac:chgData name="James Abbott (Staff)" userId="c7d9f1d4-3aa3-4099-ba66-90321d4b3638" providerId="ADAL" clId="{9DD94C70-368A-8C41-8F81-9BBCB379747B}" dt="2019-07-23T10:51:08.264" v="25196" actId="20577"/>
          <ac:spMkLst>
            <pc:docMk/>
            <pc:sldMk cId="670311167" sldId="423"/>
            <ac:spMk id="2" creationId="{617F3C6D-96F5-CC41-8089-9A3BFA2B6ACE}"/>
          </ac:spMkLst>
        </pc:spChg>
        <pc:spChg chg="del">
          <ac:chgData name="James Abbott (Staff)" userId="c7d9f1d4-3aa3-4099-ba66-90321d4b3638" providerId="ADAL" clId="{9DD94C70-368A-8C41-8F81-9BBCB379747B}" dt="2019-07-23T10:35:42.462" v="24594" actId="3680"/>
          <ac:spMkLst>
            <pc:docMk/>
            <pc:sldMk cId="670311167" sldId="423"/>
            <ac:spMk id="3" creationId="{12D03397-8AF0-104C-A65D-C26C2163E955}"/>
          </ac:spMkLst>
        </pc:spChg>
        <pc:spChg chg="mod">
          <ac:chgData name="James Abbott (Staff)" userId="c7d9f1d4-3aa3-4099-ba66-90321d4b3638" providerId="ADAL" clId="{9DD94C70-368A-8C41-8F81-9BBCB379747B}" dt="2019-07-23T10:27:21.352" v="24544" actId="20577"/>
          <ac:spMkLst>
            <pc:docMk/>
            <pc:sldMk cId="670311167" sldId="423"/>
            <ac:spMk id="4" creationId="{4AD08850-2A2F-0A45-99E7-85762FD9E7AF}"/>
          </ac:spMkLst>
        </pc:spChg>
        <pc:spChg chg="add del mod">
          <ac:chgData name="James Abbott (Staff)" userId="c7d9f1d4-3aa3-4099-ba66-90321d4b3638" providerId="ADAL" clId="{9DD94C70-368A-8C41-8F81-9BBCB379747B}" dt="2019-07-23T10:35:15.084" v="24593" actId="478"/>
          <ac:spMkLst>
            <pc:docMk/>
            <pc:sldMk cId="670311167" sldId="423"/>
            <ac:spMk id="6" creationId="{49A30C82-EA7B-1C44-BA3B-E5FF6CB7C0BD}"/>
          </ac:spMkLst>
        </pc:spChg>
        <pc:graphicFrameChg chg="add mod modGraphic">
          <ac:chgData name="James Abbott (Staff)" userId="c7d9f1d4-3aa3-4099-ba66-90321d4b3638" providerId="ADAL" clId="{9DD94C70-368A-8C41-8F81-9BBCB379747B}" dt="2019-07-23T10:47:46.020" v="25053" actId="1076"/>
          <ac:graphicFrameMkLst>
            <pc:docMk/>
            <pc:sldMk cId="670311167" sldId="423"/>
            <ac:graphicFrameMk id="7" creationId="{1CB9C923-C6F8-C843-A3A1-E28CFF80F8FA}"/>
          </ac:graphicFrameMkLst>
        </pc:graphicFrameChg>
      </pc:sldChg>
      <pc:sldChg chg="addSp delSp modSp add modAnim">
        <pc:chgData name="James Abbott (Staff)" userId="c7d9f1d4-3aa3-4099-ba66-90321d4b3638" providerId="ADAL" clId="{9DD94C70-368A-8C41-8F81-9BBCB379747B}" dt="2019-07-23T11:05:42.695" v="26234" actId="1037"/>
        <pc:sldMkLst>
          <pc:docMk/>
          <pc:sldMk cId="3862774599" sldId="424"/>
        </pc:sldMkLst>
        <pc:spChg chg="del">
          <ac:chgData name="James Abbott (Staff)" userId="c7d9f1d4-3aa3-4099-ba66-90321d4b3638" providerId="ADAL" clId="{9DD94C70-368A-8C41-8F81-9BBCB379747B}" dt="2019-07-23T10:51:30.261" v="25197" actId="3680"/>
          <ac:spMkLst>
            <pc:docMk/>
            <pc:sldMk cId="3862774599" sldId="424"/>
            <ac:spMk id="2" creationId="{182E769C-6010-634F-AC4F-071C5D2F6E08}"/>
          </ac:spMkLst>
        </pc:spChg>
        <pc:spChg chg="mod">
          <ac:chgData name="James Abbott (Staff)" userId="c7d9f1d4-3aa3-4099-ba66-90321d4b3638" providerId="ADAL" clId="{9DD94C70-368A-8C41-8F81-9BBCB379747B}" dt="2019-07-23T11:05:42.695" v="26234" actId="1037"/>
          <ac:spMkLst>
            <pc:docMk/>
            <pc:sldMk cId="3862774599" sldId="424"/>
            <ac:spMk id="3" creationId="{B285096F-2BFB-1944-83D6-9E33F38BE6D9}"/>
          </ac:spMkLst>
        </pc:spChg>
        <pc:spChg chg="mod">
          <ac:chgData name="James Abbott (Staff)" userId="c7d9f1d4-3aa3-4099-ba66-90321d4b3638" providerId="ADAL" clId="{9DD94C70-368A-8C41-8F81-9BBCB379747B}" dt="2019-07-23T10:50:20.339" v="25110" actId="20577"/>
          <ac:spMkLst>
            <pc:docMk/>
            <pc:sldMk cId="3862774599" sldId="424"/>
            <ac:spMk id="4" creationId="{7E7CC94F-BF0F-F643-AB7B-70BE3272F2D8}"/>
          </ac:spMkLst>
        </pc:spChg>
        <pc:graphicFrameChg chg="add mod modGraphic">
          <ac:chgData name="James Abbott (Staff)" userId="c7d9f1d4-3aa3-4099-ba66-90321d4b3638" providerId="ADAL" clId="{9DD94C70-368A-8C41-8F81-9BBCB379747B}" dt="2019-07-23T10:58:10.629" v="25811" actId="20577"/>
          <ac:graphicFrameMkLst>
            <pc:docMk/>
            <pc:sldMk cId="3862774599" sldId="424"/>
            <ac:graphicFrameMk id="6" creationId="{4508CE0B-F347-6B4B-8FAA-51055A925234}"/>
          </ac:graphicFrameMkLst>
        </pc:graphicFrameChg>
      </pc:sldChg>
      <pc:sldChg chg="addSp delSp modSp add modAnim">
        <pc:chgData name="James Abbott (Staff)" userId="c7d9f1d4-3aa3-4099-ba66-90321d4b3638" providerId="ADAL" clId="{9DD94C70-368A-8C41-8F81-9BBCB379747B}" dt="2019-07-24T09:21:11.500" v="33096"/>
        <pc:sldMkLst>
          <pc:docMk/>
          <pc:sldMk cId="531875943" sldId="425"/>
        </pc:sldMkLst>
        <pc:spChg chg="mod">
          <ac:chgData name="James Abbott (Staff)" userId="c7d9f1d4-3aa3-4099-ba66-90321d4b3638" providerId="ADAL" clId="{9DD94C70-368A-8C41-8F81-9BBCB379747B}" dt="2019-07-23T12:41:19.988" v="27403" actId="2711"/>
          <ac:spMkLst>
            <pc:docMk/>
            <pc:sldMk cId="531875943" sldId="425"/>
            <ac:spMk id="2" creationId="{43E66D6D-D78C-BD4C-9B51-34B307C7E594}"/>
          </ac:spMkLst>
        </pc:spChg>
        <pc:spChg chg="del">
          <ac:chgData name="James Abbott (Staff)" userId="c7d9f1d4-3aa3-4099-ba66-90321d4b3638" providerId="ADAL" clId="{9DD94C70-368A-8C41-8F81-9BBCB379747B}" dt="2019-07-23T12:17:48.159" v="26377" actId="3680"/>
          <ac:spMkLst>
            <pc:docMk/>
            <pc:sldMk cId="531875943" sldId="425"/>
            <ac:spMk id="3" creationId="{68829938-E484-B946-985C-2DCEC2DAC83E}"/>
          </ac:spMkLst>
        </pc:spChg>
        <pc:spChg chg="mod">
          <ac:chgData name="James Abbott (Staff)" userId="c7d9f1d4-3aa3-4099-ba66-90321d4b3638" providerId="ADAL" clId="{9DD94C70-368A-8C41-8F81-9BBCB379747B}" dt="2019-07-23T11:06:17.894" v="26259" actId="20577"/>
          <ac:spMkLst>
            <pc:docMk/>
            <pc:sldMk cId="531875943" sldId="425"/>
            <ac:spMk id="4" creationId="{45F16B6F-2EE9-C04B-8B3B-25616B1D9A1E}"/>
          </ac:spMkLst>
        </pc:spChg>
        <pc:graphicFrameChg chg="add mod modGraphic">
          <ac:chgData name="James Abbott (Staff)" userId="c7d9f1d4-3aa3-4099-ba66-90321d4b3638" providerId="ADAL" clId="{9DD94C70-368A-8C41-8F81-9BBCB379747B}" dt="2019-07-23T12:22:05.810" v="26689" actId="20577"/>
          <ac:graphicFrameMkLst>
            <pc:docMk/>
            <pc:sldMk cId="531875943" sldId="425"/>
            <ac:graphicFrameMk id="6" creationId="{8729668D-094C-3D4C-81EA-DECD56113427}"/>
          </ac:graphicFrameMkLst>
        </pc:graphicFrameChg>
      </pc:sldChg>
      <pc:sldChg chg="modSp add modAnim">
        <pc:chgData name="James Abbott (Staff)" userId="c7d9f1d4-3aa3-4099-ba66-90321d4b3638" providerId="ADAL" clId="{9DD94C70-368A-8C41-8F81-9BBCB379747B}" dt="2019-07-23T12:38:37.512" v="27376" actId="207"/>
        <pc:sldMkLst>
          <pc:docMk/>
          <pc:sldMk cId="2725082849" sldId="426"/>
        </pc:sldMkLst>
        <pc:spChg chg="mod">
          <ac:chgData name="James Abbott (Staff)" userId="c7d9f1d4-3aa3-4099-ba66-90321d4b3638" providerId="ADAL" clId="{9DD94C70-368A-8C41-8F81-9BBCB379747B}" dt="2019-07-23T12:38:33.073" v="27375" actId="207"/>
          <ac:spMkLst>
            <pc:docMk/>
            <pc:sldMk cId="2725082849" sldId="426"/>
            <ac:spMk id="2" creationId="{3ECCEE31-6222-FE4D-8108-E4521E7CEBAE}"/>
          </ac:spMkLst>
        </pc:spChg>
        <pc:spChg chg="mod">
          <ac:chgData name="James Abbott (Staff)" userId="c7d9f1d4-3aa3-4099-ba66-90321d4b3638" providerId="ADAL" clId="{9DD94C70-368A-8C41-8F81-9BBCB379747B}" dt="2019-07-23T12:38:37.512" v="27376" actId="207"/>
          <ac:spMkLst>
            <pc:docMk/>
            <pc:sldMk cId="2725082849" sldId="426"/>
            <ac:spMk id="3" creationId="{D1D7EF1A-0097-864D-AC32-50D801196221}"/>
          </ac:spMkLst>
        </pc:spChg>
        <pc:spChg chg="mod">
          <ac:chgData name="James Abbott (Staff)" userId="c7d9f1d4-3aa3-4099-ba66-90321d4b3638" providerId="ADAL" clId="{9DD94C70-368A-8C41-8F81-9BBCB379747B}" dt="2019-07-23T12:30:55.814" v="26826" actId="20577"/>
          <ac:spMkLst>
            <pc:docMk/>
            <pc:sldMk cId="2725082849" sldId="426"/>
            <ac:spMk id="4" creationId="{62091F3F-EDDC-2A4A-B6F3-BE4BD900F470}"/>
          </ac:spMkLst>
        </pc:spChg>
      </pc:sldChg>
      <pc:sldChg chg="addSp modSp add modAnim">
        <pc:chgData name="James Abbott (Staff)" userId="c7d9f1d4-3aa3-4099-ba66-90321d4b3638" providerId="ADAL" clId="{9DD94C70-368A-8C41-8F81-9BBCB379747B}" dt="2019-07-24T09:33:00.894" v="33097"/>
        <pc:sldMkLst>
          <pc:docMk/>
          <pc:sldMk cId="84103931" sldId="427"/>
        </pc:sldMkLst>
        <pc:spChg chg="mod">
          <ac:chgData name="James Abbott (Staff)" userId="c7d9f1d4-3aa3-4099-ba66-90321d4b3638" providerId="ADAL" clId="{9DD94C70-368A-8C41-8F81-9BBCB379747B}" dt="2019-07-23T13:12:10.175" v="28134" actId="20577"/>
          <ac:spMkLst>
            <pc:docMk/>
            <pc:sldMk cId="84103931" sldId="427"/>
            <ac:spMk id="2" creationId="{DD42F76D-7BB7-D84F-B8F8-A830D36DF2C4}"/>
          </ac:spMkLst>
        </pc:spChg>
        <pc:spChg chg="mod">
          <ac:chgData name="James Abbott (Staff)" userId="c7d9f1d4-3aa3-4099-ba66-90321d4b3638" providerId="ADAL" clId="{9DD94C70-368A-8C41-8F81-9BBCB379747B}" dt="2019-07-23T13:12:18.499" v="28138" actId="20577"/>
          <ac:spMkLst>
            <pc:docMk/>
            <pc:sldMk cId="84103931" sldId="427"/>
            <ac:spMk id="3" creationId="{7185F910-8A07-AC43-BFE3-8D71B8DD3F0E}"/>
          </ac:spMkLst>
        </pc:spChg>
        <pc:spChg chg="mod">
          <ac:chgData name="James Abbott (Staff)" userId="c7d9f1d4-3aa3-4099-ba66-90321d4b3638" providerId="ADAL" clId="{9DD94C70-368A-8C41-8F81-9BBCB379747B}" dt="2019-07-23T12:42:47.778" v="27431" actId="20577"/>
          <ac:spMkLst>
            <pc:docMk/>
            <pc:sldMk cId="84103931" sldId="427"/>
            <ac:spMk id="4" creationId="{E144C4B8-1135-B94B-844C-152E7087FD16}"/>
          </ac:spMkLst>
        </pc:spChg>
        <pc:spChg chg="add mod">
          <ac:chgData name="James Abbott (Staff)" userId="c7d9f1d4-3aa3-4099-ba66-90321d4b3638" providerId="ADAL" clId="{9DD94C70-368A-8C41-8F81-9BBCB379747B}" dt="2019-07-23T13:02:11.553" v="28029" actId="164"/>
          <ac:spMkLst>
            <pc:docMk/>
            <pc:sldMk cId="84103931" sldId="427"/>
            <ac:spMk id="7" creationId="{50E272F8-C297-1F47-8108-8B8FE5B8DAAE}"/>
          </ac:spMkLst>
        </pc:spChg>
        <pc:spChg chg="add mod">
          <ac:chgData name="James Abbott (Staff)" userId="c7d9f1d4-3aa3-4099-ba66-90321d4b3638" providerId="ADAL" clId="{9DD94C70-368A-8C41-8F81-9BBCB379747B}" dt="2019-07-23T13:02:18.784" v="28030" actId="164"/>
          <ac:spMkLst>
            <pc:docMk/>
            <pc:sldMk cId="84103931" sldId="427"/>
            <ac:spMk id="8" creationId="{63D8FE6E-E659-2A4C-9421-FC4B10B3090A}"/>
          </ac:spMkLst>
        </pc:spChg>
        <pc:spChg chg="add mod">
          <ac:chgData name="James Abbott (Staff)" userId="c7d9f1d4-3aa3-4099-ba66-90321d4b3638" providerId="ADAL" clId="{9DD94C70-368A-8C41-8F81-9BBCB379747B}" dt="2019-07-23T13:02:24.824" v="28031" actId="164"/>
          <ac:spMkLst>
            <pc:docMk/>
            <pc:sldMk cId="84103931" sldId="427"/>
            <ac:spMk id="9" creationId="{E530EF4D-74B7-FB4D-9794-71AD07082E8E}"/>
          </ac:spMkLst>
        </pc:spChg>
        <pc:spChg chg="add mod">
          <ac:chgData name="James Abbott (Staff)" userId="c7d9f1d4-3aa3-4099-ba66-90321d4b3638" providerId="ADAL" clId="{9DD94C70-368A-8C41-8F81-9BBCB379747B}" dt="2019-07-23T13:02:32.296" v="28032" actId="164"/>
          <ac:spMkLst>
            <pc:docMk/>
            <pc:sldMk cId="84103931" sldId="427"/>
            <ac:spMk id="10" creationId="{E338978E-93D8-2D45-8C34-FEAD391F7F6D}"/>
          </ac:spMkLst>
        </pc:spChg>
        <pc:spChg chg="add mod">
          <ac:chgData name="James Abbott (Staff)" userId="c7d9f1d4-3aa3-4099-ba66-90321d4b3638" providerId="ADAL" clId="{9DD94C70-368A-8C41-8F81-9BBCB379747B}" dt="2019-07-23T13:02:38.912" v="28033" actId="164"/>
          <ac:spMkLst>
            <pc:docMk/>
            <pc:sldMk cId="84103931" sldId="427"/>
            <ac:spMk id="11" creationId="{A79DF899-A38A-9E46-8671-A0B12D19DE55}"/>
          </ac:spMkLst>
        </pc:spChg>
        <pc:spChg chg="add mod">
          <ac:chgData name="James Abbott (Staff)" userId="c7d9f1d4-3aa3-4099-ba66-90321d4b3638" providerId="ADAL" clId="{9DD94C70-368A-8C41-8F81-9BBCB379747B}" dt="2019-07-23T13:02:11.553" v="28029" actId="164"/>
          <ac:spMkLst>
            <pc:docMk/>
            <pc:sldMk cId="84103931" sldId="427"/>
            <ac:spMk id="12" creationId="{CC2004F6-630F-A94E-BC85-3535E5186FA5}"/>
          </ac:spMkLst>
        </pc:spChg>
        <pc:spChg chg="add mod">
          <ac:chgData name="James Abbott (Staff)" userId="c7d9f1d4-3aa3-4099-ba66-90321d4b3638" providerId="ADAL" clId="{9DD94C70-368A-8C41-8F81-9BBCB379747B}" dt="2019-07-23T13:02:18.784" v="28030" actId="164"/>
          <ac:spMkLst>
            <pc:docMk/>
            <pc:sldMk cId="84103931" sldId="427"/>
            <ac:spMk id="13" creationId="{8AA7B533-835D-A245-B2DA-E53DAF8D55AA}"/>
          </ac:spMkLst>
        </pc:spChg>
        <pc:spChg chg="add mod">
          <ac:chgData name="James Abbott (Staff)" userId="c7d9f1d4-3aa3-4099-ba66-90321d4b3638" providerId="ADAL" clId="{9DD94C70-368A-8C41-8F81-9BBCB379747B}" dt="2019-07-23T13:02:24.824" v="28031" actId="164"/>
          <ac:spMkLst>
            <pc:docMk/>
            <pc:sldMk cId="84103931" sldId="427"/>
            <ac:spMk id="14" creationId="{EF185B63-3A97-F148-8144-9ADF83E7C389}"/>
          </ac:spMkLst>
        </pc:spChg>
        <pc:spChg chg="add mod">
          <ac:chgData name="James Abbott (Staff)" userId="c7d9f1d4-3aa3-4099-ba66-90321d4b3638" providerId="ADAL" clId="{9DD94C70-368A-8C41-8F81-9BBCB379747B}" dt="2019-07-23T13:02:32.296" v="28032" actId="164"/>
          <ac:spMkLst>
            <pc:docMk/>
            <pc:sldMk cId="84103931" sldId="427"/>
            <ac:spMk id="15" creationId="{AF57B74E-CB58-EA4D-94EC-FCBAAF0485F5}"/>
          </ac:spMkLst>
        </pc:spChg>
        <pc:spChg chg="add mod">
          <ac:chgData name="James Abbott (Staff)" userId="c7d9f1d4-3aa3-4099-ba66-90321d4b3638" providerId="ADAL" clId="{9DD94C70-368A-8C41-8F81-9BBCB379747B}" dt="2019-07-23T13:02:38.912" v="28033" actId="164"/>
          <ac:spMkLst>
            <pc:docMk/>
            <pc:sldMk cId="84103931" sldId="427"/>
            <ac:spMk id="16" creationId="{65F16A20-72FF-4647-B102-F810F9C9876E}"/>
          </ac:spMkLst>
        </pc:spChg>
        <pc:grpChg chg="add mod">
          <ac:chgData name="James Abbott (Staff)" userId="c7d9f1d4-3aa3-4099-ba66-90321d4b3638" providerId="ADAL" clId="{9DD94C70-368A-8C41-8F81-9BBCB379747B}" dt="2019-07-23T13:02:11.553" v="28029" actId="164"/>
          <ac:grpSpMkLst>
            <pc:docMk/>
            <pc:sldMk cId="84103931" sldId="427"/>
            <ac:grpSpMk id="17" creationId="{B1916FF9-4EC8-CF49-8F42-83D92C56B379}"/>
          </ac:grpSpMkLst>
        </pc:grpChg>
        <pc:grpChg chg="add mod">
          <ac:chgData name="James Abbott (Staff)" userId="c7d9f1d4-3aa3-4099-ba66-90321d4b3638" providerId="ADAL" clId="{9DD94C70-368A-8C41-8F81-9BBCB379747B}" dt="2019-07-23T13:02:18.784" v="28030" actId="164"/>
          <ac:grpSpMkLst>
            <pc:docMk/>
            <pc:sldMk cId="84103931" sldId="427"/>
            <ac:grpSpMk id="18" creationId="{A251022F-03A7-B740-B7A3-D6C679B781AF}"/>
          </ac:grpSpMkLst>
        </pc:grpChg>
        <pc:grpChg chg="add mod">
          <ac:chgData name="James Abbott (Staff)" userId="c7d9f1d4-3aa3-4099-ba66-90321d4b3638" providerId="ADAL" clId="{9DD94C70-368A-8C41-8F81-9BBCB379747B}" dt="2019-07-23T13:02:24.824" v="28031" actId="164"/>
          <ac:grpSpMkLst>
            <pc:docMk/>
            <pc:sldMk cId="84103931" sldId="427"/>
            <ac:grpSpMk id="19" creationId="{7C317DD2-98B4-2041-B3DD-A773A631F169}"/>
          </ac:grpSpMkLst>
        </pc:grpChg>
        <pc:grpChg chg="add mod">
          <ac:chgData name="James Abbott (Staff)" userId="c7d9f1d4-3aa3-4099-ba66-90321d4b3638" providerId="ADAL" clId="{9DD94C70-368A-8C41-8F81-9BBCB379747B}" dt="2019-07-23T13:02:32.296" v="28032" actId="164"/>
          <ac:grpSpMkLst>
            <pc:docMk/>
            <pc:sldMk cId="84103931" sldId="427"/>
            <ac:grpSpMk id="20" creationId="{232A5EA9-9D7B-904D-ABE2-40FE087AE6B2}"/>
          </ac:grpSpMkLst>
        </pc:grpChg>
        <pc:grpChg chg="add mod">
          <ac:chgData name="James Abbott (Staff)" userId="c7d9f1d4-3aa3-4099-ba66-90321d4b3638" providerId="ADAL" clId="{9DD94C70-368A-8C41-8F81-9BBCB379747B}" dt="2019-07-23T13:02:38.912" v="28033" actId="164"/>
          <ac:grpSpMkLst>
            <pc:docMk/>
            <pc:sldMk cId="84103931" sldId="427"/>
            <ac:grpSpMk id="21" creationId="{F73CC4CF-3EE2-6A4B-AEB4-B24D11D7EAB3}"/>
          </ac:grpSpMkLst>
        </pc:grpChg>
        <pc:graphicFrameChg chg="add mod modGraphic">
          <ac:chgData name="James Abbott (Staff)" userId="c7d9f1d4-3aa3-4099-ba66-90321d4b3638" providerId="ADAL" clId="{9DD94C70-368A-8C41-8F81-9BBCB379747B}" dt="2019-07-23T12:56:33.009" v="27977" actId="1076"/>
          <ac:graphicFrameMkLst>
            <pc:docMk/>
            <pc:sldMk cId="84103931" sldId="427"/>
            <ac:graphicFrameMk id="6" creationId="{C32A154B-2F5A-E747-96A0-9E73CAB285B1}"/>
          </ac:graphicFrameMkLst>
        </pc:graphicFrameChg>
      </pc:sldChg>
      <pc:sldChg chg="addSp delSp modSp add modAnim">
        <pc:chgData name="James Abbott (Staff)" userId="c7d9f1d4-3aa3-4099-ba66-90321d4b3638" providerId="ADAL" clId="{9DD94C70-368A-8C41-8F81-9BBCB379747B}" dt="2019-07-23T13:33:54.835" v="28772"/>
        <pc:sldMkLst>
          <pc:docMk/>
          <pc:sldMk cId="1704913306" sldId="428"/>
        </pc:sldMkLst>
        <pc:spChg chg="mod">
          <ac:chgData name="James Abbott (Staff)" userId="c7d9f1d4-3aa3-4099-ba66-90321d4b3638" providerId="ADAL" clId="{9DD94C70-368A-8C41-8F81-9BBCB379747B}" dt="2019-07-23T13:26:16.098" v="28721" actId="27636"/>
          <ac:spMkLst>
            <pc:docMk/>
            <pc:sldMk cId="1704913306" sldId="428"/>
            <ac:spMk id="2" creationId="{EA6E6271-FE8A-414C-9D56-58DDA6A8A94C}"/>
          </ac:spMkLst>
        </pc:spChg>
        <pc:spChg chg="del">
          <ac:chgData name="James Abbott (Staff)" userId="c7d9f1d4-3aa3-4099-ba66-90321d4b3638" providerId="ADAL" clId="{9DD94C70-368A-8C41-8F81-9BBCB379747B}" dt="2019-07-23T13:15:32.460" v="28338" actId="3680"/>
          <ac:spMkLst>
            <pc:docMk/>
            <pc:sldMk cId="1704913306" sldId="428"/>
            <ac:spMk id="3" creationId="{B121838F-1D2A-FE48-8B93-8E041DE8CA1D}"/>
          </ac:spMkLst>
        </pc:spChg>
        <pc:spChg chg="mod">
          <ac:chgData name="James Abbott (Staff)" userId="c7d9f1d4-3aa3-4099-ba66-90321d4b3638" providerId="ADAL" clId="{9DD94C70-368A-8C41-8F81-9BBCB379747B}" dt="2019-07-23T13:13:34.392" v="28170" actId="20577"/>
          <ac:spMkLst>
            <pc:docMk/>
            <pc:sldMk cId="1704913306" sldId="428"/>
            <ac:spMk id="4" creationId="{7A8106A5-A983-8245-B41E-E83939CFD60B}"/>
          </ac:spMkLst>
        </pc:spChg>
        <pc:spChg chg="add mod">
          <ac:chgData name="James Abbott (Staff)" userId="c7d9f1d4-3aa3-4099-ba66-90321d4b3638" providerId="ADAL" clId="{9DD94C70-368A-8C41-8F81-9BBCB379747B}" dt="2019-07-23T13:19:32.238" v="28526" actId="1076"/>
          <ac:spMkLst>
            <pc:docMk/>
            <pc:sldMk cId="1704913306" sldId="428"/>
            <ac:spMk id="7" creationId="{B42AA12E-B688-084D-9F3D-1D99A61F746A}"/>
          </ac:spMkLst>
        </pc:spChg>
        <pc:spChg chg="add del mod">
          <ac:chgData name="James Abbott (Staff)" userId="c7d9f1d4-3aa3-4099-ba66-90321d4b3638" providerId="ADAL" clId="{9DD94C70-368A-8C41-8F81-9BBCB379747B}" dt="2019-07-23T13:20:02.976" v="28531" actId="478"/>
          <ac:spMkLst>
            <pc:docMk/>
            <pc:sldMk cId="1704913306" sldId="428"/>
            <ac:spMk id="8" creationId="{7DC79AA1-8A5B-C144-B85B-AED38EBD92BC}"/>
          </ac:spMkLst>
        </pc:spChg>
        <pc:spChg chg="add mod">
          <ac:chgData name="James Abbott (Staff)" userId="c7d9f1d4-3aa3-4099-ba66-90321d4b3638" providerId="ADAL" clId="{9DD94C70-368A-8C41-8F81-9BBCB379747B}" dt="2019-07-23T13:29:35.977" v="28749" actId="164"/>
          <ac:spMkLst>
            <pc:docMk/>
            <pc:sldMk cId="1704913306" sldId="428"/>
            <ac:spMk id="10" creationId="{BF5E658E-3519-9D4F-B97B-BC1E8E721AF1}"/>
          </ac:spMkLst>
        </pc:spChg>
        <pc:spChg chg="add mod">
          <ac:chgData name="James Abbott (Staff)" userId="c7d9f1d4-3aa3-4099-ba66-90321d4b3638" providerId="ADAL" clId="{9DD94C70-368A-8C41-8F81-9BBCB379747B}" dt="2019-07-23T13:29:28.235" v="28748" actId="164"/>
          <ac:spMkLst>
            <pc:docMk/>
            <pc:sldMk cId="1704913306" sldId="428"/>
            <ac:spMk id="11" creationId="{A7A82F95-0979-D14E-8F56-BFD62A74460C}"/>
          </ac:spMkLst>
        </pc:spChg>
        <pc:spChg chg="add mod">
          <ac:chgData name="James Abbott (Staff)" userId="c7d9f1d4-3aa3-4099-ba66-90321d4b3638" providerId="ADAL" clId="{9DD94C70-368A-8C41-8F81-9BBCB379747B}" dt="2019-07-23T13:29:42.403" v="28750" actId="164"/>
          <ac:spMkLst>
            <pc:docMk/>
            <pc:sldMk cId="1704913306" sldId="428"/>
            <ac:spMk id="12" creationId="{ADA4B12B-CBCC-FC41-A424-902F5D21AEA0}"/>
          </ac:spMkLst>
        </pc:spChg>
        <pc:spChg chg="add mod">
          <ac:chgData name="James Abbott (Staff)" userId="c7d9f1d4-3aa3-4099-ba66-90321d4b3638" providerId="ADAL" clId="{9DD94C70-368A-8C41-8F81-9BBCB379747B}" dt="2019-07-23T13:29:50.314" v="28751" actId="164"/>
          <ac:spMkLst>
            <pc:docMk/>
            <pc:sldMk cId="1704913306" sldId="428"/>
            <ac:spMk id="13" creationId="{54DF59EC-7259-C243-B44A-A9AE5933A759}"/>
          </ac:spMkLst>
        </pc:spChg>
        <pc:spChg chg="add mod">
          <ac:chgData name="James Abbott (Staff)" userId="c7d9f1d4-3aa3-4099-ba66-90321d4b3638" providerId="ADAL" clId="{9DD94C70-368A-8C41-8F81-9BBCB379747B}" dt="2019-07-23T13:29:56.497" v="28752" actId="164"/>
          <ac:spMkLst>
            <pc:docMk/>
            <pc:sldMk cId="1704913306" sldId="428"/>
            <ac:spMk id="14" creationId="{25D696F2-AF51-B348-A6D5-CB5919453C3A}"/>
          </ac:spMkLst>
        </pc:spChg>
        <pc:spChg chg="add del mod">
          <ac:chgData name="James Abbott (Staff)" userId="c7d9f1d4-3aa3-4099-ba66-90321d4b3638" providerId="ADAL" clId="{9DD94C70-368A-8C41-8F81-9BBCB379747B}" dt="2019-07-23T13:28:41.454" v="28738" actId="767"/>
          <ac:spMkLst>
            <pc:docMk/>
            <pc:sldMk cId="1704913306" sldId="428"/>
            <ac:spMk id="15" creationId="{39FB58B5-A23B-304C-B271-1E355F8899EE}"/>
          </ac:spMkLst>
        </pc:spChg>
        <pc:spChg chg="add mod">
          <ac:chgData name="James Abbott (Staff)" userId="c7d9f1d4-3aa3-4099-ba66-90321d4b3638" providerId="ADAL" clId="{9DD94C70-368A-8C41-8F81-9BBCB379747B}" dt="2019-07-23T13:29:28.235" v="28748" actId="164"/>
          <ac:spMkLst>
            <pc:docMk/>
            <pc:sldMk cId="1704913306" sldId="428"/>
            <ac:spMk id="16" creationId="{F2DDA95F-5906-8F43-9DE0-7082CA26E3E9}"/>
          </ac:spMkLst>
        </pc:spChg>
        <pc:spChg chg="add mod">
          <ac:chgData name="James Abbott (Staff)" userId="c7d9f1d4-3aa3-4099-ba66-90321d4b3638" providerId="ADAL" clId="{9DD94C70-368A-8C41-8F81-9BBCB379747B}" dt="2019-07-23T13:29:35.977" v="28749" actId="164"/>
          <ac:spMkLst>
            <pc:docMk/>
            <pc:sldMk cId="1704913306" sldId="428"/>
            <ac:spMk id="17" creationId="{959C09E6-118E-C14C-A575-33778A86F664}"/>
          </ac:spMkLst>
        </pc:spChg>
        <pc:spChg chg="add mod">
          <ac:chgData name="James Abbott (Staff)" userId="c7d9f1d4-3aa3-4099-ba66-90321d4b3638" providerId="ADAL" clId="{9DD94C70-368A-8C41-8F81-9BBCB379747B}" dt="2019-07-23T13:30:05.160" v="28756" actId="1036"/>
          <ac:spMkLst>
            <pc:docMk/>
            <pc:sldMk cId="1704913306" sldId="428"/>
            <ac:spMk id="18" creationId="{4BBD9716-8BCD-7649-9057-419964D1A4AF}"/>
          </ac:spMkLst>
        </pc:spChg>
        <pc:spChg chg="add mod">
          <ac:chgData name="James Abbott (Staff)" userId="c7d9f1d4-3aa3-4099-ba66-90321d4b3638" providerId="ADAL" clId="{9DD94C70-368A-8C41-8F81-9BBCB379747B}" dt="2019-07-23T13:30:01.114" v="28754" actId="1036"/>
          <ac:spMkLst>
            <pc:docMk/>
            <pc:sldMk cId="1704913306" sldId="428"/>
            <ac:spMk id="19" creationId="{72C79EB1-085E-D249-B619-E00618BB3495}"/>
          </ac:spMkLst>
        </pc:spChg>
        <pc:spChg chg="add mod">
          <ac:chgData name="James Abbott (Staff)" userId="c7d9f1d4-3aa3-4099-ba66-90321d4b3638" providerId="ADAL" clId="{9DD94C70-368A-8C41-8F81-9BBCB379747B}" dt="2019-07-23T13:29:56.497" v="28752" actId="164"/>
          <ac:spMkLst>
            <pc:docMk/>
            <pc:sldMk cId="1704913306" sldId="428"/>
            <ac:spMk id="20" creationId="{DB498E8A-D637-AE4A-ABF9-2AFBA149E4F6}"/>
          </ac:spMkLst>
        </pc:spChg>
        <pc:grpChg chg="add mod">
          <ac:chgData name="James Abbott (Staff)" userId="c7d9f1d4-3aa3-4099-ba66-90321d4b3638" providerId="ADAL" clId="{9DD94C70-368A-8C41-8F81-9BBCB379747B}" dt="2019-07-23T13:29:28.235" v="28748" actId="164"/>
          <ac:grpSpMkLst>
            <pc:docMk/>
            <pc:sldMk cId="1704913306" sldId="428"/>
            <ac:grpSpMk id="21" creationId="{F17A7AE7-1F82-6045-9569-DDA1C0B87FF3}"/>
          </ac:grpSpMkLst>
        </pc:grpChg>
        <pc:grpChg chg="add mod">
          <ac:chgData name="James Abbott (Staff)" userId="c7d9f1d4-3aa3-4099-ba66-90321d4b3638" providerId="ADAL" clId="{9DD94C70-368A-8C41-8F81-9BBCB379747B}" dt="2019-07-23T13:29:35.977" v="28749" actId="164"/>
          <ac:grpSpMkLst>
            <pc:docMk/>
            <pc:sldMk cId="1704913306" sldId="428"/>
            <ac:grpSpMk id="22" creationId="{25A57579-A257-F544-A506-8D82327667EF}"/>
          </ac:grpSpMkLst>
        </pc:grpChg>
        <pc:grpChg chg="add mod">
          <ac:chgData name="James Abbott (Staff)" userId="c7d9f1d4-3aa3-4099-ba66-90321d4b3638" providerId="ADAL" clId="{9DD94C70-368A-8C41-8F81-9BBCB379747B}" dt="2019-07-23T13:29:42.403" v="28750" actId="164"/>
          <ac:grpSpMkLst>
            <pc:docMk/>
            <pc:sldMk cId="1704913306" sldId="428"/>
            <ac:grpSpMk id="23" creationId="{A257A2FA-0F34-9B4E-9A7F-B83E1FA31099}"/>
          </ac:grpSpMkLst>
        </pc:grpChg>
        <pc:grpChg chg="add mod">
          <ac:chgData name="James Abbott (Staff)" userId="c7d9f1d4-3aa3-4099-ba66-90321d4b3638" providerId="ADAL" clId="{9DD94C70-368A-8C41-8F81-9BBCB379747B}" dt="2019-07-23T13:29:50.314" v="28751" actId="164"/>
          <ac:grpSpMkLst>
            <pc:docMk/>
            <pc:sldMk cId="1704913306" sldId="428"/>
            <ac:grpSpMk id="24" creationId="{8969C9D5-489D-F543-9686-D0467CE2ABB6}"/>
          </ac:grpSpMkLst>
        </pc:grpChg>
        <pc:grpChg chg="add mod">
          <ac:chgData name="James Abbott (Staff)" userId="c7d9f1d4-3aa3-4099-ba66-90321d4b3638" providerId="ADAL" clId="{9DD94C70-368A-8C41-8F81-9BBCB379747B}" dt="2019-07-23T13:29:56.497" v="28752" actId="164"/>
          <ac:grpSpMkLst>
            <pc:docMk/>
            <pc:sldMk cId="1704913306" sldId="428"/>
            <ac:grpSpMk id="25" creationId="{5010CC40-AD8C-2143-9E6A-6E99DCE19F3E}"/>
          </ac:grpSpMkLst>
        </pc:grpChg>
        <pc:graphicFrameChg chg="add mod modGraphic">
          <ac:chgData name="James Abbott (Staff)" userId="c7d9f1d4-3aa3-4099-ba66-90321d4b3638" providerId="ADAL" clId="{9DD94C70-368A-8C41-8F81-9BBCB379747B}" dt="2019-07-23T13:18:47.742" v="28524" actId="1076"/>
          <ac:graphicFrameMkLst>
            <pc:docMk/>
            <pc:sldMk cId="1704913306" sldId="428"/>
            <ac:graphicFrameMk id="6" creationId="{1067DB1D-E631-F94C-B67B-68C7EC31C486}"/>
          </ac:graphicFrameMkLst>
        </pc:graphicFrameChg>
        <pc:graphicFrameChg chg="add mod modGraphic">
          <ac:chgData name="James Abbott (Staff)" userId="c7d9f1d4-3aa3-4099-ba66-90321d4b3638" providerId="ADAL" clId="{9DD94C70-368A-8C41-8F81-9BBCB379747B}" dt="2019-07-23T13:25:54.144" v="28719" actId="1076"/>
          <ac:graphicFrameMkLst>
            <pc:docMk/>
            <pc:sldMk cId="1704913306" sldId="428"/>
            <ac:graphicFrameMk id="9" creationId="{9082BB19-687C-9A4A-9D72-2C784FEEA0DA}"/>
          </ac:graphicFrameMkLst>
        </pc:graphicFrameChg>
      </pc:sldChg>
      <pc:sldChg chg="delSp modSp add modAnim">
        <pc:chgData name="James Abbott (Staff)" userId="c7d9f1d4-3aa3-4099-ba66-90321d4b3638" providerId="ADAL" clId="{9DD94C70-368A-8C41-8F81-9BBCB379747B}" dt="2019-07-24T09:34:45.376" v="33105" actId="20577"/>
        <pc:sldMkLst>
          <pc:docMk/>
          <pc:sldMk cId="2923883442" sldId="429"/>
        </pc:sldMkLst>
        <pc:spChg chg="mod">
          <ac:chgData name="James Abbott (Staff)" userId="c7d9f1d4-3aa3-4099-ba66-90321d4b3638" providerId="ADAL" clId="{9DD94C70-368A-8C41-8F81-9BBCB379747B}" dt="2019-07-24T09:34:45.376" v="33105" actId="20577"/>
          <ac:spMkLst>
            <pc:docMk/>
            <pc:sldMk cId="2923883442" sldId="429"/>
            <ac:spMk id="2" creationId="{B9544D24-98F4-DE40-A213-BB69A4E7F833}"/>
          </ac:spMkLst>
        </pc:spChg>
        <pc:spChg chg="del">
          <ac:chgData name="James Abbott (Staff)" userId="c7d9f1d4-3aa3-4099-ba66-90321d4b3638" providerId="ADAL" clId="{9DD94C70-368A-8C41-8F81-9BBCB379747B}" dt="2019-07-23T13:36:22.229" v="28886"/>
          <ac:spMkLst>
            <pc:docMk/>
            <pc:sldMk cId="2923883442" sldId="429"/>
            <ac:spMk id="3" creationId="{DB7E3132-C5DB-1947-B41F-855A31C7AB80}"/>
          </ac:spMkLst>
        </pc:spChg>
        <pc:spChg chg="mod">
          <ac:chgData name="James Abbott (Staff)" userId="c7d9f1d4-3aa3-4099-ba66-90321d4b3638" providerId="ADAL" clId="{9DD94C70-368A-8C41-8F81-9BBCB379747B}" dt="2019-07-23T13:35:37.108" v="28813" actId="20577"/>
          <ac:spMkLst>
            <pc:docMk/>
            <pc:sldMk cId="2923883442" sldId="429"/>
            <ac:spMk id="4" creationId="{2C76ACC3-C338-4447-8E0C-C54682A62186}"/>
          </ac:spMkLst>
        </pc:spChg>
      </pc:sldChg>
      <pc:sldChg chg="addSp delSp modSp add delAnim modAnim">
        <pc:chgData name="James Abbott (Staff)" userId="c7d9f1d4-3aa3-4099-ba66-90321d4b3638" providerId="ADAL" clId="{9DD94C70-368A-8C41-8F81-9BBCB379747B}" dt="2019-07-24T09:44:09.269" v="33293" actId="14100"/>
        <pc:sldMkLst>
          <pc:docMk/>
          <pc:sldMk cId="3808058590" sldId="430"/>
        </pc:sldMkLst>
        <pc:spChg chg="mod">
          <ac:chgData name="James Abbott (Staff)" userId="c7d9f1d4-3aa3-4099-ba66-90321d4b3638" providerId="ADAL" clId="{9DD94C70-368A-8C41-8F81-9BBCB379747B}" dt="2019-07-24T09:42:59.904" v="33262" actId="6549"/>
          <ac:spMkLst>
            <pc:docMk/>
            <pc:sldMk cId="3808058590" sldId="430"/>
            <ac:spMk id="2" creationId="{09B2A849-423F-444B-8F29-06359FB531A6}"/>
          </ac:spMkLst>
        </pc:spChg>
        <pc:spChg chg="mod">
          <ac:chgData name="James Abbott (Staff)" userId="c7d9f1d4-3aa3-4099-ba66-90321d4b3638" providerId="ADAL" clId="{9DD94C70-368A-8C41-8F81-9BBCB379747B}" dt="2019-07-23T13:54:51.499" v="29411" actId="20577"/>
          <ac:spMkLst>
            <pc:docMk/>
            <pc:sldMk cId="3808058590" sldId="430"/>
            <ac:spMk id="4" creationId="{857C3D9C-832B-8142-9046-E6F678D70671}"/>
          </ac:spMkLst>
        </pc:spChg>
        <pc:spChg chg="add del mod">
          <ac:chgData name="James Abbott (Staff)" userId="c7d9f1d4-3aa3-4099-ba66-90321d4b3638" providerId="ADAL" clId="{9DD94C70-368A-8C41-8F81-9BBCB379747B}" dt="2019-07-23T14:09:45.566" v="30101" actId="478"/>
          <ac:spMkLst>
            <pc:docMk/>
            <pc:sldMk cId="3808058590" sldId="430"/>
            <ac:spMk id="5" creationId="{8669ED68-3CB0-694B-BE94-683B1796447D}"/>
          </ac:spMkLst>
        </pc:spChg>
        <pc:spChg chg="add del mod">
          <ac:chgData name="James Abbott (Staff)" userId="c7d9f1d4-3aa3-4099-ba66-90321d4b3638" providerId="ADAL" clId="{9DD94C70-368A-8C41-8F81-9BBCB379747B}" dt="2019-07-23T14:09:49.986" v="30102" actId="478"/>
          <ac:spMkLst>
            <pc:docMk/>
            <pc:sldMk cId="3808058590" sldId="430"/>
            <ac:spMk id="7" creationId="{13F0734A-010C-F642-9365-998B4380DB67}"/>
          </ac:spMkLst>
        </pc:spChg>
        <pc:spChg chg="add mod">
          <ac:chgData name="James Abbott (Staff)" userId="c7d9f1d4-3aa3-4099-ba66-90321d4b3638" providerId="ADAL" clId="{9DD94C70-368A-8C41-8F81-9BBCB379747B}" dt="2019-07-23T14:16:37.043" v="30240" actId="164"/>
          <ac:spMkLst>
            <pc:docMk/>
            <pc:sldMk cId="3808058590" sldId="430"/>
            <ac:spMk id="8" creationId="{441F817D-214C-0446-813E-991EECEF7256}"/>
          </ac:spMkLst>
        </pc:spChg>
        <pc:spChg chg="add mod">
          <ac:chgData name="James Abbott (Staff)" userId="c7d9f1d4-3aa3-4099-ba66-90321d4b3638" providerId="ADAL" clId="{9DD94C70-368A-8C41-8F81-9BBCB379747B}" dt="2019-07-24T09:43:58.756" v="33291" actId="1037"/>
          <ac:spMkLst>
            <pc:docMk/>
            <pc:sldMk cId="3808058590" sldId="430"/>
            <ac:spMk id="9" creationId="{EDB4D41E-44B2-B14D-811C-9CC4CC5FB3D2}"/>
          </ac:spMkLst>
        </pc:spChg>
        <pc:spChg chg="mod">
          <ac:chgData name="James Abbott (Staff)" userId="c7d9f1d4-3aa3-4099-ba66-90321d4b3638" providerId="ADAL" clId="{9DD94C70-368A-8C41-8F81-9BBCB379747B}" dt="2019-07-23T14:17:48.733" v="30248" actId="1076"/>
          <ac:spMkLst>
            <pc:docMk/>
            <pc:sldMk cId="3808058590" sldId="430"/>
            <ac:spMk id="14" creationId="{67A7C89D-92CA-5B41-98BF-13B0D4B350A5}"/>
          </ac:spMkLst>
        </pc:spChg>
        <pc:spChg chg="del mod">
          <ac:chgData name="James Abbott (Staff)" userId="c7d9f1d4-3aa3-4099-ba66-90321d4b3638" providerId="ADAL" clId="{9DD94C70-368A-8C41-8F81-9BBCB379747B}" dt="2019-07-24T09:42:08.141" v="33175" actId="478"/>
          <ac:spMkLst>
            <pc:docMk/>
            <pc:sldMk cId="3808058590" sldId="430"/>
            <ac:spMk id="15" creationId="{17804667-6DB6-3F40-860F-D4DDF16C484E}"/>
          </ac:spMkLst>
        </pc:spChg>
        <pc:spChg chg="mod">
          <ac:chgData name="James Abbott (Staff)" userId="c7d9f1d4-3aa3-4099-ba66-90321d4b3638" providerId="ADAL" clId="{9DD94C70-368A-8C41-8F81-9BBCB379747B}" dt="2019-07-24T09:38:06.162" v="33119" actId="14100"/>
          <ac:spMkLst>
            <pc:docMk/>
            <pc:sldMk cId="3808058590" sldId="430"/>
            <ac:spMk id="18" creationId="{472A2D52-AAA3-E44B-8D2C-E9279555AE04}"/>
          </ac:spMkLst>
        </pc:spChg>
        <pc:spChg chg="mod">
          <ac:chgData name="James Abbott (Staff)" userId="c7d9f1d4-3aa3-4099-ba66-90321d4b3638" providerId="ADAL" clId="{9DD94C70-368A-8C41-8F81-9BBCB379747B}" dt="2019-07-24T09:38:12.045" v="33132" actId="20577"/>
          <ac:spMkLst>
            <pc:docMk/>
            <pc:sldMk cId="3808058590" sldId="430"/>
            <ac:spMk id="19" creationId="{F2ACD71F-0D51-7943-BCCD-162F2CED3210}"/>
          </ac:spMkLst>
        </pc:spChg>
        <pc:spChg chg="mod">
          <ac:chgData name="James Abbott (Staff)" userId="c7d9f1d4-3aa3-4099-ba66-90321d4b3638" providerId="ADAL" clId="{9DD94C70-368A-8C41-8F81-9BBCB379747B}" dt="2019-07-24T09:38:44.490" v="33135" actId="14100"/>
          <ac:spMkLst>
            <pc:docMk/>
            <pc:sldMk cId="3808058590" sldId="430"/>
            <ac:spMk id="22" creationId="{39FC01D6-6C45-164A-BC94-86E22293E9ED}"/>
          </ac:spMkLst>
        </pc:spChg>
        <pc:spChg chg="mod">
          <ac:chgData name="James Abbott (Staff)" userId="c7d9f1d4-3aa3-4099-ba66-90321d4b3638" providerId="ADAL" clId="{9DD94C70-368A-8C41-8F81-9BBCB379747B}" dt="2019-07-24T09:38:56.977" v="33147" actId="20577"/>
          <ac:spMkLst>
            <pc:docMk/>
            <pc:sldMk cId="3808058590" sldId="430"/>
            <ac:spMk id="23" creationId="{CB5AAA5A-BA9B-0946-93F3-0BC0C41B57EE}"/>
          </ac:spMkLst>
        </pc:spChg>
        <pc:grpChg chg="add mod">
          <ac:chgData name="James Abbott (Staff)" userId="c7d9f1d4-3aa3-4099-ba66-90321d4b3638" providerId="ADAL" clId="{9DD94C70-368A-8C41-8F81-9BBCB379747B}" dt="2019-07-23T14:16:37.043" v="30240" actId="164"/>
          <ac:grpSpMkLst>
            <pc:docMk/>
            <pc:sldMk cId="3808058590" sldId="430"/>
            <ac:grpSpMk id="12" creationId="{55FABDA1-E8D3-B94B-8EA7-5E9777B90377}"/>
          </ac:grpSpMkLst>
        </pc:grpChg>
        <pc:grpChg chg="add del mod">
          <ac:chgData name="James Abbott (Staff)" userId="c7d9f1d4-3aa3-4099-ba66-90321d4b3638" providerId="ADAL" clId="{9DD94C70-368A-8C41-8F81-9BBCB379747B}" dt="2019-07-24T09:42:11.540" v="33176" actId="478"/>
          <ac:grpSpMkLst>
            <pc:docMk/>
            <pc:sldMk cId="3808058590" sldId="430"/>
            <ac:grpSpMk id="13" creationId="{63F89865-9EE7-C84F-8A33-915476E27709}"/>
          </ac:grpSpMkLst>
        </pc:grpChg>
        <pc:grpChg chg="add mod">
          <ac:chgData name="James Abbott (Staff)" userId="c7d9f1d4-3aa3-4099-ba66-90321d4b3638" providerId="ADAL" clId="{9DD94C70-368A-8C41-8F81-9BBCB379747B}" dt="2019-07-24T09:38:00.146" v="33118" actId="1076"/>
          <ac:grpSpMkLst>
            <pc:docMk/>
            <pc:sldMk cId="3808058590" sldId="430"/>
            <ac:grpSpMk id="17" creationId="{B27F7AAB-D84A-BA46-A9B0-EF690AF1D382}"/>
          </ac:grpSpMkLst>
        </pc:grpChg>
        <pc:grpChg chg="add mod">
          <ac:chgData name="James Abbott (Staff)" userId="c7d9f1d4-3aa3-4099-ba66-90321d4b3638" providerId="ADAL" clId="{9DD94C70-368A-8C41-8F81-9BBCB379747B}" dt="2019-07-24T09:38:33.826" v="33134" actId="1076"/>
          <ac:grpSpMkLst>
            <pc:docMk/>
            <pc:sldMk cId="3808058590" sldId="430"/>
            <ac:grpSpMk id="21" creationId="{F4CE57DF-FFE3-CE48-9C85-42A1F576EB4A}"/>
          </ac:grpSpMkLst>
        </pc:grpChg>
        <pc:cxnChg chg="add mod">
          <ac:chgData name="James Abbott (Staff)" userId="c7d9f1d4-3aa3-4099-ba66-90321d4b3638" providerId="ADAL" clId="{9DD94C70-368A-8C41-8F81-9BBCB379747B}" dt="2019-07-24T09:44:09.269" v="33293" actId="14100"/>
          <ac:cxnSpMkLst>
            <pc:docMk/>
            <pc:sldMk cId="3808058590" sldId="430"/>
            <ac:cxnSpMk id="11" creationId="{101989EE-E672-E241-A454-7B3A2A9FD5FD}"/>
          </ac:cxnSpMkLst>
        </pc:cxnChg>
        <pc:cxnChg chg="mod">
          <ac:chgData name="James Abbott (Staff)" userId="c7d9f1d4-3aa3-4099-ba66-90321d4b3638" providerId="ADAL" clId="{9DD94C70-368A-8C41-8F81-9BBCB379747B}" dt="2019-07-24T09:42:08.141" v="33175" actId="478"/>
          <ac:cxnSpMkLst>
            <pc:docMk/>
            <pc:sldMk cId="3808058590" sldId="430"/>
            <ac:cxnSpMk id="16" creationId="{526604D2-E812-5845-9724-9AF84013C002}"/>
          </ac:cxnSpMkLst>
        </pc:cxnChg>
        <pc:cxnChg chg="mod">
          <ac:chgData name="James Abbott (Staff)" userId="c7d9f1d4-3aa3-4099-ba66-90321d4b3638" providerId="ADAL" clId="{9DD94C70-368A-8C41-8F81-9BBCB379747B}" dt="2019-07-24T09:39:11.537" v="33149" actId="14100"/>
          <ac:cxnSpMkLst>
            <pc:docMk/>
            <pc:sldMk cId="3808058590" sldId="430"/>
            <ac:cxnSpMk id="24" creationId="{C903F164-20F0-7E44-8C20-ED696B70BA01}"/>
          </ac:cxnSpMkLst>
        </pc:cxnChg>
      </pc:sldChg>
      <pc:sldChg chg="delSp modSp add modAnim">
        <pc:chgData name="James Abbott (Staff)" userId="c7d9f1d4-3aa3-4099-ba66-90321d4b3638" providerId="ADAL" clId="{9DD94C70-368A-8C41-8F81-9BBCB379747B}" dt="2019-08-14T14:44:48.446" v="39405"/>
        <pc:sldMkLst>
          <pc:docMk/>
          <pc:sldMk cId="297477491" sldId="431"/>
        </pc:sldMkLst>
        <pc:spChg chg="mod">
          <ac:chgData name="James Abbott (Staff)" userId="c7d9f1d4-3aa3-4099-ba66-90321d4b3638" providerId="ADAL" clId="{9DD94C70-368A-8C41-8F81-9BBCB379747B}" dt="2019-08-14T14:43:33.256" v="39402" actId="20577"/>
          <ac:spMkLst>
            <pc:docMk/>
            <pc:sldMk cId="297477491" sldId="431"/>
            <ac:spMk id="2" creationId="{D7960A23-8E05-374B-AF18-9E85F6D973F6}"/>
          </ac:spMkLst>
        </pc:spChg>
        <pc:spChg chg="del">
          <ac:chgData name="James Abbott (Staff)" userId="c7d9f1d4-3aa3-4099-ba66-90321d4b3638" providerId="ADAL" clId="{9DD94C70-368A-8C41-8F81-9BBCB379747B}" dt="2019-07-23T14:46:14.910" v="30392"/>
          <ac:spMkLst>
            <pc:docMk/>
            <pc:sldMk cId="297477491" sldId="431"/>
            <ac:spMk id="3" creationId="{568147FF-12A0-F64B-BF2E-77AD57EE309D}"/>
          </ac:spMkLst>
        </pc:spChg>
        <pc:spChg chg="mod">
          <ac:chgData name="James Abbott (Staff)" userId="c7d9f1d4-3aa3-4099-ba66-90321d4b3638" providerId="ADAL" clId="{9DD94C70-368A-8C41-8F81-9BBCB379747B}" dt="2019-07-23T14:45:43.847" v="30337" actId="20577"/>
          <ac:spMkLst>
            <pc:docMk/>
            <pc:sldMk cId="297477491" sldId="431"/>
            <ac:spMk id="4" creationId="{F6117F1C-2219-4A4E-B5AC-A7B753DF6E27}"/>
          </ac:spMkLst>
        </pc:spChg>
      </pc:sldChg>
      <pc:sldChg chg="modSp add del">
        <pc:chgData name="James Abbott (Staff)" userId="c7d9f1d4-3aa3-4099-ba66-90321d4b3638" providerId="ADAL" clId="{9DD94C70-368A-8C41-8F81-9BBCB379747B}" dt="2019-07-24T11:05:38.518" v="33907" actId="2696"/>
        <pc:sldMkLst>
          <pc:docMk/>
          <pc:sldMk cId="934757278" sldId="432"/>
        </pc:sldMkLst>
        <pc:spChg chg="mod">
          <ac:chgData name="James Abbott (Staff)" userId="c7d9f1d4-3aa3-4099-ba66-90321d4b3638" providerId="ADAL" clId="{9DD94C70-368A-8C41-8F81-9BBCB379747B}" dt="2019-07-23T15:53:26.850" v="31689" actId="12788"/>
          <ac:spMkLst>
            <pc:docMk/>
            <pc:sldMk cId="934757278" sldId="432"/>
            <ac:spMk id="2" creationId="{597A5908-15F7-2442-AC64-E8EE7656E51B}"/>
          </ac:spMkLst>
        </pc:spChg>
      </pc:sldChg>
      <pc:sldChg chg="addSp delSp modSp add ord modAnim">
        <pc:chgData name="James Abbott (Staff)" userId="c7d9f1d4-3aa3-4099-ba66-90321d4b3638" providerId="ADAL" clId="{9DD94C70-368A-8C41-8F81-9BBCB379747B}" dt="2019-07-24T11:02:46.548" v="33906"/>
        <pc:sldMkLst>
          <pc:docMk/>
          <pc:sldMk cId="2051980566" sldId="433"/>
        </pc:sldMkLst>
        <pc:spChg chg="del">
          <ac:chgData name="James Abbott (Staff)" userId="c7d9f1d4-3aa3-4099-ba66-90321d4b3638" providerId="ADAL" clId="{9DD94C70-368A-8C41-8F81-9BBCB379747B}" dt="2019-07-23T15:18:10.038" v="31240"/>
          <ac:spMkLst>
            <pc:docMk/>
            <pc:sldMk cId="2051980566" sldId="433"/>
            <ac:spMk id="2" creationId="{9AFBACA2-963C-7B42-857A-15BB948399E0}"/>
          </ac:spMkLst>
        </pc:spChg>
        <pc:spChg chg="add mod">
          <ac:chgData name="James Abbott (Staff)" userId="c7d9f1d4-3aa3-4099-ba66-90321d4b3638" providerId="ADAL" clId="{9DD94C70-368A-8C41-8F81-9BBCB379747B}" dt="2019-07-23T15:18:16.551" v="31263" actId="20577"/>
          <ac:spMkLst>
            <pc:docMk/>
            <pc:sldMk cId="2051980566" sldId="433"/>
            <ac:spMk id="3" creationId="{A8E59A6E-97EA-CE44-892F-F15B0BB758C1}"/>
          </ac:spMkLst>
        </pc:spChg>
        <pc:spChg chg="add mod">
          <ac:chgData name="James Abbott (Staff)" userId="c7d9f1d4-3aa3-4099-ba66-90321d4b3638" providerId="ADAL" clId="{9DD94C70-368A-8C41-8F81-9BBCB379747B}" dt="2019-07-23T15:19:04.331" v="31270" actId="207"/>
          <ac:spMkLst>
            <pc:docMk/>
            <pc:sldMk cId="2051980566" sldId="433"/>
            <ac:spMk id="4" creationId="{0BE4857B-907B-9B4C-B0B7-CBAA59AA9F6C}"/>
          </ac:spMkLst>
        </pc:spChg>
      </pc:sldChg>
      <pc:sldChg chg="addSp modSp add modAnim">
        <pc:chgData name="James Abbott (Staff)" userId="c7d9f1d4-3aa3-4099-ba66-90321d4b3638" providerId="ADAL" clId="{9DD94C70-368A-8C41-8F81-9BBCB379747B}" dt="2019-07-24T13:44:32.057" v="35397"/>
        <pc:sldMkLst>
          <pc:docMk/>
          <pc:sldMk cId="71073054" sldId="434"/>
        </pc:sldMkLst>
        <pc:spChg chg="mod">
          <ac:chgData name="James Abbott (Staff)" userId="c7d9f1d4-3aa3-4099-ba66-90321d4b3638" providerId="ADAL" clId="{9DD94C70-368A-8C41-8F81-9BBCB379747B}" dt="2019-07-24T13:43:31.665" v="35396" actId="20577"/>
          <ac:spMkLst>
            <pc:docMk/>
            <pc:sldMk cId="71073054" sldId="434"/>
            <ac:spMk id="2" creationId="{8C0D2588-BC8E-7148-9603-014A0F08DB1A}"/>
          </ac:spMkLst>
        </pc:spChg>
        <pc:spChg chg="mod">
          <ac:chgData name="James Abbott (Staff)" userId="c7d9f1d4-3aa3-4099-ba66-90321d4b3638" providerId="ADAL" clId="{9DD94C70-368A-8C41-8F81-9BBCB379747B}" dt="2019-07-23T15:46:38.814" v="31678" actId="5793"/>
          <ac:spMkLst>
            <pc:docMk/>
            <pc:sldMk cId="71073054" sldId="434"/>
            <ac:spMk id="4" creationId="{C745C134-EC24-7C45-9843-C59317F94409}"/>
          </ac:spMkLst>
        </pc:spChg>
        <pc:picChg chg="add mod">
          <ac:chgData name="James Abbott (Staff)" userId="c7d9f1d4-3aa3-4099-ba66-90321d4b3638" providerId="ADAL" clId="{9DD94C70-368A-8C41-8F81-9BBCB379747B}" dt="2019-07-23T15:35:11.596" v="31574" actId="1076"/>
          <ac:picMkLst>
            <pc:docMk/>
            <pc:sldMk cId="71073054" sldId="434"/>
            <ac:picMk id="6" creationId="{2F03A1BF-570F-AB47-88E5-ADA54CABAB12}"/>
          </ac:picMkLst>
        </pc:picChg>
      </pc:sldChg>
      <pc:sldChg chg="modSp add ord modAnim">
        <pc:chgData name="James Abbott (Staff)" userId="c7d9f1d4-3aa3-4099-ba66-90321d4b3638" providerId="ADAL" clId="{9DD94C70-368A-8C41-8F81-9BBCB379747B}" dt="2019-08-14T14:48:36.814" v="39470"/>
        <pc:sldMkLst>
          <pc:docMk/>
          <pc:sldMk cId="3567099918" sldId="435"/>
        </pc:sldMkLst>
        <pc:spChg chg="mod">
          <ac:chgData name="James Abbott (Staff)" userId="c7d9f1d4-3aa3-4099-ba66-90321d4b3638" providerId="ADAL" clId="{9DD94C70-368A-8C41-8F81-9BBCB379747B}" dt="2019-08-14T14:48:02.530" v="39466" actId="20577"/>
          <ac:spMkLst>
            <pc:docMk/>
            <pc:sldMk cId="3567099918" sldId="435"/>
            <ac:spMk id="2" creationId="{8EF52C5C-ECAF-244D-8260-318B929868A8}"/>
          </ac:spMkLst>
        </pc:spChg>
        <pc:spChg chg="mod">
          <ac:chgData name="James Abbott (Staff)" userId="c7d9f1d4-3aa3-4099-ba66-90321d4b3638" providerId="ADAL" clId="{9DD94C70-368A-8C41-8F81-9BBCB379747B}" dt="2019-07-23T16:07:58.772" v="31712" actId="20577"/>
          <ac:spMkLst>
            <pc:docMk/>
            <pc:sldMk cId="3567099918" sldId="435"/>
            <ac:spMk id="4" creationId="{4E2642AA-E5E4-C44B-B0C7-A2B211008B2C}"/>
          </ac:spMkLst>
        </pc:spChg>
      </pc:sldChg>
      <pc:sldChg chg="modSp add modAnim">
        <pc:chgData name="James Abbott (Staff)" userId="c7d9f1d4-3aa3-4099-ba66-90321d4b3638" providerId="ADAL" clId="{9DD94C70-368A-8C41-8F81-9BBCB379747B}" dt="2019-08-14T10:51:57.930" v="39263" actId="948"/>
        <pc:sldMkLst>
          <pc:docMk/>
          <pc:sldMk cId="3648461826" sldId="436"/>
        </pc:sldMkLst>
        <pc:spChg chg="mod">
          <ac:chgData name="James Abbott (Staff)" userId="c7d9f1d4-3aa3-4099-ba66-90321d4b3638" providerId="ADAL" clId="{9DD94C70-368A-8C41-8F81-9BBCB379747B}" dt="2019-08-14T10:51:57.930" v="39263" actId="948"/>
          <ac:spMkLst>
            <pc:docMk/>
            <pc:sldMk cId="3648461826" sldId="436"/>
            <ac:spMk id="2" creationId="{4A7AAF38-1CA1-C04C-B84A-4F1066702C71}"/>
          </ac:spMkLst>
        </pc:spChg>
        <pc:spChg chg="mod">
          <ac:chgData name="James Abbott (Staff)" userId="c7d9f1d4-3aa3-4099-ba66-90321d4b3638" providerId="ADAL" clId="{9DD94C70-368A-8C41-8F81-9BBCB379747B}" dt="2019-07-23T16:08:08.844" v="31742" actId="20577"/>
          <ac:spMkLst>
            <pc:docMk/>
            <pc:sldMk cId="3648461826" sldId="436"/>
            <ac:spMk id="4" creationId="{73B88E03-961B-DB4C-B79E-63ED5F990223}"/>
          </ac:spMkLst>
        </pc:spChg>
      </pc:sldChg>
      <pc:sldChg chg="addSp delSp modSp add addAnim delAnim modAnim">
        <pc:chgData name="James Abbott (Staff)" userId="c7d9f1d4-3aa3-4099-ba66-90321d4b3638" providerId="ADAL" clId="{9DD94C70-368A-8C41-8F81-9BBCB379747B}" dt="2019-07-24T09:50:24.849" v="33546"/>
        <pc:sldMkLst>
          <pc:docMk/>
          <pc:sldMk cId="2477278132" sldId="437"/>
        </pc:sldMkLst>
        <pc:spChg chg="del">
          <ac:chgData name="James Abbott (Staff)" userId="c7d9f1d4-3aa3-4099-ba66-90321d4b3638" providerId="ADAL" clId="{9DD94C70-368A-8C41-8F81-9BBCB379747B}" dt="2019-07-24T09:41:19.172" v="33157"/>
          <ac:spMkLst>
            <pc:docMk/>
            <pc:sldMk cId="2477278132" sldId="437"/>
            <ac:spMk id="2" creationId="{9324EFCF-EE34-C748-A10B-AA04D59B6245}"/>
          </ac:spMkLst>
        </pc:spChg>
        <pc:spChg chg="del">
          <ac:chgData name="James Abbott (Staff)" userId="c7d9f1d4-3aa3-4099-ba66-90321d4b3638" providerId="ADAL" clId="{9DD94C70-368A-8C41-8F81-9BBCB379747B}" dt="2019-07-24T09:41:19.172" v="33157"/>
          <ac:spMkLst>
            <pc:docMk/>
            <pc:sldMk cId="2477278132" sldId="437"/>
            <ac:spMk id="3" creationId="{B48DE528-F20D-CC4B-9723-BD3FBA715274}"/>
          </ac:spMkLst>
        </pc:spChg>
        <pc:spChg chg="del">
          <ac:chgData name="James Abbott (Staff)" userId="c7d9f1d4-3aa3-4099-ba66-90321d4b3638" providerId="ADAL" clId="{9DD94C70-368A-8C41-8F81-9BBCB379747B}" dt="2019-07-24T09:41:19.172" v="33157"/>
          <ac:spMkLst>
            <pc:docMk/>
            <pc:sldMk cId="2477278132" sldId="437"/>
            <ac:spMk id="4" creationId="{DE75EFCE-7CF9-C940-A660-9995B88AC7F5}"/>
          </ac:spMkLst>
        </pc:spChg>
        <pc:spChg chg="add mod">
          <ac:chgData name="James Abbott (Staff)" userId="c7d9f1d4-3aa3-4099-ba66-90321d4b3638" providerId="ADAL" clId="{9DD94C70-368A-8C41-8F81-9BBCB379747B}" dt="2019-07-24T09:41:37.187" v="33171" actId="27636"/>
          <ac:spMkLst>
            <pc:docMk/>
            <pc:sldMk cId="2477278132" sldId="437"/>
            <ac:spMk id="6" creationId="{349F48D5-EB81-DB46-898B-59CDA00169F0}"/>
          </ac:spMkLst>
        </pc:spChg>
        <pc:spChg chg="add del mod">
          <ac:chgData name="James Abbott (Staff)" userId="c7d9f1d4-3aa3-4099-ba66-90321d4b3638" providerId="ADAL" clId="{9DD94C70-368A-8C41-8F81-9BBCB379747B}" dt="2019-07-24T09:45:13.191" v="33296" actId="478"/>
          <ac:spMkLst>
            <pc:docMk/>
            <pc:sldMk cId="2477278132" sldId="437"/>
            <ac:spMk id="7" creationId="{34E7E309-8033-F744-9797-2154F15078EC}"/>
          </ac:spMkLst>
        </pc:spChg>
        <pc:spChg chg="add del mod">
          <ac:chgData name="James Abbott (Staff)" userId="c7d9f1d4-3aa3-4099-ba66-90321d4b3638" providerId="ADAL" clId="{9DD94C70-368A-8C41-8F81-9BBCB379747B}" dt="2019-07-24T09:49:24.087" v="33544" actId="12"/>
          <ac:spMkLst>
            <pc:docMk/>
            <pc:sldMk cId="2477278132" sldId="437"/>
            <ac:spMk id="8" creationId="{1CAF9F82-5852-FD4B-8139-E5172A49DC22}"/>
          </ac:spMkLst>
        </pc:spChg>
        <pc:spChg chg="mod">
          <ac:chgData name="James Abbott (Staff)" userId="c7d9f1d4-3aa3-4099-ba66-90321d4b3638" providerId="ADAL" clId="{9DD94C70-368A-8C41-8F81-9BBCB379747B}" dt="2019-07-24T09:48:24.854" v="33437" actId="1038"/>
          <ac:spMkLst>
            <pc:docMk/>
            <pc:sldMk cId="2477278132" sldId="437"/>
            <ac:spMk id="10" creationId="{165E8AF1-DC0E-2740-B964-B62701950147}"/>
          </ac:spMkLst>
        </pc:spChg>
        <pc:spChg chg="mod">
          <ac:chgData name="James Abbott (Staff)" userId="c7d9f1d4-3aa3-4099-ba66-90321d4b3638" providerId="ADAL" clId="{9DD94C70-368A-8C41-8F81-9BBCB379747B}" dt="2019-07-24T09:47:06.371" v="33406" actId="1076"/>
          <ac:spMkLst>
            <pc:docMk/>
            <pc:sldMk cId="2477278132" sldId="437"/>
            <ac:spMk id="11" creationId="{56FFE6D1-9618-DF42-A8A3-4B18727CA882}"/>
          </ac:spMkLst>
        </pc:spChg>
        <pc:grpChg chg="add mod">
          <ac:chgData name="James Abbott (Staff)" userId="c7d9f1d4-3aa3-4099-ba66-90321d4b3638" providerId="ADAL" clId="{9DD94C70-368A-8C41-8F81-9BBCB379747B}" dt="2019-07-24T09:46:44.810" v="33348" actId="1076"/>
          <ac:grpSpMkLst>
            <pc:docMk/>
            <pc:sldMk cId="2477278132" sldId="437"/>
            <ac:grpSpMk id="9" creationId="{551E0F9F-362A-2249-8B5E-AD6A64D36B8D}"/>
          </ac:grpSpMkLst>
        </pc:grpChg>
        <pc:cxnChg chg="mod">
          <ac:chgData name="James Abbott (Staff)" userId="c7d9f1d4-3aa3-4099-ba66-90321d4b3638" providerId="ADAL" clId="{9DD94C70-368A-8C41-8F81-9BBCB379747B}" dt="2019-07-24T09:48:09.802" v="33432" actId="14100"/>
          <ac:cxnSpMkLst>
            <pc:docMk/>
            <pc:sldMk cId="2477278132" sldId="437"/>
            <ac:cxnSpMk id="12" creationId="{4CCC8C87-B867-E743-A8CE-71DD9A1AE429}"/>
          </ac:cxnSpMkLst>
        </pc:cxnChg>
      </pc:sldChg>
      <pc:sldChg chg="addSp delSp modSp add delAnim modAnim">
        <pc:chgData name="James Abbott (Staff)" userId="c7d9f1d4-3aa3-4099-ba66-90321d4b3638" providerId="ADAL" clId="{9DD94C70-368A-8C41-8F81-9BBCB379747B}" dt="2019-08-14T14:44:20.046" v="39403"/>
        <pc:sldMkLst>
          <pc:docMk/>
          <pc:sldMk cId="1629041821" sldId="438"/>
        </pc:sldMkLst>
        <pc:spChg chg="del">
          <ac:chgData name="James Abbott (Staff)" userId="c7d9f1d4-3aa3-4099-ba66-90321d4b3638" providerId="ADAL" clId="{9DD94C70-368A-8C41-8F81-9BBCB379747B}" dt="2019-07-24T10:49:17.227" v="33572" actId="478"/>
          <ac:spMkLst>
            <pc:docMk/>
            <pc:sldMk cId="1629041821" sldId="438"/>
            <ac:spMk id="2" creationId="{6C2424BF-F263-AB4F-A462-6EFEECB7AB38}"/>
          </ac:spMkLst>
        </pc:spChg>
        <pc:spChg chg="mod">
          <ac:chgData name="James Abbott (Staff)" userId="c7d9f1d4-3aa3-4099-ba66-90321d4b3638" providerId="ADAL" clId="{9DD94C70-368A-8C41-8F81-9BBCB379747B}" dt="2019-07-24T10:48:56.601" v="33569" actId="20577"/>
          <ac:spMkLst>
            <pc:docMk/>
            <pc:sldMk cId="1629041821" sldId="438"/>
            <ac:spMk id="4" creationId="{EE632F55-3C28-724A-A6BC-63285CFB06A9}"/>
          </ac:spMkLst>
        </pc:spChg>
        <pc:spChg chg="add del mod">
          <ac:chgData name="James Abbott (Staff)" userId="c7d9f1d4-3aa3-4099-ba66-90321d4b3638" providerId="ADAL" clId="{9DD94C70-368A-8C41-8F81-9BBCB379747B}" dt="2019-07-24T10:51:56.396" v="33734" actId="478"/>
          <ac:spMkLst>
            <pc:docMk/>
            <pc:sldMk cId="1629041821" sldId="438"/>
            <ac:spMk id="5" creationId="{CAD53CEE-AAE3-9040-B4EA-BA3345F267D9}"/>
          </ac:spMkLst>
        </pc:spChg>
        <pc:spChg chg="add del mod">
          <ac:chgData name="James Abbott (Staff)" userId="c7d9f1d4-3aa3-4099-ba66-90321d4b3638" providerId="ADAL" clId="{9DD94C70-368A-8C41-8F81-9BBCB379747B}" dt="2019-07-24T10:57:04.121" v="33824" actId="478"/>
          <ac:spMkLst>
            <pc:docMk/>
            <pc:sldMk cId="1629041821" sldId="438"/>
            <ac:spMk id="6" creationId="{C7DC6595-AE43-B941-9337-4138891FE292}"/>
          </ac:spMkLst>
        </pc:spChg>
        <pc:spChg chg="add del mod">
          <ac:chgData name="James Abbott (Staff)" userId="c7d9f1d4-3aa3-4099-ba66-90321d4b3638" providerId="ADAL" clId="{9DD94C70-368A-8C41-8F81-9BBCB379747B}" dt="2019-07-24T13:10:53.873" v="34338" actId="27636"/>
          <ac:spMkLst>
            <pc:docMk/>
            <pc:sldMk cId="1629041821" sldId="438"/>
            <ac:spMk id="7" creationId="{6CADBD0C-FD2D-064D-A4CD-6718DDB7D3A4}"/>
          </ac:spMkLst>
        </pc:spChg>
        <pc:spChg chg="add del mod">
          <ac:chgData name="James Abbott (Staff)" userId="c7d9f1d4-3aa3-4099-ba66-90321d4b3638" providerId="ADAL" clId="{9DD94C70-368A-8C41-8F81-9BBCB379747B}" dt="2019-07-24T10:56:58.187" v="33822" actId="478"/>
          <ac:spMkLst>
            <pc:docMk/>
            <pc:sldMk cId="1629041821" sldId="438"/>
            <ac:spMk id="9" creationId="{41A8DFCB-6008-AC4C-8A02-97B1E10936A2}"/>
          </ac:spMkLst>
        </pc:spChg>
      </pc:sldChg>
      <pc:sldChg chg="modSp add">
        <pc:chgData name="James Abbott (Staff)" userId="c7d9f1d4-3aa3-4099-ba66-90321d4b3638" providerId="ADAL" clId="{9DD94C70-368A-8C41-8F81-9BBCB379747B}" dt="2019-07-24T15:44:55.422" v="36749" actId="20577"/>
        <pc:sldMkLst>
          <pc:docMk/>
          <pc:sldMk cId="341583688" sldId="439"/>
        </pc:sldMkLst>
        <pc:spChg chg="mod">
          <ac:chgData name="James Abbott (Staff)" userId="c7d9f1d4-3aa3-4099-ba66-90321d4b3638" providerId="ADAL" clId="{9DD94C70-368A-8C41-8F81-9BBCB379747B}" dt="2019-07-24T15:44:55.422" v="36749" actId="20577"/>
          <ac:spMkLst>
            <pc:docMk/>
            <pc:sldMk cId="341583688" sldId="439"/>
            <ac:spMk id="2" creationId="{B356E28C-3D9D-FB43-94DF-82DA3F92F0B2}"/>
          </ac:spMkLst>
        </pc:spChg>
        <pc:spChg chg="mod">
          <ac:chgData name="James Abbott (Staff)" userId="c7d9f1d4-3aa3-4099-ba66-90321d4b3638" providerId="ADAL" clId="{9DD94C70-368A-8C41-8F81-9BBCB379747B}" dt="2019-07-24T13:28:33.154" v="34830" actId="20577"/>
          <ac:spMkLst>
            <pc:docMk/>
            <pc:sldMk cId="341583688" sldId="439"/>
            <ac:spMk id="4" creationId="{E79875C7-7220-F243-8042-1578C675B094}"/>
          </ac:spMkLst>
        </pc:spChg>
      </pc:sldChg>
      <pc:sldChg chg="addSp delSp modSp add">
        <pc:chgData name="James Abbott (Staff)" userId="c7d9f1d4-3aa3-4099-ba66-90321d4b3638" providerId="ADAL" clId="{9DD94C70-368A-8C41-8F81-9BBCB379747B}" dt="2019-07-25T09:46:02.101" v="39006" actId="12788"/>
        <pc:sldMkLst>
          <pc:docMk/>
          <pc:sldMk cId="2161291984" sldId="440"/>
        </pc:sldMkLst>
        <pc:spChg chg="del">
          <ac:chgData name="James Abbott (Staff)" userId="c7d9f1d4-3aa3-4099-ba66-90321d4b3638" providerId="ADAL" clId="{9DD94C70-368A-8C41-8F81-9BBCB379747B}" dt="2019-07-24T13:45:54.430" v="35400"/>
          <ac:spMkLst>
            <pc:docMk/>
            <pc:sldMk cId="2161291984" sldId="440"/>
            <ac:spMk id="2" creationId="{4B2E1FAD-FD33-DE4E-BAEF-C6944B9F2A0F}"/>
          </ac:spMkLst>
        </pc:spChg>
        <pc:spChg chg="del">
          <ac:chgData name="James Abbott (Staff)" userId="c7d9f1d4-3aa3-4099-ba66-90321d4b3638" providerId="ADAL" clId="{9DD94C70-368A-8C41-8F81-9BBCB379747B}" dt="2019-07-24T13:45:54.430" v="35400"/>
          <ac:spMkLst>
            <pc:docMk/>
            <pc:sldMk cId="2161291984" sldId="440"/>
            <ac:spMk id="4" creationId="{AC2A4839-0894-E246-85A5-63C5D392D09B}"/>
          </ac:spMkLst>
        </pc:spChg>
        <pc:spChg chg="add mod">
          <ac:chgData name="James Abbott (Staff)" userId="c7d9f1d4-3aa3-4099-ba66-90321d4b3638" providerId="ADAL" clId="{9DD94C70-368A-8C41-8F81-9BBCB379747B}" dt="2019-07-25T09:46:02.101" v="39006" actId="12788"/>
          <ac:spMkLst>
            <pc:docMk/>
            <pc:sldMk cId="2161291984" sldId="440"/>
            <ac:spMk id="5" creationId="{0DDB5DBE-E2DC-6242-8858-C200FAB5771F}"/>
          </ac:spMkLst>
        </pc:spChg>
      </pc:sldChg>
      <pc:sldChg chg="delSp modSp add">
        <pc:chgData name="James Abbott (Staff)" userId="c7d9f1d4-3aa3-4099-ba66-90321d4b3638" providerId="ADAL" clId="{9DD94C70-368A-8C41-8F81-9BBCB379747B}" dt="2019-07-24T15:12:37.299" v="35478" actId="12788"/>
        <pc:sldMkLst>
          <pc:docMk/>
          <pc:sldMk cId="177518324" sldId="441"/>
        </pc:sldMkLst>
        <pc:spChg chg="del">
          <ac:chgData name="James Abbott (Staff)" userId="c7d9f1d4-3aa3-4099-ba66-90321d4b3638" providerId="ADAL" clId="{9DD94C70-368A-8C41-8F81-9BBCB379747B}" dt="2019-07-24T15:12:27.744" v="35476"/>
          <ac:spMkLst>
            <pc:docMk/>
            <pc:sldMk cId="177518324" sldId="441"/>
            <ac:spMk id="2" creationId="{7F1BA2B5-4019-AA40-883D-9072BC36B01B}"/>
          </ac:spMkLst>
        </pc:spChg>
        <pc:spChg chg="mod">
          <ac:chgData name="James Abbott (Staff)" userId="c7d9f1d4-3aa3-4099-ba66-90321d4b3638" providerId="ADAL" clId="{9DD94C70-368A-8C41-8F81-9BBCB379747B}" dt="2019-07-24T15:12:37.299" v="35478" actId="12788"/>
          <ac:spMkLst>
            <pc:docMk/>
            <pc:sldMk cId="177518324" sldId="441"/>
            <ac:spMk id="4" creationId="{B0042A3E-D483-9E44-8039-70A11F1C33E2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8-14T21:19:28.343" v="42632"/>
        <pc:sldMkLst>
          <pc:docMk/>
          <pc:sldMk cId="1440827059" sldId="442"/>
        </pc:sldMkLst>
        <pc:spChg chg="mod">
          <ac:chgData name="James Abbott (Staff)" userId="c7d9f1d4-3aa3-4099-ba66-90321d4b3638" providerId="ADAL" clId="{9DD94C70-368A-8C41-8F81-9BBCB379747B}" dt="2019-07-24T15:35:41.678" v="36078" actId="20577"/>
          <ac:spMkLst>
            <pc:docMk/>
            <pc:sldMk cId="1440827059" sldId="442"/>
            <ac:spMk id="2" creationId="{5DE442FE-7E53-EF49-B848-3DCB17A161D3}"/>
          </ac:spMkLst>
        </pc:spChg>
        <pc:spChg chg="mod">
          <ac:chgData name="James Abbott (Staff)" userId="c7d9f1d4-3aa3-4099-ba66-90321d4b3638" providerId="ADAL" clId="{9DD94C70-368A-8C41-8F81-9BBCB379747B}" dt="2019-07-24T15:32:55.082" v="36026"/>
          <ac:spMkLst>
            <pc:docMk/>
            <pc:sldMk cId="1440827059" sldId="442"/>
            <ac:spMk id="4" creationId="{C0A11490-F4BE-7D4A-A819-5517D379917E}"/>
          </ac:spMkLst>
        </pc:spChg>
        <pc:picChg chg="add del mod">
          <ac:chgData name="James Abbott (Staff)" userId="c7d9f1d4-3aa3-4099-ba66-90321d4b3638" providerId="ADAL" clId="{9DD94C70-368A-8C41-8F81-9BBCB379747B}" dt="2019-07-24T15:28:02.528" v="35724" actId="478"/>
          <ac:picMkLst>
            <pc:docMk/>
            <pc:sldMk cId="1440827059" sldId="442"/>
            <ac:picMk id="6" creationId="{26411C90-DF72-9F45-96C9-876F9901A015}"/>
          </ac:picMkLst>
        </pc:picChg>
        <pc:picChg chg="add del mod">
          <ac:chgData name="James Abbott (Staff)" userId="c7d9f1d4-3aa3-4099-ba66-90321d4b3638" providerId="ADAL" clId="{9DD94C70-368A-8C41-8F81-9BBCB379747B}" dt="2019-07-24T15:28:04.623" v="35725" actId="478"/>
          <ac:picMkLst>
            <pc:docMk/>
            <pc:sldMk cId="1440827059" sldId="442"/>
            <ac:picMk id="8" creationId="{713F7B81-042D-8A4D-8F02-143E6A9665B2}"/>
          </ac:picMkLst>
        </pc:picChg>
      </pc:sldChg>
      <pc:sldChg chg="addSp delSp modSp add modAnim">
        <pc:chgData name="James Abbott (Staff)" userId="c7d9f1d4-3aa3-4099-ba66-90321d4b3638" providerId="ADAL" clId="{9DD94C70-368A-8C41-8F81-9BBCB379747B}" dt="2019-08-14T15:55:50.124" v="40109"/>
        <pc:sldMkLst>
          <pc:docMk/>
          <pc:sldMk cId="3091359131" sldId="443"/>
        </pc:sldMkLst>
        <pc:spChg chg="del">
          <ac:chgData name="James Abbott (Staff)" userId="c7d9f1d4-3aa3-4099-ba66-90321d4b3638" providerId="ADAL" clId="{9DD94C70-368A-8C41-8F81-9BBCB379747B}" dt="2019-07-25T08:20:16.450" v="36751"/>
          <ac:spMkLst>
            <pc:docMk/>
            <pc:sldMk cId="3091359131" sldId="443"/>
            <ac:spMk id="2" creationId="{EACFDCE7-7DCC-C34B-9C77-C69CA3905E6F}"/>
          </ac:spMkLst>
        </pc:spChg>
        <pc:spChg chg="add mod">
          <ac:chgData name="James Abbott (Staff)" userId="c7d9f1d4-3aa3-4099-ba66-90321d4b3638" providerId="ADAL" clId="{9DD94C70-368A-8C41-8F81-9BBCB379747B}" dt="2019-07-25T08:20:23.273" v="36777" actId="20577"/>
          <ac:spMkLst>
            <pc:docMk/>
            <pc:sldMk cId="3091359131" sldId="443"/>
            <ac:spMk id="3" creationId="{D485E565-C913-984A-BEA9-CB021ECA7177}"/>
          </ac:spMkLst>
        </pc:spChg>
        <pc:spChg chg="add mod">
          <ac:chgData name="James Abbott (Staff)" userId="c7d9f1d4-3aa3-4099-ba66-90321d4b3638" providerId="ADAL" clId="{9DD94C70-368A-8C41-8F81-9BBCB379747B}" dt="2019-07-25T09:23:38.202" v="38243" actId="5793"/>
          <ac:spMkLst>
            <pc:docMk/>
            <pc:sldMk cId="3091359131" sldId="443"/>
            <ac:spMk id="4" creationId="{4B339EF8-DFA6-8C4A-A1B0-9D6F87852A14}"/>
          </ac:spMkLst>
        </pc:spChg>
      </pc:sldChg>
      <pc:sldChg chg="addSp modSp add modAnim">
        <pc:chgData name="James Abbott (Staff)" userId="c7d9f1d4-3aa3-4099-ba66-90321d4b3638" providerId="ADAL" clId="{9DD94C70-368A-8C41-8F81-9BBCB379747B}" dt="2019-07-25T09:07:05.279" v="38241"/>
        <pc:sldMkLst>
          <pc:docMk/>
          <pc:sldMk cId="3070058435" sldId="444"/>
        </pc:sldMkLst>
        <pc:spChg chg="mod">
          <ac:chgData name="James Abbott (Staff)" userId="c7d9f1d4-3aa3-4099-ba66-90321d4b3638" providerId="ADAL" clId="{9DD94C70-368A-8C41-8F81-9BBCB379747B}" dt="2019-07-25T09:05:43.748" v="38205" actId="20577"/>
          <ac:spMkLst>
            <pc:docMk/>
            <pc:sldMk cId="3070058435" sldId="444"/>
            <ac:spMk id="2" creationId="{CCD1A799-18A1-E042-8648-BC1DC66F238E}"/>
          </ac:spMkLst>
        </pc:spChg>
        <pc:spChg chg="mod">
          <ac:chgData name="James Abbott (Staff)" userId="c7d9f1d4-3aa3-4099-ba66-90321d4b3638" providerId="ADAL" clId="{9DD94C70-368A-8C41-8F81-9BBCB379747B}" dt="2019-07-25T08:46:30.809" v="37520" actId="20577"/>
          <ac:spMkLst>
            <pc:docMk/>
            <pc:sldMk cId="3070058435" sldId="444"/>
            <ac:spMk id="4" creationId="{0954D7C1-0973-F24B-9843-6C8F7D0CCA37}"/>
          </ac:spMkLst>
        </pc:spChg>
        <pc:spChg chg="add mod">
          <ac:chgData name="James Abbott (Staff)" userId="c7d9f1d4-3aa3-4099-ba66-90321d4b3638" providerId="ADAL" clId="{9DD94C70-368A-8C41-8F81-9BBCB379747B}" dt="2019-07-25T09:00:05.638" v="38072" actId="1036"/>
          <ac:spMkLst>
            <pc:docMk/>
            <pc:sldMk cId="3070058435" sldId="444"/>
            <ac:spMk id="5" creationId="{17A2BF4C-7BAA-D144-9827-9D760A06619C}"/>
          </ac:spMkLst>
        </pc:spChg>
        <pc:spChg chg="add mod">
          <ac:chgData name="James Abbott (Staff)" userId="c7d9f1d4-3aa3-4099-ba66-90321d4b3638" providerId="ADAL" clId="{9DD94C70-368A-8C41-8F81-9BBCB379747B}" dt="2019-07-25T09:00:23.237" v="38131" actId="1035"/>
          <ac:spMkLst>
            <pc:docMk/>
            <pc:sldMk cId="3070058435" sldId="444"/>
            <ac:spMk id="6" creationId="{F9E620D6-AF49-0E4C-A300-A2EB1DDEF3D0}"/>
          </ac:spMkLst>
        </pc:spChg>
        <pc:spChg chg="add mod">
          <ac:chgData name="James Abbott (Staff)" userId="c7d9f1d4-3aa3-4099-ba66-90321d4b3638" providerId="ADAL" clId="{9DD94C70-368A-8C41-8F81-9BBCB379747B}" dt="2019-07-25T08:58:36.189" v="38024" actId="164"/>
          <ac:spMkLst>
            <pc:docMk/>
            <pc:sldMk cId="3070058435" sldId="444"/>
            <ac:spMk id="7" creationId="{0231B6C2-1BED-904F-B300-E96B2841017B}"/>
          </ac:spMkLst>
        </pc:spChg>
        <pc:spChg chg="add mod">
          <ac:chgData name="James Abbott (Staff)" userId="c7d9f1d4-3aa3-4099-ba66-90321d4b3638" providerId="ADAL" clId="{9DD94C70-368A-8C41-8F81-9BBCB379747B}" dt="2019-07-25T08:58:26.252" v="38023" actId="164"/>
          <ac:spMkLst>
            <pc:docMk/>
            <pc:sldMk cId="3070058435" sldId="444"/>
            <ac:spMk id="8" creationId="{2E32986D-4849-4A41-8D62-671E825B023A}"/>
          </ac:spMkLst>
        </pc:spChg>
        <pc:spChg chg="add mod">
          <ac:chgData name="James Abbott (Staff)" userId="c7d9f1d4-3aa3-4099-ba66-90321d4b3638" providerId="ADAL" clId="{9DD94C70-368A-8C41-8F81-9BBCB379747B}" dt="2019-07-25T08:58:36.189" v="38024" actId="164"/>
          <ac:spMkLst>
            <pc:docMk/>
            <pc:sldMk cId="3070058435" sldId="444"/>
            <ac:spMk id="9" creationId="{0B4B496C-2E24-7847-8E64-7E2E51208DAB}"/>
          </ac:spMkLst>
        </pc:spChg>
        <pc:spChg chg="add mod">
          <ac:chgData name="James Abbott (Staff)" userId="c7d9f1d4-3aa3-4099-ba66-90321d4b3638" providerId="ADAL" clId="{9DD94C70-368A-8C41-8F81-9BBCB379747B}" dt="2019-07-25T08:58:26.252" v="38023" actId="164"/>
          <ac:spMkLst>
            <pc:docMk/>
            <pc:sldMk cId="3070058435" sldId="444"/>
            <ac:spMk id="12" creationId="{A94B0863-8529-F648-B6BD-75D182BA18BF}"/>
          </ac:spMkLst>
        </pc:spChg>
        <pc:grpChg chg="add mod">
          <ac:chgData name="James Abbott (Staff)" userId="c7d9f1d4-3aa3-4099-ba66-90321d4b3638" providerId="ADAL" clId="{9DD94C70-368A-8C41-8F81-9BBCB379747B}" dt="2019-07-25T09:00:14.634" v="38097" actId="1035"/>
          <ac:grpSpMkLst>
            <pc:docMk/>
            <pc:sldMk cId="3070058435" sldId="444"/>
            <ac:grpSpMk id="15" creationId="{977F262B-A981-4843-AD8B-097DEDAF47D7}"/>
          </ac:grpSpMkLst>
        </pc:grpChg>
        <pc:grpChg chg="add mod">
          <ac:chgData name="James Abbott (Staff)" userId="c7d9f1d4-3aa3-4099-ba66-90321d4b3638" providerId="ADAL" clId="{9DD94C70-368A-8C41-8F81-9BBCB379747B}" dt="2019-07-25T09:05:51.066" v="38229" actId="1037"/>
          <ac:grpSpMkLst>
            <pc:docMk/>
            <pc:sldMk cId="3070058435" sldId="444"/>
            <ac:grpSpMk id="16" creationId="{73FD133E-E6F8-244E-A674-B393CD017DF1}"/>
          </ac:grpSpMkLst>
        </pc:grpChg>
        <pc:cxnChg chg="add mod">
          <ac:chgData name="James Abbott (Staff)" userId="c7d9f1d4-3aa3-4099-ba66-90321d4b3638" providerId="ADAL" clId="{9DD94C70-368A-8C41-8F81-9BBCB379747B}" dt="2019-07-25T08:58:36.189" v="38024" actId="164"/>
          <ac:cxnSpMkLst>
            <pc:docMk/>
            <pc:sldMk cId="3070058435" sldId="444"/>
            <ac:cxnSpMk id="11" creationId="{BDBFE4C7-BF23-2744-B367-ED58C128DDF5}"/>
          </ac:cxnSpMkLst>
        </pc:cxnChg>
        <pc:cxnChg chg="add mod">
          <ac:chgData name="James Abbott (Staff)" userId="c7d9f1d4-3aa3-4099-ba66-90321d4b3638" providerId="ADAL" clId="{9DD94C70-368A-8C41-8F81-9BBCB379747B}" dt="2019-07-25T08:58:26.252" v="38023" actId="164"/>
          <ac:cxnSpMkLst>
            <pc:docMk/>
            <pc:sldMk cId="3070058435" sldId="444"/>
            <ac:cxnSpMk id="14" creationId="{3501E9C3-DF1D-CD44-A03A-F544D931B9CE}"/>
          </ac:cxnSpMkLst>
        </pc:cxnChg>
      </pc:sldChg>
      <pc:sldChg chg="addSp modSp add">
        <pc:chgData name="James Abbott (Staff)" userId="c7d9f1d4-3aa3-4099-ba66-90321d4b3638" providerId="ADAL" clId="{9DD94C70-368A-8C41-8F81-9BBCB379747B}" dt="2019-07-25T09:26:34.320" v="38306" actId="20577"/>
        <pc:sldMkLst>
          <pc:docMk/>
          <pc:sldMk cId="4061132415" sldId="445"/>
        </pc:sldMkLst>
        <pc:spChg chg="mod">
          <ac:chgData name="James Abbott (Staff)" userId="c7d9f1d4-3aa3-4099-ba66-90321d4b3638" providerId="ADAL" clId="{9DD94C70-368A-8C41-8F81-9BBCB379747B}" dt="2019-07-25T09:26:34.320" v="38306" actId="20577"/>
          <ac:spMkLst>
            <pc:docMk/>
            <pc:sldMk cId="4061132415" sldId="445"/>
            <ac:spMk id="4" creationId="{1081D772-D397-994E-9F0D-79B728B4F9A3}"/>
          </ac:spMkLst>
        </pc:spChg>
        <pc:picChg chg="add mod">
          <ac:chgData name="James Abbott (Staff)" userId="c7d9f1d4-3aa3-4099-ba66-90321d4b3638" providerId="ADAL" clId="{9DD94C70-368A-8C41-8F81-9BBCB379747B}" dt="2019-07-25T09:26:05.440" v="38246" actId="1076"/>
          <ac:picMkLst>
            <pc:docMk/>
            <pc:sldMk cId="4061132415" sldId="445"/>
            <ac:picMk id="5" creationId="{B7C150D7-7ACA-1D4D-95C1-D1A12BF9EAA1}"/>
          </ac:picMkLst>
        </pc:picChg>
      </pc:sldChg>
      <pc:sldChg chg="modSp add modAnim">
        <pc:chgData name="James Abbott (Staff)" userId="c7d9f1d4-3aa3-4099-ba66-90321d4b3638" providerId="ADAL" clId="{9DD94C70-368A-8C41-8F81-9BBCB379747B}" dt="2019-07-25T09:39:04.314" v="38986"/>
        <pc:sldMkLst>
          <pc:docMk/>
          <pc:sldMk cId="1271876491" sldId="446"/>
        </pc:sldMkLst>
        <pc:spChg chg="mod">
          <ac:chgData name="James Abbott (Staff)" userId="c7d9f1d4-3aa3-4099-ba66-90321d4b3638" providerId="ADAL" clId="{9DD94C70-368A-8C41-8F81-9BBCB379747B}" dt="2019-07-25T09:38:33.717" v="38984" actId="20577"/>
          <ac:spMkLst>
            <pc:docMk/>
            <pc:sldMk cId="1271876491" sldId="446"/>
            <ac:spMk id="2" creationId="{A0F826A4-FAF6-9444-BCCF-40FD6BC85FE2}"/>
          </ac:spMkLst>
        </pc:spChg>
        <pc:spChg chg="mod">
          <ac:chgData name="James Abbott (Staff)" userId="c7d9f1d4-3aa3-4099-ba66-90321d4b3638" providerId="ADAL" clId="{9DD94C70-368A-8C41-8F81-9BBCB379747B}" dt="2019-07-25T09:28:07.759" v="38341" actId="20577"/>
          <ac:spMkLst>
            <pc:docMk/>
            <pc:sldMk cId="1271876491" sldId="446"/>
            <ac:spMk id="4" creationId="{FCC08F09-5CFC-8445-8D90-45238A45C5F3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8-15T08:34:16.049" v="43143" actId="20578"/>
        <pc:sldMkLst>
          <pc:docMk/>
          <pc:sldMk cId="2551634576" sldId="447"/>
        </pc:sldMkLst>
        <pc:spChg chg="del">
          <ac:chgData name="James Abbott (Staff)" userId="c7d9f1d4-3aa3-4099-ba66-90321d4b3638" providerId="ADAL" clId="{9DD94C70-368A-8C41-8F81-9BBCB379747B}" dt="2019-08-14T14:59:07.732" v="39472"/>
          <ac:spMkLst>
            <pc:docMk/>
            <pc:sldMk cId="2551634576" sldId="447"/>
            <ac:spMk id="2" creationId="{05D437D2-4F2C-694D-AAD3-03BB294124DA}"/>
          </ac:spMkLst>
        </pc:spChg>
        <pc:spChg chg="add mod">
          <ac:chgData name="James Abbott (Staff)" userId="c7d9f1d4-3aa3-4099-ba66-90321d4b3638" providerId="ADAL" clId="{9DD94C70-368A-8C41-8F81-9BBCB379747B}" dt="2019-08-14T14:59:24.100" v="39503" actId="20577"/>
          <ac:spMkLst>
            <pc:docMk/>
            <pc:sldMk cId="2551634576" sldId="447"/>
            <ac:spMk id="3" creationId="{BEB60E32-9518-FE48-9345-86748A0430A7}"/>
          </ac:spMkLst>
        </pc:spChg>
        <pc:spChg chg="add mod">
          <ac:chgData name="James Abbott (Staff)" userId="c7d9f1d4-3aa3-4099-ba66-90321d4b3638" providerId="ADAL" clId="{9DD94C70-368A-8C41-8F81-9BBCB379747B}" dt="2019-08-15T08:34:16.049" v="43143" actId="20578"/>
          <ac:spMkLst>
            <pc:docMk/>
            <pc:sldMk cId="2551634576" sldId="447"/>
            <ac:spMk id="4" creationId="{C89237BE-89DD-ED42-A5DA-E3FFF75DF026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8-14T15:55:01.101" v="40108"/>
        <pc:sldMkLst>
          <pc:docMk/>
          <pc:sldMk cId="2649611996" sldId="448"/>
        </pc:sldMkLst>
        <pc:spChg chg="del">
          <ac:chgData name="James Abbott (Staff)" userId="c7d9f1d4-3aa3-4099-ba66-90321d4b3638" providerId="ADAL" clId="{9DD94C70-368A-8C41-8F81-9BBCB379747B}" dt="2019-08-14T15:15:01.520" v="39850" actId="931"/>
          <ac:spMkLst>
            <pc:docMk/>
            <pc:sldMk cId="2649611996" sldId="448"/>
            <ac:spMk id="2" creationId="{917B532D-D5C6-4346-8BDF-3704D6C3ED3F}"/>
          </ac:spMkLst>
        </pc:spChg>
        <pc:spChg chg="mod">
          <ac:chgData name="James Abbott (Staff)" userId="c7d9f1d4-3aa3-4099-ba66-90321d4b3638" providerId="ADAL" clId="{9DD94C70-368A-8C41-8F81-9BBCB379747B}" dt="2019-08-14T15:03:37.961" v="39849" actId="20577"/>
          <ac:spMkLst>
            <pc:docMk/>
            <pc:sldMk cId="2649611996" sldId="448"/>
            <ac:spMk id="4" creationId="{13C83EA3-5BBF-524A-8CFE-E20E58F6AE2E}"/>
          </ac:spMkLst>
        </pc:spChg>
        <pc:spChg chg="add mod">
          <ac:chgData name="James Abbott (Staff)" userId="c7d9f1d4-3aa3-4099-ba66-90321d4b3638" providerId="ADAL" clId="{9DD94C70-368A-8C41-8F81-9BBCB379747B}" dt="2019-08-14T15:20:24.746" v="39949" actId="164"/>
          <ac:spMkLst>
            <pc:docMk/>
            <pc:sldMk cId="2649611996" sldId="448"/>
            <ac:spMk id="9" creationId="{AB1B0E3E-4666-7F48-BE77-8062E2B7F81F}"/>
          </ac:spMkLst>
        </pc:spChg>
        <pc:spChg chg="add mod">
          <ac:chgData name="James Abbott (Staff)" userId="c7d9f1d4-3aa3-4099-ba66-90321d4b3638" providerId="ADAL" clId="{9DD94C70-368A-8C41-8F81-9BBCB379747B}" dt="2019-08-14T15:20:20.498" v="39948" actId="164"/>
          <ac:spMkLst>
            <pc:docMk/>
            <pc:sldMk cId="2649611996" sldId="448"/>
            <ac:spMk id="10" creationId="{7AF39782-1DF1-9542-876A-BE83DA4A5AFE}"/>
          </ac:spMkLst>
        </pc:spChg>
        <pc:spChg chg="add mod">
          <ac:chgData name="James Abbott (Staff)" userId="c7d9f1d4-3aa3-4099-ba66-90321d4b3638" providerId="ADAL" clId="{9DD94C70-368A-8C41-8F81-9BBCB379747B}" dt="2019-08-14T15:20:24.746" v="39949" actId="164"/>
          <ac:spMkLst>
            <pc:docMk/>
            <pc:sldMk cId="2649611996" sldId="448"/>
            <ac:spMk id="14" creationId="{BA6FE923-7F17-574B-8ACD-61146A9AC242}"/>
          </ac:spMkLst>
        </pc:spChg>
        <pc:spChg chg="add mod">
          <ac:chgData name="James Abbott (Staff)" userId="c7d9f1d4-3aa3-4099-ba66-90321d4b3638" providerId="ADAL" clId="{9DD94C70-368A-8C41-8F81-9BBCB379747B}" dt="2019-08-14T15:20:20.498" v="39948" actId="164"/>
          <ac:spMkLst>
            <pc:docMk/>
            <pc:sldMk cId="2649611996" sldId="448"/>
            <ac:spMk id="15" creationId="{5237E1F4-4675-E94A-BF95-BD706981EED6}"/>
          </ac:spMkLst>
        </pc:spChg>
        <pc:spChg chg="add mod">
          <ac:chgData name="James Abbott (Staff)" userId="c7d9f1d4-3aa3-4099-ba66-90321d4b3638" providerId="ADAL" clId="{9DD94C70-368A-8C41-8F81-9BBCB379747B}" dt="2019-08-14T15:50:42.213" v="40085" actId="1037"/>
          <ac:spMkLst>
            <pc:docMk/>
            <pc:sldMk cId="2649611996" sldId="448"/>
            <ac:spMk id="18" creationId="{3A197526-A956-E545-82A7-08DEEDB6AEDC}"/>
          </ac:spMkLst>
        </pc:spChg>
        <pc:spChg chg="add mod">
          <ac:chgData name="James Abbott (Staff)" userId="c7d9f1d4-3aa3-4099-ba66-90321d4b3638" providerId="ADAL" clId="{9DD94C70-368A-8C41-8F81-9BBCB379747B}" dt="2019-08-14T15:50:56.915" v="40088" actId="14100"/>
          <ac:spMkLst>
            <pc:docMk/>
            <pc:sldMk cId="2649611996" sldId="448"/>
            <ac:spMk id="25" creationId="{DCF77E55-E8DE-774A-AC3A-1D97487E6756}"/>
          </ac:spMkLst>
        </pc:spChg>
        <pc:spChg chg="add mod">
          <ac:chgData name="James Abbott (Staff)" userId="c7d9f1d4-3aa3-4099-ba66-90321d4b3638" providerId="ADAL" clId="{9DD94C70-368A-8C41-8F81-9BBCB379747B}" dt="2019-08-14T15:51:06.391" v="40094" actId="1036"/>
          <ac:spMkLst>
            <pc:docMk/>
            <pc:sldMk cId="2649611996" sldId="448"/>
            <ac:spMk id="26" creationId="{33CDC5E5-C7A7-9842-957A-25DDB64BBEB7}"/>
          </ac:spMkLst>
        </pc:spChg>
        <pc:grpChg chg="add mod">
          <ac:chgData name="James Abbott (Staff)" userId="c7d9f1d4-3aa3-4099-ba66-90321d4b3638" providerId="ADAL" clId="{9DD94C70-368A-8C41-8F81-9BBCB379747B}" dt="2019-08-14T15:50:36.359" v="40060" actId="1038"/>
          <ac:grpSpMkLst>
            <pc:docMk/>
            <pc:sldMk cId="2649611996" sldId="448"/>
            <ac:grpSpMk id="16" creationId="{ACA8CA9E-D819-814A-9EB7-232CA157C70D}"/>
          </ac:grpSpMkLst>
        </pc:grpChg>
        <pc:grpChg chg="add mod">
          <ac:chgData name="James Abbott (Staff)" userId="c7d9f1d4-3aa3-4099-ba66-90321d4b3638" providerId="ADAL" clId="{9DD94C70-368A-8C41-8F81-9BBCB379747B}" dt="2019-08-14T15:50:36.359" v="40060" actId="1038"/>
          <ac:grpSpMkLst>
            <pc:docMk/>
            <pc:sldMk cId="2649611996" sldId="448"/>
            <ac:grpSpMk id="17" creationId="{52282496-6FB0-414A-8CC1-6DEE590762C4}"/>
          </ac:grpSpMkLst>
        </pc:grpChg>
        <pc:picChg chg="add mod">
          <ac:chgData name="James Abbott (Staff)" userId="c7d9f1d4-3aa3-4099-ba66-90321d4b3638" providerId="ADAL" clId="{9DD94C70-368A-8C41-8F81-9BBCB379747B}" dt="2019-08-14T15:15:09.737" v="39851" actId="1076"/>
          <ac:picMkLst>
            <pc:docMk/>
            <pc:sldMk cId="2649611996" sldId="448"/>
            <ac:picMk id="6" creationId="{0912FA1A-B577-CC4E-86C4-9294E01C89D7}"/>
          </ac:picMkLst>
        </pc:picChg>
        <pc:picChg chg="add mod">
          <ac:chgData name="James Abbott (Staff)" userId="c7d9f1d4-3aa3-4099-ba66-90321d4b3638" providerId="ADAL" clId="{9DD94C70-368A-8C41-8F81-9BBCB379747B}" dt="2019-08-14T15:50:36.359" v="40060" actId="1038"/>
          <ac:picMkLst>
            <pc:docMk/>
            <pc:sldMk cId="2649611996" sldId="448"/>
            <ac:picMk id="8" creationId="{4BCE70FB-1DEB-6242-84F0-72F746529895}"/>
          </ac:picMkLst>
        </pc:picChg>
        <pc:picChg chg="add mod">
          <ac:chgData name="James Abbott (Staff)" userId="c7d9f1d4-3aa3-4099-ba66-90321d4b3638" providerId="ADAL" clId="{9DD94C70-368A-8C41-8F81-9BBCB379747B}" dt="2019-08-14T15:47:37.998" v="40036" actId="1076"/>
          <ac:picMkLst>
            <pc:docMk/>
            <pc:sldMk cId="2649611996" sldId="448"/>
            <ac:picMk id="20" creationId="{02F6B79A-7463-5842-8A87-FC58204BF808}"/>
          </ac:picMkLst>
        </pc:picChg>
        <pc:picChg chg="add mod">
          <ac:chgData name="James Abbott (Staff)" userId="c7d9f1d4-3aa3-4099-ba66-90321d4b3638" providerId="ADAL" clId="{9DD94C70-368A-8C41-8F81-9BBCB379747B}" dt="2019-08-14T15:49:49.404" v="40039" actId="1076"/>
          <ac:picMkLst>
            <pc:docMk/>
            <pc:sldMk cId="2649611996" sldId="448"/>
            <ac:picMk id="22" creationId="{989292D3-024A-A442-8DED-5659EA1C8026}"/>
          </ac:picMkLst>
        </pc:picChg>
        <pc:picChg chg="add del mod">
          <ac:chgData name="James Abbott (Staff)" userId="c7d9f1d4-3aa3-4099-ba66-90321d4b3638" providerId="ADAL" clId="{9DD94C70-368A-8C41-8F81-9BBCB379747B}" dt="2019-08-14T15:50:17.067" v="40041" actId="478"/>
          <ac:picMkLst>
            <pc:docMk/>
            <pc:sldMk cId="2649611996" sldId="448"/>
            <ac:picMk id="24" creationId="{8C1C4B55-5A96-8A42-AF4A-A286E9EA5DA3}"/>
          </ac:picMkLst>
        </pc:picChg>
        <pc:cxnChg chg="add mod">
          <ac:chgData name="James Abbott (Staff)" userId="c7d9f1d4-3aa3-4099-ba66-90321d4b3638" providerId="ADAL" clId="{9DD94C70-368A-8C41-8F81-9BBCB379747B}" dt="2019-08-14T15:20:24.746" v="39949" actId="164"/>
          <ac:cxnSpMkLst>
            <pc:docMk/>
            <pc:sldMk cId="2649611996" sldId="448"/>
            <ac:cxnSpMk id="12" creationId="{A12B239F-5CBB-344D-B69D-5066BA3D6D45}"/>
          </ac:cxnSpMkLst>
        </pc:cxnChg>
        <pc:cxnChg chg="add mod">
          <ac:chgData name="James Abbott (Staff)" userId="c7d9f1d4-3aa3-4099-ba66-90321d4b3638" providerId="ADAL" clId="{9DD94C70-368A-8C41-8F81-9BBCB379747B}" dt="2019-08-14T15:20:20.498" v="39948" actId="164"/>
          <ac:cxnSpMkLst>
            <pc:docMk/>
            <pc:sldMk cId="2649611996" sldId="448"/>
            <ac:cxnSpMk id="13" creationId="{32B01E23-1245-0045-AC97-C816C2FE84F7}"/>
          </ac:cxnSpMkLst>
        </pc:cxnChg>
      </pc:sldChg>
      <pc:sldChg chg="addSp delSp modSp add">
        <pc:chgData name="James Abbott (Staff)" userId="c7d9f1d4-3aa3-4099-ba66-90321d4b3638" providerId="ADAL" clId="{9DD94C70-368A-8C41-8F81-9BBCB379747B}" dt="2019-08-14T15:53:11.809" v="40098" actId="1076"/>
        <pc:sldMkLst>
          <pc:docMk/>
          <pc:sldMk cId="1954906190" sldId="449"/>
        </pc:sldMkLst>
        <pc:spChg chg="del">
          <ac:chgData name="James Abbott (Staff)" userId="c7d9f1d4-3aa3-4099-ba66-90321d4b3638" providerId="ADAL" clId="{9DD94C70-368A-8C41-8F81-9BBCB379747B}" dt="2019-08-14T15:43:54.948" v="39969" actId="931"/>
          <ac:spMkLst>
            <pc:docMk/>
            <pc:sldMk cId="1954906190" sldId="449"/>
            <ac:spMk id="2" creationId="{1D572876-4342-7D46-8408-F2AA06494032}"/>
          </ac:spMkLst>
        </pc:spChg>
        <pc:spChg chg="mod">
          <ac:chgData name="James Abbott (Staff)" userId="c7d9f1d4-3aa3-4099-ba66-90321d4b3638" providerId="ADAL" clId="{9DD94C70-368A-8C41-8F81-9BBCB379747B}" dt="2019-08-14T15:43:23.110" v="39968" actId="20577"/>
          <ac:spMkLst>
            <pc:docMk/>
            <pc:sldMk cId="1954906190" sldId="449"/>
            <ac:spMk id="4" creationId="{FD1BAC9B-07C2-014D-988C-2553A50162AD}"/>
          </ac:spMkLst>
        </pc:spChg>
        <pc:picChg chg="add mod">
          <ac:chgData name="James Abbott (Staff)" userId="c7d9f1d4-3aa3-4099-ba66-90321d4b3638" providerId="ADAL" clId="{9DD94C70-368A-8C41-8F81-9BBCB379747B}" dt="2019-08-14T15:53:11.809" v="40098" actId="1076"/>
          <ac:picMkLst>
            <pc:docMk/>
            <pc:sldMk cId="1954906190" sldId="449"/>
            <ac:picMk id="6" creationId="{19AFA1FD-AC4B-544E-B00E-932A43C8B0A0}"/>
          </ac:picMkLst>
        </pc:picChg>
        <pc:picChg chg="add mod">
          <ac:chgData name="James Abbott (Staff)" userId="c7d9f1d4-3aa3-4099-ba66-90321d4b3638" providerId="ADAL" clId="{9DD94C70-368A-8C41-8F81-9BBCB379747B}" dt="2019-08-14T15:53:06.361" v="40097" actId="1076"/>
          <ac:picMkLst>
            <pc:docMk/>
            <pc:sldMk cId="1954906190" sldId="449"/>
            <ac:picMk id="8" creationId="{BAFC5CDA-5A0C-A44B-A06C-3D726CFADAC6}"/>
          </ac:picMkLst>
        </pc:picChg>
      </pc:sldChg>
      <pc:sldChg chg="addSp delSp modSp add">
        <pc:chgData name="James Abbott (Staff)" userId="c7d9f1d4-3aa3-4099-ba66-90321d4b3638" providerId="ADAL" clId="{9DD94C70-368A-8C41-8F81-9BBCB379747B}" dt="2019-08-14T21:32:28.546" v="42635" actId="12788"/>
        <pc:sldMkLst>
          <pc:docMk/>
          <pc:sldMk cId="4231915212" sldId="450"/>
        </pc:sldMkLst>
        <pc:spChg chg="del">
          <ac:chgData name="James Abbott (Staff)" userId="c7d9f1d4-3aa3-4099-ba66-90321d4b3638" providerId="ADAL" clId="{9DD94C70-368A-8C41-8F81-9BBCB379747B}" dt="2019-08-14T19:54:31.504" v="40111"/>
          <ac:spMkLst>
            <pc:docMk/>
            <pc:sldMk cId="4231915212" sldId="450"/>
            <ac:spMk id="2" creationId="{8BFD6350-5298-AD4B-965D-8462F35DA0D1}"/>
          </ac:spMkLst>
        </pc:spChg>
        <pc:spChg chg="del">
          <ac:chgData name="James Abbott (Staff)" userId="c7d9f1d4-3aa3-4099-ba66-90321d4b3638" providerId="ADAL" clId="{9DD94C70-368A-8C41-8F81-9BBCB379747B}" dt="2019-08-14T19:54:31.504" v="40111"/>
          <ac:spMkLst>
            <pc:docMk/>
            <pc:sldMk cId="4231915212" sldId="450"/>
            <ac:spMk id="4" creationId="{C3337C2F-596F-BE44-8609-AA492C26DB30}"/>
          </ac:spMkLst>
        </pc:spChg>
        <pc:spChg chg="add mod">
          <ac:chgData name="James Abbott (Staff)" userId="c7d9f1d4-3aa3-4099-ba66-90321d4b3638" providerId="ADAL" clId="{9DD94C70-368A-8C41-8F81-9BBCB379747B}" dt="2019-08-14T21:32:28.546" v="42635" actId="12788"/>
          <ac:spMkLst>
            <pc:docMk/>
            <pc:sldMk cId="4231915212" sldId="450"/>
            <ac:spMk id="5" creationId="{A6124E92-719F-9E4D-B9D7-C1C66FD5A5A0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8-14T20:05:57.956" v="40809"/>
        <pc:sldMkLst>
          <pc:docMk/>
          <pc:sldMk cId="2847653403" sldId="451"/>
        </pc:sldMkLst>
        <pc:spChg chg="del">
          <ac:chgData name="James Abbott (Staff)" userId="c7d9f1d4-3aa3-4099-ba66-90321d4b3638" providerId="ADAL" clId="{9DD94C70-368A-8C41-8F81-9BBCB379747B}" dt="2019-08-14T19:54:51.703" v="40159"/>
          <ac:spMkLst>
            <pc:docMk/>
            <pc:sldMk cId="2847653403" sldId="451"/>
            <ac:spMk id="2" creationId="{20A9AD0D-A3E6-7141-9538-CA847B166010}"/>
          </ac:spMkLst>
        </pc:spChg>
        <pc:spChg chg="add mod">
          <ac:chgData name="James Abbott (Staff)" userId="c7d9f1d4-3aa3-4099-ba66-90321d4b3638" providerId="ADAL" clId="{9DD94C70-368A-8C41-8F81-9BBCB379747B}" dt="2019-08-14T19:58:26.910" v="40201" actId="20577"/>
          <ac:spMkLst>
            <pc:docMk/>
            <pc:sldMk cId="2847653403" sldId="451"/>
            <ac:spMk id="3" creationId="{62B0ECDE-2117-7D48-8C00-3975F0716AF9}"/>
          </ac:spMkLst>
        </pc:spChg>
        <pc:spChg chg="add mod">
          <ac:chgData name="James Abbott (Staff)" userId="c7d9f1d4-3aa3-4099-ba66-90321d4b3638" providerId="ADAL" clId="{9DD94C70-368A-8C41-8F81-9BBCB379747B}" dt="2019-08-14T20:05:16.807" v="40806" actId="313"/>
          <ac:spMkLst>
            <pc:docMk/>
            <pc:sldMk cId="2847653403" sldId="451"/>
            <ac:spMk id="4" creationId="{35E3E4A4-46C8-E74D-A532-19C651063C6D}"/>
          </ac:spMkLst>
        </pc:spChg>
      </pc:sldChg>
      <pc:sldChg chg="addSp modSp add modAnim">
        <pc:chgData name="James Abbott (Staff)" userId="c7d9f1d4-3aa3-4099-ba66-90321d4b3638" providerId="ADAL" clId="{9DD94C70-368A-8C41-8F81-9BBCB379747B}" dt="2019-08-14T20:42:09.114" v="41956"/>
        <pc:sldMkLst>
          <pc:docMk/>
          <pc:sldMk cId="1556793941" sldId="452"/>
        </pc:sldMkLst>
        <pc:spChg chg="mod">
          <ac:chgData name="James Abbott (Staff)" userId="c7d9f1d4-3aa3-4099-ba66-90321d4b3638" providerId="ADAL" clId="{9DD94C70-368A-8C41-8F81-9BBCB379747B}" dt="2019-08-14T20:37:31.675" v="41849" actId="403"/>
          <ac:spMkLst>
            <pc:docMk/>
            <pc:sldMk cId="1556793941" sldId="452"/>
            <ac:spMk id="2" creationId="{65CEE52A-4198-494B-BF1F-97CF7EFE2EE6}"/>
          </ac:spMkLst>
        </pc:spChg>
        <pc:spChg chg="mod">
          <ac:chgData name="James Abbott (Staff)" userId="c7d9f1d4-3aa3-4099-ba66-90321d4b3638" providerId="ADAL" clId="{9DD94C70-368A-8C41-8F81-9BBCB379747B}" dt="2019-08-14T20:06:44.783" v="40859" actId="20577"/>
          <ac:spMkLst>
            <pc:docMk/>
            <pc:sldMk cId="1556793941" sldId="452"/>
            <ac:spMk id="4" creationId="{0A06AAD5-4325-B54D-8892-EACA6B651D75}"/>
          </ac:spMkLst>
        </pc:spChg>
        <pc:spChg chg="add mod">
          <ac:chgData name="James Abbott (Staff)" userId="c7d9f1d4-3aa3-4099-ba66-90321d4b3638" providerId="ADAL" clId="{9DD94C70-368A-8C41-8F81-9BBCB379747B}" dt="2019-08-14T20:36:35.033" v="41843" actId="164"/>
          <ac:spMkLst>
            <pc:docMk/>
            <pc:sldMk cId="1556793941" sldId="452"/>
            <ac:spMk id="5" creationId="{25C874CF-4F48-3249-BA77-269CD1B5A815}"/>
          </ac:spMkLst>
        </pc:spChg>
        <pc:spChg chg="add mod">
          <ac:chgData name="James Abbott (Staff)" userId="c7d9f1d4-3aa3-4099-ba66-90321d4b3638" providerId="ADAL" clId="{9DD94C70-368A-8C41-8F81-9BBCB379747B}" dt="2019-08-14T20:36:28.989" v="41842" actId="164"/>
          <ac:spMkLst>
            <pc:docMk/>
            <pc:sldMk cId="1556793941" sldId="452"/>
            <ac:spMk id="6" creationId="{31849886-9517-214D-979A-2625139E78F7}"/>
          </ac:spMkLst>
        </pc:spChg>
        <pc:spChg chg="add mod">
          <ac:chgData name="James Abbott (Staff)" userId="c7d9f1d4-3aa3-4099-ba66-90321d4b3638" providerId="ADAL" clId="{9DD94C70-368A-8C41-8F81-9BBCB379747B}" dt="2019-08-14T20:36:22.638" v="41841" actId="164"/>
          <ac:spMkLst>
            <pc:docMk/>
            <pc:sldMk cId="1556793941" sldId="452"/>
            <ac:spMk id="7" creationId="{684097DE-BAA8-664E-AE77-72E2839B7AFC}"/>
          </ac:spMkLst>
        </pc:spChg>
        <pc:spChg chg="add mod">
          <ac:chgData name="James Abbott (Staff)" userId="c7d9f1d4-3aa3-4099-ba66-90321d4b3638" providerId="ADAL" clId="{9DD94C70-368A-8C41-8F81-9BBCB379747B}" dt="2019-08-14T20:36:16.248" v="41840" actId="164"/>
          <ac:spMkLst>
            <pc:docMk/>
            <pc:sldMk cId="1556793941" sldId="452"/>
            <ac:spMk id="8" creationId="{3EB11725-37AC-354B-9623-052D3C591C82}"/>
          </ac:spMkLst>
        </pc:spChg>
        <pc:spChg chg="add mod">
          <ac:chgData name="James Abbott (Staff)" userId="c7d9f1d4-3aa3-4099-ba66-90321d4b3638" providerId="ADAL" clId="{9DD94C70-368A-8C41-8F81-9BBCB379747B}" dt="2019-08-14T20:36:07.856" v="41839" actId="164"/>
          <ac:spMkLst>
            <pc:docMk/>
            <pc:sldMk cId="1556793941" sldId="452"/>
            <ac:spMk id="9" creationId="{3FEC8064-F2FB-3B47-BA63-40C6EB147075}"/>
          </ac:spMkLst>
        </pc:spChg>
        <pc:spChg chg="add mod">
          <ac:chgData name="James Abbott (Staff)" userId="c7d9f1d4-3aa3-4099-ba66-90321d4b3638" providerId="ADAL" clId="{9DD94C70-368A-8C41-8F81-9BBCB379747B}" dt="2019-08-14T20:36:35.033" v="41843" actId="164"/>
          <ac:spMkLst>
            <pc:docMk/>
            <pc:sldMk cId="1556793941" sldId="452"/>
            <ac:spMk id="16" creationId="{F94697B1-2CD3-4049-AFC8-E58EDA561370}"/>
          </ac:spMkLst>
        </pc:spChg>
        <pc:spChg chg="add mod">
          <ac:chgData name="James Abbott (Staff)" userId="c7d9f1d4-3aa3-4099-ba66-90321d4b3638" providerId="ADAL" clId="{9DD94C70-368A-8C41-8F81-9BBCB379747B}" dt="2019-08-14T20:36:28.989" v="41842" actId="164"/>
          <ac:spMkLst>
            <pc:docMk/>
            <pc:sldMk cId="1556793941" sldId="452"/>
            <ac:spMk id="17" creationId="{ACA262A5-B5A8-AE4B-8BD6-CCD16CBC4628}"/>
          </ac:spMkLst>
        </pc:spChg>
        <pc:spChg chg="add mod">
          <ac:chgData name="James Abbott (Staff)" userId="c7d9f1d4-3aa3-4099-ba66-90321d4b3638" providerId="ADAL" clId="{9DD94C70-368A-8C41-8F81-9BBCB379747B}" dt="2019-08-14T20:36:22.638" v="41841" actId="164"/>
          <ac:spMkLst>
            <pc:docMk/>
            <pc:sldMk cId="1556793941" sldId="452"/>
            <ac:spMk id="18" creationId="{7181D2F8-45CA-4646-833E-E5929FBE2398}"/>
          </ac:spMkLst>
        </pc:spChg>
        <pc:spChg chg="add mod">
          <ac:chgData name="James Abbott (Staff)" userId="c7d9f1d4-3aa3-4099-ba66-90321d4b3638" providerId="ADAL" clId="{9DD94C70-368A-8C41-8F81-9BBCB379747B}" dt="2019-08-14T20:36:16.248" v="41840" actId="164"/>
          <ac:spMkLst>
            <pc:docMk/>
            <pc:sldMk cId="1556793941" sldId="452"/>
            <ac:spMk id="19" creationId="{8BBE956D-C3E8-B447-BB47-2CD5ECFBF4E4}"/>
          </ac:spMkLst>
        </pc:spChg>
        <pc:spChg chg="add mod">
          <ac:chgData name="James Abbott (Staff)" userId="c7d9f1d4-3aa3-4099-ba66-90321d4b3638" providerId="ADAL" clId="{9DD94C70-368A-8C41-8F81-9BBCB379747B}" dt="2019-08-14T20:36:07.856" v="41839" actId="164"/>
          <ac:spMkLst>
            <pc:docMk/>
            <pc:sldMk cId="1556793941" sldId="452"/>
            <ac:spMk id="20" creationId="{97329CAF-6D51-3D48-9132-619E26D02F23}"/>
          </ac:spMkLst>
        </pc:spChg>
        <pc:grpChg chg="add mod">
          <ac:chgData name="James Abbott (Staff)" userId="c7d9f1d4-3aa3-4099-ba66-90321d4b3638" providerId="ADAL" clId="{9DD94C70-368A-8C41-8F81-9BBCB379747B}" dt="2019-08-14T20:38:12.383" v="41928" actId="1035"/>
          <ac:grpSpMkLst>
            <pc:docMk/>
            <pc:sldMk cId="1556793941" sldId="452"/>
            <ac:grpSpMk id="25" creationId="{0EB78244-A1AD-3E44-933C-EA3E7718FBC0}"/>
          </ac:grpSpMkLst>
        </pc:grpChg>
        <pc:grpChg chg="add mod">
          <ac:chgData name="James Abbott (Staff)" userId="c7d9f1d4-3aa3-4099-ba66-90321d4b3638" providerId="ADAL" clId="{9DD94C70-368A-8C41-8F81-9BBCB379747B}" dt="2019-08-14T20:38:05.164" v="41911" actId="1035"/>
          <ac:grpSpMkLst>
            <pc:docMk/>
            <pc:sldMk cId="1556793941" sldId="452"/>
            <ac:grpSpMk id="26" creationId="{BE0CE5C1-2443-F649-AF9D-4667B49BC9AD}"/>
          </ac:grpSpMkLst>
        </pc:grpChg>
        <pc:grpChg chg="add mod">
          <ac:chgData name="James Abbott (Staff)" userId="c7d9f1d4-3aa3-4099-ba66-90321d4b3638" providerId="ADAL" clId="{9DD94C70-368A-8C41-8F81-9BBCB379747B}" dt="2019-08-14T20:37:56.161" v="41892" actId="1035"/>
          <ac:grpSpMkLst>
            <pc:docMk/>
            <pc:sldMk cId="1556793941" sldId="452"/>
            <ac:grpSpMk id="27" creationId="{07891EEA-804D-EE48-95AF-714F4714B2A4}"/>
          </ac:grpSpMkLst>
        </pc:grpChg>
        <pc:grpChg chg="add mod">
          <ac:chgData name="James Abbott (Staff)" userId="c7d9f1d4-3aa3-4099-ba66-90321d4b3638" providerId="ADAL" clId="{9DD94C70-368A-8C41-8F81-9BBCB379747B}" dt="2019-08-14T20:37:50.708" v="41881" actId="1035"/>
          <ac:grpSpMkLst>
            <pc:docMk/>
            <pc:sldMk cId="1556793941" sldId="452"/>
            <ac:grpSpMk id="28" creationId="{3B316303-5A59-6849-8F3D-F053650D52E9}"/>
          </ac:grpSpMkLst>
        </pc:grpChg>
        <pc:grpChg chg="add mod">
          <ac:chgData name="James Abbott (Staff)" userId="c7d9f1d4-3aa3-4099-ba66-90321d4b3638" providerId="ADAL" clId="{9DD94C70-368A-8C41-8F81-9BBCB379747B}" dt="2019-08-14T20:37:43.396" v="41865" actId="1035"/>
          <ac:grpSpMkLst>
            <pc:docMk/>
            <pc:sldMk cId="1556793941" sldId="452"/>
            <ac:grpSpMk id="29" creationId="{85FFAFCF-BA02-3847-BE6C-751D32C9FCA9}"/>
          </ac:grpSpMkLst>
        </pc:grpChg>
        <pc:cxnChg chg="add mod">
          <ac:chgData name="James Abbott (Staff)" userId="c7d9f1d4-3aa3-4099-ba66-90321d4b3638" providerId="ADAL" clId="{9DD94C70-368A-8C41-8F81-9BBCB379747B}" dt="2019-08-14T20:36:35.033" v="41843" actId="164"/>
          <ac:cxnSpMkLst>
            <pc:docMk/>
            <pc:sldMk cId="1556793941" sldId="452"/>
            <ac:cxnSpMk id="11" creationId="{6822D8F7-9CD7-CC43-88FF-74CF5F13C8B9}"/>
          </ac:cxnSpMkLst>
        </pc:cxnChg>
        <pc:cxnChg chg="add mod">
          <ac:chgData name="James Abbott (Staff)" userId="c7d9f1d4-3aa3-4099-ba66-90321d4b3638" providerId="ADAL" clId="{9DD94C70-368A-8C41-8F81-9BBCB379747B}" dt="2019-08-14T20:36:28.989" v="41842" actId="164"/>
          <ac:cxnSpMkLst>
            <pc:docMk/>
            <pc:sldMk cId="1556793941" sldId="452"/>
            <ac:cxnSpMk id="13" creationId="{7F4FD0BB-9B1E-8B40-B764-1DD81576EDAD}"/>
          </ac:cxnSpMkLst>
        </pc:cxnChg>
        <pc:cxnChg chg="add mod">
          <ac:chgData name="James Abbott (Staff)" userId="c7d9f1d4-3aa3-4099-ba66-90321d4b3638" providerId="ADAL" clId="{9DD94C70-368A-8C41-8F81-9BBCB379747B}" dt="2019-08-14T20:36:22.638" v="41841" actId="164"/>
          <ac:cxnSpMkLst>
            <pc:docMk/>
            <pc:sldMk cId="1556793941" sldId="452"/>
            <ac:cxnSpMk id="15" creationId="{5C01A26D-0885-694C-97BD-68B79FF5B0B0}"/>
          </ac:cxnSpMkLst>
        </pc:cxnChg>
        <pc:cxnChg chg="add mod">
          <ac:chgData name="James Abbott (Staff)" userId="c7d9f1d4-3aa3-4099-ba66-90321d4b3638" providerId="ADAL" clId="{9DD94C70-368A-8C41-8F81-9BBCB379747B}" dt="2019-08-14T20:36:16.248" v="41840" actId="164"/>
          <ac:cxnSpMkLst>
            <pc:docMk/>
            <pc:sldMk cId="1556793941" sldId="452"/>
            <ac:cxnSpMk id="22" creationId="{01D49980-5B06-BF48-B44A-42C5D8B45A68}"/>
          </ac:cxnSpMkLst>
        </pc:cxnChg>
        <pc:cxnChg chg="add mod">
          <ac:chgData name="James Abbott (Staff)" userId="c7d9f1d4-3aa3-4099-ba66-90321d4b3638" providerId="ADAL" clId="{9DD94C70-368A-8C41-8F81-9BBCB379747B}" dt="2019-08-14T20:36:07.856" v="41839" actId="164"/>
          <ac:cxnSpMkLst>
            <pc:docMk/>
            <pc:sldMk cId="1556793941" sldId="452"/>
            <ac:cxnSpMk id="24" creationId="{B372E189-7896-BC43-A5E8-0D59BB5881EF}"/>
          </ac:cxnSpMkLst>
        </pc:cxnChg>
      </pc:sldChg>
      <pc:sldChg chg="modSp add modAnim">
        <pc:chgData name="James Abbott (Staff)" userId="c7d9f1d4-3aa3-4099-ba66-90321d4b3638" providerId="ADAL" clId="{9DD94C70-368A-8C41-8F81-9BBCB379747B}" dt="2019-08-14T20:48:43.638" v="42212"/>
        <pc:sldMkLst>
          <pc:docMk/>
          <pc:sldMk cId="3813524593" sldId="453"/>
        </pc:sldMkLst>
        <pc:spChg chg="mod">
          <ac:chgData name="James Abbott (Staff)" userId="c7d9f1d4-3aa3-4099-ba66-90321d4b3638" providerId="ADAL" clId="{9DD94C70-368A-8C41-8F81-9BBCB379747B}" dt="2019-08-14T20:48:21.651" v="42211" actId="20577"/>
          <ac:spMkLst>
            <pc:docMk/>
            <pc:sldMk cId="3813524593" sldId="453"/>
            <ac:spMk id="2" creationId="{52493507-E077-7340-A2A8-1A15D8538F2C}"/>
          </ac:spMkLst>
        </pc:spChg>
        <pc:spChg chg="mod">
          <ac:chgData name="James Abbott (Staff)" userId="c7d9f1d4-3aa3-4099-ba66-90321d4b3638" providerId="ADAL" clId="{9DD94C70-368A-8C41-8F81-9BBCB379747B}" dt="2019-08-14T20:43:06.336" v="41995" actId="20577"/>
          <ac:spMkLst>
            <pc:docMk/>
            <pc:sldMk cId="3813524593" sldId="453"/>
            <ac:spMk id="4" creationId="{66130A9D-2953-6047-89B4-7D38632E9036}"/>
          </ac:spMkLst>
        </pc:spChg>
      </pc:sldChg>
      <pc:sldChg chg="addSp delSp modSp add modAnim">
        <pc:chgData name="James Abbott (Staff)" userId="c7d9f1d4-3aa3-4099-ba66-90321d4b3638" providerId="ADAL" clId="{9DD94C70-368A-8C41-8F81-9BBCB379747B}" dt="2019-08-14T21:38:49.168" v="42980"/>
        <pc:sldMkLst>
          <pc:docMk/>
          <pc:sldMk cId="2063804262" sldId="454"/>
        </pc:sldMkLst>
        <pc:spChg chg="del">
          <ac:chgData name="James Abbott (Staff)" userId="c7d9f1d4-3aa3-4099-ba66-90321d4b3638" providerId="ADAL" clId="{9DD94C70-368A-8C41-8F81-9BBCB379747B}" dt="2019-08-14T21:33:03.867" v="42637"/>
          <ac:spMkLst>
            <pc:docMk/>
            <pc:sldMk cId="2063804262" sldId="454"/>
            <ac:spMk id="2" creationId="{55530759-270C-FB4F-AA21-3DBDB87E17CF}"/>
          </ac:spMkLst>
        </pc:spChg>
        <pc:spChg chg="add mod">
          <ac:chgData name="James Abbott (Staff)" userId="c7d9f1d4-3aa3-4099-ba66-90321d4b3638" providerId="ADAL" clId="{9DD94C70-368A-8C41-8F81-9BBCB379747B}" dt="2019-08-14T21:33:10.677" v="42649" actId="27636"/>
          <ac:spMkLst>
            <pc:docMk/>
            <pc:sldMk cId="2063804262" sldId="454"/>
            <ac:spMk id="3" creationId="{87614AF8-877B-1B4B-8D15-10A596910D78}"/>
          </ac:spMkLst>
        </pc:spChg>
        <pc:spChg chg="add mod">
          <ac:chgData name="James Abbott (Staff)" userId="c7d9f1d4-3aa3-4099-ba66-90321d4b3638" providerId="ADAL" clId="{9DD94C70-368A-8C41-8F81-9BBCB379747B}" dt="2019-08-14T21:38:39.512" v="42979" actId="1036"/>
          <ac:spMkLst>
            <pc:docMk/>
            <pc:sldMk cId="2063804262" sldId="454"/>
            <ac:spMk id="4" creationId="{654E44EB-486F-664F-A22F-A32524BD32B3}"/>
          </ac:spMkLst>
        </pc:spChg>
      </pc:sldChg>
      <pc:sldChg chg="addSp delSp modSp add">
        <pc:chgData name="James Abbott (Staff)" userId="c7d9f1d4-3aa3-4099-ba66-90321d4b3638" providerId="ADAL" clId="{9DD94C70-368A-8C41-8F81-9BBCB379747B}" dt="2019-08-14T21:33:57.422" v="42668" actId="12788"/>
        <pc:sldMkLst>
          <pc:docMk/>
          <pc:sldMk cId="764956579" sldId="455"/>
        </pc:sldMkLst>
        <pc:spChg chg="del">
          <ac:chgData name="James Abbott (Staff)" userId="c7d9f1d4-3aa3-4099-ba66-90321d4b3638" providerId="ADAL" clId="{9DD94C70-368A-8C41-8F81-9BBCB379747B}" dt="2019-08-14T21:33:40.329" v="42651"/>
          <ac:spMkLst>
            <pc:docMk/>
            <pc:sldMk cId="764956579" sldId="455"/>
            <ac:spMk id="2" creationId="{0F103D11-E6C1-B44F-B593-0B9A70B54827}"/>
          </ac:spMkLst>
        </pc:spChg>
        <pc:spChg chg="del">
          <ac:chgData name="James Abbott (Staff)" userId="c7d9f1d4-3aa3-4099-ba66-90321d4b3638" providerId="ADAL" clId="{9DD94C70-368A-8C41-8F81-9BBCB379747B}" dt="2019-08-14T21:33:40.329" v="42651"/>
          <ac:spMkLst>
            <pc:docMk/>
            <pc:sldMk cId="764956579" sldId="455"/>
            <ac:spMk id="4" creationId="{462833D6-255A-A243-9E53-4F772E5F78D9}"/>
          </ac:spMkLst>
        </pc:spChg>
        <pc:spChg chg="add del mod">
          <ac:chgData name="James Abbott (Staff)" userId="c7d9f1d4-3aa3-4099-ba66-90321d4b3638" providerId="ADAL" clId="{9DD94C70-368A-8C41-8F81-9BBCB379747B}" dt="2019-08-14T21:33:42.621" v="42652"/>
          <ac:spMkLst>
            <pc:docMk/>
            <pc:sldMk cId="764956579" sldId="455"/>
            <ac:spMk id="5" creationId="{55EA5624-4F4A-C244-ACE9-E94E11E0B2FA}"/>
          </ac:spMkLst>
        </pc:spChg>
        <pc:spChg chg="add del mod">
          <ac:chgData name="James Abbott (Staff)" userId="c7d9f1d4-3aa3-4099-ba66-90321d4b3638" providerId="ADAL" clId="{9DD94C70-368A-8C41-8F81-9BBCB379747B}" dt="2019-08-14T21:33:42.621" v="42652"/>
          <ac:spMkLst>
            <pc:docMk/>
            <pc:sldMk cId="764956579" sldId="455"/>
            <ac:spMk id="6" creationId="{C152663D-958B-2543-9EEB-9EBE216CD3F8}"/>
          </ac:spMkLst>
        </pc:spChg>
        <pc:spChg chg="add del mod">
          <ac:chgData name="James Abbott (Staff)" userId="c7d9f1d4-3aa3-4099-ba66-90321d4b3638" providerId="ADAL" clId="{9DD94C70-368A-8C41-8F81-9BBCB379747B}" dt="2019-08-14T21:33:42.621" v="42652"/>
          <ac:spMkLst>
            <pc:docMk/>
            <pc:sldMk cId="764956579" sldId="455"/>
            <ac:spMk id="7" creationId="{016DF84E-5358-CE4A-9692-C6A48C406395}"/>
          </ac:spMkLst>
        </pc:spChg>
        <pc:spChg chg="add mod">
          <ac:chgData name="James Abbott (Staff)" userId="c7d9f1d4-3aa3-4099-ba66-90321d4b3638" providerId="ADAL" clId="{9DD94C70-368A-8C41-8F81-9BBCB379747B}" dt="2019-08-14T21:33:57.422" v="42668" actId="12788"/>
          <ac:spMkLst>
            <pc:docMk/>
            <pc:sldMk cId="764956579" sldId="455"/>
            <ac:spMk id="8" creationId="{51DB47E4-2316-C04C-96A1-D0BC1F711DC2}"/>
          </ac:spMkLst>
        </pc:spChg>
      </pc:sldChg>
      <pc:sldChg chg="modSp add">
        <pc:chgData name="James Abbott (Staff)" userId="c7d9f1d4-3aa3-4099-ba66-90321d4b3638" providerId="ADAL" clId="{9DD94C70-368A-8C41-8F81-9BBCB379747B}" dt="2019-08-14T21:35:00.797" v="42737" actId="12788"/>
        <pc:sldMkLst>
          <pc:docMk/>
          <pc:sldMk cId="2442521252" sldId="456"/>
        </pc:sldMkLst>
        <pc:spChg chg="mod">
          <ac:chgData name="James Abbott (Staff)" userId="c7d9f1d4-3aa3-4099-ba66-90321d4b3638" providerId="ADAL" clId="{9DD94C70-368A-8C41-8F81-9BBCB379747B}" dt="2019-08-14T21:35:00.797" v="42737" actId="12788"/>
          <ac:spMkLst>
            <pc:docMk/>
            <pc:sldMk cId="2442521252" sldId="456"/>
            <ac:spMk id="2" creationId="{684FF4D0-49A3-A74D-95BA-BFCF99949749}"/>
          </ac:spMkLst>
        </pc:spChg>
      </pc:sldChg>
      <pc:sldChg chg="addSp delSp modSp add">
        <pc:chgData name="James Abbott (Staff)" userId="c7d9f1d4-3aa3-4099-ba66-90321d4b3638" providerId="ADAL" clId="{9DD94C70-368A-8C41-8F81-9BBCB379747B}" dt="2019-08-14T21:36:52.252" v="42804" actId="20577"/>
        <pc:sldMkLst>
          <pc:docMk/>
          <pc:sldMk cId="57394721" sldId="457"/>
        </pc:sldMkLst>
        <pc:spChg chg="del">
          <ac:chgData name="James Abbott (Staff)" userId="c7d9f1d4-3aa3-4099-ba66-90321d4b3638" providerId="ADAL" clId="{9DD94C70-368A-8C41-8F81-9BBCB379747B}" dt="2019-08-14T21:36:43.019" v="42783"/>
          <ac:spMkLst>
            <pc:docMk/>
            <pc:sldMk cId="57394721" sldId="457"/>
            <ac:spMk id="2" creationId="{70AF7B07-3A33-924F-959C-FA440904FD56}"/>
          </ac:spMkLst>
        </pc:spChg>
        <pc:spChg chg="del">
          <ac:chgData name="James Abbott (Staff)" userId="c7d9f1d4-3aa3-4099-ba66-90321d4b3638" providerId="ADAL" clId="{9DD94C70-368A-8C41-8F81-9BBCB379747B}" dt="2019-08-14T21:36:43.019" v="42783"/>
          <ac:spMkLst>
            <pc:docMk/>
            <pc:sldMk cId="57394721" sldId="457"/>
            <ac:spMk id="4" creationId="{62AE33DA-C6D3-444B-8F4E-3BA59BC9D530}"/>
          </ac:spMkLst>
        </pc:spChg>
        <pc:spChg chg="add mod">
          <ac:chgData name="James Abbott (Staff)" userId="c7d9f1d4-3aa3-4099-ba66-90321d4b3638" providerId="ADAL" clId="{9DD94C70-368A-8C41-8F81-9BBCB379747B}" dt="2019-08-14T21:36:52.252" v="42804" actId="20577"/>
          <ac:spMkLst>
            <pc:docMk/>
            <pc:sldMk cId="57394721" sldId="457"/>
            <ac:spMk id="5" creationId="{88D1C671-CE61-6644-BAFF-1ADF04A28006}"/>
          </ac:spMkLst>
        </pc:spChg>
      </pc:sldChg>
      <pc:sldChg chg="modSp add">
        <pc:chgData name="James Abbott (Staff)" userId="c7d9f1d4-3aa3-4099-ba66-90321d4b3638" providerId="ADAL" clId="{9DD94C70-368A-8C41-8F81-9BBCB379747B}" dt="2019-08-15T08:58:47.049" v="43780" actId="404"/>
        <pc:sldMkLst>
          <pc:docMk/>
          <pc:sldMk cId="1978549151" sldId="458"/>
        </pc:sldMkLst>
        <pc:spChg chg="mod">
          <ac:chgData name="James Abbott (Staff)" userId="c7d9f1d4-3aa3-4099-ba66-90321d4b3638" providerId="ADAL" clId="{9DD94C70-368A-8C41-8F81-9BBCB379747B}" dt="2019-08-15T08:58:47.049" v="43780" actId="404"/>
          <ac:spMkLst>
            <pc:docMk/>
            <pc:sldMk cId="1978549151" sldId="458"/>
            <ac:spMk id="2" creationId="{93019AED-E9BE-D54D-90D2-C8D643067533}"/>
          </ac:spMkLst>
        </pc:spChg>
        <pc:spChg chg="mod">
          <ac:chgData name="James Abbott (Staff)" userId="c7d9f1d4-3aa3-4099-ba66-90321d4b3638" providerId="ADAL" clId="{9DD94C70-368A-8C41-8F81-9BBCB379747B}" dt="2019-08-15T08:39:27.321" v="43199" actId="20577"/>
          <ac:spMkLst>
            <pc:docMk/>
            <pc:sldMk cId="1978549151" sldId="458"/>
            <ac:spMk id="4" creationId="{9CC94F56-93B7-0742-AF1C-1414DF1CE681}"/>
          </ac:spMkLst>
        </pc:spChg>
      </pc:sldChg>
      <pc:sldMasterChg chg="addSp delSldLayout">
        <pc:chgData name="James Abbott (Staff)" userId="c7d9f1d4-3aa3-4099-ba66-90321d4b3638" providerId="ADAL" clId="{9DD94C70-368A-8C41-8F81-9BBCB379747B}" dt="2019-07-11T10:08:28.342" v="19" actId="2696"/>
        <pc:sldMasterMkLst>
          <pc:docMk/>
          <pc:sldMasterMk cId="1768715249" sldId="2147483694"/>
        </pc:sldMasterMkLst>
        <pc:spChg chg="add">
          <ac:chgData name="James Abbott (Staff)" userId="c7d9f1d4-3aa3-4099-ba66-90321d4b3638" providerId="ADAL" clId="{9DD94C70-368A-8C41-8F81-9BBCB379747B}" dt="2019-07-11T10:07:32.631" v="0"/>
          <ac:spMkLst>
            <pc:docMk/>
            <pc:sldMasterMk cId="1768715249" sldId="2147483694"/>
            <ac:spMk id="8" creationId="{1D237EB3-883B-AA4E-9F22-198835F97F4F}"/>
          </ac:spMkLst>
        </pc:spChg>
        <pc:spChg chg="add">
          <ac:chgData name="James Abbott (Staff)" userId="c7d9f1d4-3aa3-4099-ba66-90321d4b3638" providerId="ADAL" clId="{9DD94C70-368A-8C41-8F81-9BBCB379747B}" dt="2019-07-11T10:07:32.631" v="0"/>
          <ac:spMkLst>
            <pc:docMk/>
            <pc:sldMasterMk cId="1768715249" sldId="2147483694"/>
            <ac:spMk id="9" creationId="{DC57DE2E-0A0F-1A4E-8E0C-91EA5371B485}"/>
          </ac:spMkLst>
        </pc:spChg>
        <pc:spChg chg="add">
          <ac:chgData name="James Abbott (Staff)" userId="c7d9f1d4-3aa3-4099-ba66-90321d4b3638" providerId="ADAL" clId="{9DD94C70-368A-8C41-8F81-9BBCB379747B}" dt="2019-07-11T10:07:32.631" v="0"/>
          <ac:spMkLst>
            <pc:docMk/>
            <pc:sldMasterMk cId="1768715249" sldId="2147483694"/>
            <ac:spMk id="11" creationId="{BAD9BFBD-137C-F042-8DF3-E705A21DB982}"/>
          </ac:spMkLst>
        </pc:spChg>
        <pc:cxnChg chg="add">
          <ac:chgData name="James Abbott (Staff)" userId="c7d9f1d4-3aa3-4099-ba66-90321d4b3638" providerId="ADAL" clId="{9DD94C70-368A-8C41-8F81-9BBCB379747B}" dt="2019-07-11T10:07:32.631" v="0"/>
          <ac:cxnSpMkLst>
            <pc:docMk/>
            <pc:sldMasterMk cId="1768715249" sldId="2147483694"/>
            <ac:cxnSpMk id="10" creationId="{AF27D866-DD05-5942-BDFB-A2FBD1101BE5}"/>
          </ac:cxnSpMkLst>
        </pc:cxnChg>
        <pc:sldLayoutChg chg="del">
          <pc:chgData name="James Abbott (Staff)" userId="c7d9f1d4-3aa3-4099-ba66-90321d4b3638" providerId="ADAL" clId="{9DD94C70-368A-8C41-8F81-9BBCB379747B}" dt="2019-07-11T10:08:28.342" v="19" actId="2696"/>
          <pc:sldLayoutMkLst>
            <pc:docMk/>
            <pc:sldMasterMk cId="1768715249" sldId="2147483694"/>
            <pc:sldLayoutMk cId="1647683274" sldId="214748370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3153-B655-49EB-9F9D-A9ADEAD8C49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CE9A-F9C5-4EAB-9FF4-628C47C65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5FB7-0978-4880-BA7C-A0472742D08A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92BD-9991-4432-9E03-07094AD3E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6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6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21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2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programming relates optimal alignment of two sequences to optimal alignment of shorter substrings. Subproblems ordered to avoid repeated computation of same data.</a:t>
            </a:r>
          </a:p>
          <a:p>
            <a:endParaRPr lang="en-US" dirty="0"/>
          </a:p>
          <a:p>
            <a:r>
              <a:rPr lang="en-US" dirty="0"/>
              <a:t>Global alignment useful when sequences similar in entirety…local similarities may be missed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0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3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Phasing errors: Note incomplete removal of dNTPs during wash, and incomplete removal of terminators, both of which lead to errors</a:t>
            </a:r>
          </a:p>
          <a:p>
            <a:r>
              <a:rPr lang="en-GB" dirty="0"/>
              <a:t>DNA damage due to laser reduces viable copies leading to degradation in signal</a:t>
            </a:r>
          </a:p>
          <a:p>
            <a:r>
              <a:rPr lang="en-GB" dirty="0"/>
              <a:t>Crosstalk between clusters can occur through overloading library on non-patterned </a:t>
            </a:r>
            <a:r>
              <a:rPr lang="en-GB" dirty="0" err="1"/>
              <a:t>flowcells</a:t>
            </a:r>
            <a:r>
              <a:rPr lang="en-GB" dirty="0"/>
              <a:t> – too many clusters too close together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7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6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Scoring shown based on </a:t>
            </a:r>
            <a:r>
              <a:rPr lang="en-GB" dirty="0" err="1"/>
              <a:t>fasta</a:t>
            </a:r>
            <a:r>
              <a:rPr lang="en-GB" dirty="0"/>
              <a:t> nucleotide scoring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5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Log4 is result of interpreting SW score as odds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7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1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MAPQ: </a:t>
            </a:r>
            <a:r>
              <a:rPr lang="en-GB" dirty="0" err="1"/>
              <a:t>Phred</a:t>
            </a:r>
            <a:r>
              <a:rPr lang="en-GB" dirty="0"/>
              <a:t> scaled probability mapping position is wrong</a:t>
            </a:r>
          </a:p>
          <a:p>
            <a:r>
              <a:rPr lang="en-GB" dirty="0"/>
              <a:t>Template length is number of bases from left most mapped base to right most mapped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9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55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ce &amp;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161" cy="149"/>
            </a:xfrm>
            <a:custGeom>
              <a:avLst/>
              <a:gdLst>
                <a:gd name="T0" fmla="*/ 1069 w 1084"/>
                <a:gd name="T1" fmla="*/ 71 h 138"/>
                <a:gd name="T2" fmla="*/ 1068 w 1084"/>
                <a:gd name="T3" fmla="*/ 42 h 138"/>
                <a:gd name="T4" fmla="*/ 1068 w 1084"/>
                <a:gd name="T5" fmla="*/ 99 h 138"/>
                <a:gd name="T6" fmla="*/ 1012 w 1084"/>
                <a:gd name="T7" fmla="*/ 123 h 138"/>
                <a:gd name="T8" fmla="*/ 1070 w 1084"/>
                <a:gd name="T9" fmla="*/ 33 h 138"/>
                <a:gd name="T10" fmla="*/ 943 w 1084"/>
                <a:gd name="T11" fmla="*/ 33 h 138"/>
                <a:gd name="T12" fmla="*/ 944 w 1084"/>
                <a:gd name="T13" fmla="*/ 69 h 138"/>
                <a:gd name="T14" fmla="*/ 980 w 1084"/>
                <a:gd name="T15" fmla="*/ 109 h 138"/>
                <a:gd name="T16" fmla="*/ 908 w 1084"/>
                <a:gd name="T17" fmla="*/ 33 h 138"/>
                <a:gd name="T18" fmla="*/ 908 w 1084"/>
                <a:gd name="T19" fmla="*/ 33 h 138"/>
                <a:gd name="T20" fmla="*/ 901 w 1084"/>
                <a:gd name="T21" fmla="*/ 20 h 138"/>
                <a:gd name="T22" fmla="*/ 856 w 1084"/>
                <a:gd name="T23" fmla="*/ 44 h 138"/>
                <a:gd name="T24" fmla="*/ 856 w 1084"/>
                <a:gd name="T25" fmla="*/ 109 h 138"/>
                <a:gd name="T26" fmla="*/ 882 w 1084"/>
                <a:gd name="T27" fmla="*/ 32 h 138"/>
                <a:gd name="T28" fmla="*/ 771 w 1084"/>
                <a:gd name="T29" fmla="*/ 62 h 138"/>
                <a:gd name="T30" fmla="*/ 792 w 1084"/>
                <a:gd name="T31" fmla="*/ 111 h 138"/>
                <a:gd name="T32" fmla="*/ 770 w 1084"/>
                <a:gd name="T33" fmla="*/ 73 h 138"/>
                <a:gd name="T34" fmla="*/ 710 w 1084"/>
                <a:gd name="T35" fmla="*/ 44 h 138"/>
                <a:gd name="T36" fmla="*/ 711 w 1084"/>
                <a:gd name="T37" fmla="*/ 31 h 138"/>
                <a:gd name="T38" fmla="*/ 730 w 1084"/>
                <a:gd name="T39" fmla="*/ 84 h 138"/>
                <a:gd name="T40" fmla="*/ 744 w 1084"/>
                <a:gd name="T41" fmla="*/ 69 h 138"/>
                <a:gd name="T42" fmla="*/ 607 w 1084"/>
                <a:gd name="T43" fmla="*/ 43 h 138"/>
                <a:gd name="T44" fmla="*/ 608 w 1084"/>
                <a:gd name="T45" fmla="*/ 109 h 138"/>
                <a:gd name="T46" fmla="*/ 643 w 1084"/>
                <a:gd name="T47" fmla="*/ 64 h 138"/>
                <a:gd name="T48" fmla="*/ 632 w 1084"/>
                <a:gd name="T49" fmla="*/ 31 h 138"/>
                <a:gd name="T50" fmla="*/ 572 w 1084"/>
                <a:gd name="T51" fmla="*/ 109 h 138"/>
                <a:gd name="T52" fmla="*/ 555 w 1084"/>
                <a:gd name="T53" fmla="*/ 10 h 138"/>
                <a:gd name="T54" fmla="*/ 478 w 1084"/>
                <a:gd name="T55" fmla="*/ 71 h 138"/>
                <a:gd name="T56" fmla="*/ 523 w 1084"/>
                <a:gd name="T57" fmla="*/ 33 h 138"/>
                <a:gd name="T58" fmla="*/ 463 w 1084"/>
                <a:gd name="T59" fmla="*/ 71 h 138"/>
                <a:gd name="T60" fmla="*/ 497 w 1084"/>
                <a:gd name="T61" fmla="*/ 125 h 138"/>
                <a:gd name="T62" fmla="*/ 536 w 1084"/>
                <a:gd name="T63" fmla="*/ 98 h 138"/>
                <a:gd name="T64" fmla="*/ 397 w 1084"/>
                <a:gd name="T65" fmla="*/ 43 h 138"/>
                <a:gd name="T66" fmla="*/ 381 w 1084"/>
                <a:gd name="T67" fmla="*/ 109 h 138"/>
                <a:gd name="T68" fmla="*/ 417 w 1084"/>
                <a:gd name="T69" fmla="*/ 45 h 138"/>
                <a:gd name="T70" fmla="*/ 447 w 1084"/>
                <a:gd name="T71" fmla="*/ 59 h 138"/>
                <a:gd name="T72" fmla="*/ 364 w 1084"/>
                <a:gd name="T73" fmla="*/ 10 h 138"/>
                <a:gd name="T74" fmla="*/ 364 w 1084"/>
                <a:gd name="T75" fmla="*/ 95 h 138"/>
                <a:gd name="T76" fmla="*/ 357 w 1084"/>
                <a:gd name="T77" fmla="*/ 52 h 138"/>
                <a:gd name="T78" fmla="*/ 183 w 1084"/>
                <a:gd name="T79" fmla="*/ 71 h 138"/>
                <a:gd name="T80" fmla="*/ 203 w 1084"/>
                <a:gd name="T81" fmla="*/ 97 h 138"/>
                <a:gd name="T82" fmla="*/ 201 w 1084"/>
                <a:gd name="T83" fmla="*/ 31 h 138"/>
                <a:gd name="T84" fmla="*/ 226 w 1084"/>
                <a:gd name="T85" fmla="*/ 99 h 138"/>
                <a:gd name="T86" fmla="*/ 226 w 1084"/>
                <a:gd name="T87" fmla="*/ 4 h 138"/>
                <a:gd name="T88" fmla="*/ 100 w 1084"/>
                <a:gd name="T89" fmla="*/ 33 h 138"/>
                <a:gd name="T90" fmla="*/ 101 w 1084"/>
                <a:gd name="T91" fmla="*/ 69 h 138"/>
                <a:gd name="T92" fmla="*/ 136 w 1084"/>
                <a:gd name="T93" fmla="*/ 109 h 138"/>
                <a:gd name="T94" fmla="*/ 28 w 1084"/>
                <a:gd name="T95" fmla="*/ 99 h 138"/>
                <a:gd name="T96" fmla="*/ 48 w 1084"/>
                <a:gd name="T97" fmla="*/ 79 h 138"/>
                <a:gd name="T98" fmla="*/ 34 w 1084"/>
                <a:gd name="T99" fmla="*/ 31 h 138"/>
                <a:gd name="T100" fmla="*/ 48 w 1084"/>
                <a:gd name="T101" fmla="*/ 63 h 138"/>
                <a:gd name="T102" fmla="*/ 50 w 1084"/>
                <a:gd name="T103" fmla="*/ 98 h 138"/>
                <a:gd name="T104" fmla="*/ 72 w 1084"/>
                <a:gd name="T10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4" h="138">
                  <a:moveTo>
                    <a:pt x="1047" y="97"/>
                  </a:moveTo>
                  <a:cubicBezTo>
                    <a:pt x="1034" y="97"/>
                    <a:pt x="1026" y="88"/>
                    <a:pt x="1026" y="71"/>
                  </a:cubicBezTo>
                  <a:cubicBezTo>
                    <a:pt x="1026" y="54"/>
                    <a:pt x="1034" y="44"/>
                    <a:pt x="1047" y="44"/>
                  </a:cubicBezTo>
                  <a:cubicBezTo>
                    <a:pt x="1060" y="44"/>
                    <a:pt x="1069" y="53"/>
                    <a:pt x="1069" y="71"/>
                  </a:cubicBezTo>
                  <a:cubicBezTo>
                    <a:pt x="1069" y="88"/>
                    <a:pt x="1060" y="97"/>
                    <a:pt x="1047" y="97"/>
                  </a:cubicBezTo>
                  <a:moveTo>
                    <a:pt x="1070" y="33"/>
                  </a:moveTo>
                  <a:cubicBezTo>
                    <a:pt x="1070" y="42"/>
                    <a:pt x="1070" y="42"/>
                    <a:pt x="1070" y="42"/>
                  </a:cubicBezTo>
                  <a:cubicBezTo>
                    <a:pt x="1068" y="42"/>
                    <a:pt x="1068" y="42"/>
                    <a:pt x="1068" y="42"/>
                  </a:cubicBezTo>
                  <a:cubicBezTo>
                    <a:pt x="1064" y="36"/>
                    <a:pt x="1056" y="31"/>
                    <a:pt x="1044" y="31"/>
                  </a:cubicBezTo>
                  <a:cubicBezTo>
                    <a:pt x="1026" y="31"/>
                    <a:pt x="1011" y="46"/>
                    <a:pt x="1011" y="71"/>
                  </a:cubicBezTo>
                  <a:cubicBezTo>
                    <a:pt x="1011" y="95"/>
                    <a:pt x="1025" y="110"/>
                    <a:pt x="1045" y="110"/>
                  </a:cubicBezTo>
                  <a:cubicBezTo>
                    <a:pt x="1056" y="110"/>
                    <a:pt x="1064" y="105"/>
                    <a:pt x="1068" y="99"/>
                  </a:cubicBezTo>
                  <a:cubicBezTo>
                    <a:pt x="1069" y="99"/>
                    <a:pt x="1069" y="99"/>
                    <a:pt x="1069" y="99"/>
                  </a:cubicBezTo>
                  <a:cubicBezTo>
                    <a:pt x="1069" y="116"/>
                    <a:pt x="1061" y="125"/>
                    <a:pt x="1045" y="125"/>
                  </a:cubicBezTo>
                  <a:cubicBezTo>
                    <a:pt x="1034" y="125"/>
                    <a:pt x="1025" y="119"/>
                    <a:pt x="1021" y="113"/>
                  </a:cubicBezTo>
                  <a:cubicBezTo>
                    <a:pt x="1012" y="123"/>
                    <a:pt x="1012" y="123"/>
                    <a:pt x="1012" y="123"/>
                  </a:cubicBezTo>
                  <a:cubicBezTo>
                    <a:pt x="1019" y="132"/>
                    <a:pt x="1031" y="138"/>
                    <a:pt x="1046" y="138"/>
                  </a:cubicBezTo>
                  <a:cubicBezTo>
                    <a:pt x="1069" y="138"/>
                    <a:pt x="1084" y="125"/>
                    <a:pt x="1084" y="98"/>
                  </a:cubicBezTo>
                  <a:cubicBezTo>
                    <a:pt x="1084" y="33"/>
                    <a:pt x="1084" y="33"/>
                    <a:pt x="1084" y="33"/>
                  </a:cubicBezTo>
                  <a:lnTo>
                    <a:pt x="1070" y="33"/>
                  </a:lnTo>
                  <a:close/>
                  <a:moveTo>
                    <a:pt x="968" y="31"/>
                  </a:moveTo>
                  <a:cubicBezTo>
                    <a:pt x="958" y="31"/>
                    <a:pt x="949" y="36"/>
                    <a:pt x="945" y="43"/>
                  </a:cubicBezTo>
                  <a:cubicBezTo>
                    <a:pt x="944" y="43"/>
                    <a:pt x="944" y="43"/>
                    <a:pt x="944" y="43"/>
                  </a:cubicBezTo>
                  <a:cubicBezTo>
                    <a:pt x="943" y="33"/>
                    <a:pt x="943" y="33"/>
                    <a:pt x="943" y="33"/>
                  </a:cubicBezTo>
                  <a:cubicBezTo>
                    <a:pt x="929" y="33"/>
                    <a:pt x="929" y="33"/>
                    <a:pt x="929" y="33"/>
                  </a:cubicBezTo>
                  <a:cubicBezTo>
                    <a:pt x="929" y="109"/>
                    <a:pt x="929" y="109"/>
                    <a:pt x="929" y="109"/>
                  </a:cubicBezTo>
                  <a:cubicBezTo>
                    <a:pt x="944" y="109"/>
                    <a:pt x="944" y="109"/>
                    <a:pt x="944" y="109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4" y="60"/>
                    <a:pt x="946" y="55"/>
                    <a:pt x="949" y="52"/>
                  </a:cubicBezTo>
                  <a:cubicBezTo>
                    <a:pt x="953" y="47"/>
                    <a:pt x="959" y="45"/>
                    <a:pt x="964" y="45"/>
                  </a:cubicBezTo>
                  <a:cubicBezTo>
                    <a:pt x="974" y="45"/>
                    <a:pt x="980" y="50"/>
                    <a:pt x="980" y="64"/>
                  </a:cubicBezTo>
                  <a:cubicBezTo>
                    <a:pt x="980" y="109"/>
                    <a:pt x="980" y="109"/>
                    <a:pt x="980" y="109"/>
                  </a:cubicBezTo>
                  <a:cubicBezTo>
                    <a:pt x="995" y="109"/>
                    <a:pt x="995" y="109"/>
                    <a:pt x="995" y="109"/>
                  </a:cubicBezTo>
                  <a:cubicBezTo>
                    <a:pt x="995" y="59"/>
                    <a:pt x="995" y="59"/>
                    <a:pt x="995" y="59"/>
                  </a:cubicBezTo>
                  <a:cubicBezTo>
                    <a:pt x="995" y="38"/>
                    <a:pt x="982" y="31"/>
                    <a:pt x="968" y="31"/>
                  </a:cubicBezTo>
                  <a:moveTo>
                    <a:pt x="908" y="33"/>
                  </a:moveTo>
                  <a:cubicBezTo>
                    <a:pt x="893" y="33"/>
                    <a:pt x="893" y="33"/>
                    <a:pt x="893" y="33"/>
                  </a:cubicBezTo>
                  <a:cubicBezTo>
                    <a:pt x="893" y="109"/>
                    <a:pt x="893" y="109"/>
                    <a:pt x="893" y="109"/>
                  </a:cubicBezTo>
                  <a:cubicBezTo>
                    <a:pt x="908" y="109"/>
                    <a:pt x="908" y="109"/>
                    <a:pt x="908" y="109"/>
                  </a:cubicBezTo>
                  <a:lnTo>
                    <a:pt x="908" y="33"/>
                  </a:lnTo>
                  <a:close/>
                  <a:moveTo>
                    <a:pt x="911" y="10"/>
                  </a:moveTo>
                  <a:cubicBezTo>
                    <a:pt x="911" y="5"/>
                    <a:pt x="906" y="0"/>
                    <a:pt x="901" y="0"/>
                  </a:cubicBezTo>
                  <a:cubicBezTo>
                    <a:pt x="895" y="0"/>
                    <a:pt x="891" y="5"/>
                    <a:pt x="891" y="10"/>
                  </a:cubicBezTo>
                  <a:cubicBezTo>
                    <a:pt x="891" y="16"/>
                    <a:pt x="895" y="20"/>
                    <a:pt x="901" y="20"/>
                  </a:cubicBezTo>
                  <a:cubicBezTo>
                    <a:pt x="906" y="20"/>
                    <a:pt x="911" y="16"/>
                    <a:pt x="911" y="10"/>
                  </a:cubicBezTo>
                  <a:moveTo>
                    <a:pt x="877" y="31"/>
                  </a:moveTo>
                  <a:cubicBezTo>
                    <a:pt x="869" y="31"/>
                    <a:pt x="861" y="36"/>
                    <a:pt x="857" y="44"/>
                  </a:cubicBezTo>
                  <a:cubicBezTo>
                    <a:pt x="856" y="44"/>
                    <a:pt x="856" y="44"/>
                    <a:pt x="856" y="44"/>
                  </a:cubicBezTo>
                  <a:cubicBezTo>
                    <a:pt x="855" y="33"/>
                    <a:pt x="855" y="33"/>
                    <a:pt x="855" y="33"/>
                  </a:cubicBezTo>
                  <a:cubicBezTo>
                    <a:pt x="841" y="33"/>
                    <a:pt x="841" y="33"/>
                    <a:pt x="841" y="33"/>
                  </a:cubicBezTo>
                  <a:cubicBezTo>
                    <a:pt x="841" y="109"/>
                    <a:pt x="841" y="109"/>
                    <a:pt x="841" y="109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6" y="66"/>
                    <a:pt x="856" y="66"/>
                    <a:pt x="856" y="66"/>
                  </a:cubicBezTo>
                  <a:cubicBezTo>
                    <a:pt x="856" y="53"/>
                    <a:pt x="864" y="46"/>
                    <a:pt x="875" y="46"/>
                  </a:cubicBezTo>
                  <a:cubicBezTo>
                    <a:pt x="878" y="46"/>
                    <a:pt x="879" y="46"/>
                    <a:pt x="881" y="47"/>
                  </a:cubicBezTo>
                  <a:cubicBezTo>
                    <a:pt x="882" y="32"/>
                    <a:pt x="882" y="32"/>
                    <a:pt x="882" y="32"/>
                  </a:cubicBezTo>
                  <a:cubicBezTo>
                    <a:pt x="881" y="31"/>
                    <a:pt x="879" y="31"/>
                    <a:pt x="877" y="31"/>
                  </a:cubicBezTo>
                  <a:moveTo>
                    <a:pt x="791" y="44"/>
                  </a:moveTo>
                  <a:cubicBezTo>
                    <a:pt x="802" y="44"/>
                    <a:pt x="808" y="51"/>
                    <a:pt x="809" y="62"/>
                  </a:cubicBezTo>
                  <a:cubicBezTo>
                    <a:pt x="771" y="62"/>
                    <a:pt x="771" y="62"/>
                    <a:pt x="771" y="62"/>
                  </a:cubicBezTo>
                  <a:cubicBezTo>
                    <a:pt x="773" y="51"/>
                    <a:pt x="781" y="44"/>
                    <a:pt x="791" y="44"/>
                  </a:cubicBezTo>
                  <a:moveTo>
                    <a:pt x="792" y="31"/>
                  </a:moveTo>
                  <a:cubicBezTo>
                    <a:pt x="770" y="31"/>
                    <a:pt x="755" y="48"/>
                    <a:pt x="755" y="71"/>
                  </a:cubicBezTo>
                  <a:cubicBezTo>
                    <a:pt x="755" y="95"/>
                    <a:pt x="771" y="111"/>
                    <a:pt x="792" y="111"/>
                  </a:cubicBezTo>
                  <a:cubicBezTo>
                    <a:pt x="807" y="111"/>
                    <a:pt x="819" y="101"/>
                    <a:pt x="823" y="90"/>
                  </a:cubicBezTo>
                  <a:cubicBezTo>
                    <a:pt x="811" y="84"/>
                    <a:pt x="811" y="84"/>
                    <a:pt x="811" y="84"/>
                  </a:cubicBezTo>
                  <a:cubicBezTo>
                    <a:pt x="807" y="93"/>
                    <a:pt x="800" y="97"/>
                    <a:pt x="792" y="97"/>
                  </a:cubicBezTo>
                  <a:cubicBezTo>
                    <a:pt x="780" y="97"/>
                    <a:pt x="771" y="89"/>
                    <a:pt x="770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69"/>
                    <a:pt x="825" y="69"/>
                    <a:pt x="825" y="69"/>
                  </a:cubicBezTo>
                  <a:cubicBezTo>
                    <a:pt x="825" y="48"/>
                    <a:pt x="813" y="31"/>
                    <a:pt x="792" y="31"/>
                  </a:cubicBezTo>
                  <a:moveTo>
                    <a:pt x="710" y="44"/>
                  </a:moveTo>
                  <a:cubicBezTo>
                    <a:pt x="721" y="44"/>
                    <a:pt x="728" y="51"/>
                    <a:pt x="729" y="62"/>
                  </a:cubicBezTo>
                  <a:cubicBezTo>
                    <a:pt x="690" y="62"/>
                    <a:pt x="690" y="62"/>
                    <a:pt x="690" y="62"/>
                  </a:cubicBezTo>
                  <a:cubicBezTo>
                    <a:pt x="692" y="51"/>
                    <a:pt x="700" y="44"/>
                    <a:pt x="710" y="44"/>
                  </a:cubicBezTo>
                  <a:moveTo>
                    <a:pt x="711" y="31"/>
                  </a:moveTo>
                  <a:cubicBezTo>
                    <a:pt x="689" y="31"/>
                    <a:pt x="674" y="48"/>
                    <a:pt x="674" y="71"/>
                  </a:cubicBezTo>
                  <a:cubicBezTo>
                    <a:pt x="674" y="95"/>
                    <a:pt x="690" y="111"/>
                    <a:pt x="711" y="111"/>
                  </a:cubicBezTo>
                  <a:cubicBezTo>
                    <a:pt x="726" y="111"/>
                    <a:pt x="738" y="101"/>
                    <a:pt x="742" y="90"/>
                  </a:cubicBezTo>
                  <a:cubicBezTo>
                    <a:pt x="730" y="84"/>
                    <a:pt x="730" y="84"/>
                    <a:pt x="730" y="84"/>
                  </a:cubicBezTo>
                  <a:cubicBezTo>
                    <a:pt x="727" y="93"/>
                    <a:pt x="720" y="97"/>
                    <a:pt x="711" y="97"/>
                  </a:cubicBezTo>
                  <a:cubicBezTo>
                    <a:pt x="699" y="97"/>
                    <a:pt x="690" y="89"/>
                    <a:pt x="690" y="73"/>
                  </a:cubicBezTo>
                  <a:cubicBezTo>
                    <a:pt x="744" y="73"/>
                    <a:pt x="744" y="73"/>
                    <a:pt x="744" y="73"/>
                  </a:cubicBezTo>
                  <a:cubicBezTo>
                    <a:pt x="744" y="69"/>
                    <a:pt x="744" y="69"/>
                    <a:pt x="744" y="69"/>
                  </a:cubicBezTo>
                  <a:cubicBezTo>
                    <a:pt x="744" y="48"/>
                    <a:pt x="732" y="31"/>
                    <a:pt x="711" y="31"/>
                  </a:cubicBezTo>
                  <a:moveTo>
                    <a:pt x="632" y="31"/>
                  </a:moveTo>
                  <a:cubicBezTo>
                    <a:pt x="621" y="31"/>
                    <a:pt x="613" y="36"/>
                    <a:pt x="609" y="43"/>
                  </a:cubicBezTo>
                  <a:cubicBezTo>
                    <a:pt x="607" y="43"/>
                    <a:pt x="607" y="43"/>
                    <a:pt x="607" y="43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3" y="33"/>
                    <a:pt x="593" y="33"/>
                    <a:pt x="593" y="33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8" y="60"/>
                    <a:pt x="610" y="55"/>
                    <a:pt x="613" y="52"/>
                  </a:cubicBezTo>
                  <a:cubicBezTo>
                    <a:pt x="617" y="47"/>
                    <a:pt x="622" y="45"/>
                    <a:pt x="628" y="45"/>
                  </a:cubicBezTo>
                  <a:cubicBezTo>
                    <a:pt x="638" y="45"/>
                    <a:pt x="643" y="50"/>
                    <a:pt x="643" y="64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59"/>
                    <a:pt x="659" y="59"/>
                    <a:pt x="659" y="59"/>
                  </a:cubicBezTo>
                  <a:cubicBezTo>
                    <a:pt x="659" y="38"/>
                    <a:pt x="646" y="31"/>
                    <a:pt x="632" y="31"/>
                  </a:cubicBezTo>
                  <a:moveTo>
                    <a:pt x="572" y="33"/>
                  </a:moveTo>
                  <a:cubicBezTo>
                    <a:pt x="557" y="33"/>
                    <a:pt x="557" y="33"/>
                    <a:pt x="557" y="33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72" y="109"/>
                    <a:pt x="572" y="109"/>
                    <a:pt x="572" y="109"/>
                  </a:cubicBezTo>
                  <a:lnTo>
                    <a:pt x="572" y="33"/>
                  </a:lnTo>
                  <a:close/>
                  <a:moveTo>
                    <a:pt x="574" y="10"/>
                  </a:moveTo>
                  <a:cubicBezTo>
                    <a:pt x="574" y="5"/>
                    <a:pt x="570" y="0"/>
                    <a:pt x="565" y="0"/>
                  </a:cubicBezTo>
                  <a:cubicBezTo>
                    <a:pt x="559" y="0"/>
                    <a:pt x="555" y="5"/>
                    <a:pt x="555" y="10"/>
                  </a:cubicBezTo>
                  <a:cubicBezTo>
                    <a:pt x="555" y="16"/>
                    <a:pt x="559" y="20"/>
                    <a:pt x="565" y="20"/>
                  </a:cubicBezTo>
                  <a:cubicBezTo>
                    <a:pt x="570" y="20"/>
                    <a:pt x="574" y="16"/>
                    <a:pt x="574" y="10"/>
                  </a:cubicBezTo>
                  <a:moveTo>
                    <a:pt x="499" y="97"/>
                  </a:moveTo>
                  <a:cubicBezTo>
                    <a:pt x="486" y="97"/>
                    <a:pt x="478" y="88"/>
                    <a:pt x="478" y="71"/>
                  </a:cubicBezTo>
                  <a:cubicBezTo>
                    <a:pt x="478" y="54"/>
                    <a:pt x="486" y="44"/>
                    <a:pt x="499" y="44"/>
                  </a:cubicBezTo>
                  <a:cubicBezTo>
                    <a:pt x="512" y="44"/>
                    <a:pt x="521" y="53"/>
                    <a:pt x="521" y="71"/>
                  </a:cubicBezTo>
                  <a:cubicBezTo>
                    <a:pt x="521" y="88"/>
                    <a:pt x="512" y="97"/>
                    <a:pt x="499" y="97"/>
                  </a:cubicBezTo>
                  <a:moveTo>
                    <a:pt x="523" y="33"/>
                  </a:moveTo>
                  <a:cubicBezTo>
                    <a:pt x="522" y="42"/>
                    <a:pt x="522" y="42"/>
                    <a:pt x="522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16" y="36"/>
                    <a:pt x="508" y="31"/>
                    <a:pt x="497" y="31"/>
                  </a:cubicBezTo>
                  <a:cubicBezTo>
                    <a:pt x="478" y="31"/>
                    <a:pt x="463" y="46"/>
                    <a:pt x="463" y="71"/>
                  </a:cubicBezTo>
                  <a:cubicBezTo>
                    <a:pt x="463" y="95"/>
                    <a:pt x="477" y="110"/>
                    <a:pt x="497" y="110"/>
                  </a:cubicBezTo>
                  <a:cubicBezTo>
                    <a:pt x="508" y="110"/>
                    <a:pt x="516" y="105"/>
                    <a:pt x="520" y="99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1" y="116"/>
                    <a:pt x="513" y="125"/>
                    <a:pt x="497" y="125"/>
                  </a:cubicBezTo>
                  <a:cubicBezTo>
                    <a:pt x="486" y="125"/>
                    <a:pt x="478" y="119"/>
                    <a:pt x="473" y="113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71" y="132"/>
                    <a:pt x="483" y="138"/>
                    <a:pt x="498" y="138"/>
                  </a:cubicBezTo>
                  <a:cubicBezTo>
                    <a:pt x="521" y="138"/>
                    <a:pt x="536" y="125"/>
                    <a:pt x="536" y="98"/>
                  </a:cubicBezTo>
                  <a:cubicBezTo>
                    <a:pt x="536" y="33"/>
                    <a:pt x="536" y="33"/>
                    <a:pt x="536" y="33"/>
                  </a:cubicBezTo>
                  <a:lnTo>
                    <a:pt x="523" y="33"/>
                  </a:lnTo>
                  <a:close/>
                  <a:moveTo>
                    <a:pt x="420" y="31"/>
                  </a:moveTo>
                  <a:cubicBezTo>
                    <a:pt x="410" y="31"/>
                    <a:pt x="401" y="36"/>
                    <a:pt x="397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9"/>
                    <a:pt x="396" y="69"/>
                    <a:pt x="396" y="69"/>
                  </a:cubicBezTo>
                  <a:cubicBezTo>
                    <a:pt x="396" y="60"/>
                    <a:pt x="398" y="55"/>
                    <a:pt x="401" y="52"/>
                  </a:cubicBezTo>
                  <a:cubicBezTo>
                    <a:pt x="405" y="47"/>
                    <a:pt x="411" y="45"/>
                    <a:pt x="417" y="45"/>
                  </a:cubicBezTo>
                  <a:cubicBezTo>
                    <a:pt x="426" y="45"/>
                    <a:pt x="432" y="50"/>
                    <a:pt x="432" y="64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7" y="38"/>
                    <a:pt x="434" y="31"/>
                    <a:pt x="420" y="31"/>
                  </a:cubicBezTo>
                  <a:moveTo>
                    <a:pt x="313" y="24"/>
                  </a:moveTo>
                  <a:cubicBezTo>
                    <a:pt x="364" y="24"/>
                    <a:pt x="364" y="24"/>
                    <a:pt x="364" y="24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95"/>
                    <a:pt x="364" y="95"/>
                    <a:pt x="364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13" y="52"/>
                    <a:pt x="313" y="52"/>
                    <a:pt x="313" y="52"/>
                  </a:cubicBezTo>
                  <a:lnTo>
                    <a:pt x="313" y="24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63" cy="119"/>
            </a:xfrm>
            <a:custGeom>
              <a:avLst/>
              <a:gdLst>
                <a:gd name="T0" fmla="*/ 1125 w 1179"/>
                <a:gd name="T1" fmla="*/ 62 h 111"/>
                <a:gd name="T2" fmla="*/ 1109 w 1179"/>
                <a:gd name="T3" fmla="*/ 70 h 111"/>
                <a:gd name="T4" fmla="*/ 1164 w 1179"/>
                <a:gd name="T5" fmla="*/ 83 h 111"/>
                <a:gd name="T6" fmla="*/ 1178 w 1179"/>
                <a:gd name="T7" fmla="*/ 72 h 111"/>
                <a:gd name="T8" fmla="*/ 1098 w 1179"/>
                <a:gd name="T9" fmla="*/ 86 h 111"/>
                <a:gd name="T10" fmla="*/ 1043 w 1179"/>
                <a:gd name="T11" fmla="*/ 70 h 111"/>
                <a:gd name="T12" fmla="*/ 1098 w 1179"/>
                <a:gd name="T13" fmla="*/ 55 h 111"/>
                <a:gd name="T14" fmla="*/ 1065 w 1179"/>
                <a:gd name="T15" fmla="*/ 110 h 111"/>
                <a:gd name="T16" fmla="*/ 962 w 1179"/>
                <a:gd name="T17" fmla="*/ 43 h 111"/>
                <a:gd name="T18" fmla="*/ 946 w 1179"/>
                <a:gd name="T19" fmla="*/ 33 h 111"/>
                <a:gd name="T20" fmla="*/ 961 w 1179"/>
                <a:gd name="T21" fmla="*/ 68 h 111"/>
                <a:gd name="T22" fmla="*/ 997 w 1179"/>
                <a:gd name="T23" fmla="*/ 63 h 111"/>
                <a:gd name="T24" fmla="*/ 1012 w 1179"/>
                <a:gd name="T25" fmla="*/ 58 h 111"/>
                <a:gd name="T26" fmla="*/ 914 w 1179"/>
                <a:gd name="T27" fmla="*/ 62 h 111"/>
                <a:gd name="T28" fmla="*/ 897 w 1179"/>
                <a:gd name="T29" fmla="*/ 31 h 111"/>
                <a:gd name="T30" fmla="*/ 928 w 1179"/>
                <a:gd name="T31" fmla="*/ 90 h 111"/>
                <a:gd name="T32" fmla="*/ 875 w 1179"/>
                <a:gd name="T33" fmla="*/ 72 h 111"/>
                <a:gd name="T34" fmla="*/ 897 w 1179"/>
                <a:gd name="T35" fmla="*/ 31 h 111"/>
                <a:gd name="T36" fmla="*/ 829 w 1179"/>
                <a:gd name="T37" fmla="*/ 109 h 111"/>
                <a:gd name="T38" fmla="*/ 847 w 1179"/>
                <a:gd name="T39" fmla="*/ 10 h 111"/>
                <a:gd name="T40" fmla="*/ 837 w 1179"/>
                <a:gd name="T41" fmla="*/ 20 h 111"/>
                <a:gd name="T42" fmla="*/ 800 w 1179"/>
                <a:gd name="T43" fmla="*/ 81 h 111"/>
                <a:gd name="T44" fmla="*/ 781 w 1179"/>
                <a:gd name="T45" fmla="*/ 44 h 111"/>
                <a:gd name="T46" fmla="*/ 781 w 1179"/>
                <a:gd name="T47" fmla="*/ 31 h 111"/>
                <a:gd name="T48" fmla="*/ 814 w 1179"/>
                <a:gd name="T49" fmla="*/ 86 h 111"/>
                <a:gd name="T50" fmla="*/ 698 w 1179"/>
                <a:gd name="T51" fmla="*/ 8 h 111"/>
                <a:gd name="T52" fmla="*/ 717 w 1179"/>
                <a:gd name="T53" fmla="*/ 82 h 111"/>
                <a:gd name="T54" fmla="*/ 661 w 1179"/>
                <a:gd name="T55" fmla="*/ 88 h 111"/>
                <a:gd name="T56" fmla="*/ 702 w 1179"/>
                <a:gd name="T57" fmla="*/ 51 h 111"/>
                <a:gd name="T58" fmla="*/ 717 w 1179"/>
                <a:gd name="T59" fmla="*/ 36 h 111"/>
                <a:gd name="T60" fmla="*/ 623 w 1179"/>
                <a:gd name="T61" fmla="*/ 2 h 111"/>
                <a:gd name="T62" fmla="*/ 584 w 1179"/>
                <a:gd name="T63" fmla="*/ 33 h 111"/>
                <a:gd name="T64" fmla="*/ 584 w 1179"/>
                <a:gd name="T65" fmla="*/ 45 h 111"/>
                <a:gd name="T66" fmla="*/ 599 w 1179"/>
                <a:gd name="T67" fmla="*/ 45 h 111"/>
                <a:gd name="T68" fmla="*/ 599 w 1179"/>
                <a:gd name="T69" fmla="*/ 33 h 111"/>
                <a:gd name="T70" fmla="*/ 548 w 1179"/>
                <a:gd name="T71" fmla="*/ 70 h 111"/>
                <a:gd name="T72" fmla="*/ 526 w 1179"/>
                <a:gd name="T73" fmla="*/ 44 h 111"/>
                <a:gd name="T74" fmla="*/ 526 w 1179"/>
                <a:gd name="T75" fmla="*/ 31 h 111"/>
                <a:gd name="T76" fmla="*/ 563 w 1179"/>
                <a:gd name="T77" fmla="*/ 70 h 111"/>
                <a:gd name="T78" fmla="*/ 425 w 1179"/>
                <a:gd name="T79" fmla="*/ 4 h 111"/>
                <a:gd name="T80" fmla="*/ 394 w 1179"/>
                <a:gd name="T81" fmla="*/ 70 h 111"/>
                <a:gd name="T82" fmla="*/ 372 w 1179"/>
                <a:gd name="T83" fmla="*/ 44 h 111"/>
                <a:gd name="T84" fmla="*/ 372 w 1179"/>
                <a:gd name="T85" fmla="*/ 31 h 111"/>
                <a:gd name="T86" fmla="*/ 409 w 1179"/>
                <a:gd name="T87" fmla="*/ 70 h 111"/>
                <a:gd name="T88" fmla="*/ 266 w 1179"/>
                <a:gd name="T89" fmla="*/ 70 h 111"/>
                <a:gd name="T90" fmla="*/ 324 w 1179"/>
                <a:gd name="T91" fmla="*/ 70 h 111"/>
                <a:gd name="T92" fmla="*/ 287 w 1179"/>
                <a:gd name="T93" fmla="*/ 110 h 111"/>
                <a:gd name="T94" fmla="*/ 185 w 1179"/>
                <a:gd name="T95" fmla="*/ 43 h 111"/>
                <a:gd name="T96" fmla="*/ 169 w 1179"/>
                <a:gd name="T97" fmla="*/ 4 h 111"/>
                <a:gd name="T98" fmla="*/ 184 w 1179"/>
                <a:gd name="T99" fmla="*/ 68 h 111"/>
                <a:gd name="T100" fmla="*/ 219 w 1179"/>
                <a:gd name="T101" fmla="*/ 63 h 111"/>
                <a:gd name="T102" fmla="*/ 235 w 1179"/>
                <a:gd name="T103" fmla="*/ 58 h 111"/>
                <a:gd name="T104" fmla="*/ 139 w 1179"/>
                <a:gd name="T105" fmla="*/ 81 h 111"/>
                <a:gd name="T106" fmla="*/ 120 w 1179"/>
                <a:gd name="T107" fmla="*/ 44 h 111"/>
                <a:gd name="T108" fmla="*/ 120 w 1179"/>
                <a:gd name="T109" fmla="*/ 31 h 111"/>
                <a:gd name="T110" fmla="*/ 153 w 1179"/>
                <a:gd name="T111" fmla="*/ 86 h 111"/>
                <a:gd name="T112" fmla="*/ 37 w 1179"/>
                <a:gd name="T113" fmla="*/ 8 h 111"/>
                <a:gd name="T114" fmla="*/ 56 w 1179"/>
                <a:gd name="T115" fmla="*/ 82 h 111"/>
                <a:gd name="T116" fmla="*/ 0 w 1179"/>
                <a:gd name="T117" fmla="*/ 88 h 111"/>
                <a:gd name="T118" fmla="*/ 41 w 1179"/>
                <a:gd name="T119" fmla="*/ 51 h 111"/>
                <a:gd name="T120" fmla="*/ 56 w 1179"/>
                <a:gd name="T12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9" h="111">
                  <a:moveTo>
                    <a:pt x="1145" y="44"/>
                  </a:moveTo>
                  <a:cubicBezTo>
                    <a:pt x="1155" y="44"/>
                    <a:pt x="1162" y="51"/>
                    <a:pt x="1163" y="62"/>
                  </a:cubicBezTo>
                  <a:cubicBezTo>
                    <a:pt x="1125" y="62"/>
                    <a:pt x="1125" y="62"/>
                    <a:pt x="1125" y="62"/>
                  </a:cubicBezTo>
                  <a:cubicBezTo>
                    <a:pt x="1127" y="50"/>
                    <a:pt x="1134" y="44"/>
                    <a:pt x="1145" y="44"/>
                  </a:cubicBezTo>
                  <a:moveTo>
                    <a:pt x="1145" y="31"/>
                  </a:moveTo>
                  <a:cubicBezTo>
                    <a:pt x="1123" y="31"/>
                    <a:pt x="1109" y="47"/>
                    <a:pt x="1109" y="70"/>
                  </a:cubicBezTo>
                  <a:cubicBezTo>
                    <a:pt x="1109" y="95"/>
                    <a:pt x="1124" y="110"/>
                    <a:pt x="1145" y="110"/>
                  </a:cubicBezTo>
                  <a:cubicBezTo>
                    <a:pt x="1161" y="110"/>
                    <a:pt x="1173" y="101"/>
                    <a:pt x="1177" y="90"/>
                  </a:cubicBezTo>
                  <a:cubicBezTo>
                    <a:pt x="1164" y="83"/>
                    <a:pt x="1164" y="83"/>
                    <a:pt x="1164" y="83"/>
                  </a:cubicBezTo>
                  <a:cubicBezTo>
                    <a:pt x="1161" y="93"/>
                    <a:pt x="1154" y="97"/>
                    <a:pt x="1145" y="97"/>
                  </a:cubicBezTo>
                  <a:cubicBezTo>
                    <a:pt x="1134" y="97"/>
                    <a:pt x="1125" y="88"/>
                    <a:pt x="1124" y="72"/>
                  </a:cubicBezTo>
                  <a:cubicBezTo>
                    <a:pt x="1178" y="72"/>
                    <a:pt x="1178" y="72"/>
                    <a:pt x="1178" y="72"/>
                  </a:cubicBezTo>
                  <a:cubicBezTo>
                    <a:pt x="1178" y="69"/>
                    <a:pt x="1178" y="69"/>
                    <a:pt x="1178" y="69"/>
                  </a:cubicBezTo>
                  <a:cubicBezTo>
                    <a:pt x="1179" y="48"/>
                    <a:pt x="1167" y="31"/>
                    <a:pt x="1145" y="31"/>
                  </a:cubicBezTo>
                  <a:moveTo>
                    <a:pt x="1098" y="86"/>
                  </a:moveTo>
                  <a:cubicBezTo>
                    <a:pt x="1084" y="81"/>
                    <a:pt x="1084" y="81"/>
                    <a:pt x="1084" y="81"/>
                  </a:cubicBezTo>
                  <a:cubicBezTo>
                    <a:pt x="1082" y="91"/>
                    <a:pt x="1073" y="97"/>
                    <a:pt x="1065" y="97"/>
                  </a:cubicBezTo>
                  <a:cubicBezTo>
                    <a:pt x="1051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3" y="44"/>
                    <a:pt x="1082" y="50"/>
                    <a:pt x="1084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4" y="40"/>
                    <a:pt x="1080" y="31"/>
                    <a:pt x="1065" y="31"/>
                  </a:cubicBezTo>
                  <a:cubicBezTo>
                    <a:pt x="1042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0" y="110"/>
                    <a:pt x="1094" y="101"/>
                    <a:pt x="1098" y="86"/>
                  </a:cubicBezTo>
                  <a:moveTo>
                    <a:pt x="985" y="31"/>
                  </a:moveTo>
                  <a:cubicBezTo>
                    <a:pt x="975" y="31"/>
                    <a:pt x="966" y="36"/>
                    <a:pt x="962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33"/>
                    <a:pt x="960" y="33"/>
                    <a:pt x="960" y="33"/>
                  </a:cubicBezTo>
                  <a:cubicBezTo>
                    <a:pt x="946" y="33"/>
                    <a:pt x="946" y="33"/>
                    <a:pt x="946" y="33"/>
                  </a:cubicBezTo>
                  <a:cubicBezTo>
                    <a:pt x="946" y="109"/>
                    <a:pt x="946" y="109"/>
                    <a:pt x="946" y="109"/>
                  </a:cubicBezTo>
                  <a:cubicBezTo>
                    <a:pt x="961" y="109"/>
                    <a:pt x="961" y="109"/>
                    <a:pt x="961" y="109"/>
                  </a:cubicBezTo>
                  <a:cubicBezTo>
                    <a:pt x="961" y="68"/>
                    <a:pt x="961" y="68"/>
                    <a:pt x="961" y="68"/>
                  </a:cubicBezTo>
                  <a:cubicBezTo>
                    <a:pt x="961" y="60"/>
                    <a:pt x="963" y="55"/>
                    <a:pt x="966" y="51"/>
                  </a:cubicBezTo>
                  <a:cubicBezTo>
                    <a:pt x="970" y="47"/>
                    <a:pt x="975" y="44"/>
                    <a:pt x="981" y="44"/>
                  </a:cubicBezTo>
                  <a:cubicBezTo>
                    <a:pt x="991" y="44"/>
                    <a:pt x="997" y="50"/>
                    <a:pt x="997" y="63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2" y="109"/>
                    <a:pt x="1012" y="109"/>
                    <a:pt x="1012" y="109"/>
                  </a:cubicBezTo>
                  <a:cubicBezTo>
                    <a:pt x="1012" y="58"/>
                    <a:pt x="1012" y="58"/>
                    <a:pt x="1012" y="58"/>
                  </a:cubicBezTo>
                  <a:cubicBezTo>
                    <a:pt x="1012" y="38"/>
                    <a:pt x="999" y="31"/>
                    <a:pt x="985" y="31"/>
                  </a:cubicBezTo>
                  <a:moveTo>
                    <a:pt x="896" y="44"/>
                  </a:moveTo>
                  <a:cubicBezTo>
                    <a:pt x="907" y="44"/>
                    <a:pt x="914" y="51"/>
                    <a:pt x="914" y="62"/>
                  </a:cubicBezTo>
                  <a:cubicBezTo>
                    <a:pt x="876" y="62"/>
                    <a:pt x="876" y="62"/>
                    <a:pt x="876" y="62"/>
                  </a:cubicBezTo>
                  <a:cubicBezTo>
                    <a:pt x="878" y="50"/>
                    <a:pt x="886" y="44"/>
                    <a:pt x="896" y="44"/>
                  </a:cubicBezTo>
                  <a:moveTo>
                    <a:pt x="897" y="31"/>
                  </a:moveTo>
                  <a:cubicBezTo>
                    <a:pt x="875" y="31"/>
                    <a:pt x="860" y="47"/>
                    <a:pt x="860" y="70"/>
                  </a:cubicBezTo>
                  <a:cubicBezTo>
                    <a:pt x="860" y="95"/>
                    <a:pt x="876" y="110"/>
                    <a:pt x="897" y="110"/>
                  </a:cubicBezTo>
                  <a:cubicBezTo>
                    <a:pt x="912" y="110"/>
                    <a:pt x="924" y="101"/>
                    <a:pt x="928" y="90"/>
                  </a:cubicBezTo>
                  <a:cubicBezTo>
                    <a:pt x="916" y="83"/>
                    <a:pt x="916" y="83"/>
                    <a:pt x="916" y="83"/>
                  </a:cubicBezTo>
                  <a:cubicBezTo>
                    <a:pt x="912" y="93"/>
                    <a:pt x="905" y="97"/>
                    <a:pt x="897" y="97"/>
                  </a:cubicBezTo>
                  <a:cubicBezTo>
                    <a:pt x="885" y="97"/>
                    <a:pt x="876" y="88"/>
                    <a:pt x="875" y="72"/>
                  </a:cubicBezTo>
                  <a:cubicBezTo>
                    <a:pt x="930" y="72"/>
                    <a:pt x="930" y="72"/>
                    <a:pt x="930" y="72"/>
                  </a:cubicBezTo>
                  <a:cubicBezTo>
                    <a:pt x="930" y="69"/>
                    <a:pt x="930" y="69"/>
                    <a:pt x="930" y="69"/>
                  </a:cubicBezTo>
                  <a:cubicBezTo>
                    <a:pt x="930" y="48"/>
                    <a:pt x="918" y="31"/>
                    <a:pt x="897" y="31"/>
                  </a:cubicBezTo>
                  <a:moveTo>
                    <a:pt x="844" y="33"/>
                  </a:moveTo>
                  <a:cubicBezTo>
                    <a:pt x="829" y="33"/>
                    <a:pt x="829" y="33"/>
                    <a:pt x="829" y="33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44" y="109"/>
                    <a:pt x="844" y="109"/>
                    <a:pt x="844" y="109"/>
                  </a:cubicBezTo>
                  <a:lnTo>
                    <a:pt x="844" y="33"/>
                  </a:lnTo>
                  <a:close/>
                  <a:moveTo>
                    <a:pt x="847" y="10"/>
                  </a:moveTo>
                  <a:cubicBezTo>
                    <a:pt x="847" y="4"/>
                    <a:pt x="842" y="0"/>
                    <a:pt x="837" y="0"/>
                  </a:cubicBezTo>
                  <a:cubicBezTo>
                    <a:pt x="831" y="0"/>
                    <a:pt x="827" y="4"/>
                    <a:pt x="827" y="10"/>
                  </a:cubicBezTo>
                  <a:cubicBezTo>
                    <a:pt x="827" y="16"/>
                    <a:pt x="831" y="20"/>
                    <a:pt x="837" y="20"/>
                  </a:cubicBezTo>
                  <a:cubicBezTo>
                    <a:pt x="842" y="20"/>
                    <a:pt x="847" y="16"/>
                    <a:pt x="847" y="10"/>
                  </a:cubicBezTo>
                  <a:moveTo>
                    <a:pt x="814" y="86"/>
                  </a:moveTo>
                  <a:cubicBezTo>
                    <a:pt x="800" y="81"/>
                    <a:pt x="800" y="81"/>
                    <a:pt x="800" y="81"/>
                  </a:cubicBezTo>
                  <a:cubicBezTo>
                    <a:pt x="798" y="91"/>
                    <a:pt x="789" y="97"/>
                    <a:pt x="781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1" y="44"/>
                  </a:cubicBezTo>
                  <a:cubicBezTo>
                    <a:pt x="789" y="44"/>
                    <a:pt x="797" y="50"/>
                    <a:pt x="800" y="60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810" y="40"/>
                    <a:pt x="796" y="31"/>
                    <a:pt x="781" y="31"/>
                  </a:cubicBezTo>
                  <a:cubicBezTo>
                    <a:pt x="758" y="31"/>
                    <a:pt x="743" y="47"/>
                    <a:pt x="743" y="70"/>
                  </a:cubicBezTo>
                  <a:cubicBezTo>
                    <a:pt x="743" y="95"/>
                    <a:pt x="758" y="110"/>
                    <a:pt x="781" y="110"/>
                  </a:cubicBezTo>
                  <a:cubicBezTo>
                    <a:pt x="796" y="110"/>
                    <a:pt x="810" y="101"/>
                    <a:pt x="814" y="86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4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312000" y="2335988"/>
            <a:ext cx="2843213" cy="485769"/>
            <a:chOff x="2742562" y="2636845"/>
            <a:chExt cx="2843213" cy="485769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843213" cy="188913"/>
            </a:xfrm>
            <a:custGeom>
              <a:avLst/>
              <a:gdLst>
                <a:gd name="T0" fmla="*/ 1657 w 1682"/>
                <a:gd name="T1" fmla="*/ 63 h 111"/>
                <a:gd name="T2" fmla="*/ 1652 w 1682"/>
                <a:gd name="T3" fmla="*/ 31 h 111"/>
                <a:gd name="T4" fmla="*/ 1631 w 1682"/>
                <a:gd name="T5" fmla="*/ 85 h 111"/>
                <a:gd name="T6" fmla="*/ 1578 w 1682"/>
                <a:gd name="T7" fmla="*/ 31 h 111"/>
                <a:gd name="T8" fmla="*/ 1578 w 1682"/>
                <a:gd name="T9" fmla="*/ 97 h 111"/>
                <a:gd name="T10" fmla="*/ 1531 w 1682"/>
                <a:gd name="T11" fmla="*/ 86 h 111"/>
                <a:gd name="T12" fmla="*/ 1517 w 1682"/>
                <a:gd name="T13" fmla="*/ 60 h 111"/>
                <a:gd name="T14" fmla="*/ 1531 w 1682"/>
                <a:gd name="T15" fmla="*/ 86 h 111"/>
                <a:gd name="T16" fmla="*/ 1379 w 1682"/>
                <a:gd name="T17" fmla="*/ 33 h 111"/>
                <a:gd name="T18" fmla="*/ 1415 w 1682"/>
                <a:gd name="T19" fmla="*/ 44 h 111"/>
                <a:gd name="T20" fmla="*/ 1418 w 1682"/>
                <a:gd name="T21" fmla="*/ 31 h 111"/>
                <a:gd name="T22" fmla="*/ 1330 w 1682"/>
                <a:gd name="T23" fmla="*/ 31 h 111"/>
                <a:gd name="T24" fmla="*/ 1330 w 1682"/>
                <a:gd name="T25" fmla="*/ 97 h 111"/>
                <a:gd name="T26" fmla="*/ 1278 w 1682"/>
                <a:gd name="T27" fmla="*/ 33 h 111"/>
                <a:gd name="T28" fmla="*/ 1280 w 1682"/>
                <a:gd name="T29" fmla="*/ 10 h 111"/>
                <a:gd name="T30" fmla="*/ 1247 w 1682"/>
                <a:gd name="T31" fmla="*/ 86 h 111"/>
                <a:gd name="T32" fmla="*/ 1233 w 1682"/>
                <a:gd name="T33" fmla="*/ 60 h 111"/>
                <a:gd name="T34" fmla="*/ 1247 w 1682"/>
                <a:gd name="T35" fmla="*/ 86 h 111"/>
                <a:gd name="T36" fmla="*/ 1126 w 1682"/>
                <a:gd name="T37" fmla="*/ 64 h 111"/>
                <a:gd name="T38" fmla="*/ 1131 w 1682"/>
                <a:gd name="T39" fmla="*/ 111 h 111"/>
                <a:gd name="T40" fmla="*/ 1150 w 1682"/>
                <a:gd name="T41" fmla="*/ 36 h 111"/>
                <a:gd name="T42" fmla="*/ 1046 w 1682"/>
                <a:gd name="T43" fmla="*/ 109 h 111"/>
                <a:gd name="T44" fmla="*/ 993 w 1682"/>
                <a:gd name="T45" fmla="*/ 79 h 111"/>
                <a:gd name="T46" fmla="*/ 948 w 1682"/>
                <a:gd name="T47" fmla="*/ 51 h 111"/>
                <a:gd name="T48" fmla="*/ 945 w 1682"/>
                <a:gd name="T49" fmla="*/ 88 h 111"/>
                <a:gd name="T50" fmla="*/ 1017 w 1682"/>
                <a:gd name="T51" fmla="*/ 109 h 111"/>
                <a:gd name="T52" fmla="*/ 914 w 1682"/>
                <a:gd name="T53" fmla="*/ 109 h 111"/>
                <a:gd name="T54" fmla="*/ 912 w 1682"/>
                <a:gd name="T55" fmla="*/ 10 h 111"/>
                <a:gd name="T56" fmla="*/ 866 w 1682"/>
                <a:gd name="T57" fmla="*/ 97 h 111"/>
                <a:gd name="T58" fmla="*/ 866 w 1682"/>
                <a:gd name="T59" fmla="*/ 31 h 111"/>
                <a:gd name="T60" fmla="*/ 780 w 1682"/>
                <a:gd name="T61" fmla="*/ 97 h 111"/>
                <a:gd name="T62" fmla="*/ 780 w 1682"/>
                <a:gd name="T63" fmla="*/ 31 h 111"/>
                <a:gd name="T64" fmla="*/ 731 w 1682"/>
                <a:gd name="T65" fmla="*/ 28 h 111"/>
                <a:gd name="T66" fmla="*/ 698 w 1682"/>
                <a:gd name="T67" fmla="*/ 96 h 111"/>
                <a:gd name="T68" fmla="*/ 702 w 1682"/>
                <a:gd name="T69" fmla="*/ 51 h 111"/>
                <a:gd name="T70" fmla="*/ 623 w 1682"/>
                <a:gd name="T71" fmla="*/ 16 h 111"/>
                <a:gd name="T72" fmla="*/ 572 w 1682"/>
                <a:gd name="T73" fmla="*/ 33 h 111"/>
                <a:gd name="T74" fmla="*/ 599 w 1682"/>
                <a:gd name="T75" fmla="*/ 45 h 111"/>
                <a:gd name="T76" fmla="*/ 613 w 1682"/>
                <a:gd name="T77" fmla="*/ 15 h 111"/>
                <a:gd name="T78" fmla="*/ 548 w 1682"/>
                <a:gd name="T79" fmla="*/ 70 h 111"/>
                <a:gd name="T80" fmla="*/ 563 w 1682"/>
                <a:gd name="T81" fmla="*/ 70 h 111"/>
                <a:gd name="T82" fmla="*/ 440 w 1682"/>
                <a:gd name="T83" fmla="*/ 109 h 111"/>
                <a:gd name="T84" fmla="*/ 394 w 1682"/>
                <a:gd name="T85" fmla="*/ 70 h 111"/>
                <a:gd name="T86" fmla="*/ 409 w 1682"/>
                <a:gd name="T87" fmla="*/ 70 h 111"/>
                <a:gd name="T88" fmla="*/ 309 w 1682"/>
                <a:gd name="T89" fmla="*/ 70 h 111"/>
                <a:gd name="T90" fmla="*/ 324 w 1682"/>
                <a:gd name="T91" fmla="*/ 70 h 111"/>
                <a:gd name="T92" fmla="*/ 169 w 1682"/>
                <a:gd name="T93" fmla="*/ 4 h 111"/>
                <a:gd name="T94" fmla="*/ 204 w 1682"/>
                <a:gd name="T95" fmla="*/ 44 h 111"/>
                <a:gd name="T96" fmla="*/ 208 w 1682"/>
                <a:gd name="T97" fmla="*/ 31 h 111"/>
                <a:gd name="T98" fmla="*/ 120 w 1682"/>
                <a:gd name="T99" fmla="*/ 44 h 111"/>
                <a:gd name="T100" fmla="*/ 120 w 1682"/>
                <a:gd name="T101" fmla="*/ 110 h 111"/>
                <a:gd name="T102" fmla="*/ 4 w 1682"/>
                <a:gd name="T103" fmla="*/ 35 h 111"/>
                <a:gd name="T104" fmla="*/ 0 w 1682"/>
                <a:gd name="T105" fmla="*/ 88 h 111"/>
                <a:gd name="T106" fmla="*/ 36 w 1682"/>
                <a:gd name="T107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2" h="111">
                  <a:moveTo>
                    <a:pt x="1631" y="85"/>
                  </a:moveTo>
                  <a:cubicBezTo>
                    <a:pt x="1622" y="95"/>
                    <a:pt x="1622" y="95"/>
                    <a:pt x="1622" y="95"/>
                  </a:cubicBezTo>
                  <a:cubicBezTo>
                    <a:pt x="1627" y="103"/>
                    <a:pt x="1637" y="110"/>
                    <a:pt x="1653" y="110"/>
                  </a:cubicBezTo>
                  <a:cubicBezTo>
                    <a:pt x="1670" y="110"/>
                    <a:pt x="1682" y="101"/>
                    <a:pt x="1682" y="86"/>
                  </a:cubicBezTo>
                  <a:cubicBezTo>
                    <a:pt x="1682" y="72"/>
                    <a:pt x="1670" y="67"/>
                    <a:pt x="1657" y="63"/>
                  </a:cubicBezTo>
                  <a:cubicBezTo>
                    <a:pt x="1647" y="61"/>
                    <a:pt x="1640" y="58"/>
                    <a:pt x="1640" y="52"/>
                  </a:cubicBezTo>
                  <a:cubicBezTo>
                    <a:pt x="1640" y="47"/>
                    <a:pt x="1644" y="43"/>
                    <a:pt x="1652" y="43"/>
                  </a:cubicBezTo>
                  <a:cubicBezTo>
                    <a:pt x="1661" y="43"/>
                    <a:pt x="1669" y="48"/>
                    <a:pt x="1673" y="54"/>
                  </a:cubicBezTo>
                  <a:cubicBezTo>
                    <a:pt x="1681" y="43"/>
                    <a:pt x="1681" y="43"/>
                    <a:pt x="1681" y="43"/>
                  </a:cubicBezTo>
                  <a:cubicBezTo>
                    <a:pt x="1674" y="36"/>
                    <a:pt x="1665" y="31"/>
                    <a:pt x="1652" y="31"/>
                  </a:cubicBezTo>
                  <a:cubicBezTo>
                    <a:pt x="1636" y="31"/>
                    <a:pt x="1625" y="39"/>
                    <a:pt x="1625" y="53"/>
                  </a:cubicBezTo>
                  <a:cubicBezTo>
                    <a:pt x="1625" y="67"/>
                    <a:pt x="1637" y="72"/>
                    <a:pt x="1651" y="76"/>
                  </a:cubicBezTo>
                  <a:cubicBezTo>
                    <a:pt x="1661" y="78"/>
                    <a:pt x="1667" y="82"/>
                    <a:pt x="1667" y="88"/>
                  </a:cubicBezTo>
                  <a:cubicBezTo>
                    <a:pt x="1667" y="94"/>
                    <a:pt x="1662" y="98"/>
                    <a:pt x="1653" y="98"/>
                  </a:cubicBezTo>
                  <a:cubicBezTo>
                    <a:pt x="1642" y="98"/>
                    <a:pt x="1635" y="92"/>
                    <a:pt x="1631" y="85"/>
                  </a:cubicBezTo>
                  <a:moveTo>
                    <a:pt x="1578" y="44"/>
                  </a:moveTo>
                  <a:cubicBezTo>
                    <a:pt x="1589" y="44"/>
                    <a:pt x="1595" y="51"/>
                    <a:pt x="1596" y="62"/>
                  </a:cubicBezTo>
                  <a:cubicBezTo>
                    <a:pt x="1558" y="62"/>
                    <a:pt x="1558" y="62"/>
                    <a:pt x="1558" y="62"/>
                  </a:cubicBezTo>
                  <a:cubicBezTo>
                    <a:pt x="1560" y="50"/>
                    <a:pt x="1568" y="44"/>
                    <a:pt x="1578" y="44"/>
                  </a:cubicBezTo>
                  <a:moveTo>
                    <a:pt x="1578" y="31"/>
                  </a:moveTo>
                  <a:cubicBezTo>
                    <a:pt x="1557" y="31"/>
                    <a:pt x="1542" y="47"/>
                    <a:pt x="1542" y="70"/>
                  </a:cubicBezTo>
                  <a:cubicBezTo>
                    <a:pt x="1542" y="95"/>
                    <a:pt x="1557" y="110"/>
                    <a:pt x="1579" y="110"/>
                  </a:cubicBezTo>
                  <a:cubicBezTo>
                    <a:pt x="1594" y="110"/>
                    <a:pt x="1606" y="101"/>
                    <a:pt x="1610" y="90"/>
                  </a:cubicBezTo>
                  <a:cubicBezTo>
                    <a:pt x="1598" y="83"/>
                    <a:pt x="1598" y="83"/>
                    <a:pt x="1598" y="83"/>
                  </a:cubicBezTo>
                  <a:cubicBezTo>
                    <a:pt x="1594" y="93"/>
                    <a:pt x="1587" y="97"/>
                    <a:pt x="1578" y="97"/>
                  </a:cubicBezTo>
                  <a:cubicBezTo>
                    <a:pt x="1567" y="97"/>
                    <a:pt x="1558" y="88"/>
                    <a:pt x="1557" y="72"/>
                  </a:cubicBezTo>
                  <a:cubicBezTo>
                    <a:pt x="1611" y="72"/>
                    <a:pt x="1611" y="72"/>
                    <a:pt x="1611" y="72"/>
                  </a:cubicBezTo>
                  <a:cubicBezTo>
                    <a:pt x="1611" y="69"/>
                    <a:pt x="1611" y="69"/>
                    <a:pt x="1611" y="69"/>
                  </a:cubicBezTo>
                  <a:cubicBezTo>
                    <a:pt x="1612" y="48"/>
                    <a:pt x="1600" y="31"/>
                    <a:pt x="1578" y="31"/>
                  </a:cubicBezTo>
                  <a:moveTo>
                    <a:pt x="1531" y="86"/>
                  </a:moveTo>
                  <a:cubicBezTo>
                    <a:pt x="1517" y="81"/>
                    <a:pt x="1517" y="81"/>
                    <a:pt x="1517" y="81"/>
                  </a:cubicBezTo>
                  <a:cubicBezTo>
                    <a:pt x="1515" y="91"/>
                    <a:pt x="1506" y="97"/>
                    <a:pt x="1498" y="97"/>
                  </a:cubicBezTo>
                  <a:cubicBezTo>
                    <a:pt x="1484" y="97"/>
                    <a:pt x="1476" y="87"/>
                    <a:pt x="1476" y="70"/>
                  </a:cubicBezTo>
                  <a:cubicBezTo>
                    <a:pt x="1476" y="54"/>
                    <a:pt x="1484" y="44"/>
                    <a:pt x="1498" y="44"/>
                  </a:cubicBezTo>
                  <a:cubicBezTo>
                    <a:pt x="1506" y="44"/>
                    <a:pt x="1515" y="50"/>
                    <a:pt x="1517" y="60"/>
                  </a:cubicBezTo>
                  <a:cubicBezTo>
                    <a:pt x="1531" y="55"/>
                    <a:pt x="1531" y="55"/>
                    <a:pt x="1531" y="55"/>
                  </a:cubicBezTo>
                  <a:cubicBezTo>
                    <a:pt x="1527" y="40"/>
                    <a:pt x="1514" y="31"/>
                    <a:pt x="1498" y="31"/>
                  </a:cubicBezTo>
                  <a:cubicBezTo>
                    <a:pt x="1475" y="31"/>
                    <a:pt x="1461" y="47"/>
                    <a:pt x="1461" y="70"/>
                  </a:cubicBezTo>
                  <a:cubicBezTo>
                    <a:pt x="1461" y="95"/>
                    <a:pt x="1476" y="110"/>
                    <a:pt x="1498" y="110"/>
                  </a:cubicBezTo>
                  <a:cubicBezTo>
                    <a:pt x="1514" y="110"/>
                    <a:pt x="1527" y="101"/>
                    <a:pt x="1531" y="86"/>
                  </a:cubicBezTo>
                  <a:moveTo>
                    <a:pt x="1418" y="31"/>
                  </a:moveTo>
                  <a:cubicBezTo>
                    <a:pt x="1408" y="31"/>
                    <a:pt x="1399" y="36"/>
                    <a:pt x="1395" y="43"/>
                  </a:cubicBezTo>
                  <a:cubicBezTo>
                    <a:pt x="1394" y="43"/>
                    <a:pt x="1394" y="43"/>
                    <a:pt x="1394" y="43"/>
                  </a:cubicBezTo>
                  <a:cubicBezTo>
                    <a:pt x="1393" y="33"/>
                    <a:pt x="1393" y="33"/>
                    <a:pt x="1393" y="33"/>
                  </a:cubicBezTo>
                  <a:cubicBezTo>
                    <a:pt x="1379" y="33"/>
                    <a:pt x="1379" y="33"/>
                    <a:pt x="1379" y="33"/>
                  </a:cubicBezTo>
                  <a:cubicBezTo>
                    <a:pt x="1379" y="109"/>
                    <a:pt x="1379" y="109"/>
                    <a:pt x="1379" y="109"/>
                  </a:cubicBezTo>
                  <a:cubicBezTo>
                    <a:pt x="1394" y="109"/>
                    <a:pt x="1394" y="109"/>
                    <a:pt x="1394" y="109"/>
                  </a:cubicBezTo>
                  <a:cubicBezTo>
                    <a:pt x="1394" y="68"/>
                    <a:pt x="1394" y="68"/>
                    <a:pt x="1394" y="68"/>
                  </a:cubicBezTo>
                  <a:cubicBezTo>
                    <a:pt x="1394" y="60"/>
                    <a:pt x="1396" y="55"/>
                    <a:pt x="1399" y="51"/>
                  </a:cubicBezTo>
                  <a:cubicBezTo>
                    <a:pt x="1403" y="47"/>
                    <a:pt x="1409" y="44"/>
                    <a:pt x="1415" y="44"/>
                  </a:cubicBezTo>
                  <a:cubicBezTo>
                    <a:pt x="1424" y="44"/>
                    <a:pt x="1430" y="50"/>
                    <a:pt x="1430" y="63"/>
                  </a:cubicBezTo>
                  <a:cubicBezTo>
                    <a:pt x="1430" y="109"/>
                    <a:pt x="1430" y="109"/>
                    <a:pt x="1430" y="109"/>
                  </a:cubicBezTo>
                  <a:cubicBezTo>
                    <a:pt x="1445" y="109"/>
                    <a:pt x="1445" y="109"/>
                    <a:pt x="1445" y="109"/>
                  </a:cubicBezTo>
                  <a:cubicBezTo>
                    <a:pt x="1445" y="58"/>
                    <a:pt x="1445" y="58"/>
                    <a:pt x="1445" y="58"/>
                  </a:cubicBezTo>
                  <a:cubicBezTo>
                    <a:pt x="1445" y="38"/>
                    <a:pt x="1432" y="31"/>
                    <a:pt x="1418" y="31"/>
                  </a:cubicBezTo>
                  <a:moveTo>
                    <a:pt x="1329" y="44"/>
                  </a:moveTo>
                  <a:cubicBezTo>
                    <a:pt x="1340" y="44"/>
                    <a:pt x="1347" y="51"/>
                    <a:pt x="1348" y="62"/>
                  </a:cubicBezTo>
                  <a:cubicBezTo>
                    <a:pt x="1309" y="62"/>
                    <a:pt x="1309" y="62"/>
                    <a:pt x="1309" y="62"/>
                  </a:cubicBezTo>
                  <a:cubicBezTo>
                    <a:pt x="1311" y="50"/>
                    <a:pt x="1319" y="44"/>
                    <a:pt x="1329" y="44"/>
                  </a:cubicBezTo>
                  <a:moveTo>
                    <a:pt x="1330" y="31"/>
                  </a:moveTo>
                  <a:cubicBezTo>
                    <a:pt x="1308" y="31"/>
                    <a:pt x="1294" y="47"/>
                    <a:pt x="1294" y="70"/>
                  </a:cubicBezTo>
                  <a:cubicBezTo>
                    <a:pt x="1294" y="95"/>
                    <a:pt x="1309" y="110"/>
                    <a:pt x="1330" y="110"/>
                  </a:cubicBezTo>
                  <a:cubicBezTo>
                    <a:pt x="1345" y="110"/>
                    <a:pt x="1357" y="101"/>
                    <a:pt x="1361" y="90"/>
                  </a:cubicBezTo>
                  <a:cubicBezTo>
                    <a:pt x="1349" y="83"/>
                    <a:pt x="1349" y="83"/>
                    <a:pt x="1349" y="83"/>
                  </a:cubicBezTo>
                  <a:cubicBezTo>
                    <a:pt x="1346" y="93"/>
                    <a:pt x="1339" y="97"/>
                    <a:pt x="1330" y="97"/>
                  </a:cubicBezTo>
                  <a:cubicBezTo>
                    <a:pt x="1318" y="97"/>
                    <a:pt x="1309" y="88"/>
                    <a:pt x="1309" y="72"/>
                  </a:cubicBezTo>
                  <a:cubicBezTo>
                    <a:pt x="1363" y="72"/>
                    <a:pt x="1363" y="72"/>
                    <a:pt x="1363" y="72"/>
                  </a:cubicBezTo>
                  <a:cubicBezTo>
                    <a:pt x="1363" y="69"/>
                    <a:pt x="1363" y="69"/>
                    <a:pt x="1363" y="69"/>
                  </a:cubicBezTo>
                  <a:cubicBezTo>
                    <a:pt x="1363" y="48"/>
                    <a:pt x="1351" y="31"/>
                    <a:pt x="1330" y="31"/>
                  </a:cubicBezTo>
                  <a:moveTo>
                    <a:pt x="1278" y="33"/>
                  </a:moveTo>
                  <a:cubicBezTo>
                    <a:pt x="1262" y="33"/>
                    <a:pt x="1262" y="33"/>
                    <a:pt x="1262" y="33"/>
                  </a:cubicBezTo>
                  <a:cubicBezTo>
                    <a:pt x="1262" y="109"/>
                    <a:pt x="1262" y="109"/>
                    <a:pt x="1262" y="109"/>
                  </a:cubicBezTo>
                  <a:cubicBezTo>
                    <a:pt x="1278" y="109"/>
                    <a:pt x="1278" y="109"/>
                    <a:pt x="1278" y="109"/>
                  </a:cubicBezTo>
                  <a:lnTo>
                    <a:pt x="1278" y="33"/>
                  </a:lnTo>
                  <a:close/>
                  <a:moveTo>
                    <a:pt x="1280" y="10"/>
                  </a:moveTo>
                  <a:cubicBezTo>
                    <a:pt x="1280" y="4"/>
                    <a:pt x="1276" y="0"/>
                    <a:pt x="1270" y="0"/>
                  </a:cubicBezTo>
                  <a:cubicBezTo>
                    <a:pt x="1265" y="0"/>
                    <a:pt x="1260" y="4"/>
                    <a:pt x="1260" y="10"/>
                  </a:cubicBezTo>
                  <a:cubicBezTo>
                    <a:pt x="1260" y="16"/>
                    <a:pt x="1265" y="20"/>
                    <a:pt x="1270" y="20"/>
                  </a:cubicBezTo>
                  <a:cubicBezTo>
                    <a:pt x="1276" y="20"/>
                    <a:pt x="1280" y="16"/>
                    <a:pt x="1280" y="10"/>
                  </a:cubicBezTo>
                  <a:moveTo>
                    <a:pt x="1247" y="86"/>
                  </a:moveTo>
                  <a:cubicBezTo>
                    <a:pt x="1233" y="81"/>
                    <a:pt x="1233" y="81"/>
                    <a:pt x="1233" y="81"/>
                  </a:cubicBezTo>
                  <a:cubicBezTo>
                    <a:pt x="1231" y="91"/>
                    <a:pt x="1222" y="97"/>
                    <a:pt x="1214" y="97"/>
                  </a:cubicBezTo>
                  <a:cubicBezTo>
                    <a:pt x="1200" y="97"/>
                    <a:pt x="1192" y="87"/>
                    <a:pt x="1192" y="70"/>
                  </a:cubicBezTo>
                  <a:cubicBezTo>
                    <a:pt x="1192" y="54"/>
                    <a:pt x="1200" y="44"/>
                    <a:pt x="1214" y="44"/>
                  </a:cubicBezTo>
                  <a:cubicBezTo>
                    <a:pt x="1222" y="44"/>
                    <a:pt x="1231" y="50"/>
                    <a:pt x="1233" y="60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3" y="40"/>
                    <a:pt x="1230" y="31"/>
                    <a:pt x="1214" y="31"/>
                  </a:cubicBezTo>
                  <a:cubicBezTo>
                    <a:pt x="1191" y="31"/>
                    <a:pt x="1177" y="47"/>
                    <a:pt x="1177" y="70"/>
                  </a:cubicBezTo>
                  <a:cubicBezTo>
                    <a:pt x="1177" y="95"/>
                    <a:pt x="1192" y="110"/>
                    <a:pt x="1214" y="110"/>
                  </a:cubicBezTo>
                  <a:cubicBezTo>
                    <a:pt x="1230" y="110"/>
                    <a:pt x="1243" y="101"/>
                    <a:pt x="1247" y="86"/>
                  </a:cubicBezTo>
                  <a:moveTo>
                    <a:pt x="1150" y="36"/>
                  </a:moveTo>
                  <a:cubicBezTo>
                    <a:pt x="1164" y="28"/>
                    <a:pt x="1164" y="28"/>
                    <a:pt x="1164" y="28"/>
                  </a:cubicBezTo>
                  <a:cubicBezTo>
                    <a:pt x="1160" y="16"/>
                    <a:pt x="1148" y="8"/>
                    <a:pt x="1131" y="8"/>
                  </a:cubicBezTo>
                  <a:cubicBezTo>
                    <a:pt x="1112" y="8"/>
                    <a:pt x="1098" y="20"/>
                    <a:pt x="1098" y="35"/>
                  </a:cubicBezTo>
                  <a:cubicBezTo>
                    <a:pt x="1098" y="49"/>
                    <a:pt x="1107" y="58"/>
                    <a:pt x="1126" y="64"/>
                  </a:cubicBezTo>
                  <a:cubicBezTo>
                    <a:pt x="1143" y="70"/>
                    <a:pt x="1150" y="73"/>
                    <a:pt x="1150" y="82"/>
                  </a:cubicBezTo>
                  <a:cubicBezTo>
                    <a:pt x="1150" y="91"/>
                    <a:pt x="1142" y="96"/>
                    <a:pt x="1131" y="96"/>
                  </a:cubicBezTo>
                  <a:cubicBezTo>
                    <a:pt x="1120" y="96"/>
                    <a:pt x="1112" y="91"/>
                    <a:pt x="1107" y="80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1" y="103"/>
                    <a:pt x="1113" y="111"/>
                    <a:pt x="1131" y="111"/>
                  </a:cubicBezTo>
                  <a:cubicBezTo>
                    <a:pt x="1151" y="111"/>
                    <a:pt x="1166" y="99"/>
                    <a:pt x="1166" y="80"/>
                  </a:cubicBezTo>
                  <a:cubicBezTo>
                    <a:pt x="1166" y="65"/>
                    <a:pt x="1155" y="58"/>
                    <a:pt x="1135" y="51"/>
                  </a:cubicBezTo>
                  <a:cubicBezTo>
                    <a:pt x="1122" y="47"/>
                    <a:pt x="1114" y="43"/>
                    <a:pt x="1114" y="34"/>
                  </a:cubicBezTo>
                  <a:cubicBezTo>
                    <a:pt x="1114" y="28"/>
                    <a:pt x="1120" y="22"/>
                    <a:pt x="1130" y="22"/>
                  </a:cubicBezTo>
                  <a:cubicBezTo>
                    <a:pt x="1140" y="22"/>
                    <a:pt x="1148" y="28"/>
                    <a:pt x="1150" y="36"/>
                  </a:cubicBezTo>
                  <a:moveTo>
                    <a:pt x="1046" y="109"/>
                  </a:moveTo>
                  <a:cubicBezTo>
                    <a:pt x="1046" y="2"/>
                    <a:pt x="1046" y="2"/>
                    <a:pt x="1046" y="2"/>
                  </a:cubicBezTo>
                  <a:cubicBezTo>
                    <a:pt x="1031" y="4"/>
                    <a:pt x="1031" y="4"/>
                    <a:pt x="1031" y="4"/>
                  </a:cubicBezTo>
                  <a:cubicBezTo>
                    <a:pt x="1031" y="109"/>
                    <a:pt x="1031" y="109"/>
                    <a:pt x="1031" y="109"/>
                  </a:cubicBezTo>
                  <a:lnTo>
                    <a:pt x="1046" y="109"/>
                  </a:lnTo>
                  <a:close/>
                  <a:moveTo>
                    <a:pt x="973" y="98"/>
                  </a:moveTo>
                  <a:cubicBezTo>
                    <a:pt x="965" y="98"/>
                    <a:pt x="961" y="94"/>
                    <a:pt x="961" y="88"/>
                  </a:cubicBezTo>
                  <a:cubicBezTo>
                    <a:pt x="961" y="80"/>
                    <a:pt x="965" y="77"/>
                    <a:pt x="977" y="75"/>
                  </a:cubicBezTo>
                  <a:cubicBezTo>
                    <a:pt x="993" y="73"/>
                    <a:pt x="993" y="73"/>
                    <a:pt x="993" y="73"/>
                  </a:cubicBezTo>
                  <a:cubicBezTo>
                    <a:pt x="993" y="79"/>
                    <a:pt x="993" y="79"/>
                    <a:pt x="993" y="79"/>
                  </a:cubicBezTo>
                  <a:cubicBezTo>
                    <a:pt x="993" y="92"/>
                    <a:pt x="982" y="98"/>
                    <a:pt x="973" y="98"/>
                  </a:cubicBezTo>
                  <a:moveTo>
                    <a:pt x="1008" y="98"/>
                  </a:moveTo>
                  <a:cubicBezTo>
                    <a:pt x="1008" y="60"/>
                    <a:pt x="1008" y="60"/>
                    <a:pt x="1008" y="60"/>
                  </a:cubicBezTo>
                  <a:cubicBezTo>
                    <a:pt x="1008" y="38"/>
                    <a:pt x="995" y="31"/>
                    <a:pt x="979" y="31"/>
                  </a:cubicBezTo>
                  <a:cubicBezTo>
                    <a:pt x="964" y="31"/>
                    <a:pt x="953" y="38"/>
                    <a:pt x="948" y="51"/>
                  </a:cubicBezTo>
                  <a:cubicBezTo>
                    <a:pt x="961" y="56"/>
                    <a:pt x="961" y="56"/>
                    <a:pt x="961" y="56"/>
                  </a:cubicBezTo>
                  <a:cubicBezTo>
                    <a:pt x="963" y="49"/>
                    <a:pt x="968" y="44"/>
                    <a:pt x="978" y="44"/>
                  </a:cubicBezTo>
                  <a:cubicBezTo>
                    <a:pt x="989" y="44"/>
                    <a:pt x="993" y="50"/>
                    <a:pt x="993" y="62"/>
                  </a:cubicBezTo>
                  <a:cubicBezTo>
                    <a:pt x="973" y="65"/>
                    <a:pt x="973" y="65"/>
                    <a:pt x="973" y="65"/>
                  </a:cubicBezTo>
                  <a:cubicBezTo>
                    <a:pt x="955" y="68"/>
                    <a:pt x="945" y="75"/>
                    <a:pt x="945" y="88"/>
                  </a:cubicBezTo>
                  <a:cubicBezTo>
                    <a:pt x="945" y="102"/>
                    <a:pt x="956" y="110"/>
                    <a:pt x="970" y="110"/>
                  </a:cubicBezTo>
                  <a:cubicBezTo>
                    <a:pt x="982" y="110"/>
                    <a:pt x="991" y="105"/>
                    <a:pt x="995" y="98"/>
                  </a:cubicBezTo>
                  <a:cubicBezTo>
                    <a:pt x="996" y="98"/>
                    <a:pt x="996" y="98"/>
                    <a:pt x="996" y="98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17" y="98"/>
                    <a:pt x="1017" y="98"/>
                    <a:pt x="1017" y="98"/>
                  </a:cubicBezTo>
                  <a:lnTo>
                    <a:pt x="1008" y="98"/>
                  </a:lnTo>
                  <a:close/>
                  <a:moveTo>
                    <a:pt x="929" y="33"/>
                  </a:moveTo>
                  <a:cubicBezTo>
                    <a:pt x="914" y="33"/>
                    <a:pt x="914" y="33"/>
                    <a:pt x="914" y="33"/>
                  </a:cubicBezTo>
                  <a:cubicBezTo>
                    <a:pt x="914" y="109"/>
                    <a:pt x="914" y="109"/>
                    <a:pt x="914" y="109"/>
                  </a:cubicBezTo>
                  <a:cubicBezTo>
                    <a:pt x="929" y="109"/>
                    <a:pt x="929" y="109"/>
                    <a:pt x="929" y="109"/>
                  </a:cubicBezTo>
                  <a:lnTo>
                    <a:pt x="929" y="33"/>
                  </a:lnTo>
                  <a:close/>
                  <a:moveTo>
                    <a:pt x="932" y="10"/>
                  </a:moveTo>
                  <a:cubicBezTo>
                    <a:pt x="932" y="4"/>
                    <a:pt x="927" y="0"/>
                    <a:pt x="922" y="0"/>
                  </a:cubicBezTo>
                  <a:cubicBezTo>
                    <a:pt x="916" y="0"/>
                    <a:pt x="912" y="4"/>
                    <a:pt x="912" y="10"/>
                  </a:cubicBezTo>
                  <a:cubicBezTo>
                    <a:pt x="912" y="16"/>
                    <a:pt x="916" y="20"/>
                    <a:pt x="922" y="20"/>
                  </a:cubicBezTo>
                  <a:cubicBezTo>
                    <a:pt x="927" y="20"/>
                    <a:pt x="932" y="16"/>
                    <a:pt x="932" y="10"/>
                  </a:cubicBezTo>
                  <a:moveTo>
                    <a:pt x="899" y="86"/>
                  </a:moveTo>
                  <a:cubicBezTo>
                    <a:pt x="885" y="81"/>
                    <a:pt x="885" y="81"/>
                    <a:pt x="885" y="81"/>
                  </a:cubicBezTo>
                  <a:cubicBezTo>
                    <a:pt x="883" y="91"/>
                    <a:pt x="874" y="97"/>
                    <a:pt x="866" y="97"/>
                  </a:cubicBezTo>
                  <a:cubicBezTo>
                    <a:pt x="852" y="97"/>
                    <a:pt x="844" y="87"/>
                    <a:pt x="844" y="70"/>
                  </a:cubicBezTo>
                  <a:cubicBezTo>
                    <a:pt x="844" y="54"/>
                    <a:pt x="852" y="44"/>
                    <a:pt x="866" y="44"/>
                  </a:cubicBezTo>
                  <a:cubicBezTo>
                    <a:pt x="874" y="44"/>
                    <a:pt x="882" y="50"/>
                    <a:pt x="885" y="60"/>
                  </a:cubicBezTo>
                  <a:cubicBezTo>
                    <a:pt x="899" y="55"/>
                    <a:pt x="899" y="55"/>
                    <a:pt x="899" y="55"/>
                  </a:cubicBezTo>
                  <a:cubicBezTo>
                    <a:pt x="895" y="40"/>
                    <a:pt x="881" y="31"/>
                    <a:pt x="866" y="31"/>
                  </a:cubicBezTo>
                  <a:cubicBezTo>
                    <a:pt x="843" y="31"/>
                    <a:pt x="828" y="47"/>
                    <a:pt x="828" y="70"/>
                  </a:cubicBezTo>
                  <a:cubicBezTo>
                    <a:pt x="828" y="95"/>
                    <a:pt x="843" y="110"/>
                    <a:pt x="866" y="110"/>
                  </a:cubicBezTo>
                  <a:cubicBezTo>
                    <a:pt x="881" y="110"/>
                    <a:pt x="895" y="101"/>
                    <a:pt x="899" y="86"/>
                  </a:cubicBezTo>
                  <a:moveTo>
                    <a:pt x="802" y="70"/>
                  </a:moveTo>
                  <a:cubicBezTo>
                    <a:pt x="802" y="87"/>
                    <a:pt x="794" y="97"/>
                    <a:pt x="780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0" y="44"/>
                  </a:cubicBezTo>
                  <a:cubicBezTo>
                    <a:pt x="794" y="44"/>
                    <a:pt x="802" y="54"/>
                    <a:pt x="802" y="70"/>
                  </a:cubicBezTo>
                  <a:moveTo>
                    <a:pt x="817" y="70"/>
                  </a:moveTo>
                  <a:cubicBezTo>
                    <a:pt x="817" y="46"/>
                    <a:pt x="802" y="31"/>
                    <a:pt x="780" y="31"/>
                  </a:cubicBezTo>
                  <a:cubicBezTo>
                    <a:pt x="758" y="31"/>
                    <a:pt x="743" y="46"/>
                    <a:pt x="743" y="70"/>
                  </a:cubicBezTo>
                  <a:cubicBezTo>
                    <a:pt x="743" y="95"/>
                    <a:pt x="758" y="110"/>
                    <a:pt x="780" y="110"/>
                  </a:cubicBezTo>
                  <a:cubicBezTo>
                    <a:pt x="802" y="110"/>
                    <a:pt x="817" y="95"/>
                    <a:pt x="817" y="70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1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562" y="2648933"/>
            <a:ext cx="4806420" cy="2733773"/>
          </a:xfrm>
        </p:spPr>
        <p:txBody>
          <a:bodyPr tIns="0" bIns="0"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3"/>
          </p:nvPr>
        </p:nvSpPr>
        <p:spPr>
          <a:xfrm>
            <a:off x="516467" y="1593850"/>
            <a:ext cx="11675533" cy="4686300"/>
          </a:xfrm>
          <a:custGeom>
            <a:avLst/>
            <a:gdLst>
              <a:gd name="connsiteX0" fmla="*/ 2082800 w 8756650"/>
              <a:gd name="connsiteY0" fmla="*/ 692843 h 4686300"/>
              <a:gd name="connsiteX1" fmla="*/ 2082800 w 8756650"/>
              <a:gd name="connsiteY1" fmla="*/ 4120573 h 4686300"/>
              <a:gd name="connsiteX2" fmla="*/ 6276975 w 8756650"/>
              <a:gd name="connsiteY2" fmla="*/ 4120573 h 4686300"/>
              <a:gd name="connsiteX3" fmla="*/ 6276975 w 8756650"/>
              <a:gd name="connsiteY3" fmla="*/ 692843 h 4686300"/>
              <a:gd name="connsiteX4" fmla="*/ 0 w 8756650"/>
              <a:gd name="connsiteY4" fmla="*/ 0 h 4686300"/>
              <a:gd name="connsiteX5" fmla="*/ 8756650 w 8756650"/>
              <a:gd name="connsiteY5" fmla="*/ 0 h 4686300"/>
              <a:gd name="connsiteX6" fmla="*/ 8756650 w 8756650"/>
              <a:gd name="connsiteY6" fmla="*/ 4686300 h 4686300"/>
              <a:gd name="connsiteX7" fmla="*/ 0 w 8756650"/>
              <a:gd name="connsiteY7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650" h="4686300">
                <a:moveTo>
                  <a:pt x="2082800" y="692843"/>
                </a:moveTo>
                <a:lnTo>
                  <a:pt x="2082800" y="4120573"/>
                </a:lnTo>
                <a:lnTo>
                  <a:pt x="6276975" y="4120573"/>
                </a:lnTo>
                <a:lnTo>
                  <a:pt x="6276975" y="692843"/>
                </a:lnTo>
                <a:close/>
                <a:moveTo>
                  <a:pt x="0" y="0"/>
                </a:moveTo>
                <a:lnTo>
                  <a:pt x="8756650" y="0"/>
                </a:lnTo>
                <a:lnTo>
                  <a:pt x="8756650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803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593851"/>
            <a:ext cx="11159067" cy="4686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350000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350001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9192309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6350000" y="3777896"/>
            <a:ext cx="5325533" cy="2424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6350001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9192309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8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24" y="325466"/>
            <a:ext cx="499809" cy="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4142424"/>
            <a:ext cx="11159067" cy="612775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URL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905917" y="2437825"/>
            <a:ext cx="4380166" cy="1469462"/>
            <a:chOff x="706" y="1431"/>
            <a:chExt cx="4346" cy="1458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06" y="1472"/>
              <a:ext cx="1041" cy="1417"/>
            </a:xfrm>
            <a:custGeom>
              <a:avLst/>
              <a:gdLst>
                <a:gd name="T0" fmla="*/ 372 w 507"/>
                <a:gd name="T1" fmla="*/ 598 h 688"/>
                <a:gd name="T2" fmla="*/ 135 w 507"/>
                <a:gd name="T3" fmla="*/ 598 h 688"/>
                <a:gd name="T4" fmla="*/ 254 w 507"/>
                <a:gd name="T5" fmla="*/ 438 h 688"/>
                <a:gd name="T6" fmla="*/ 494 w 507"/>
                <a:gd name="T7" fmla="*/ 254 h 688"/>
                <a:gd name="T8" fmla="*/ 411 w 507"/>
                <a:gd name="T9" fmla="*/ 559 h 688"/>
                <a:gd name="T10" fmla="*/ 34 w 507"/>
                <a:gd name="T11" fmla="*/ 88 h 688"/>
                <a:gd name="T12" fmla="*/ 67 w 507"/>
                <a:gd name="T13" fmla="*/ 118 h 688"/>
                <a:gd name="T14" fmla="*/ 109 w 507"/>
                <a:gd name="T15" fmla="*/ 132 h 688"/>
                <a:gd name="T16" fmla="*/ 84 w 507"/>
                <a:gd name="T17" fmla="*/ 152 h 688"/>
                <a:gd name="T18" fmla="*/ 84 w 507"/>
                <a:gd name="T19" fmla="*/ 175 h 688"/>
                <a:gd name="T20" fmla="*/ 83 w 507"/>
                <a:gd name="T21" fmla="*/ 175 h 688"/>
                <a:gd name="T22" fmla="*/ 34 w 507"/>
                <a:gd name="T23" fmla="*/ 88 h 688"/>
                <a:gd name="T24" fmla="*/ 140 w 507"/>
                <a:gd name="T25" fmla="*/ 91 h 688"/>
                <a:gd name="T26" fmla="*/ 139 w 507"/>
                <a:gd name="T27" fmla="*/ 65 h 688"/>
                <a:gd name="T28" fmla="*/ 157 w 507"/>
                <a:gd name="T29" fmla="*/ 66 h 688"/>
                <a:gd name="T30" fmla="*/ 182 w 507"/>
                <a:gd name="T31" fmla="*/ 80 h 688"/>
                <a:gd name="T32" fmla="*/ 191 w 507"/>
                <a:gd name="T33" fmla="*/ 96 h 688"/>
                <a:gd name="T34" fmla="*/ 168 w 507"/>
                <a:gd name="T35" fmla="*/ 107 h 688"/>
                <a:gd name="T36" fmla="*/ 171 w 507"/>
                <a:gd name="T37" fmla="*/ 140 h 688"/>
                <a:gd name="T38" fmla="*/ 153 w 507"/>
                <a:gd name="T39" fmla="*/ 140 h 688"/>
                <a:gd name="T40" fmla="*/ 126 w 507"/>
                <a:gd name="T41" fmla="*/ 118 h 688"/>
                <a:gd name="T42" fmla="*/ 117 w 507"/>
                <a:gd name="T43" fmla="*/ 103 h 688"/>
                <a:gd name="T44" fmla="*/ 228 w 507"/>
                <a:gd name="T45" fmla="*/ 73 h 688"/>
                <a:gd name="T46" fmla="*/ 239 w 507"/>
                <a:gd name="T47" fmla="*/ 72 h 688"/>
                <a:gd name="T48" fmla="*/ 234 w 507"/>
                <a:gd name="T49" fmla="*/ 59 h 688"/>
                <a:gd name="T50" fmla="*/ 254 w 507"/>
                <a:gd name="T51" fmla="*/ 30 h 688"/>
                <a:gd name="T52" fmla="*/ 268 w 507"/>
                <a:gd name="T53" fmla="*/ 72 h 688"/>
                <a:gd name="T54" fmla="*/ 298 w 507"/>
                <a:gd name="T55" fmla="*/ 105 h 688"/>
                <a:gd name="T56" fmla="*/ 266 w 507"/>
                <a:gd name="T57" fmla="*/ 110 h 688"/>
                <a:gd name="T58" fmla="*/ 254 w 507"/>
                <a:gd name="T59" fmla="*/ 130 h 688"/>
                <a:gd name="T60" fmla="*/ 241 w 507"/>
                <a:gd name="T61" fmla="*/ 110 h 688"/>
                <a:gd name="T62" fmla="*/ 209 w 507"/>
                <a:gd name="T63" fmla="*/ 105 h 688"/>
                <a:gd name="T64" fmla="*/ 316 w 507"/>
                <a:gd name="T65" fmla="*/ 96 h 688"/>
                <a:gd name="T66" fmla="*/ 325 w 507"/>
                <a:gd name="T67" fmla="*/ 80 h 688"/>
                <a:gd name="T68" fmla="*/ 350 w 507"/>
                <a:gd name="T69" fmla="*/ 66 h 688"/>
                <a:gd name="T70" fmla="*/ 369 w 507"/>
                <a:gd name="T71" fmla="*/ 65 h 688"/>
                <a:gd name="T72" fmla="*/ 367 w 507"/>
                <a:gd name="T73" fmla="*/ 91 h 688"/>
                <a:gd name="T74" fmla="*/ 390 w 507"/>
                <a:gd name="T75" fmla="*/ 103 h 688"/>
                <a:gd name="T76" fmla="*/ 381 w 507"/>
                <a:gd name="T77" fmla="*/ 118 h 688"/>
                <a:gd name="T78" fmla="*/ 354 w 507"/>
                <a:gd name="T79" fmla="*/ 140 h 688"/>
                <a:gd name="T80" fmla="*/ 336 w 507"/>
                <a:gd name="T81" fmla="*/ 140 h 688"/>
                <a:gd name="T82" fmla="*/ 339 w 507"/>
                <a:gd name="T83" fmla="*/ 107 h 688"/>
                <a:gd name="T84" fmla="*/ 316 w 507"/>
                <a:gd name="T85" fmla="*/ 96 h 688"/>
                <a:gd name="T86" fmla="*/ 398 w 507"/>
                <a:gd name="T87" fmla="*/ 220 h 688"/>
                <a:gd name="T88" fmla="*/ 109 w 507"/>
                <a:gd name="T89" fmla="*/ 220 h 688"/>
                <a:gd name="T90" fmla="*/ 254 w 507"/>
                <a:gd name="T91" fmla="*/ 146 h 688"/>
                <a:gd name="T92" fmla="*/ 398 w 507"/>
                <a:gd name="T93" fmla="*/ 132 h 688"/>
                <a:gd name="T94" fmla="*/ 440 w 507"/>
                <a:gd name="T95" fmla="*/ 118 h 688"/>
                <a:gd name="T96" fmla="*/ 473 w 507"/>
                <a:gd name="T97" fmla="*/ 88 h 688"/>
                <a:gd name="T98" fmla="*/ 474 w 507"/>
                <a:gd name="T99" fmla="*/ 90 h 688"/>
                <a:gd name="T100" fmla="*/ 423 w 507"/>
                <a:gd name="T101" fmla="*/ 175 h 688"/>
                <a:gd name="T102" fmla="*/ 419 w 507"/>
                <a:gd name="T103" fmla="*/ 157 h 688"/>
                <a:gd name="T104" fmla="*/ 398 w 507"/>
                <a:gd name="T105" fmla="*/ 133 h 688"/>
                <a:gd name="T106" fmla="*/ 0 w 507"/>
                <a:gd name="T107" fmla="*/ 0 h 688"/>
                <a:gd name="T108" fmla="*/ 254 w 507"/>
                <a:gd name="T109" fmla="*/ 688 h 688"/>
                <a:gd name="T110" fmla="*/ 507 w 507"/>
                <a:gd name="T1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688">
                  <a:moveTo>
                    <a:pt x="411" y="559"/>
                  </a:moveTo>
                  <a:cubicBezTo>
                    <a:pt x="399" y="572"/>
                    <a:pt x="386" y="585"/>
                    <a:pt x="372" y="598"/>
                  </a:cubicBezTo>
                  <a:cubicBezTo>
                    <a:pt x="321" y="643"/>
                    <a:pt x="269" y="667"/>
                    <a:pt x="254" y="674"/>
                  </a:cubicBezTo>
                  <a:cubicBezTo>
                    <a:pt x="238" y="668"/>
                    <a:pt x="187" y="644"/>
                    <a:pt x="135" y="598"/>
                  </a:cubicBezTo>
                  <a:cubicBezTo>
                    <a:pt x="121" y="586"/>
                    <a:pt x="108" y="573"/>
                    <a:pt x="97" y="559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254" y="438"/>
                    <a:pt x="254" y="438"/>
                    <a:pt x="254" y="438"/>
                  </a:cubicBezTo>
                  <a:lnTo>
                    <a:pt x="411" y="559"/>
                  </a:lnTo>
                  <a:close/>
                  <a:moveTo>
                    <a:pt x="34" y="88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57" y="90"/>
                    <a:pt x="65" y="104"/>
                    <a:pt x="65" y="104"/>
                  </a:cubicBezTo>
                  <a:cubicBezTo>
                    <a:pt x="67" y="108"/>
                    <a:pt x="68" y="113"/>
                    <a:pt x="67" y="118"/>
                  </a:cubicBezTo>
                  <a:cubicBezTo>
                    <a:pt x="70" y="116"/>
                    <a:pt x="73" y="114"/>
                    <a:pt x="77" y="113"/>
                  </a:cubicBezTo>
                  <a:cubicBezTo>
                    <a:pt x="90" y="111"/>
                    <a:pt x="103" y="121"/>
                    <a:pt x="109" y="132"/>
                  </a:cubicBezTo>
                  <a:cubicBezTo>
                    <a:pt x="110" y="132"/>
                    <a:pt x="110" y="133"/>
                    <a:pt x="109" y="133"/>
                  </a:cubicBezTo>
                  <a:cubicBezTo>
                    <a:pt x="100" y="148"/>
                    <a:pt x="89" y="151"/>
                    <a:pt x="84" y="152"/>
                  </a:cubicBezTo>
                  <a:cubicBezTo>
                    <a:pt x="86" y="153"/>
                    <a:pt x="87" y="155"/>
                    <a:pt x="88" y="157"/>
                  </a:cubicBezTo>
                  <a:cubicBezTo>
                    <a:pt x="92" y="163"/>
                    <a:pt x="90" y="171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3" y="175"/>
                    <a:pt x="83" y="175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3" y="89"/>
                    <a:pt x="33" y="89"/>
                    <a:pt x="34" y="88"/>
                  </a:cubicBezTo>
                  <a:moveTo>
                    <a:pt x="121" y="97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4" y="69"/>
                    <a:pt x="136" y="66"/>
                    <a:pt x="139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61"/>
                    <a:pt x="156" y="63"/>
                    <a:pt x="157" y="6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79"/>
                    <a:pt x="187" y="81"/>
                    <a:pt x="188" y="8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8"/>
                    <a:pt x="190" y="101"/>
                    <a:pt x="188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6" y="137"/>
                    <a:pt x="174" y="139"/>
                    <a:pt x="171" y="140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7" y="144"/>
                    <a:pt x="154" y="142"/>
                    <a:pt x="153" y="140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9"/>
                    <a:pt x="121" y="117"/>
                    <a:pt x="120" y="115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6" y="100"/>
                    <a:pt x="118" y="97"/>
                    <a:pt x="121" y="97"/>
                  </a:cubicBezTo>
                  <a:moveTo>
                    <a:pt x="228" y="73"/>
                  </a:moveTo>
                  <a:cubicBezTo>
                    <a:pt x="231" y="71"/>
                    <a:pt x="235" y="71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6" y="68"/>
                    <a:pt x="234" y="64"/>
                    <a:pt x="234" y="59"/>
                  </a:cubicBezTo>
                  <a:cubicBezTo>
                    <a:pt x="234" y="58"/>
                    <a:pt x="233" y="42"/>
                    <a:pt x="253" y="30"/>
                  </a:cubicBezTo>
                  <a:cubicBezTo>
                    <a:pt x="253" y="29"/>
                    <a:pt x="254" y="29"/>
                    <a:pt x="254" y="30"/>
                  </a:cubicBezTo>
                  <a:cubicBezTo>
                    <a:pt x="274" y="42"/>
                    <a:pt x="273" y="58"/>
                    <a:pt x="273" y="59"/>
                  </a:cubicBezTo>
                  <a:cubicBezTo>
                    <a:pt x="273" y="64"/>
                    <a:pt x="272" y="68"/>
                    <a:pt x="268" y="72"/>
                  </a:cubicBezTo>
                  <a:cubicBezTo>
                    <a:pt x="272" y="71"/>
                    <a:pt x="276" y="71"/>
                    <a:pt x="280" y="73"/>
                  </a:cubicBezTo>
                  <a:cubicBezTo>
                    <a:pt x="292" y="77"/>
                    <a:pt x="298" y="92"/>
                    <a:pt x="298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82" y="115"/>
                    <a:pt x="271" y="112"/>
                    <a:pt x="266" y="110"/>
                  </a:cubicBezTo>
                  <a:cubicBezTo>
                    <a:pt x="267" y="112"/>
                    <a:pt x="267" y="114"/>
                    <a:pt x="267" y="116"/>
                  </a:cubicBezTo>
                  <a:cubicBezTo>
                    <a:pt x="267" y="124"/>
                    <a:pt x="261" y="130"/>
                    <a:pt x="254" y="130"/>
                  </a:cubicBezTo>
                  <a:cubicBezTo>
                    <a:pt x="246" y="130"/>
                    <a:pt x="240" y="124"/>
                    <a:pt x="240" y="116"/>
                  </a:cubicBezTo>
                  <a:cubicBezTo>
                    <a:pt x="240" y="114"/>
                    <a:pt x="240" y="112"/>
                    <a:pt x="241" y="110"/>
                  </a:cubicBezTo>
                  <a:cubicBezTo>
                    <a:pt x="236" y="112"/>
                    <a:pt x="225" y="115"/>
                    <a:pt x="210" y="106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92"/>
                    <a:pt x="215" y="77"/>
                    <a:pt x="228" y="73"/>
                  </a:cubicBezTo>
                  <a:moveTo>
                    <a:pt x="316" y="96"/>
                  </a:moveTo>
                  <a:cubicBezTo>
                    <a:pt x="319" y="84"/>
                    <a:pt x="319" y="84"/>
                    <a:pt x="319" y="84"/>
                  </a:cubicBezTo>
                  <a:cubicBezTo>
                    <a:pt x="320" y="81"/>
                    <a:pt x="323" y="79"/>
                    <a:pt x="325" y="80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66"/>
                    <a:pt x="350" y="66"/>
                    <a:pt x="350" y="66"/>
                  </a:cubicBezTo>
                  <a:cubicBezTo>
                    <a:pt x="351" y="63"/>
                    <a:pt x="354" y="61"/>
                    <a:pt x="357" y="62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71" y="66"/>
                    <a:pt x="373" y="69"/>
                    <a:pt x="372" y="71"/>
                  </a:cubicBezTo>
                  <a:cubicBezTo>
                    <a:pt x="367" y="91"/>
                    <a:pt x="367" y="91"/>
                    <a:pt x="367" y="91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9" y="97"/>
                    <a:pt x="391" y="100"/>
                    <a:pt x="390" y="103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6" y="117"/>
                    <a:pt x="383" y="119"/>
                    <a:pt x="381" y="118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53" y="142"/>
                    <a:pt x="350" y="144"/>
                    <a:pt x="348" y="143"/>
                  </a:cubicBezTo>
                  <a:cubicBezTo>
                    <a:pt x="336" y="140"/>
                    <a:pt x="336" y="140"/>
                    <a:pt x="336" y="140"/>
                  </a:cubicBezTo>
                  <a:cubicBezTo>
                    <a:pt x="333" y="139"/>
                    <a:pt x="331" y="137"/>
                    <a:pt x="332" y="134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17" y="101"/>
                    <a:pt x="315" y="98"/>
                    <a:pt x="316" y="96"/>
                  </a:cubicBezTo>
                  <a:moveTo>
                    <a:pt x="416" y="189"/>
                  </a:moveTo>
                  <a:cubicBezTo>
                    <a:pt x="398" y="220"/>
                    <a:pt x="398" y="220"/>
                    <a:pt x="398" y="220"/>
                  </a:cubicBezTo>
                  <a:cubicBezTo>
                    <a:pt x="354" y="195"/>
                    <a:pt x="304" y="181"/>
                    <a:pt x="254" y="181"/>
                  </a:cubicBezTo>
                  <a:cubicBezTo>
                    <a:pt x="203" y="181"/>
                    <a:pt x="153" y="195"/>
                    <a:pt x="109" y="220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140" y="161"/>
                    <a:pt x="196" y="146"/>
                    <a:pt x="254" y="146"/>
                  </a:cubicBezTo>
                  <a:cubicBezTo>
                    <a:pt x="311" y="146"/>
                    <a:pt x="367" y="161"/>
                    <a:pt x="416" y="189"/>
                  </a:cubicBezTo>
                  <a:moveTo>
                    <a:pt x="398" y="132"/>
                  </a:moveTo>
                  <a:cubicBezTo>
                    <a:pt x="404" y="121"/>
                    <a:pt x="417" y="111"/>
                    <a:pt x="430" y="113"/>
                  </a:cubicBezTo>
                  <a:cubicBezTo>
                    <a:pt x="434" y="114"/>
                    <a:pt x="438" y="116"/>
                    <a:pt x="440" y="118"/>
                  </a:cubicBezTo>
                  <a:cubicBezTo>
                    <a:pt x="439" y="113"/>
                    <a:pt x="440" y="108"/>
                    <a:pt x="442" y="104"/>
                  </a:cubicBezTo>
                  <a:cubicBezTo>
                    <a:pt x="443" y="104"/>
                    <a:pt x="450" y="90"/>
                    <a:pt x="473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4" y="89"/>
                    <a:pt x="474" y="89"/>
                    <a:pt x="474" y="90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4" y="175"/>
                    <a:pt x="424" y="176"/>
                    <a:pt x="423" y="175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17" y="171"/>
                    <a:pt x="415" y="163"/>
                    <a:pt x="419" y="157"/>
                  </a:cubicBezTo>
                  <a:cubicBezTo>
                    <a:pt x="420" y="155"/>
                    <a:pt x="421" y="153"/>
                    <a:pt x="423" y="152"/>
                  </a:cubicBezTo>
                  <a:cubicBezTo>
                    <a:pt x="418" y="151"/>
                    <a:pt x="407" y="148"/>
                    <a:pt x="398" y="133"/>
                  </a:cubicBezTo>
                  <a:cubicBezTo>
                    <a:pt x="397" y="133"/>
                    <a:pt x="397" y="132"/>
                    <a:pt x="398" y="132"/>
                  </a:cubicBezTo>
                  <a:moveTo>
                    <a:pt x="0" y="0"/>
                  </a:moveTo>
                  <a:cubicBezTo>
                    <a:pt x="0" y="0"/>
                    <a:pt x="0" y="80"/>
                    <a:pt x="0" y="334"/>
                  </a:cubicBezTo>
                  <a:cubicBezTo>
                    <a:pt x="0" y="592"/>
                    <a:pt x="254" y="688"/>
                    <a:pt x="254" y="688"/>
                  </a:cubicBezTo>
                  <a:cubicBezTo>
                    <a:pt x="254" y="688"/>
                    <a:pt x="507" y="592"/>
                    <a:pt x="507" y="334"/>
                  </a:cubicBezTo>
                  <a:cubicBezTo>
                    <a:pt x="507" y="8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2234" y="2073"/>
              <a:ext cx="2816" cy="462"/>
            </a:xfrm>
            <a:custGeom>
              <a:avLst/>
              <a:gdLst>
                <a:gd name="T0" fmla="*/ 1336 w 1371"/>
                <a:gd name="T1" fmla="*/ 123 h 224"/>
                <a:gd name="T2" fmla="*/ 1300 w 1371"/>
                <a:gd name="T3" fmla="*/ 88 h 224"/>
                <a:gd name="T4" fmla="*/ 1225 w 1371"/>
                <a:gd name="T5" fmla="*/ 141 h 224"/>
                <a:gd name="T6" fmla="*/ 1366 w 1371"/>
                <a:gd name="T7" fmla="*/ 182 h 224"/>
                <a:gd name="T8" fmla="*/ 1301 w 1371"/>
                <a:gd name="T9" fmla="*/ 194 h 224"/>
                <a:gd name="T10" fmla="*/ 1370 w 1371"/>
                <a:gd name="T11" fmla="*/ 146 h 224"/>
                <a:gd name="T12" fmla="*/ 1301 w 1371"/>
                <a:gd name="T13" fmla="*/ 59 h 224"/>
                <a:gd name="T14" fmla="*/ 1169 w 1371"/>
                <a:gd name="T15" fmla="*/ 123 h 224"/>
                <a:gd name="T16" fmla="*/ 1133 w 1371"/>
                <a:gd name="T17" fmla="*/ 88 h 224"/>
                <a:gd name="T18" fmla="*/ 1059 w 1371"/>
                <a:gd name="T19" fmla="*/ 141 h 224"/>
                <a:gd name="T20" fmla="*/ 1200 w 1371"/>
                <a:gd name="T21" fmla="*/ 182 h 224"/>
                <a:gd name="T22" fmla="*/ 1135 w 1371"/>
                <a:gd name="T23" fmla="*/ 194 h 224"/>
                <a:gd name="T24" fmla="*/ 1204 w 1371"/>
                <a:gd name="T25" fmla="*/ 146 h 224"/>
                <a:gd name="T26" fmla="*/ 1134 w 1371"/>
                <a:gd name="T27" fmla="*/ 59 h 224"/>
                <a:gd name="T28" fmla="*/ 912 w 1371"/>
                <a:gd name="T29" fmla="*/ 141 h 224"/>
                <a:gd name="T30" fmla="*/ 997 w 1371"/>
                <a:gd name="T31" fmla="*/ 133 h 224"/>
                <a:gd name="T32" fmla="*/ 953 w 1371"/>
                <a:gd name="T33" fmla="*/ 193 h 224"/>
                <a:gd name="T34" fmla="*/ 997 w 1371"/>
                <a:gd name="T35" fmla="*/ 82 h 224"/>
                <a:gd name="T36" fmla="*/ 948 w 1371"/>
                <a:gd name="T37" fmla="*/ 59 h 224"/>
                <a:gd name="T38" fmla="*/ 948 w 1371"/>
                <a:gd name="T39" fmla="*/ 223 h 224"/>
                <a:gd name="T40" fmla="*/ 997 w 1371"/>
                <a:gd name="T41" fmla="*/ 200 h 224"/>
                <a:gd name="T42" fmla="*/ 1031 w 1371"/>
                <a:gd name="T43" fmla="*/ 220 h 224"/>
                <a:gd name="T44" fmla="*/ 997 w 1371"/>
                <a:gd name="T45" fmla="*/ 4 h 224"/>
                <a:gd name="T46" fmla="*/ 749 w 1371"/>
                <a:gd name="T47" fmla="*/ 83 h 224"/>
                <a:gd name="T48" fmla="*/ 744 w 1371"/>
                <a:gd name="T49" fmla="*/ 64 h 224"/>
                <a:gd name="T50" fmla="*/ 713 w 1371"/>
                <a:gd name="T51" fmla="*/ 220 h 224"/>
                <a:gd name="T52" fmla="*/ 747 w 1371"/>
                <a:gd name="T53" fmla="*/ 139 h 224"/>
                <a:gd name="T54" fmla="*/ 787 w 1371"/>
                <a:gd name="T55" fmla="*/ 90 h 224"/>
                <a:gd name="T56" fmla="*/ 817 w 1371"/>
                <a:gd name="T57" fmla="*/ 220 h 224"/>
                <a:gd name="T58" fmla="*/ 851 w 1371"/>
                <a:gd name="T59" fmla="*/ 116 h 224"/>
                <a:gd name="T60" fmla="*/ 642 w 1371"/>
                <a:gd name="T61" fmla="*/ 64 h 224"/>
                <a:gd name="T62" fmla="*/ 633 w 1371"/>
                <a:gd name="T63" fmla="*/ 180 h 224"/>
                <a:gd name="T64" fmla="*/ 572 w 1371"/>
                <a:gd name="T65" fmla="*/ 156 h 224"/>
                <a:gd name="T66" fmla="*/ 539 w 1371"/>
                <a:gd name="T67" fmla="*/ 64 h 224"/>
                <a:gd name="T68" fmla="*/ 594 w 1371"/>
                <a:gd name="T69" fmla="*/ 224 h 224"/>
                <a:gd name="T70" fmla="*/ 644 w 1371"/>
                <a:gd name="T71" fmla="*/ 200 h 224"/>
                <a:gd name="T72" fmla="*/ 676 w 1371"/>
                <a:gd name="T73" fmla="*/ 220 h 224"/>
                <a:gd name="T74" fmla="*/ 642 w 1371"/>
                <a:gd name="T75" fmla="*/ 64 h 224"/>
                <a:gd name="T76" fmla="*/ 398 w 1371"/>
                <a:gd name="T77" fmla="*/ 45 h 224"/>
                <a:gd name="T78" fmla="*/ 398 w 1371"/>
                <a:gd name="T79" fmla="*/ 189 h 224"/>
                <a:gd name="T80" fmla="*/ 370 w 1371"/>
                <a:gd name="T81" fmla="*/ 45 h 224"/>
                <a:gd name="T82" fmla="*/ 335 w 1371"/>
                <a:gd name="T83" fmla="*/ 15 h 224"/>
                <a:gd name="T84" fmla="*/ 399 w 1371"/>
                <a:gd name="T85" fmla="*/ 220 h 224"/>
                <a:gd name="T86" fmla="*/ 399 w 1371"/>
                <a:gd name="T87" fmla="*/ 15 h 224"/>
                <a:gd name="T88" fmla="*/ 261 w 1371"/>
                <a:gd name="T89" fmla="*/ 42 h 224"/>
                <a:gd name="T90" fmla="*/ 240 w 1371"/>
                <a:gd name="T91" fmla="*/ 10 h 224"/>
                <a:gd name="T92" fmla="*/ 184 w 1371"/>
                <a:gd name="T93" fmla="*/ 72 h 224"/>
                <a:gd name="T94" fmla="*/ 161 w 1371"/>
                <a:gd name="T95" fmla="*/ 98 h 224"/>
                <a:gd name="T96" fmla="*/ 184 w 1371"/>
                <a:gd name="T97" fmla="*/ 220 h 224"/>
                <a:gd name="T98" fmla="*/ 216 w 1371"/>
                <a:gd name="T99" fmla="*/ 98 h 224"/>
                <a:gd name="T100" fmla="*/ 255 w 1371"/>
                <a:gd name="T101" fmla="*/ 72 h 224"/>
                <a:gd name="T102" fmla="*/ 216 w 1371"/>
                <a:gd name="T103" fmla="*/ 70 h 224"/>
                <a:gd name="T104" fmla="*/ 113 w 1371"/>
                <a:gd name="T105" fmla="*/ 146 h 224"/>
                <a:gd name="T106" fmla="*/ 32 w 1371"/>
                <a:gd name="T107" fmla="*/ 146 h 224"/>
                <a:gd name="T108" fmla="*/ 113 w 1371"/>
                <a:gd name="T109" fmla="*/ 146 h 224"/>
                <a:gd name="T110" fmla="*/ 73 w 1371"/>
                <a:gd name="T111" fmla="*/ 68 h 224"/>
                <a:gd name="T112" fmla="*/ 73 w 1371"/>
                <a:gd name="T11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1" h="224">
                  <a:moveTo>
                    <a:pt x="1300" y="88"/>
                  </a:moveTo>
                  <a:cubicBezTo>
                    <a:pt x="1321" y="88"/>
                    <a:pt x="1334" y="102"/>
                    <a:pt x="1336" y="123"/>
                  </a:cubicBezTo>
                  <a:cubicBezTo>
                    <a:pt x="1260" y="123"/>
                    <a:pt x="1260" y="123"/>
                    <a:pt x="1260" y="123"/>
                  </a:cubicBezTo>
                  <a:cubicBezTo>
                    <a:pt x="1264" y="101"/>
                    <a:pt x="1279" y="88"/>
                    <a:pt x="1300" y="88"/>
                  </a:cubicBezTo>
                  <a:moveTo>
                    <a:pt x="1301" y="59"/>
                  </a:moveTo>
                  <a:cubicBezTo>
                    <a:pt x="1256" y="59"/>
                    <a:pt x="1225" y="93"/>
                    <a:pt x="1225" y="141"/>
                  </a:cubicBezTo>
                  <a:cubicBezTo>
                    <a:pt x="1225" y="192"/>
                    <a:pt x="1258" y="223"/>
                    <a:pt x="1302" y="223"/>
                  </a:cubicBezTo>
                  <a:cubicBezTo>
                    <a:pt x="1333" y="223"/>
                    <a:pt x="1359" y="205"/>
                    <a:pt x="1366" y="182"/>
                  </a:cubicBezTo>
                  <a:cubicBezTo>
                    <a:pt x="1339" y="167"/>
                    <a:pt x="1339" y="167"/>
                    <a:pt x="1339" y="167"/>
                  </a:cubicBezTo>
                  <a:cubicBezTo>
                    <a:pt x="1332" y="186"/>
                    <a:pt x="1318" y="194"/>
                    <a:pt x="1301" y="194"/>
                  </a:cubicBezTo>
                  <a:cubicBezTo>
                    <a:pt x="1278" y="194"/>
                    <a:pt x="1261" y="177"/>
                    <a:pt x="1259" y="146"/>
                  </a:cubicBezTo>
                  <a:cubicBezTo>
                    <a:pt x="1370" y="146"/>
                    <a:pt x="1370" y="146"/>
                    <a:pt x="1370" y="146"/>
                  </a:cubicBezTo>
                  <a:cubicBezTo>
                    <a:pt x="1370" y="137"/>
                    <a:pt x="1370" y="137"/>
                    <a:pt x="1370" y="137"/>
                  </a:cubicBezTo>
                  <a:cubicBezTo>
                    <a:pt x="1371" y="94"/>
                    <a:pt x="1345" y="59"/>
                    <a:pt x="1301" y="59"/>
                  </a:cubicBezTo>
                  <a:moveTo>
                    <a:pt x="1133" y="88"/>
                  </a:moveTo>
                  <a:cubicBezTo>
                    <a:pt x="1155" y="88"/>
                    <a:pt x="1167" y="102"/>
                    <a:pt x="1169" y="123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8" y="101"/>
                    <a:pt x="1113" y="88"/>
                    <a:pt x="1133" y="88"/>
                  </a:cubicBezTo>
                  <a:moveTo>
                    <a:pt x="1134" y="59"/>
                  </a:moveTo>
                  <a:cubicBezTo>
                    <a:pt x="1089" y="59"/>
                    <a:pt x="1059" y="93"/>
                    <a:pt x="1059" y="141"/>
                  </a:cubicBezTo>
                  <a:cubicBezTo>
                    <a:pt x="1059" y="192"/>
                    <a:pt x="1091" y="223"/>
                    <a:pt x="1135" y="223"/>
                  </a:cubicBezTo>
                  <a:cubicBezTo>
                    <a:pt x="1167" y="223"/>
                    <a:pt x="1193" y="205"/>
                    <a:pt x="1200" y="182"/>
                  </a:cubicBezTo>
                  <a:cubicBezTo>
                    <a:pt x="1173" y="167"/>
                    <a:pt x="1173" y="167"/>
                    <a:pt x="1173" y="167"/>
                  </a:cubicBezTo>
                  <a:cubicBezTo>
                    <a:pt x="1166" y="186"/>
                    <a:pt x="1152" y="194"/>
                    <a:pt x="1135" y="194"/>
                  </a:cubicBezTo>
                  <a:cubicBezTo>
                    <a:pt x="1112" y="194"/>
                    <a:pt x="1095" y="177"/>
                    <a:pt x="1092" y="146"/>
                  </a:cubicBezTo>
                  <a:cubicBezTo>
                    <a:pt x="1204" y="146"/>
                    <a:pt x="1204" y="146"/>
                    <a:pt x="1204" y="146"/>
                  </a:cubicBezTo>
                  <a:cubicBezTo>
                    <a:pt x="1204" y="137"/>
                    <a:pt x="1204" y="137"/>
                    <a:pt x="1204" y="137"/>
                  </a:cubicBezTo>
                  <a:cubicBezTo>
                    <a:pt x="1204" y="94"/>
                    <a:pt x="1179" y="59"/>
                    <a:pt x="1134" y="59"/>
                  </a:cubicBezTo>
                  <a:moveTo>
                    <a:pt x="953" y="193"/>
                  </a:moveTo>
                  <a:cubicBezTo>
                    <a:pt x="928" y="193"/>
                    <a:pt x="912" y="175"/>
                    <a:pt x="912" y="141"/>
                  </a:cubicBezTo>
                  <a:cubicBezTo>
                    <a:pt x="912" y="107"/>
                    <a:pt x="928" y="89"/>
                    <a:pt x="953" y="89"/>
                  </a:cubicBezTo>
                  <a:cubicBezTo>
                    <a:pt x="977" y="89"/>
                    <a:pt x="995" y="104"/>
                    <a:pt x="997" y="133"/>
                  </a:cubicBezTo>
                  <a:cubicBezTo>
                    <a:pt x="997" y="149"/>
                    <a:pt x="997" y="149"/>
                    <a:pt x="997" y="149"/>
                  </a:cubicBezTo>
                  <a:cubicBezTo>
                    <a:pt x="995" y="179"/>
                    <a:pt x="977" y="193"/>
                    <a:pt x="953" y="193"/>
                  </a:cubicBezTo>
                  <a:moveTo>
                    <a:pt x="997" y="4"/>
                  </a:moveTo>
                  <a:cubicBezTo>
                    <a:pt x="997" y="82"/>
                    <a:pt x="997" y="82"/>
                    <a:pt x="997" y="82"/>
                  </a:cubicBezTo>
                  <a:cubicBezTo>
                    <a:pt x="995" y="82"/>
                    <a:pt x="995" y="82"/>
                    <a:pt x="995" y="82"/>
                  </a:cubicBezTo>
                  <a:cubicBezTo>
                    <a:pt x="986" y="69"/>
                    <a:pt x="971" y="59"/>
                    <a:pt x="948" y="59"/>
                  </a:cubicBezTo>
                  <a:cubicBezTo>
                    <a:pt x="910" y="59"/>
                    <a:pt x="877" y="90"/>
                    <a:pt x="877" y="141"/>
                  </a:cubicBezTo>
                  <a:cubicBezTo>
                    <a:pt x="877" y="192"/>
                    <a:pt x="910" y="223"/>
                    <a:pt x="948" y="223"/>
                  </a:cubicBezTo>
                  <a:cubicBezTo>
                    <a:pt x="971" y="223"/>
                    <a:pt x="986" y="214"/>
                    <a:pt x="995" y="200"/>
                  </a:cubicBezTo>
                  <a:cubicBezTo>
                    <a:pt x="997" y="200"/>
                    <a:pt x="997" y="200"/>
                    <a:pt x="997" y="200"/>
                  </a:cubicBezTo>
                  <a:cubicBezTo>
                    <a:pt x="997" y="220"/>
                    <a:pt x="997" y="220"/>
                    <a:pt x="997" y="220"/>
                  </a:cubicBezTo>
                  <a:cubicBezTo>
                    <a:pt x="1031" y="220"/>
                    <a:pt x="1031" y="220"/>
                    <a:pt x="1031" y="220"/>
                  </a:cubicBezTo>
                  <a:cubicBezTo>
                    <a:pt x="1031" y="0"/>
                    <a:pt x="1031" y="0"/>
                    <a:pt x="1031" y="0"/>
                  </a:cubicBezTo>
                  <a:lnTo>
                    <a:pt x="997" y="4"/>
                  </a:lnTo>
                  <a:close/>
                  <a:moveTo>
                    <a:pt x="795" y="59"/>
                  </a:moveTo>
                  <a:cubicBezTo>
                    <a:pt x="774" y="59"/>
                    <a:pt x="757" y="70"/>
                    <a:pt x="749" y="83"/>
                  </a:cubicBezTo>
                  <a:cubicBezTo>
                    <a:pt x="746" y="83"/>
                    <a:pt x="746" y="83"/>
                    <a:pt x="746" y="83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13" y="64"/>
                    <a:pt x="713" y="64"/>
                    <a:pt x="713" y="64"/>
                  </a:cubicBezTo>
                  <a:cubicBezTo>
                    <a:pt x="713" y="220"/>
                    <a:pt x="713" y="220"/>
                    <a:pt x="713" y="220"/>
                  </a:cubicBezTo>
                  <a:cubicBezTo>
                    <a:pt x="747" y="220"/>
                    <a:pt x="747" y="220"/>
                    <a:pt x="747" y="220"/>
                  </a:cubicBezTo>
                  <a:cubicBezTo>
                    <a:pt x="747" y="139"/>
                    <a:pt x="747" y="139"/>
                    <a:pt x="747" y="139"/>
                  </a:cubicBezTo>
                  <a:cubicBezTo>
                    <a:pt x="747" y="122"/>
                    <a:pt x="751" y="110"/>
                    <a:pt x="757" y="103"/>
                  </a:cubicBezTo>
                  <a:cubicBezTo>
                    <a:pt x="764" y="95"/>
                    <a:pt x="775" y="90"/>
                    <a:pt x="787" y="90"/>
                  </a:cubicBezTo>
                  <a:cubicBezTo>
                    <a:pt x="807" y="90"/>
                    <a:pt x="817" y="100"/>
                    <a:pt x="817" y="128"/>
                  </a:cubicBezTo>
                  <a:cubicBezTo>
                    <a:pt x="817" y="220"/>
                    <a:pt x="817" y="220"/>
                    <a:pt x="817" y="220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51" y="116"/>
                    <a:pt x="851" y="116"/>
                    <a:pt x="851" y="116"/>
                  </a:cubicBezTo>
                  <a:cubicBezTo>
                    <a:pt x="851" y="73"/>
                    <a:pt x="825" y="59"/>
                    <a:pt x="795" y="59"/>
                  </a:cubicBezTo>
                  <a:moveTo>
                    <a:pt x="642" y="64"/>
                  </a:moveTo>
                  <a:cubicBezTo>
                    <a:pt x="642" y="145"/>
                    <a:pt x="642" y="145"/>
                    <a:pt x="642" y="145"/>
                  </a:cubicBezTo>
                  <a:cubicBezTo>
                    <a:pt x="642" y="162"/>
                    <a:pt x="639" y="173"/>
                    <a:pt x="633" y="180"/>
                  </a:cubicBezTo>
                  <a:cubicBezTo>
                    <a:pt x="625" y="189"/>
                    <a:pt x="614" y="194"/>
                    <a:pt x="602" y="194"/>
                  </a:cubicBezTo>
                  <a:cubicBezTo>
                    <a:pt x="583" y="194"/>
                    <a:pt x="572" y="184"/>
                    <a:pt x="572" y="156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210"/>
                    <a:pt x="565" y="224"/>
                    <a:pt x="594" y="224"/>
                  </a:cubicBezTo>
                  <a:cubicBezTo>
                    <a:pt x="615" y="224"/>
                    <a:pt x="633" y="214"/>
                    <a:pt x="641" y="200"/>
                  </a:cubicBezTo>
                  <a:cubicBezTo>
                    <a:pt x="644" y="200"/>
                    <a:pt x="644" y="200"/>
                    <a:pt x="644" y="200"/>
                  </a:cubicBezTo>
                  <a:cubicBezTo>
                    <a:pt x="645" y="220"/>
                    <a:pt x="645" y="220"/>
                    <a:pt x="645" y="220"/>
                  </a:cubicBezTo>
                  <a:cubicBezTo>
                    <a:pt x="676" y="220"/>
                    <a:pt x="676" y="220"/>
                    <a:pt x="676" y="220"/>
                  </a:cubicBezTo>
                  <a:cubicBezTo>
                    <a:pt x="676" y="64"/>
                    <a:pt x="676" y="64"/>
                    <a:pt x="676" y="64"/>
                  </a:cubicBezTo>
                  <a:lnTo>
                    <a:pt x="642" y="64"/>
                  </a:lnTo>
                  <a:close/>
                  <a:moveTo>
                    <a:pt x="370" y="45"/>
                  </a:moveTo>
                  <a:cubicBezTo>
                    <a:pt x="398" y="45"/>
                    <a:pt x="398" y="45"/>
                    <a:pt x="398" y="45"/>
                  </a:cubicBezTo>
                  <a:cubicBezTo>
                    <a:pt x="454" y="45"/>
                    <a:pt x="474" y="70"/>
                    <a:pt x="474" y="117"/>
                  </a:cubicBezTo>
                  <a:cubicBezTo>
                    <a:pt x="474" y="164"/>
                    <a:pt x="454" y="189"/>
                    <a:pt x="398" y="189"/>
                  </a:cubicBezTo>
                  <a:cubicBezTo>
                    <a:pt x="370" y="189"/>
                    <a:pt x="370" y="189"/>
                    <a:pt x="370" y="189"/>
                  </a:cubicBezTo>
                  <a:lnTo>
                    <a:pt x="370" y="45"/>
                  </a:lnTo>
                  <a:close/>
                  <a:moveTo>
                    <a:pt x="399" y="15"/>
                  </a:moveTo>
                  <a:cubicBezTo>
                    <a:pt x="335" y="15"/>
                    <a:pt x="335" y="15"/>
                    <a:pt x="335" y="15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75" y="220"/>
                    <a:pt x="510" y="180"/>
                    <a:pt x="510" y="117"/>
                  </a:cubicBezTo>
                  <a:cubicBezTo>
                    <a:pt x="510" y="54"/>
                    <a:pt x="475" y="15"/>
                    <a:pt x="399" y="15"/>
                  </a:cubicBezTo>
                  <a:moveTo>
                    <a:pt x="243" y="39"/>
                  </a:moveTo>
                  <a:cubicBezTo>
                    <a:pt x="249" y="39"/>
                    <a:pt x="256" y="40"/>
                    <a:pt x="261" y="4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1"/>
                    <a:pt x="249" y="10"/>
                    <a:pt x="240" y="10"/>
                  </a:cubicBezTo>
                  <a:cubicBezTo>
                    <a:pt x="214" y="10"/>
                    <a:pt x="184" y="23"/>
                    <a:pt x="184" y="67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16" y="49"/>
                    <a:pt x="225" y="39"/>
                    <a:pt x="243" y="39"/>
                  </a:cubicBezTo>
                  <a:moveTo>
                    <a:pt x="113" y="146"/>
                  </a:moveTo>
                  <a:cubicBezTo>
                    <a:pt x="113" y="177"/>
                    <a:pt x="98" y="195"/>
                    <a:pt x="73" y="195"/>
                  </a:cubicBezTo>
                  <a:cubicBezTo>
                    <a:pt x="48" y="195"/>
                    <a:pt x="32" y="177"/>
                    <a:pt x="32" y="146"/>
                  </a:cubicBezTo>
                  <a:cubicBezTo>
                    <a:pt x="32" y="114"/>
                    <a:pt x="48" y="96"/>
                    <a:pt x="73" y="96"/>
                  </a:cubicBezTo>
                  <a:cubicBezTo>
                    <a:pt x="98" y="96"/>
                    <a:pt x="113" y="114"/>
                    <a:pt x="113" y="146"/>
                  </a:cubicBezTo>
                  <a:moveTo>
                    <a:pt x="145" y="146"/>
                  </a:moveTo>
                  <a:cubicBezTo>
                    <a:pt x="145" y="98"/>
                    <a:pt x="116" y="68"/>
                    <a:pt x="73" y="68"/>
                  </a:cubicBezTo>
                  <a:cubicBezTo>
                    <a:pt x="30" y="68"/>
                    <a:pt x="0" y="98"/>
                    <a:pt x="0" y="146"/>
                  </a:cubicBezTo>
                  <a:cubicBezTo>
                    <a:pt x="0" y="193"/>
                    <a:pt x="30" y="223"/>
                    <a:pt x="73" y="223"/>
                  </a:cubicBezTo>
                  <a:cubicBezTo>
                    <a:pt x="116" y="223"/>
                    <a:pt x="145" y="193"/>
                    <a:pt x="145" y="14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244" y="1431"/>
              <a:ext cx="2808" cy="585"/>
            </a:xfrm>
            <a:custGeom>
              <a:avLst/>
              <a:gdLst>
                <a:gd name="T0" fmla="*/ 1332 w 1367"/>
                <a:gd name="T1" fmla="*/ 69 h 284"/>
                <a:gd name="T2" fmla="*/ 1251 w 1367"/>
                <a:gd name="T3" fmla="*/ 69 h 284"/>
                <a:gd name="T4" fmla="*/ 1272 w 1367"/>
                <a:gd name="T5" fmla="*/ 226 h 284"/>
                <a:gd name="T6" fmla="*/ 1286 w 1367"/>
                <a:gd name="T7" fmla="*/ 284 h 284"/>
                <a:gd name="T8" fmla="*/ 1355 w 1367"/>
                <a:gd name="T9" fmla="*/ 100 h 284"/>
                <a:gd name="T10" fmla="*/ 1161 w 1367"/>
                <a:gd name="T11" fmla="*/ 164 h 284"/>
                <a:gd name="T12" fmla="*/ 1199 w 1367"/>
                <a:gd name="T13" fmla="*/ 96 h 284"/>
                <a:gd name="T14" fmla="*/ 1160 w 1367"/>
                <a:gd name="T15" fmla="*/ 69 h 284"/>
                <a:gd name="T16" fmla="*/ 1127 w 1367"/>
                <a:gd name="T17" fmla="*/ 29 h 284"/>
                <a:gd name="T18" fmla="*/ 1107 w 1367"/>
                <a:gd name="T19" fmla="*/ 69 h 284"/>
                <a:gd name="T20" fmla="*/ 1127 w 1367"/>
                <a:gd name="T21" fmla="*/ 96 h 284"/>
                <a:gd name="T22" fmla="*/ 1184 w 1367"/>
                <a:gd name="T23" fmla="*/ 227 h 284"/>
                <a:gd name="T24" fmla="*/ 1207 w 1367"/>
                <a:gd name="T25" fmla="*/ 194 h 284"/>
                <a:gd name="T26" fmla="*/ 1161 w 1367"/>
                <a:gd name="T27" fmla="*/ 164 h 284"/>
                <a:gd name="T28" fmla="*/ 1045 w 1367"/>
                <a:gd name="T29" fmla="*/ 69 h 284"/>
                <a:gd name="T30" fmla="*/ 1079 w 1367"/>
                <a:gd name="T31" fmla="*/ 225 h 284"/>
                <a:gd name="T32" fmla="*/ 1084 w 1367"/>
                <a:gd name="T33" fmla="*/ 22 h 284"/>
                <a:gd name="T34" fmla="*/ 1040 w 1367"/>
                <a:gd name="T35" fmla="*/ 22 h 284"/>
                <a:gd name="T36" fmla="*/ 1084 w 1367"/>
                <a:gd name="T37" fmla="*/ 22 h 284"/>
                <a:gd name="T38" fmla="*/ 887 w 1367"/>
                <a:gd name="T39" fmla="*/ 198 h 284"/>
                <a:gd name="T40" fmla="*/ 1011 w 1367"/>
                <a:gd name="T41" fmla="*/ 178 h 284"/>
                <a:gd name="T42" fmla="*/ 925 w 1367"/>
                <a:gd name="T43" fmla="*/ 108 h 284"/>
                <a:gd name="T44" fmla="*/ 992 w 1367"/>
                <a:gd name="T45" fmla="*/ 112 h 284"/>
                <a:gd name="T46" fmla="*/ 950 w 1367"/>
                <a:gd name="T47" fmla="*/ 64 h 284"/>
                <a:gd name="T48" fmla="*/ 945 w 1367"/>
                <a:gd name="T49" fmla="*/ 158 h 284"/>
                <a:gd name="T50" fmla="*/ 950 w 1367"/>
                <a:gd name="T51" fmla="*/ 200 h 284"/>
                <a:gd name="T52" fmla="*/ 864 w 1367"/>
                <a:gd name="T53" fmla="*/ 64 h 284"/>
                <a:gd name="T54" fmla="*/ 821 w 1367"/>
                <a:gd name="T55" fmla="*/ 92 h 284"/>
                <a:gd name="T56" fmla="*/ 788 w 1367"/>
                <a:gd name="T57" fmla="*/ 69 h 284"/>
                <a:gd name="T58" fmla="*/ 822 w 1367"/>
                <a:gd name="T59" fmla="*/ 225 h 284"/>
                <a:gd name="T60" fmla="*/ 860 w 1367"/>
                <a:gd name="T61" fmla="*/ 96 h 284"/>
                <a:gd name="T62" fmla="*/ 875 w 1367"/>
                <a:gd name="T63" fmla="*/ 66 h 284"/>
                <a:gd name="T64" fmla="*/ 684 w 1367"/>
                <a:gd name="T65" fmla="*/ 93 h 284"/>
                <a:gd name="T66" fmla="*/ 645 w 1367"/>
                <a:gd name="T67" fmla="*/ 128 h 284"/>
                <a:gd name="T68" fmla="*/ 685 w 1367"/>
                <a:gd name="T69" fmla="*/ 64 h 284"/>
                <a:gd name="T70" fmla="*/ 686 w 1367"/>
                <a:gd name="T71" fmla="*/ 228 h 284"/>
                <a:gd name="T72" fmla="*/ 724 w 1367"/>
                <a:gd name="T73" fmla="*/ 172 h 284"/>
                <a:gd name="T74" fmla="*/ 643 w 1367"/>
                <a:gd name="T75" fmla="*/ 151 h 284"/>
                <a:gd name="T76" fmla="*/ 755 w 1367"/>
                <a:gd name="T77" fmla="*/ 142 h 284"/>
                <a:gd name="T78" fmla="*/ 563 w 1367"/>
                <a:gd name="T79" fmla="*/ 69 h 284"/>
                <a:gd name="T80" fmla="*/ 482 w 1367"/>
                <a:gd name="T81" fmla="*/ 69 h 284"/>
                <a:gd name="T82" fmla="*/ 503 w 1367"/>
                <a:gd name="T83" fmla="*/ 225 h 284"/>
                <a:gd name="T84" fmla="*/ 599 w 1367"/>
                <a:gd name="T85" fmla="*/ 69 h 284"/>
                <a:gd name="T86" fmla="*/ 418 w 1367"/>
                <a:gd name="T87" fmla="*/ 69 h 284"/>
                <a:gd name="T88" fmla="*/ 384 w 1367"/>
                <a:gd name="T89" fmla="*/ 225 h 284"/>
                <a:gd name="T90" fmla="*/ 418 w 1367"/>
                <a:gd name="T91" fmla="*/ 69 h 284"/>
                <a:gd name="T92" fmla="*/ 401 w 1367"/>
                <a:gd name="T93" fmla="*/ 0 h 284"/>
                <a:gd name="T94" fmla="*/ 401 w 1367"/>
                <a:gd name="T95" fmla="*/ 43 h 284"/>
                <a:gd name="T96" fmla="*/ 287 w 1367"/>
                <a:gd name="T97" fmla="*/ 64 h 284"/>
                <a:gd name="T98" fmla="*/ 238 w 1367"/>
                <a:gd name="T99" fmla="*/ 88 h 284"/>
                <a:gd name="T100" fmla="*/ 205 w 1367"/>
                <a:gd name="T101" fmla="*/ 69 h 284"/>
                <a:gd name="T102" fmla="*/ 239 w 1367"/>
                <a:gd name="T103" fmla="*/ 225 h 284"/>
                <a:gd name="T104" fmla="*/ 249 w 1367"/>
                <a:gd name="T105" fmla="*/ 108 h 284"/>
                <a:gd name="T106" fmla="*/ 309 w 1367"/>
                <a:gd name="T107" fmla="*/ 133 h 284"/>
                <a:gd name="T108" fmla="*/ 343 w 1367"/>
                <a:gd name="T109" fmla="*/ 225 h 284"/>
                <a:gd name="T110" fmla="*/ 287 w 1367"/>
                <a:gd name="T111" fmla="*/ 64 h 284"/>
                <a:gd name="T112" fmla="*/ 36 w 1367"/>
                <a:gd name="T113" fmla="*/ 20 h 284"/>
                <a:gd name="T114" fmla="*/ 0 w 1367"/>
                <a:gd name="T115" fmla="*/ 142 h 284"/>
                <a:gd name="T116" fmla="*/ 165 w 1367"/>
                <a:gd name="T117" fmla="*/ 142 h 284"/>
                <a:gd name="T118" fmla="*/ 129 w 1367"/>
                <a:gd name="T119" fmla="*/ 20 h 284"/>
                <a:gd name="T120" fmla="*/ 82 w 1367"/>
                <a:gd name="T121" fmla="*/ 19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7" h="284">
                  <a:moveTo>
                    <a:pt x="1367" y="69"/>
                  </a:moveTo>
                  <a:cubicBezTo>
                    <a:pt x="1332" y="69"/>
                    <a:pt x="1332" y="69"/>
                    <a:pt x="1332" y="69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51" y="69"/>
                    <a:pt x="1251" y="69"/>
                    <a:pt x="1251" y="69"/>
                  </a:cubicBezTo>
                  <a:cubicBezTo>
                    <a:pt x="1212" y="69"/>
                    <a:pt x="1212" y="69"/>
                    <a:pt x="1212" y="69"/>
                  </a:cubicBezTo>
                  <a:cubicBezTo>
                    <a:pt x="1272" y="226"/>
                    <a:pt x="1272" y="226"/>
                    <a:pt x="1272" y="226"/>
                  </a:cubicBezTo>
                  <a:cubicBezTo>
                    <a:pt x="1251" y="284"/>
                    <a:pt x="1251" y="284"/>
                    <a:pt x="1251" y="284"/>
                  </a:cubicBezTo>
                  <a:cubicBezTo>
                    <a:pt x="1286" y="284"/>
                    <a:pt x="1286" y="284"/>
                    <a:pt x="1286" y="284"/>
                  </a:cubicBezTo>
                  <a:cubicBezTo>
                    <a:pt x="1355" y="100"/>
                    <a:pt x="1355" y="100"/>
                    <a:pt x="1355" y="100"/>
                  </a:cubicBezTo>
                  <a:cubicBezTo>
                    <a:pt x="1355" y="100"/>
                    <a:pt x="1355" y="100"/>
                    <a:pt x="1355" y="100"/>
                  </a:cubicBezTo>
                  <a:lnTo>
                    <a:pt x="1367" y="69"/>
                  </a:lnTo>
                  <a:close/>
                  <a:moveTo>
                    <a:pt x="1161" y="164"/>
                  </a:moveTo>
                  <a:cubicBezTo>
                    <a:pt x="1161" y="96"/>
                    <a:pt x="1161" y="96"/>
                    <a:pt x="1161" y="96"/>
                  </a:cubicBezTo>
                  <a:cubicBezTo>
                    <a:pt x="1199" y="96"/>
                    <a:pt x="1199" y="96"/>
                    <a:pt x="1199" y="96"/>
                  </a:cubicBezTo>
                  <a:cubicBezTo>
                    <a:pt x="1199" y="69"/>
                    <a:pt x="1199" y="69"/>
                    <a:pt x="1199" y="69"/>
                  </a:cubicBezTo>
                  <a:cubicBezTo>
                    <a:pt x="1160" y="69"/>
                    <a:pt x="1160" y="69"/>
                    <a:pt x="1160" y="69"/>
                  </a:cubicBezTo>
                  <a:cubicBezTo>
                    <a:pt x="1160" y="25"/>
                    <a:pt x="1160" y="25"/>
                    <a:pt x="1160" y="25"/>
                  </a:cubicBezTo>
                  <a:cubicBezTo>
                    <a:pt x="1127" y="29"/>
                    <a:pt x="1127" y="29"/>
                    <a:pt x="1127" y="29"/>
                  </a:cubicBezTo>
                  <a:cubicBezTo>
                    <a:pt x="1127" y="69"/>
                    <a:pt x="1127" y="69"/>
                    <a:pt x="1127" y="69"/>
                  </a:cubicBezTo>
                  <a:cubicBezTo>
                    <a:pt x="1107" y="69"/>
                    <a:pt x="1107" y="69"/>
                    <a:pt x="1107" y="69"/>
                  </a:cubicBezTo>
                  <a:cubicBezTo>
                    <a:pt x="1107" y="96"/>
                    <a:pt x="1107" y="96"/>
                    <a:pt x="1107" y="96"/>
                  </a:cubicBezTo>
                  <a:cubicBezTo>
                    <a:pt x="1127" y="96"/>
                    <a:pt x="1127" y="96"/>
                    <a:pt x="1127" y="96"/>
                  </a:cubicBezTo>
                  <a:cubicBezTo>
                    <a:pt x="1127" y="168"/>
                    <a:pt x="1127" y="168"/>
                    <a:pt x="1127" y="168"/>
                  </a:cubicBezTo>
                  <a:cubicBezTo>
                    <a:pt x="1127" y="214"/>
                    <a:pt x="1157" y="227"/>
                    <a:pt x="1184" y="227"/>
                  </a:cubicBezTo>
                  <a:cubicBezTo>
                    <a:pt x="1194" y="227"/>
                    <a:pt x="1200" y="226"/>
                    <a:pt x="1207" y="224"/>
                  </a:cubicBezTo>
                  <a:cubicBezTo>
                    <a:pt x="1207" y="194"/>
                    <a:pt x="1207" y="194"/>
                    <a:pt x="1207" y="194"/>
                  </a:cubicBezTo>
                  <a:cubicBezTo>
                    <a:pt x="1201" y="195"/>
                    <a:pt x="1194" y="196"/>
                    <a:pt x="1187" y="196"/>
                  </a:cubicBezTo>
                  <a:cubicBezTo>
                    <a:pt x="1170" y="196"/>
                    <a:pt x="1161" y="186"/>
                    <a:pt x="1161" y="164"/>
                  </a:cubicBezTo>
                  <a:moveTo>
                    <a:pt x="1079" y="69"/>
                  </a:moveTo>
                  <a:cubicBezTo>
                    <a:pt x="1045" y="69"/>
                    <a:pt x="1045" y="69"/>
                    <a:pt x="1045" y="69"/>
                  </a:cubicBezTo>
                  <a:cubicBezTo>
                    <a:pt x="1045" y="225"/>
                    <a:pt x="1045" y="225"/>
                    <a:pt x="1045" y="225"/>
                  </a:cubicBezTo>
                  <a:cubicBezTo>
                    <a:pt x="1079" y="225"/>
                    <a:pt x="1079" y="225"/>
                    <a:pt x="1079" y="225"/>
                  </a:cubicBezTo>
                  <a:lnTo>
                    <a:pt x="1079" y="69"/>
                  </a:lnTo>
                  <a:close/>
                  <a:moveTo>
                    <a:pt x="1084" y="22"/>
                  </a:moveTo>
                  <a:cubicBezTo>
                    <a:pt x="1084" y="9"/>
                    <a:pt x="1074" y="0"/>
                    <a:pt x="1062" y="0"/>
                  </a:cubicBezTo>
                  <a:cubicBezTo>
                    <a:pt x="1050" y="0"/>
                    <a:pt x="1040" y="9"/>
                    <a:pt x="1040" y="22"/>
                  </a:cubicBezTo>
                  <a:cubicBezTo>
                    <a:pt x="1040" y="34"/>
                    <a:pt x="1050" y="43"/>
                    <a:pt x="1062" y="43"/>
                  </a:cubicBezTo>
                  <a:cubicBezTo>
                    <a:pt x="1074" y="43"/>
                    <a:pt x="1084" y="34"/>
                    <a:pt x="1084" y="22"/>
                  </a:cubicBezTo>
                  <a:moveTo>
                    <a:pt x="904" y="175"/>
                  </a:moveTo>
                  <a:cubicBezTo>
                    <a:pt x="887" y="198"/>
                    <a:pt x="887" y="198"/>
                    <a:pt x="887" y="198"/>
                  </a:cubicBezTo>
                  <a:cubicBezTo>
                    <a:pt x="898" y="214"/>
                    <a:pt x="918" y="228"/>
                    <a:pt x="950" y="228"/>
                  </a:cubicBezTo>
                  <a:cubicBezTo>
                    <a:pt x="986" y="228"/>
                    <a:pt x="1011" y="208"/>
                    <a:pt x="1011" y="178"/>
                  </a:cubicBezTo>
                  <a:cubicBezTo>
                    <a:pt x="1011" y="149"/>
                    <a:pt x="987" y="138"/>
                    <a:pt x="959" y="130"/>
                  </a:cubicBezTo>
                  <a:cubicBezTo>
                    <a:pt x="940" y="125"/>
                    <a:pt x="925" y="121"/>
                    <a:pt x="925" y="108"/>
                  </a:cubicBezTo>
                  <a:cubicBezTo>
                    <a:pt x="925" y="99"/>
                    <a:pt x="934" y="92"/>
                    <a:pt x="950" y="92"/>
                  </a:cubicBezTo>
                  <a:cubicBezTo>
                    <a:pt x="967" y="92"/>
                    <a:pt x="984" y="102"/>
                    <a:pt x="992" y="112"/>
                  </a:cubicBezTo>
                  <a:cubicBezTo>
                    <a:pt x="1009" y="88"/>
                    <a:pt x="1009" y="88"/>
                    <a:pt x="1009" y="88"/>
                  </a:cubicBezTo>
                  <a:cubicBezTo>
                    <a:pt x="996" y="74"/>
                    <a:pt x="975" y="64"/>
                    <a:pt x="950" y="64"/>
                  </a:cubicBezTo>
                  <a:cubicBezTo>
                    <a:pt x="916" y="64"/>
                    <a:pt x="892" y="82"/>
                    <a:pt x="892" y="110"/>
                  </a:cubicBezTo>
                  <a:cubicBezTo>
                    <a:pt x="892" y="140"/>
                    <a:pt x="916" y="151"/>
                    <a:pt x="945" y="158"/>
                  </a:cubicBezTo>
                  <a:cubicBezTo>
                    <a:pt x="967" y="164"/>
                    <a:pt x="978" y="169"/>
                    <a:pt x="978" y="182"/>
                  </a:cubicBezTo>
                  <a:cubicBezTo>
                    <a:pt x="978" y="193"/>
                    <a:pt x="967" y="200"/>
                    <a:pt x="950" y="200"/>
                  </a:cubicBezTo>
                  <a:cubicBezTo>
                    <a:pt x="929" y="200"/>
                    <a:pt x="911" y="188"/>
                    <a:pt x="904" y="175"/>
                  </a:cubicBezTo>
                  <a:moveTo>
                    <a:pt x="864" y="64"/>
                  </a:moveTo>
                  <a:cubicBezTo>
                    <a:pt x="847" y="64"/>
                    <a:pt x="831" y="75"/>
                    <a:pt x="823" y="92"/>
                  </a:cubicBezTo>
                  <a:cubicBezTo>
                    <a:pt x="821" y="92"/>
                    <a:pt x="821" y="92"/>
                    <a:pt x="821" y="92"/>
                  </a:cubicBezTo>
                  <a:cubicBezTo>
                    <a:pt x="819" y="69"/>
                    <a:pt x="819" y="69"/>
                    <a:pt x="819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225"/>
                    <a:pt x="788" y="225"/>
                    <a:pt x="788" y="225"/>
                  </a:cubicBezTo>
                  <a:cubicBezTo>
                    <a:pt x="822" y="225"/>
                    <a:pt x="822" y="225"/>
                    <a:pt x="822" y="225"/>
                  </a:cubicBezTo>
                  <a:cubicBezTo>
                    <a:pt x="822" y="138"/>
                    <a:pt x="822" y="138"/>
                    <a:pt x="822" y="138"/>
                  </a:cubicBezTo>
                  <a:cubicBezTo>
                    <a:pt x="822" y="111"/>
                    <a:pt x="838" y="96"/>
                    <a:pt x="860" y="96"/>
                  </a:cubicBezTo>
                  <a:cubicBezTo>
                    <a:pt x="866" y="96"/>
                    <a:pt x="870" y="97"/>
                    <a:pt x="872" y="98"/>
                  </a:cubicBezTo>
                  <a:cubicBezTo>
                    <a:pt x="875" y="66"/>
                    <a:pt x="875" y="66"/>
                    <a:pt x="875" y="66"/>
                  </a:cubicBezTo>
                  <a:cubicBezTo>
                    <a:pt x="872" y="65"/>
                    <a:pt x="869" y="64"/>
                    <a:pt x="864" y="64"/>
                  </a:cubicBezTo>
                  <a:moveTo>
                    <a:pt x="684" y="93"/>
                  </a:moveTo>
                  <a:cubicBezTo>
                    <a:pt x="706" y="93"/>
                    <a:pt x="719" y="107"/>
                    <a:pt x="720" y="128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9" y="105"/>
                    <a:pt x="664" y="93"/>
                    <a:pt x="684" y="93"/>
                  </a:cubicBezTo>
                  <a:moveTo>
                    <a:pt x="685" y="64"/>
                  </a:moveTo>
                  <a:cubicBezTo>
                    <a:pt x="640" y="64"/>
                    <a:pt x="610" y="98"/>
                    <a:pt x="610" y="146"/>
                  </a:cubicBezTo>
                  <a:cubicBezTo>
                    <a:pt x="610" y="197"/>
                    <a:pt x="642" y="228"/>
                    <a:pt x="686" y="228"/>
                  </a:cubicBezTo>
                  <a:cubicBezTo>
                    <a:pt x="718" y="228"/>
                    <a:pt x="744" y="209"/>
                    <a:pt x="751" y="187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17" y="190"/>
                    <a:pt x="703" y="198"/>
                    <a:pt x="686" y="198"/>
                  </a:cubicBezTo>
                  <a:cubicBezTo>
                    <a:pt x="663" y="198"/>
                    <a:pt x="646" y="182"/>
                    <a:pt x="643" y="151"/>
                  </a:cubicBezTo>
                  <a:cubicBezTo>
                    <a:pt x="755" y="151"/>
                    <a:pt x="755" y="151"/>
                    <a:pt x="755" y="151"/>
                  </a:cubicBezTo>
                  <a:cubicBezTo>
                    <a:pt x="755" y="142"/>
                    <a:pt x="755" y="142"/>
                    <a:pt x="755" y="142"/>
                  </a:cubicBezTo>
                  <a:cubicBezTo>
                    <a:pt x="755" y="98"/>
                    <a:pt x="730" y="64"/>
                    <a:pt x="685" y="64"/>
                  </a:cubicBezTo>
                  <a:moveTo>
                    <a:pt x="563" y="6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482" y="69"/>
                    <a:pt x="482" y="69"/>
                    <a:pt x="482" y="69"/>
                  </a:cubicBezTo>
                  <a:cubicBezTo>
                    <a:pt x="443" y="69"/>
                    <a:pt x="443" y="69"/>
                    <a:pt x="443" y="69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99" y="69"/>
                    <a:pt x="599" y="69"/>
                    <a:pt x="599" y="69"/>
                  </a:cubicBezTo>
                  <a:lnTo>
                    <a:pt x="563" y="69"/>
                  </a:lnTo>
                  <a:close/>
                  <a:moveTo>
                    <a:pt x="418" y="69"/>
                  </a:moveTo>
                  <a:cubicBezTo>
                    <a:pt x="384" y="69"/>
                    <a:pt x="384" y="69"/>
                    <a:pt x="384" y="69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18" y="225"/>
                    <a:pt x="418" y="225"/>
                    <a:pt x="418" y="225"/>
                  </a:cubicBezTo>
                  <a:lnTo>
                    <a:pt x="418" y="69"/>
                  </a:lnTo>
                  <a:close/>
                  <a:moveTo>
                    <a:pt x="422" y="22"/>
                  </a:moveTo>
                  <a:cubicBezTo>
                    <a:pt x="422" y="9"/>
                    <a:pt x="413" y="0"/>
                    <a:pt x="401" y="0"/>
                  </a:cubicBezTo>
                  <a:cubicBezTo>
                    <a:pt x="389" y="0"/>
                    <a:pt x="379" y="9"/>
                    <a:pt x="379" y="22"/>
                  </a:cubicBezTo>
                  <a:cubicBezTo>
                    <a:pt x="379" y="34"/>
                    <a:pt x="389" y="43"/>
                    <a:pt x="401" y="43"/>
                  </a:cubicBezTo>
                  <a:cubicBezTo>
                    <a:pt x="413" y="43"/>
                    <a:pt x="422" y="34"/>
                    <a:pt x="422" y="22"/>
                  </a:cubicBezTo>
                  <a:moveTo>
                    <a:pt x="287" y="64"/>
                  </a:moveTo>
                  <a:cubicBezTo>
                    <a:pt x="266" y="64"/>
                    <a:pt x="249" y="75"/>
                    <a:pt x="241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26"/>
                    <a:pt x="243" y="115"/>
                    <a:pt x="249" y="108"/>
                  </a:cubicBezTo>
                  <a:cubicBezTo>
                    <a:pt x="256" y="99"/>
                    <a:pt x="267" y="95"/>
                    <a:pt x="279" y="95"/>
                  </a:cubicBezTo>
                  <a:cubicBezTo>
                    <a:pt x="299" y="95"/>
                    <a:pt x="309" y="105"/>
                    <a:pt x="309" y="133"/>
                  </a:cubicBezTo>
                  <a:cubicBezTo>
                    <a:pt x="309" y="225"/>
                    <a:pt x="309" y="225"/>
                    <a:pt x="309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78"/>
                    <a:pt x="317" y="64"/>
                    <a:pt x="287" y="64"/>
                  </a:cubicBezTo>
                  <a:moveTo>
                    <a:pt x="36" y="14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98"/>
                    <a:pt x="26" y="231"/>
                    <a:pt x="82" y="231"/>
                  </a:cubicBezTo>
                  <a:cubicBezTo>
                    <a:pt x="138" y="231"/>
                    <a:pt x="165" y="199"/>
                    <a:pt x="165" y="142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79"/>
                    <a:pt x="117" y="199"/>
                    <a:pt x="82" y="199"/>
                  </a:cubicBezTo>
                  <a:cubicBezTo>
                    <a:pt x="48" y="199"/>
                    <a:pt x="36" y="179"/>
                    <a:pt x="36" y="141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61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363385" y="4232732"/>
            <a:ext cx="5465233" cy="42473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400" b="1" baseline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000"/>
            </a:lvl2pPr>
            <a:lvl3pPr marL="712788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</a:lvl3pPr>
            <a:lvl4pPr marL="1079500" indent="-366713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marL="1435100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2400" dirty="0"/>
              <a:t>dundee.ac.uk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615472" y="2778309"/>
            <a:ext cx="961056" cy="1301382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72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3768176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>
                <a:solidFill>
                  <a:srgbClr val="4646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2595657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32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469217"/>
            <a:ext cx="5553296" cy="293159"/>
          </a:xfrm>
        </p:spPr>
        <p:txBody>
          <a:bodyPr anchor="ctr" anchorCtr="0">
            <a:noAutofit/>
          </a:bodyPr>
          <a:lstStyle>
            <a:lvl1pPr>
              <a:defRPr sz="1800" baseline="0">
                <a:solidFill>
                  <a:srgbClr val="46464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BA609-FA74-4B77-9BEB-F7BD29557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14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D9BB29C-4CD7-6746-85E7-CC2FE1F218C8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B651A-B04C-D547-93D5-EA957AFAB2AF}"/>
              </a:ext>
            </a:extLst>
          </p:cNvPr>
          <p:cNvGrpSpPr/>
          <p:nvPr/>
        </p:nvGrpSpPr>
        <p:grpSpPr>
          <a:xfrm>
            <a:off x="2334754" y="6514651"/>
            <a:ext cx="7522493" cy="276999"/>
            <a:chOff x="1936932" y="6514651"/>
            <a:chExt cx="7522493" cy="27699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C0E076-AF0B-8C4E-866D-88F763B4CEAF}"/>
                </a:ext>
              </a:extLst>
            </p:cNvPr>
            <p:cNvGrpSpPr/>
            <p:nvPr userDrawn="1"/>
          </p:nvGrpSpPr>
          <p:grpSpPr>
            <a:xfrm>
              <a:off x="5281956" y="6527150"/>
              <a:ext cx="1984339" cy="252000"/>
              <a:chOff x="5609192" y="6512465"/>
              <a:chExt cx="1984339" cy="2520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963D03-3EFA-8748-9B6D-5400FADD4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5829531" y="6535010"/>
                <a:ext cx="1764000" cy="2069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 err="1">
                    <a:solidFill>
                      <a:schemeClr val="bg1"/>
                    </a:solidFill>
                  </a:rPr>
                  <a:t>cb-dag@dundee.ac.uk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A4AAC5A-D1BD-F94C-88A3-8615AF331E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192" y="6512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575E52-4750-6347-834C-F8B2A21958B6}"/>
                </a:ext>
              </a:extLst>
            </p:cNvPr>
            <p:cNvGrpSpPr/>
            <p:nvPr userDrawn="1"/>
          </p:nvGrpSpPr>
          <p:grpSpPr>
            <a:xfrm>
              <a:off x="7882298" y="6514651"/>
              <a:ext cx="1577127" cy="276999"/>
              <a:chOff x="9571449" y="5831246"/>
              <a:chExt cx="1577127" cy="27699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98C90-BD2E-714F-9C40-505B79979721}"/>
                  </a:ext>
                </a:extLst>
              </p:cNvPr>
              <p:cNvSpPr txBox="1"/>
              <p:nvPr userDrawn="1"/>
            </p:nvSpPr>
            <p:spPr>
              <a:xfrm>
                <a:off x="9791413" y="5831246"/>
                <a:ext cx="135716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@</a:t>
                </a:r>
                <a:r>
                  <a:rPr lang="en-US" sz="1200" b="1" kern="1200" dirty="0" err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UoD_DAG</a:t>
                </a:r>
                <a:endParaRPr lang="en-US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F1322C4-BB6E-1D42-A85F-643DF22FF8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1449" y="584374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9DC06A-EE09-E744-AE7A-2BFC0032FEC3}"/>
                </a:ext>
              </a:extLst>
            </p:cNvPr>
            <p:cNvGrpSpPr/>
            <p:nvPr userDrawn="1"/>
          </p:nvGrpSpPr>
          <p:grpSpPr>
            <a:xfrm>
              <a:off x="1936932" y="6514651"/>
              <a:ext cx="2593325" cy="276999"/>
              <a:chOff x="8882686" y="5067649"/>
              <a:chExt cx="2593325" cy="27699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9668C04-5343-0341-96C2-31CC99CCEA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686" y="5080148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305CFD-C45B-D64D-A160-74BFB7650AA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9114525" y="5067649"/>
                <a:ext cx="236148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>
                    <a:solidFill>
                      <a:schemeClr val="bg1"/>
                    </a:solidFill>
                  </a:rPr>
                  <a:t>http://</a:t>
                </a:r>
                <a:r>
                  <a:rPr lang="en-GB" dirty="0" err="1">
                    <a:solidFill>
                      <a:schemeClr val="bg1"/>
                    </a:solidFill>
                  </a:rPr>
                  <a:t>dag.compbio.dundee.ac.uk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87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CAE1-AB58-4B49-AE6C-65ED806D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90" y="2901345"/>
            <a:ext cx="8090820" cy="10553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DCEFB-4C35-A743-A9CF-5945C4F1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1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73EA04-0FF6-2F49-A6E3-E78CFED3A99F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E557FC-3CE0-A640-82DD-9507B89DA681}"/>
              </a:ext>
            </a:extLst>
          </p:cNvPr>
          <p:cNvGrpSpPr/>
          <p:nvPr/>
        </p:nvGrpSpPr>
        <p:grpSpPr>
          <a:xfrm>
            <a:off x="2334754" y="6514651"/>
            <a:ext cx="7522493" cy="276999"/>
            <a:chOff x="1936932" y="6514651"/>
            <a:chExt cx="7522493" cy="2769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40722-8634-7046-8643-181B31C6E2DE}"/>
                </a:ext>
              </a:extLst>
            </p:cNvPr>
            <p:cNvGrpSpPr/>
            <p:nvPr userDrawn="1"/>
          </p:nvGrpSpPr>
          <p:grpSpPr>
            <a:xfrm>
              <a:off x="5281956" y="6527150"/>
              <a:ext cx="1984339" cy="252000"/>
              <a:chOff x="5609192" y="6512465"/>
              <a:chExt cx="1984339" cy="2520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BE1D2-3985-C84E-80CB-5ED86C05DF5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5829531" y="6535010"/>
                <a:ext cx="1764000" cy="2069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 err="1">
                    <a:solidFill>
                      <a:schemeClr val="bg1"/>
                    </a:solidFill>
                  </a:rPr>
                  <a:t>cb-dag@dundee.ac.uk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6B27567-F1E9-6547-B1F6-5BF684169A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192" y="6512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2C671F-3539-3142-9B4B-AF6C902FD0F2}"/>
                </a:ext>
              </a:extLst>
            </p:cNvPr>
            <p:cNvGrpSpPr/>
            <p:nvPr userDrawn="1"/>
          </p:nvGrpSpPr>
          <p:grpSpPr>
            <a:xfrm>
              <a:off x="7882298" y="6514651"/>
              <a:ext cx="1577127" cy="276999"/>
              <a:chOff x="9571449" y="5831246"/>
              <a:chExt cx="1577127" cy="27699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B35A6E-66E5-D345-90D0-F26B1DD42954}"/>
                  </a:ext>
                </a:extLst>
              </p:cNvPr>
              <p:cNvSpPr txBox="1"/>
              <p:nvPr userDrawn="1"/>
            </p:nvSpPr>
            <p:spPr>
              <a:xfrm>
                <a:off x="9791413" y="5831246"/>
                <a:ext cx="135716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@</a:t>
                </a:r>
                <a:r>
                  <a:rPr lang="en-US" sz="1200" b="1" kern="1200" dirty="0" err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UoD_DAG</a:t>
                </a:r>
                <a:endParaRPr lang="en-US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820972-D663-284A-99BF-EEC5C5BB9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1449" y="584374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E8B68B-1015-C64D-8196-FF565FA6F0BC}"/>
                </a:ext>
              </a:extLst>
            </p:cNvPr>
            <p:cNvGrpSpPr/>
            <p:nvPr userDrawn="1"/>
          </p:nvGrpSpPr>
          <p:grpSpPr>
            <a:xfrm>
              <a:off x="1936932" y="6514651"/>
              <a:ext cx="2593325" cy="276999"/>
              <a:chOff x="8882686" y="5067649"/>
              <a:chExt cx="2593325" cy="276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282978D-D093-1148-8586-5FA7CECF44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686" y="5080148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5D3D03-63E8-3A45-BC41-75DF38DDA30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9114525" y="5067649"/>
                <a:ext cx="236148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>
                    <a:solidFill>
                      <a:schemeClr val="bg1"/>
                    </a:solidFill>
                  </a:rPr>
                  <a:t>http://</a:t>
                </a:r>
                <a:r>
                  <a:rPr lang="en-GB" dirty="0" err="1">
                    <a:solidFill>
                      <a:schemeClr val="bg1"/>
                    </a:solidFill>
                  </a:rPr>
                  <a:t>dag.compbio.dundee.ac.uk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3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099229"/>
            <a:ext cx="11159067" cy="518092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04FEA-102E-B846-990C-7934903029C6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2048" y="6531428"/>
            <a:ext cx="644055" cy="22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FC24E6-3DC3-D54F-8B76-8DC4A457887E}"/>
              </a:ext>
            </a:extLst>
          </p:cNvPr>
          <p:cNvSpPr/>
          <p:nvPr/>
        </p:nvSpPr>
        <p:spPr>
          <a:xfrm>
            <a:off x="0" y="0"/>
            <a:ext cx="12192000" cy="89064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33" y="151544"/>
            <a:ext cx="10529485" cy="58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2628A-E55B-AA4B-BBAB-1B5F4D87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00" y="94507"/>
            <a:ext cx="701634" cy="701634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687E983-5ECA-044E-AC63-2F8377E1AF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D2356-BBFB-694B-B126-40B87240F946}"/>
              </a:ext>
            </a:extLst>
          </p:cNvPr>
          <p:cNvSpPr/>
          <p:nvPr/>
        </p:nvSpPr>
        <p:spPr>
          <a:xfrm>
            <a:off x="0" y="0"/>
            <a:ext cx="12192000" cy="89064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BB259B-8F56-B34F-BD96-42A697C2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3" y="208580"/>
            <a:ext cx="10529485" cy="682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FF32D-E23F-DF44-B89F-5DEA880134D4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D2A5E-F165-3348-8B5F-7CC48B85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00" y="94507"/>
            <a:ext cx="701634" cy="70163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DED3F8D-9D69-314E-926C-EE419D60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048" y="6531428"/>
            <a:ext cx="644055" cy="22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59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uncan of Jordanstone College of Art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auto">
          <a:xfrm>
            <a:off x="3312000" y="2337211"/>
            <a:ext cx="2642054" cy="741600"/>
            <a:chOff x="3322" y="1437"/>
            <a:chExt cx="3185" cy="894"/>
          </a:xfrm>
        </p:grpSpPr>
        <p:sp>
          <p:nvSpPr>
            <p:cNvPr id="37" name="Freeform 5"/>
            <p:cNvSpPr>
              <a:spLocks noEditPoints="1"/>
            </p:cNvSpPr>
            <p:nvPr userDrawn="1"/>
          </p:nvSpPr>
          <p:spPr bwMode="auto">
            <a:xfrm>
              <a:off x="3330" y="2048"/>
              <a:ext cx="2850" cy="283"/>
            </a:xfrm>
            <a:custGeom>
              <a:avLst/>
              <a:gdLst>
                <a:gd name="T0" fmla="*/ 1352 w 1387"/>
                <a:gd name="T1" fmla="*/ 43 h 137"/>
                <a:gd name="T2" fmla="*/ 1384 w 1387"/>
                <a:gd name="T3" fmla="*/ 90 h 137"/>
                <a:gd name="T4" fmla="*/ 1386 w 1387"/>
                <a:gd name="T5" fmla="*/ 72 h 137"/>
                <a:gd name="T6" fmla="*/ 1290 w 1387"/>
                <a:gd name="T7" fmla="*/ 61 h 137"/>
                <a:gd name="T8" fmla="*/ 1235 w 1387"/>
                <a:gd name="T9" fmla="*/ 70 h 137"/>
                <a:gd name="T10" fmla="*/ 1272 w 1387"/>
                <a:gd name="T11" fmla="*/ 96 h 137"/>
                <a:gd name="T12" fmla="*/ 1272 w 1387"/>
                <a:gd name="T13" fmla="*/ 30 h 137"/>
                <a:gd name="T14" fmla="*/ 1204 w 1387"/>
                <a:gd name="T15" fmla="*/ 66 h 137"/>
                <a:gd name="T16" fmla="*/ 1204 w 1387"/>
                <a:gd name="T17" fmla="*/ 42 h 137"/>
                <a:gd name="T18" fmla="*/ 1180 w 1387"/>
                <a:gd name="T19" fmla="*/ 110 h 137"/>
                <a:gd name="T20" fmla="*/ 1220 w 1387"/>
                <a:gd name="T21" fmla="*/ 108 h 137"/>
                <a:gd name="T22" fmla="*/ 1081 w 1387"/>
                <a:gd name="T23" fmla="*/ 42 h 137"/>
                <a:gd name="T24" fmla="*/ 1065 w 1387"/>
                <a:gd name="T25" fmla="*/ 108 h 137"/>
                <a:gd name="T26" fmla="*/ 1100 w 1387"/>
                <a:gd name="T27" fmla="*/ 44 h 137"/>
                <a:gd name="T28" fmla="*/ 1130 w 1387"/>
                <a:gd name="T29" fmla="*/ 58 h 137"/>
                <a:gd name="T30" fmla="*/ 1024 w 1387"/>
                <a:gd name="T31" fmla="*/ 90 h 137"/>
                <a:gd name="T32" fmla="*/ 978 w 1387"/>
                <a:gd name="T33" fmla="*/ 32 h 137"/>
                <a:gd name="T34" fmla="*/ 1029 w 1387"/>
                <a:gd name="T35" fmla="*/ 99 h 137"/>
                <a:gd name="T36" fmla="*/ 1028 w 1387"/>
                <a:gd name="T37" fmla="*/ 32 h 137"/>
                <a:gd name="T38" fmla="*/ 907 w 1387"/>
                <a:gd name="T39" fmla="*/ 94 h 137"/>
                <a:gd name="T40" fmla="*/ 877 w 1387"/>
                <a:gd name="T41" fmla="*/ 9 h 137"/>
                <a:gd name="T42" fmla="*/ 907 w 1387"/>
                <a:gd name="T43" fmla="*/ 9 h 137"/>
                <a:gd name="T44" fmla="*/ 821 w 1387"/>
                <a:gd name="T45" fmla="*/ 1 h 137"/>
                <a:gd name="T46" fmla="*/ 781 w 1387"/>
                <a:gd name="T47" fmla="*/ 45 h 137"/>
                <a:gd name="T48" fmla="*/ 808 w 1387"/>
                <a:gd name="T49" fmla="*/ 45 h 137"/>
                <a:gd name="T50" fmla="*/ 808 w 1387"/>
                <a:gd name="T51" fmla="*/ 30 h 137"/>
                <a:gd name="T52" fmla="*/ 714 w 1387"/>
                <a:gd name="T53" fmla="*/ 70 h 137"/>
                <a:gd name="T54" fmla="*/ 735 w 1387"/>
                <a:gd name="T55" fmla="*/ 30 h 137"/>
                <a:gd name="T56" fmla="*/ 657 w 1387"/>
                <a:gd name="T57" fmla="*/ 32 h 137"/>
                <a:gd name="T58" fmla="*/ 582 w 1387"/>
                <a:gd name="T59" fmla="*/ 32 h 137"/>
                <a:gd name="T60" fmla="*/ 657 w 1387"/>
                <a:gd name="T61" fmla="*/ 32 h 137"/>
                <a:gd name="T62" fmla="*/ 576 w 1387"/>
                <a:gd name="T63" fmla="*/ 32 h 137"/>
                <a:gd name="T64" fmla="*/ 542 w 1387"/>
                <a:gd name="T65" fmla="*/ 32 h 137"/>
                <a:gd name="T66" fmla="*/ 542 w 1387"/>
                <a:gd name="T67" fmla="*/ 81 h 137"/>
                <a:gd name="T68" fmla="*/ 570 w 1387"/>
                <a:gd name="T69" fmla="*/ 96 h 137"/>
                <a:gd name="T70" fmla="*/ 504 w 1387"/>
                <a:gd name="T71" fmla="*/ 108 h 137"/>
                <a:gd name="T72" fmla="*/ 511 w 1387"/>
                <a:gd name="T73" fmla="*/ 0 h 137"/>
                <a:gd name="T74" fmla="*/ 436 w 1387"/>
                <a:gd name="T75" fmla="*/ 85 h 137"/>
                <a:gd name="T76" fmla="*/ 462 w 1387"/>
                <a:gd name="T77" fmla="*/ 63 h 137"/>
                <a:gd name="T78" fmla="*/ 486 w 1387"/>
                <a:gd name="T79" fmla="*/ 42 h 137"/>
                <a:gd name="T80" fmla="*/ 472 w 1387"/>
                <a:gd name="T81" fmla="*/ 88 h 137"/>
                <a:gd name="T82" fmla="*/ 397 w 1387"/>
                <a:gd name="T83" fmla="*/ 44 h 137"/>
                <a:gd name="T84" fmla="*/ 381 w 1387"/>
                <a:gd name="T85" fmla="*/ 108 h 137"/>
                <a:gd name="T86" fmla="*/ 421 w 1387"/>
                <a:gd name="T87" fmla="*/ 46 h 137"/>
                <a:gd name="T88" fmla="*/ 349 w 1387"/>
                <a:gd name="T89" fmla="*/ 61 h 137"/>
                <a:gd name="T90" fmla="*/ 295 w 1387"/>
                <a:gd name="T91" fmla="*/ 70 h 137"/>
                <a:gd name="T92" fmla="*/ 332 w 1387"/>
                <a:gd name="T93" fmla="*/ 96 h 137"/>
                <a:gd name="T94" fmla="*/ 332 w 1387"/>
                <a:gd name="T95" fmla="*/ 30 h 137"/>
                <a:gd name="T96" fmla="*/ 215 w 1387"/>
                <a:gd name="T97" fmla="*/ 32 h 137"/>
                <a:gd name="T98" fmla="*/ 274 w 1387"/>
                <a:gd name="T99" fmla="*/ 32 h 137"/>
                <a:gd name="T100" fmla="*/ 202 w 1387"/>
                <a:gd name="T101" fmla="*/ 108 h 137"/>
                <a:gd name="T102" fmla="*/ 185 w 1387"/>
                <a:gd name="T103" fmla="*/ 10 h 137"/>
                <a:gd name="T104" fmla="*/ 117 w 1387"/>
                <a:gd name="T105" fmla="*/ 42 h 137"/>
                <a:gd name="T106" fmla="*/ 101 w 1387"/>
                <a:gd name="T107" fmla="*/ 108 h 137"/>
                <a:gd name="T108" fmla="*/ 136 w 1387"/>
                <a:gd name="T109" fmla="*/ 44 h 137"/>
                <a:gd name="T110" fmla="*/ 167 w 1387"/>
                <a:gd name="T111" fmla="*/ 58 h 137"/>
                <a:gd name="T112" fmla="*/ 0 w 1387"/>
                <a:gd name="T113" fmla="*/ 9 h 137"/>
                <a:gd name="T114" fmla="*/ 79 w 1387"/>
                <a:gd name="T115" fmla="*/ 9 h 137"/>
                <a:gd name="T116" fmla="*/ 16 w 1387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7" h="137">
                  <a:moveTo>
                    <a:pt x="1352" y="43"/>
                  </a:moveTo>
                  <a:cubicBezTo>
                    <a:pt x="1363" y="43"/>
                    <a:pt x="1370" y="51"/>
                    <a:pt x="1371" y="61"/>
                  </a:cubicBezTo>
                  <a:cubicBezTo>
                    <a:pt x="1333" y="61"/>
                    <a:pt x="1333" y="61"/>
                    <a:pt x="1333" y="61"/>
                  </a:cubicBezTo>
                  <a:cubicBezTo>
                    <a:pt x="1335" y="50"/>
                    <a:pt x="1342" y="43"/>
                    <a:pt x="1352" y="43"/>
                  </a:cubicBezTo>
                  <a:moveTo>
                    <a:pt x="1353" y="30"/>
                  </a:moveTo>
                  <a:cubicBezTo>
                    <a:pt x="1331" y="30"/>
                    <a:pt x="1317" y="47"/>
                    <a:pt x="1317" y="70"/>
                  </a:cubicBezTo>
                  <a:cubicBezTo>
                    <a:pt x="1317" y="95"/>
                    <a:pt x="1332" y="110"/>
                    <a:pt x="1353" y="110"/>
                  </a:cubicBezTo>
                  <a:cubicBezTo>
                    <a:pt x="1369" y="110"/>
                    <a:pt x="1381" y="101"/>
                    <a:pt x="1384" y="90"/>
                  </a:cubicBezTo>
                  <a:cubicBezTo>
                    <a:pt x="1372" y="83"/>
                    <a:pt x="1372" y="83"/>
                    <a:pt x="1372" y="83"/>
                  </a:cubicBezTo>
                  <a:cubicBezTo>
                    <a:pt x="1369" y="93"/>
                    <a:pt x="1362" y="96"/>
                    <a:pt x="1353" y="96"/>
                  </a:cubicBezTo>
                  <a:cubicBezTo>
                    <a:pt x="1342" y="96"/>
                    <a:pt x="1333" y="88"/>
                    <a:pt x="1332" y="72"/>
                  </a:cubicBezTo>
                  <a:cubicBezTo>
                    <a:pt x="1386" y="72"/>
                    <a:pt x="1386" y="72"/>
                    <a:pt x="1386" y="72"/>
                  </a:cubicBezTo>
                  <a:cubicBezTo>
                    <a:pt x="1386" y="68"/>
                    <a:pt x="1386" y="68"/>
                    <a:pt x="1386" y="68"/>
                  </a:cubicBezTo>
                  <a:cubicBezTo>
                    <a:pt x="1387" y="47"/>
                    <a:pt x="1375" y="30"/>
                    <a:pt x="1353" y="30"/>
                  </a:cubicBezTo>
                  <a:moveTo>
                    <a:pt x="1271" y="43"/>
                  </a:moveTo>
                  <a:cubicBezTo>
                    <a:pt x="1282" y="43"/>
                    <a:pt x="1289" y="51"/>
                    <a:pt x="1290" y="61"/>
                  </a:cubicBezTo>
                  <a:cubicBezTo>
                    <a:pt x="1251" y="61"/>
                    <a:pt x="1251" y="61"/>
                    <a:pt x="1251" y="61"/>
                  </a:cubicBezTo>
                  <a:cubicBezTo>
                    <a:pt x="1253" y="50"/>
                    <a:pt x="1261" y="43"/>
                    <a:pt x="1271" y="43"/>
                  </a:cubicBezTo>
                  <a:moveTo>
                    <a:pt x="1272" y="30"/>
                  </a:moveTo>
                  <a:cubicBezTo>
                    <a:pt x="1250" y="30"/>
                    <a:pt x="1235" y="47"/>
                    <a:pt x="1235" y="70"/>
                  </a:cubicBezTo>
                  <a:cubicBezTo>
                    <a:pt x="1235" y="95"/>
                    <a:pt x="1251" y="110"/>
                    <a:pt x="1272" y="110"/>
                  </a:cubicBezTo>
                  <a:cubicBezTo>
                    <a:pt x="1287" y="110"/>
                    <a:pt x="1300" y="101"/>
                    <a:pt x="1303" y="90"/>
                  </a:cubicBezTo>
                  <a:cubicBezTo>
                    <a:pt x="1291" y="83"/>
                    <a:pt x="1291" y="83"/>
                    <a:pt x="1291" y="83"/>
                  </a:cubicBezTo>
                  <a:cubicBezTo>
                    <a:pt x="1288" y="93"/>
                    <a:pt x="1281" y="96"/>
                    <a:pt x="1272" y="96"/>
                  </a:cubicBezTo>
                  <a:cubicBezTo>
                    <a:pt x="1260" y="96"/>
                    <a:pt x="1251" y="88"/>
                    <a:pt x="1251" y="72"/>
                  </a:cubicBezTo>
                  <a:cubicBezTo>
                    <a:pt x="1305" y="72"/>
                    <a:pt x="1305" y="72"/>
                    <a:pt x="1305" y="72"/>
                  </a:cubicBezTo>
                  <a:cubicBezTo>
                    <a:pt x="1305" y="68"/>
                    <a:pt x="1305" y="68"/>
                    <a:pt x="1305" y="68"/>
                  </a:cubicBezTo>
                  <a:cubicBezTo>
                    <a:pt x="1305" y="47"/>
                    <a:pt x="1293" y="30"/>
                    <a:pt x="1272" y="30"/>
                  </a:cubicBezTo>
                  <a:moveTo>
                    <a:pt x="1182" y="96"/>
                  </a:moveTo>
                  <a:cubicBezTo>
                    <a:pt x="1170" y="96"/>
                    <a:pt x="1161" y="87"/>
                    <a:pt x="1161" y="70"/>
                  </a:cubicBezTo>
                  <a:cubicBezTo>
                    <a:pt x="1161" y="53"/>
                    <a:pt x="1170" y="44"/>
                    <a:pt x="1182" y="44"/>
                  </a:cubicBezTo>
                  <a:cubicBezTo>
                    <a:pt x="1194" y="44"/>
                    <a:pt x="1203" y="51"/>
                    <a:pt x="1204" y="66"/>
                  </a:cubicBezTo>
                  <a:cubicBezTo>
                    <a:pt x="1204" y="74"/>
                    <a:pt x="1204" y="74"/>
                    <a:pt x="1204" y="74"/>
                  </a:cubicBezTo>
                  <a:cubicBezTo>
                    <a:pt x="1203" y="89"/>
                    <a:pt x="1194" y="96"/>
                    <a:pt x="1182" y="96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3" y="42"/>
                    <a:pt x="1203" y="42"/>
                    <a:pt x="1203" y="42"/>
                  </a:cubicBezTo>
                  <a:cubicBezTo>
                    <a:pt x="1199" y="35"/>
                    <a:pt x="1191" y="30"/>
                    <a:pt x="1180" y="30"/>
                  </a:cubicBezTo>
                  <a:cubicBezTo>
                    <a:pt x="1162" y="30"/>
                    <a:pt x="1146" y="45"/>
                    <a:pt x="1146" y="70"/>
                  </a:cubicBezTo>
                  <a:cubicBezTo>
                    <a:pt x="1146" y="95"/>
                    <a:pt x="1162" y="110"/>
                    <a:pt x="1180" y="110"/>
                  </a:cubicBezTo>
                  <a:cubicBezTo>
                    <a:pt x="1192" y="110"/>
                    <a:pt x="1199" y="105"/>
                    <a:pt x="1204" y="98"/>
                  </a:cubicBezTo>
                  <a:cubicBezTo>
                    <a:pt x="1204" y="98"/>
                    <a:pt x="1204" y="98"/>
                    <a:pt x="1204" y="98"/>
                  </a:cubicBezTo>
                  <a:cubicBezTo>
                    <a:pt x="1204" y="108"/>
                    <a:pt x="1204" y="108"/>
                    <a:pt x="1204" y="108"/>
                  </a:cubicBezTo>
                  <a:cubicBezTo>
                    <a:pt x="1220" y="108"/>
                    <a:pt x="1220" y="108"/>
                    <a:pt x="1220" y="108"/>
                  </a:cubicBezTo>
                  <a:cubicBezTo>
                    <a:pt x="1220" y="2"/>
                    <a:pt x="1220" y="2"/>
                    <a:pt x="1220" y="2"/>
                  </a:cubicBezTo>
                  <a:lnTo>
                    <a:pt x="1204" y="4"/>
                  </a:lnTo>
                  <a:close/>
                  <a:moveTo>
                    <a:pt x="1103" y="30"/>
                  </a:moveTo>
                  <a:cubicBezTo>
                    <a:pt x="1093" y="30"/>
                    <a:pt x="1085" y="36"/>
                    <a:pt x="1081" y="42"/>
                  </a:cubicBezTo>
                  <a:cubicBezTo>
                    <a:pt x="1079" y="42"/>
                    <a:pt x="1079" y="42"/>
                    <a:pt x="1079" y="42"/>
                  </a:cubicBezTo>
                  <a:cubicBezTo>
                    <a:pt x="1079" y="32"/>
                    <a:pt x="1079" y="32"/>
                    <a:pt x="1079" y="32"/>
                  </a:cubicBezTo>
                  <a:cubicBezTo>
                    <a:pt x="1065" y="32"/>
                    <a:pt x="1065" y="32"/>
                    <a:pt x="1065" y="32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80" y="108"/>
                    <a:pt x="1080" y="108"/>
                    <a:pt x="1080" y="108"/>
                  </a:cubicBezTo>
                  <a:cubicBezTo>
                    <a:pt x="1080" y="68"/>
                    <a:pt x="1080" y="68"/>
                    <a:pt x="1080" y="68"/>
                  </a:cubicBezTo>
                  <a:cubicBezTo>
                    <a:pt x="1080" y="59"/>
                    <a:pt x="1082" y="54"/>
                    <a:pt x="1084" y="51"/>
                  </a:cubicBezTo>
                  <a:cubicBezTo>
                    <a:pt x="1088" y="46"/>
                    <a:pt x="1094" y="44"/>
                    <a:pt x="1100" y="44"/>
                  </a:cubicBezTo>
                  <a:cubicBezTo>
                    <a:pt x="1110" y="44"/>
                    <a:pt x="1115" y="49"/>
                    <a:pt x="1115" y="63"/>
                  </a:cubicBezTo>
                  <a:cubicBezTo>
                    <a:pt x="1115" y="108"/>
                    <a:pt x="1115" y="108"/>
                    <a:pt x="1115" y="108"/>
                  </a:cubicBezTo>
                  <a:cubicBezTo>
                    <a:pt x="1130" y="108"/>
                    <a:pt x="1130" y="108"/>
                    <a:pt x="1130" y="108"/>
                  </a:cubicBezTo>
                  <a:cubicBezTo>
                    <a:pt x="1130" y="58"/>
                    <a:pt x="1130" y="58"/>
                    <a:pt x="1130" y="58"/>
                  </a:cubicBezTo>
                  <a:cubicBezTo>
                    <a:pt x="1130" y="37"/>
                    <a:pt x="1118" y="30"/>
                    <a:pt x="1103" y="30"/>
                  </a:cubicBezTo>
                  <a:moveTo>
                    <a:pt x="1028" y="32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7" y="86"/>
                    <a:pt x="1024" y="90"/>
                  </a:cubicBezTo>
                  <a:cubicBezTo>
                    <a:pt x="1020" y="94"/>
                    <a:pt x="1014" y="97"/>
                    <a:pt x="1008" y="97"/>
                  </a:cubicBezTo>
                  <a:cubicBezTo>
                    <a:pt x="998" y="97"/>
                    <a:pt x="993" y="92"/>
                    <a:pt x="993" y="78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78" y="32"/>
                    <a:pt x="978" y="32"/>
                    <a:pt x="978" y="32"/>
                  </a:cubicBezTo>
                  <a:cubicBezTo>
                    <a:pt x="978" y="83"/>
                    <a:pt x="978" y="83"/>
                    <a:pt x="978" y="83"/>
                  </a:cubicBezTo>
                  <a:cubicBezTo>
                    <a:pt x="978" y="104"/>
                    <a:pt x="990" y="110"/>
                    <a:pt x="1005" y="110"/>
                  </a:cubicBezTo>
                  <a:cubicBezTo>
                    <a:pt x="1015" y="110"/>
                    <a:pt x="1023" y="105"/>
                    <a:pt x="1028" y="99"/>
                  </a:cubicBezTo>
                  <a:cubicBezTo>
                    <a:pt x="1029" y="99"/>
                    <a:pt x="1029" y="99"/>
                    <a:pt x="1029" y="99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1044" y="108"/>
                    <a:pt x="1044" y="108"/>
                    <a:pt x="1044" y="108"/>
                  </a:cubicBezTo>
                  <a:cubicBezTo>
                    <a:pt x="1044" y="32"/>
                    <a:pt x="1044" y="32"/>
                    <a:pt x="1044" y="32"/>
                  </a:cubicBezTo>
                  <a:lnTo>
                    <a:pt x="1028" y="32"/>
                  </a:lnTo>
                  <a:close/>
                  <a:moveTo>
                    <a:pt x="893" y="23"/>
                  </a:moveTo>
                  <a:cubicBezTo>
                    <a:pt x="907" y="23"/>
                    <a:pt x="907" y="23"/>
                    <a:pt x="907" y="23"/>
                  </a:cubicBezTo>
                  <a:cubicBezTo>
                    <a:pt x="935" y="23"/>
                    <a:pt x="945" y="35"/>
                    <a:pt x="945" y="58"/>
                  </a:cubicBezTo>
                  <a:cubicBezTo>
                    <a:pt x="945" y="82"/>
                    <a:pt x="935" y="94"/>
                    <a:pt x="907" y="94"/>
                  </a:cubicBezTo>
                  <a:cubicBezTo>
                    <a:pt x="893" y="94"/>
                    <a:pt x="893" y="94"/>
                    <a:pt x="893" y="94"/>
                  </a:cubicBezTo>
                  <a:lnTo>
                    <a:pt x="893" y="23"/>
                  </a:lnTo>
                  <a:close/>
                  <a:moveTo>
                    <a:pt x="907" y="9"/>
                  </a:moveTo>
                  <a:cubicBezTo>
                    <a:pt x="877" y="9"/>
                    <a:pt x="877" y="9"/>
                    <a:pt x="877" y="9"/>
                  </a:cubicBezTo>
                  <a:cubicBezTo>
                    <a:pt x="877" y="108"/>
                    <a:pt x="877" y="108"/>
                    <a:pt x="877" y="108"/>
                  </a:cubicBezTo>
                  <a:cubicBezTo>
                    <a:pt x="907" y="108"/>
                    <a:pt x="907" y="108"/>
                    <a:pt x="907" y="108"/>
                  </a:cubicBezTo>
                  <a:cubicBezTo>
                    <a:pt x="944" y="108"/>
                    <a:pt x="961" y="89"/>
                    <a:pt x="961" y="58"/>
                  </a:cubicBezTo>
                  <a:cubicBezTo>
                    <a:pt x="961" y="28"/>
                    <a:pt x="944" y="9"/>
                    <a:pt x="907" y="9"/>
                  </a:cubicBezTo>
                  <a:moveTo>
                    <a:pt x="822" y="14"/>
                  </a:moveTo>
                  <a:cubicBezTo>
                    <a:pt x="826" y="14"/>
                    <a:pt x="829" y="15"/>
                    <a:pt x="832" y="16"/>
                  </a:cubicBezTo>
                  <a:cubicBezTo>
                    <a:pt x="832" y="2"/>
                    <a:pt x="832" y="2"/>
                    <a:pt x="832" y="2"/>
                  </a:cubicBezTo>
                  <a:cubicBezTo>
                    <a:pt x="829" y="1"/>
                    <a:pt x="826" y="1"/>
                    <a:pt x="821" y="1"/>
                  </a:cubicBezTo>
                  <a:cubicBezTo>
                    <a:pt x="808" y="1"/>
                    <a:pt x="793" y="7"/>
                    <a:pt x="793" y="29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93" y="45"/>
                    <a:pt x="793" y="45"/>
                    <a:pt x="793" y="45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829" y="45"/>
                    <a:pt x="829" y="45"/>
                    <a:pt x="829" y="45"/>
                  </a:cubicBezTo>
                  <a:cubicBezTo>
                    <a:pt x="829" y="32"/>
                    <a:pt x="829" y="32"/>
                    <a:pt x="829" y="32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8" y="30"/>
                    <a:pt x="808" y="30"/>
                    <a:pt x="808" y="30"/>
                  </a:cubicBezTo>
                  <a:cubicBezTo>
                    <a:pt x="808" y="19"/>
                    <a:pt x="813" y="14"/>
                    <a:pt x="822" y="14"/>
                  </a:cubicBezTo>
                  <a:moveTo>
                    <a:pt x="757" y="70"/>
                  </a:moveTo>
                  <a:cubicBezTo>
                    <a:pt x="757" y="87"/>
                    <a:pt x="749" y="96"/>
                    <a:pt x="735" y="96"/>
                  </a:cubicBezTo>
                  <a:cubicBezTo>
                    <a:pt x="722" y="96"/>
                    <a:pt x="714" y="87"/>
                    <a:pt x="714" y="70"/>
                  </a:cubicBezTo>
                  <a:cubicBezTo>
                    <a:pt x="714" y="53"/>
                    <a:pt x="722" y="44"/>
                    <a:pt x="735" y="44"/>
                  </a:cubicBezTo>
                  <a:cubicBezTo>
                    <a:pt x="749" y="44"/>
                    <a:pt x="757" y="53"/>
                    <a:pt x="757" y="70"/>
                  </a:cubicBezTo>
                  <a:moveTo>
                    <a:pt x="772" y="70"/>
                  </a:moveTo>
                  <a:cubicBezTo>
                    <a:pt x="772" y="46"/>
                    <a:pt x="757" y="30"/>
                    <a:pt x="735" y="30"/>
                  </a:cubicBezTo>
                  <a:cubicBezTo>
                    <a:pt x="713" y="30"/>
                    <a:pt x="698" y="46"/>
                    <a:pt x="698" y="70"/>
                  </a:cubicBezTo>
                  <a:cubicBezTo>
                    <a:pt x="698" y="94"/>
                    <a:pt x="713" y="110"/>
                    <a:pt x="735" y="110"/>
                  </a:cubicBezTo>
                  <a:cubicBezTo>
                    <a:pt x="757" y="110"/>
                    <a:pt x="772" y="94"/>
                    <a:pt x="772" y="70"/>
                  </a:cubicBezTo>
                  <a:moveTo>
                    <a:pt x="657" y="32"/>
                  </a:moveTo>
                  <a:cubicBezTo>
                    <a:pt x="641" y="32"/>
                    <a:pt x="641" y="32"/>
                    <a:pt x="641" y="3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00" y="32"/>
                    <a:pt x="600" y="32"/>
                    <a:pt x="600" y="32"/>
                  </a:cubicBezTo>
                  <a:cubicBezTo>
                    <a:pt x="582" y="32"/>
                    <a:pt x="582" y="32"/>
                    <a:pt x="582" y="32"/>
                  </a:cubicBezTo>
                  <a:cubicBezTo>
                    <a:pt x="612" y="109"/>
                    <a:pt x="612" y="109"/>
                    <a:pt x="612" y="109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7" y="137"/>
                    <a:pt x="617" y="137"/>
                    <a:pt x="617" y="137"/>
                  </a:cubicBezTo>
                  <a:lnTo>
                    <a:pt x="657" y="32"/>
                  </a:lnTo>
                  <a:close/>
                  <a:moveTo>
                    <a:pt x="557" y="80"/>
                  </a:moveTo>
                  <a:cubicBezTo>
                    <a:pt x="557" y="45"/>
                    <a:pt x="557" y="45"/>
                    <a:pt x="55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57" y="32"/>
                    <a:pt x="557" y="32"/>
                    <a:pt x="557" y="3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42" y="14"/>
                    <a:pt x="542" y="14"/>
                    <a:pt x="542" y="14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32" y="32"/>
                    <a:pt x="532" y="32"/>
                    <a:pt x="532" y="32"/>
                  </a:cubicBezTo>
                  <a:cubicBezTo>
                    <a:pt x="532" y="45"/>
                    <a:pt x="532" y="45"/>
                    <a:pt x="532" y="45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103"/>
                    <a:pt x="556" y="109"/>
                    <a:pt x="569" y="109"/>
                  </a:cubicBezTo>
                  <a:cubicBezTo>
                    <a:pt x="573" y="109"/>
                    <a:pt x="577" y="109"/>
                    <a:pt x="579" y="108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77" y="95"/>
                    <a:pt x="573" y="96"/>
                    <a:pt x="570" y="96"/>
                  </a:cubicBezTo>
                  <a:cubicBezTo>
                    <a:pt x="562" y="96"/>
                    <a:pt x="557" y="91"/>
                    <a:pt x="557" y="80"/>
                  </a:cubicBezTo>
                  <a:moveTo>
                    <a:pt x="519" y="32"/>
                  </a:moveTo>
                  <a:cubicBezTo>
                    <a:pt x="504" y="32"/>
                    <a:pt x="504" y="32"/>
                    <a:pt x="504" y="32"/>
                  </a:cubicBezTo>
                  <a:cubicBezTo>
                    <a:pt x="504" y="108"/>
                    <a:pt x="504" y="108"/>
                    <a:pt x="504" y="108"/>
                  </a:cubicBezTo>
                  <a:cubicBezTo>
                    <a:pt x="519" y="108"/>
                    <a:pt x="519" y="108"/>
                    <a:pt x="519" y="108"/>
                  </a:cubicBezTo>
                  <a:lnTo>
                    <a:pt x="519" y="32"/>
                  </a:lnTo>
                  <a:close/>
                  <a:moveTo>
                    <a:pt x="521" y="10"/>
                  </a:moveTo>
                  <a:cubicBezTo>
                    <a:pt x="521" y="4"/>
                    <a:pt x="517" y="0"/>
                    <a:pt x="511" y="0"/>
                  </a:cubicBezTo>
                  <a:cubicBezTo>
                    <a:pt x="506" y="0"/>
                    <a:pt x="501" y="4"/>
                    <a:pt x="501" y="10"/>
                  </a:cubicBezTo>
                  <a:cubicBezTo>
                    <a:pt x="501" y="15"/>
                    <a:pt x="506" y="19"/>
                    <a:pt x="511" y="19"/>
                  </a:cubicBezTo>
                  <a:cubicBezTo>
                    <a:pt x="517" y="19"/>
                    <a:pt x="521" y="15"/>
                    <a:pt x="521" y="10"/>
                  </a:cubicBezTo>
                  <a:moveTo>
                    <a:pt x="436" y="85"/>
                  </a:moveTo>
                  <a:cubicBezTo>
                    <a:pt x="428" y="94"/>
                    <a:pt x="428" y="94"/>
                    <a:pt x="428" y="94"/>
                  </a:cubicBezTo>
                  <a:cubicBezTo>
                    <a:pt x="433" y="102"/>
                    <a:pt x="443" y="110"/>
                    <a:pt x="458" y="110"/>
                  </a:cubicBezTo>
                  <a:cubicBezTo>
                    <a:pt x="475" y="110"/>
                    <a:pt x="487" y="101"/>
                    <a:pt x="487" y="86"/>
                  </a:cubicBezTo>
                  <a:cubicBezTo>
                    <a:pt x="487" y="72"/>
                    <a:pt x="476" y="66"/>
                    <a:pt x="462" y="63"/>
                  </a:cubicBezTo>
                  <a:cubicBezTo>
                    <a:pt x="453" y="60"/>
                    <a:pt x="445" y="58"/>
                    <a:pt x="445" y="51"/>
                  </a:cubicBezTo>
                  <a:cubicBezTo>
                    <a:pt x="445" y="47"/>
                    <a:pt x="450" y="43"/>
                    <a:pt x="458" y="43"/>
                  </a:cubicBezTo>
                  <a:cubicBezTo>
                    <a:pt x="466" y="43"/>
                    <a:pt x="474" y="48"/>
                    <a:pt x="478" y="53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0" y="35"/>
                    <a:pt x="470" y="30"/>
                    <a:pt x="458" y="30"/>
                  </a:cubicBezTo>
                  <a:cubicBezTo>
                    <a:pt x="442" y="30"/>
                    <a:pt x="431" y="39"/>
                    <a:pt x="431" y="53"/>
                  </a:cubicBezTo>
                  <a:cubicBezTo>
                    <a:pt x="431" y="67"/>
                    <a:pt x="442" y="72"/>
                    <a:pt x="456" y="76"/>
                  </a:cubicBezTo>
                  <a:cubicBezTo>
                    <a:pt x="467" y="78"/>
                    <a:pt x="472" y="81"/>
                    <a:pt x="472" y="88"/>
                  </a:cubicBezTo>
                  <a:cubicBezTo>
                    <a:pt x="472" y="94"/>
                    <a:pt x="467" y="97"/>
                    <a:pt x="458" y="97"/>
                  </a:cubicBezTo>
                  <a:cubicBezTo>
                    <a:pt x="448" y="97"/>
                    <a:pt x="440" y="91"/>
                    <a:pt x="436" y="85"/>
                  </a:cubicBezTo>
                  <a:moveTo>
                    <a:pt x="417" y="30"/>
                  </a:moveTo>
                  <a:cubicBezTo>
                    <a:pt x="409" y="30"/>
                    <a:pt x="401" y="35"/>
                    <a:pt x="397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33"/>
                    <a:pt x="396" y="33"/>
                    <a:pt x="396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8"/>
                    <a:pt x="381" y="108"/>
                    <a:pt x="381" y="108"/>
                  </a:cubicBezTo>
                  <a:cubicBezTo>
                    <a:pt x="397" y="108"/>
                    <a:pt x="397" y="108"/>
                    <a:pt x="397" y="108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397" y="52"/>
                    <a:pt x="405" y="45"/>
                    <a:pt x="416" y="45"/>
                  </a:cubicBezTo>
                  <a:cubicBezTo>
                    <a:pt x="418" y="45"/>
                    <a:pt x="420" y="45"/>
                    <a:pt x="421" y="46"/>
                  </a:cubicBezTo>
                  <a:cubicBezTo>
                    <a:pt x="422" y="31"/>
                    <a:pt x="422" y="31"/>
                    <a:pt x="422" y="31"/>
                  </a:cubicBezTo>
                  <a:cubicBezTo>
                    <a:pt x="421" y="31"/>
                    <a:pt x="420" y="30"/>
                    <a:pt x="417" y="30"/>
                  </a:cubicBezTo>
                  <a:moveTo>
                    <a:pt x="331" y="43"/>
                  </a:moveTo>
                  <a:cubicBezTo>
                    <a:pt x="342" y="43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1" y="43"/>
                    <a:pt x="331" y="43"/>
                  </a:cubicBezTo>
                  <a:moveTo>
                    <a:pt x="332" y="30"/>
                  </a:moveTo>
                  <a:cubicBezTo>
                    <a:pt x="310" y="30"/>
                    <a:pt x="295" y="47"/>
                    <a:pt x="295" y="70"/>
                  </a:cubicBezTo>
                  <a:cubicBezTo>
                    <a:pt x="295" y="95"/>
                    <a:pt x="311" y="110"/>
                    <a:pt x="332" y="110"/>
                  </a:cubicBezTo>
                  <a:cubicBezTo>
                    <a:pt x="347" y="110"/>
                    <a:pt x="360" y="101"/>
                    <a:pt x="363" y="90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47" y="93"/>
                    <a:pt x="340" y="96"/>
                    <a:pt x="332" y="96"/>
                  </a:cubicBezTo>
                  <a:cubicBezTo>
                    <a:pt x="320" y="96"/>
                    <a:pt x="311" y="88"/>
                    <a:pt x="310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47"/>
                    <a:pt x="353" y="30"/>
                    <a:pt x="332" y="30"/>
                  </a:cubicBezTo>
                  <a:moveTo>
                    <a:pt x="274" y="32"/>
                  </a:moveTo>
                  <a:cubicBezTo>
                    <a:pt x="253" y="92"/>
                    <a:pt x="253" y="92"/>
                    <a:pt x="253" y="9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90" y="32"/>
                    <a:pt x="290" y="32"/>
                    <a:pt x="290" y="32"/>
                  </a:cubicBezTo>
                  <a:lnTo>
                    <a:pt x="274" y="32"/>
                  </a:lnTo>
                  <a:close/>
                  <a:moveTo>
                    <a:pt x="202" y="32"/>
                  </a:moveTo>
                  <a:cubicBezTo>
                    <a:pt x="187" y="32"/>
                    <a:pt x="187" y="32"/>
                    <a:pt x="187" y="32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2"/>
                  </a:lnTo>
                  <a:close/>
                  <a:moveTo>
                    <a:pt x="205" y="10"/>
                  </a:moveTo>
                  <a:cubicBezTo>
                    <a:pt x="205" y="4"/>
                    <a:pt x="200" y="0"/>
                    <a:pt x="195" y="0"/>
                  </a:cubicBezTo>
                  <a:cubicBezTo>
                    <a:pt x="189" y="0"/>
                    <a:pt x="185" y="4"/>
                    <a:pt x="185" y="10"/>
                  </a:cubicBezTo>
                  <a:cubicBezTo>
                    <a:pt x="185" y="15"/>
                    <a:pt x="189" y="19"/>
                    <a:pt x="195" y="19"/>
                  </a:cubicBezTo>
                  <a:cubicBezTo>
                    <a:pt x="200" y="19"/>
                    <a:pt x="205" y="15"/>
                    <a:pt x="205" y="10"/>
                  </a:cubicBezTo>
                  <a:moveTo>
                    <a:pt x="140" y="30"/>
                  </a:moveTo>
                  <a:cubicBezTo>
                    <a:pt x="129" y="30"/>
                    <a:pt x="121" y="36"/>
                    <a:pt x="117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59"/>
                    <a:pt x="118" y="54"/>
                    <a:pt x="121" y="51"/>
                  </a:cubicBezTo>
                  <a:cubicBezTo>
                    <a:pt x="125" y="46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37"/>
                    <a:pt x="154" y="30"/>
                    <a:pt x="140" y="30"/>
                  </a:cubicBezTo>
                  <a:moveTo>
                    <a:pt x="16" y="6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5"/>
                    <a:pt x="13" y="111"/>
                    <a:pt x="40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7"/>
                    <a:pt x="57" y="97"/>
                    <a:pt x="40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auto">
            <a:xfrm>
              <a:off x="3322" y="1740"/>
              <a:ext cx="3158" cy="285"/>
            </a:xfrm>
            <a:custGeom>
              <a:avLst/>
              <a:gdLst>
                <a:gd name="T0" fmla="*/ 1471 w 1537"/>
                <a:gd name="T1" fmla="*/ 33 h 138"/>
                <a:gd name="T2" fmla="*/ 1507 w 1537"/>
                <a:gd name="T3" fmla="*/ 45 h 138"/>
                <a:gd name="T4" fmla="*/ 1510 w 1537"/>
                <a:gd name="T5" fmla="*/ 31 h 138"/>
                <a:gd name="T6" fmla="*/ 1413 w 1537"/>
                <a:gd name="T7" fmla="*/ 97 h 138"/>
                <a:gd name="T8" fmla="*/ 1377 w 1537"/>
                <a:gd name="T9" fmla="*/ 71 h 138"/>
                <a:gd name="T10" fmla="*/ 1387 w 1537"/>
                <a:gd name="T11" fmla="*/ 113 h 138"/>
                <a:gd name="T12" fmla="*/ 1436 w 1537"/>
                <a:gd name="T13" fmla="*/ 33 h 138"/>
                <a:gd name="T14" fmla="*/ 1361 w 1537"/>
                <a:gd name="T15" fmla="*/ 33 h 138"/>
                <a:gd name="T16" fmla="*/ 1363 w 1537"/>
                <a:gd name="T17" fmla="*/ 10 h 138"/>
                <a:gd name="T18" fmla="*/ 1304 w 1537"/>
                <a:gd name="T19" fmla="*/ 63 h 138"/>
                <a:gd name="T20" fmla="*/ 1300 w 1537"/>
                <a:gd name="T21" fmla="*/ 31 h 138"/>
                <a:gd name="T22" fmla="*/ 1278 w 1537"/>
                <a:gd name="T23" fmla="*/ 85 h 138"/>
                <a:gd name="T24" fmla="*/ 1225 w 1537"/>
                <a:gd name="T25" fmla="*/ 31 h 138"/>
                <a:gd name="T26" fmla="*/ 1225 w 1537"/>
                <a:gd name="T27" fmla="*/ 97 h 138"/>
                <a:gd name="T28" fmla="*/ 1109 w 1537"/>
                <a:gd name="T29" fmla="*/ 23 h 138"/>
                <a:gd name="T30" fmla="*/ 1109 w 1537"/>
                <a:gd name="T31" fmla="*/ 23 h 138"/>
                <a:gd name="T32" fmla="*/ 1176 w 1537"/>
                <a:gd name="T33" fmla="*/ 59 h 138"/>
                <a:gd name="T34" fmla="*/ 1010 w 1537"/>
                <a:gd name="T35" fmla="*/ 90 h 138"/>
                <a:gd name="T36" fmla="*/ 992 w 1537"/>
                <a:gd name="T37" fmla="*/ 47 h 138"/>
                <a:gd name="T38" fmla="*/ 1025 w 1537"/>
                <a:gd name="T39" fmla="*/ 55 h 138"/>
                <a:gd name="T40" fmla="*/ 970 w 1537"/>
                <a:gd name="T41" fmla="*/ 32 h 138"/>
                <a:gd name="T42" fmla="*/ 1041 w 1537"/>
                <a:gd name="T43" fmla="*/ 110 h 138"/>
                <a:gd name="T44" fmla="*/ 888 w 1537"/>
                <a:gd name="T45" fmla="*/ 45 h 138"/>
                <a:gd name="T46" fmla="*/ 873 w 1537"/>
                <a:gd name="T47" fmla="*/ 14 h 138"/>
                <a:gd name="T48" fmla="*/ 873 w 1537"/>
                <a:gd name="T49" fmla="*/ 82 h 138"/>
                <a:gd name="T50" fmla="*/ 854 w 1537"/>
                <a:gd name="T51" fmla="*/ 31 h 138"/>
                <a:gd name="T52" fmla="*/ 818 w 1537"/>
                <a:gd name="T53" fmla="*/ 109 h 138"/>
                <a:gd name="T54" fmla="*/ 858 w 1537"/>
                <a:gd name="T55" fmla="*/ 32 h 138"/>
                <a:gd name="T56" fmla="*/ 742 w 1537"/>
                <a:gd name="T57" fmla="*/ 74 h 138"/>
                <a:gd name="T58" fmla="*/ 712 w 1537"/>
                <a:gd name="T59" fmla="*/ 109 h 138"/>
                <a:gd name="T60" fmla="*/ 667 w 1537"/>
                <a:gd name="T61" fmla="*/ 15 h 138"/>
                <a:gd name="T62" fmla="*/ 637 w 1537"/>
                <a:gd name="T63" fmla="*/ 33 h 138"/>
                <a:gd name="T64" fmla="*/ 653 w 1537"/>
                <a:gd name="T65" fmla="*/ 109 h 138"/>
                <a:gd name="T66" fmla="*/ 653 w 1537"/>
                <a:gd name="T67" fmla="*/ 31 h 138"/>
                <a:gd name="T68" fmla="*/ 579 w 1537"/>
                <a:gd name="T69" fmla="*/ 44 h 138"/>
                <a:gd name="T70" fmla="*/ 579 w 1537"/>
                <a:gd name="T71" fmla="*/ 110 h 138"/>
                <a:gd name="T72" fmla="*/ 464 w 1537"/>
                <a:gd name="T73" fmla="*/ 44 h 138"/>
                <a:gd name="T74" fmla="*/ 484 w 1537"/>
                <a:gd name="T75" fmla="*/ 84 h 138"/>
                <a:gd name="T76" fmla="*/ 464 w 1537"/>
                <a:gd name="T77" fmla="*/ 31 h 138"/>
                <a:gd name="T78" fmla="*/ 375 w 1537"/>
                <a:gd name="T79" fmla="*/ 97 h 138"/>
                <a:gd name="T80" fmla="*/ 338 w 1537"/>
                <a:gd name="T81" fmla="*/ 71 h 138"/>
                <a:gd name="T82" fmla="*/ 349 w 1537"/>
                <a:gd name="T83" fmla="*/ 113 h 138"/>
                <a:gd name="T84" fmla="*/ 398 w 1537"/>
                <a:gd name="T85" fmla="*/ 33 h 138"/>
                <a:gd name="T86" fmla="*/ 294 w 1537"/>
                <a:gd name="T87" fmla="*/ 31 h 138"/>
                <a:gd name="T88" fmla="*/ 294 w 1537"/>
                <a:gd name="T89" fmla="*/ 97 h 138"/>
                <a:gd name="T90" fmla="*/ 241 w 1537"/>
                <a:gd name="T91" fmla="*/ 109 h 138"/>
                <a:gd name="T92" fmla="*/ 206 w 1537"/>
                <a:gd name="T93" fmla="*/ 109 h 138"/>
                <a:gd name="T94" fmla="*/ 160 w 1537"/>
                <a:gd name="T95" fmla="*/ 71 h 138"/>
                <a:gd name="T96" fmla="*/ 175 w 1537"/>
                <a:gd name="T97" fmla="*/ 71 h 138"/>
                <a:gd name="T98" fmla="*/ 88 w 1537"/>
                <a:gd name="T99" fmla="*/ 80 h 138"/>
                <a:gd name="T100" fmla="*/ 73 w 1537"/>
                <a:gd name="T101" fmla="*/ 45 h 138"/>
                <a:gd name="T102" fmla="*/ 88 w 1537"/>
                <a:gd name="T103" fmla="*/ 8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7" h="138">
                  <a:moveTo>
                    <a:pt x="1510" y="31"/>
                  </a:moveTo>
                  <a:cubicBezTo>
                    <a:pt x="1500" y="31"/>
                    <a:pt x="1491" y="36"/>
                    <a:pt x="1487" y="43"/>
                  </a:cubicBezTo>
                  <a:cubicBezTo>
                    <a:pt x="1486" y="43"/>
                    <a:pt x="1486" y="43"/>
                    <a:pt x="1486" y="43"/>
                  </a:cubicBezTo>
                  <a:cubicBezTo>
                    <a:pt x="1485" y="33"/>
                    <a:pt x="1485" y="33"/>
                    <a:pt x="1485" y="33"/>
                  </a:cubicBezTo>
                  <a:cubicBezTo>
                    <a:pt x="1471" y="33"/>
                    <a:pt x="1471" y="33"/>
                    <a:pt x="1471" y="33"/>
                  </a:cubicBezTo>
                  <a:cubicBezTo>
                    <a:pt x="1471" y="109"/>
                    <a:pt x="1471" y="109"/>
                    <a:pt x="1471" y="109"/>
                  </a:cubicBezTo>
                  <a:cubicBezTo>
                    <a:pt x="1486" y="109"/>
                    <a:pt x="1486" y="109"/>
                    <a:pt x="1486" y="109"/>
                  </a:cubicBezTo>
                  <a:cubicBezTo>
                    <a:pt x="1486" y="69"/>
                    <a:pt x="1486" y="69"/>
                    <a:pt x="1486" y="69"/>
                  </a:cubicBezTo>
                  <a:cubicBezTo>
                    <a:pt x="1486" y="60"/>
                    <a:pt x="1488" y="55"/>
                    <a:pt x="1491" y="51"/>
                  </a:cubicBezTo>
                  <a:cubicBezTo>
                    <a:pt x="1495" y="47"/>
                    <a:pt x="1501" y="45"/>
                    <a:pt x="1507" y="45"/>
                  </a:cubicBezTo>
                  <a:cubicBezTo>
                    <a:pt x="1516" y="45"/>
                    <a:pt x="1522" y="50"/>
                    <a:pt x="1522" y="63"/>
                  </a:cubicBezTo>
                  <a:cubicBezTo>
                    <a:pt x="1522" y="109"/>
                    <a:pt x="1522" y="109"/>
                    <a:pt x="1522" y="109"/>
                  </a:cubicBezTo>
                  <a:cubicBezTo>
                    <a:pt x="1537" y="109"/>
                    <a:pt x="1537" y="109"/>
                    <a:pt x="1537" y="109"/>
                  </a:cubicBezTo>
                  <a:cubicBezTo>
                    <a:pt x="1537" y="58"/>
                    <a:pt x="1537" y="58"/>
                    <a:pt x="1537" y="58"/>
                  </a:cubicBezTo>
                  <a:cubicBezTo>
                    <a:pt x="1537" y="38"/>
                    <a:pt x="1524" y="31"/>
                    <a:pt x="1510" y="31"/>
                  </a:cubicBezTo>
                  <a:moveTo>
                    <a:pt x="1413" y="97"/>
                  </a:moveTo>
                  <a:cubicBezTo>
                    <a:pt x="1400" y="97"/>
                    <a:pt x="1392" y="88"/>
                    <a:pt x="1392" y="71"/>
                  </a:cubicBezTo>
                  <a:cubicBezTo>
                    <a:pt x="1392" y="53"/>
                    <a:pt x="1400" y="44"/>
                    <a:pt x="1413" y="44"/>
                  </a:cubicBezTo>
                  <a:cubicBezTo>
                    <a:pt x="1426" y="44"/>
                    <a:pt x="1435" y="53"/>
                    <a:pt x="1435" y="70"/>
                  </a:cubicBezTo>
                  <a:cubicBezTo>
                    <a:pt x="1435" y="88"/>
                    <a:pt x="1426" y="97"/>
                    <a:pt x="1413" y="97"/>
                  </a:cubicBezTo>
                  <a:moveTo>
                    <a:pt x="1436" y="33"/>
                  </a:moveTo>
                  <a:cubicBezTo>
                    <a:pt x="1436" y="42"/>
                    <a:pt x="1436" y="42"/>
                    <a:pt x="1436" y="42"/>
                  </a:cubicBezTo>
                  <a:cubicBezTo>
                    <a:pt x="1434" y="42"/>
                    <a:pt x="1434" y="42"/>
                    <a:pt x="1434" y="42"/>
                  </a:cubicBezTo>
                  <a:cubicBezTo>
                    <a:pt x="1430" y="36"/>
                    <a:pt x="1422" y="31"/>
                    <a:pt x="1410" y="31"/>
                  </a:cubicBezTo>
                  <a:cubicBezTo>
                    <a:pt x="1392" y="31"/>
                    <a:pt x="1377" y="46"/>
                    <a:pt x="1377" y="71"/>
                  </a:cubicBezTo>
                  <a:cubicBezTo>
                    <a:pt x="1377" y="95"/>
                    <a:pt x="1391" y="110"/>
                    <a:pt x="1411" y="110"/>
                  </a:cubicBezTo>
                  <a:cubicBezTo>
                    <a:pt x="1422" y="110"/>
                    <a:pt x="1430" y="105"/>
                    <a:pt x="1434" y="99"/>
                  </a:cubicBezTo>
                  <a:cubicBezTo>
                    <a:pt x="1435" y="99"/>
                    <a:pt x="1435" y="99"/>
                    <a:pt x="1435" y="99"/>
                  </a:cubicBezTo>
                  <a:cubicBezTo>
                    <a:pt x="1435" y="116"/>
                    <a:pt x="1427" y="125"/>
                    <a:pt x="1411" y="125"/>
                  </a:cubicBezTo>
                  <a:cubicBezTo>
                    <a:pt x="1400" y="125"/>
                    <a:pt x="1391" y="119"/>
                    <a:pt x="1387" y="113"/>
                  </a:cubicBezTo>
                  <a:cubicBezTo>
                    <a:pt x="1378" y="123"/>
                    <a:pt x="1378" y="123"/>
                    <a:pt x="1378" y="123"/>
                  </a:cubicBezTo>
                  <a:cubicBezTo>
                    <a:pt x="1385" y="132"/>
                    <a:pt x="1397" y="138"/>
                    <a:pt x="1412" y="138"/>
                  </a:cubicBezTo>
                  <a:cubicBezTo>
                    <a:pt x="1435" y="138"/>
                    <a:pt x="1450" y="124"/>
                    <a:pt x="1450" y="97"/>
                  </a:cubicBezTo>
                  <a:cubicBezTo>
                    <a:pt x="1450" y="33"/>
                    <a:pt x="1450" y="33"/>
                    <a:pt x="1450" y="33"/>
                  </a:cubicBezTo>
                  <a:lnTo>
                    <a:pt x="1436" y="33"/>
                  </a:lnTo>
                  <a:close/>
                  <a:moveTo>
                    <a:pt x="1361" y="33"/>
                  </a:moveTo>
                  <a:cubicBezTo>
                    <a:pt x="1346" y="33"/>
                    <a:pt x="1346" y="33"/>
                    <a:pt x="1346" y="33"/>
                  </a:cubicBezTo>
                  <a:cubicBezTo>
                    <a:pt x="1346" y="109"/>
                    <a:pt x="1346" y="109"/>
                    <a:pt x="1346" y="109"/>
                  </a:cubicBezTo>
                  <a:cubicBezTo>
                    <a:pt x="1361" y="109"/>
                    <a:pt x="1361" y="109"/>
                    <a:pt x="1361" y="109"/>
                  </a:cubicBezTo>
                  <a:lnTo>
                    <a:pt x="1361" y="33"/>
                  </a:lnTo>
                  <a:close/>
                  <a:moveTo>
                    <a:pt x="1363" y="10"/>
                  </a:moveTo>
                  <a:cubicBezTo>
                    <a:pt x="1363" y="4"/>
                    <a:pt x="1359" y="0"/>
                    <a:pt x="1353" y="0"/>
                  </a:cubicBezTo>
                  <a:cubicBezTo>
                    <a:pt x="1348" y="0"/>
                    <a:pt x="1343" y="4"/>
                    <a:pt x="1343" y="10"/>
                  </a:cubicBezTo>
                  <a:cubicBezTo>
                    <a:pt x="1343" y="16"/>
                    <a:pt x="1348" y="20"/>
                    <a:pt x="1353" y="20"/>
                  </a:cubicBezTo>
                  <a:cubicBezTo>
                    <a:pt x="1359" y="20"/>
                    <a:pt x="1363" y="16"/>
                    <a:pt x="1363" y="10"/>
                  </a:cubicBezTo>
                  <a:moveTo>
                    <a:pt x="1278" y="85"/>
                  </a:moveTo>
                  <a:cubicBezTo>
                    <a:pt x="1270" y="95"/>
                    <a:pt x="1270" y="95"/>
                    <a:pt x="1270" y="95"/>
                  </a:cubicBezTo>
                  <a:cubicBezTo>
                    <a:pt x="1275" y="103"/>
                    <a:pt x="1284" y="110"/>
                    <a:pt x="1300" y="110"/>
                  </a:cubicBezTo>
                  <a:cubicBezTo>
                    <a:pt x="1317" y="110"/>
                    <a:pt x="1329" y="101"/>
                    <a:pt x="1329" y="86"/>
                  </a:cubicBezTo>
                  <a:cubicBezTo>
                    <a:pt x="1329" y="72"/>
                    <a:pt x="1317" y="67"/>
                    <a:pt x="1304" y="63"/>
                  </a:cubicBezTo>
                  <a:cubicBezTo>
                    <a:pt x="1295" y="61"/>
                    <a:pt x="1287" y="59"/>
                    <a:pt x="1287" y="52"/>
                  </a:cubicBezTo>
                  <a:cubicBezTo>
                    <a:pt x="1287" y="47"/>
                    <a:pt x="1292" y="44"/>
                    <a:pt x="1300" y="44"/>
                  </a:cubicBezTo>
                  <a:cubicBezTo>
                    <a:pt x="1308" y="44"/>
                    <a:pt x="1316" y="49"/>
                    <a:pt x="1320" y="54"/>
                  </a:cubicBezTo>
                  <a:cubicBezTo>
                    <a:pt x="1328" y="43"/>
                    <a:pt x="1328" y="43"/>
                    <a:pt x="1328" y="43"/>
                  </a:cubicBezTo>
                  <a:cubicBezTo>
                    <a:pt x="1322" y="36"/>
                    <a:pt x="1312" y="31"/>
                    <a:pt x="1300" y="31"/>
                  </a:cubicBezTo>
                  <a:cubicBezTo>
                    <a:pt x="1284" y="31"/>
                    <a:pt x="1272" y="39"/>
                    <a:pt x="1272" y="53"/>
                  </a:cubicBezTo>
                  <a:cubicBezTo>
                    <a:pt x="1272" y="68"/>
                    <a:pt x="1284" y="73"/>
                    <a:pt x="1298" y="76"/>
                  </a:cubicBezTo>
                  <a:cubicBezTo>
                    <a:pt x="1309" y="79"/>
                    <a:pt x="1314" y="82"/>
                    <a:pt x="1314" y="88"/>
                  </a:cubicBezTo>
                  <a:cubicBezTo>
                    <a:pt x="1314" y="94"/>
                    <a:pt x="1309" y="98"/>
                    <a:pt x="1300" y="98"/>
                  </a:cubicBezTo>
                  <a:cubicBezTo>
                    <a:pt x="1290" y="98"/>
                    <a:pt x="1282" y="92"/>
                    <a:pt x="1278" y="85"/>
                  </a:cubicBezTo>
                  <a:moveTo>
                    <a:pt x="1225" y="44"/>
                  </a:moveTo>
                  <a:cubicBezTo>
                    <a:pt x="1235" y="44"/>
                    <a:pt x="1242" y="51"/>
                    <a:pt x="1243" y="62"/>
                  </a:cubicBezTo>
                  <a:cubicBezTo>
                    <a:pt x="1205" y="62"/>
                    <a:pt x="1205" y="62"/>
                    <a:pt x="1205" y="62"/>
                  </a:cubicBezTo>
                  <a:cubicBezTo>
                    <a:pt x="1207" y="51"/>
                    <a:pt x="1214" y="44"/>
                    <a:pt x="1225" y="44"/>
                  </a:cubicBezTo>
                  <a:moveTo>
                    <a:pt x="1225" y="31"/>
                  </a:moveTo>
                  <a:cubicBezTo>
                    <a:pt x="1203" y="31"/>
                    <a:pt x="1189" y="48"/>
                    <a:pt x="1189" y="71"/>
                  </a:cubicBezTo>
                  <a:cubicBezTo>
                    <a:pt x="1189" y="95"/>
                    <a:pt x="1204" y="110"/>
                    <a:pt x="1225" y="110"/>
                  </a:cubicBezTo>
                  <a:cubicBezTo>
                    <a:pt x="1241" y="110"/>
                    <a:pt x="1253" y="101"/>
                    <a:pt x="1256" y="90"/>
                  </a:cubicBezTo>
                  <a:cubicBezTo>
                    <a:pt x="1244" y="84"/>
                    <a:pt x="1244" y="84"/>
                    <a:pt x="1244" y="84"/>
                  </a:cubicBezTo>
                  <a:cubicBezTo>
                    <a:pt x="1241" y="93"/>
                    <a:pt x="1234" y="97"/>
                    <a:pt x="1225" y="97"/>
                  </a:cubicBezTo>
                  <a:cubicBezTo>
                    <a:pt x="1214" y="97"/>
                    <a:pt x="1205" y="88"/>
                    <a:pt x="1204" y="73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58" y="69"/>
                    <a:pt x="1258" y="69"/>
                    <a:pt x="1258" y="69"/>
                  </a:cubicBezTo>
                  <a:cubicBezTo>
                    <a:pt x="1259" y="48"/>
                    <a:pt x="1247" y="31"/>
                    <a:pt x="1225" y="31"/>
                  </a:cubicBezTo>
                  <a:moveTo>
                    <a:pt x="1109" y="23"/>
                  </a:moveTo>
                  <a:cubicBezTo>
                    <a:pt x="1123" y="23"/>
                    <a:pt x="1123" y="23"/>
                    <a:pt x="1123" y="23"/>
                  </a:cubicBezTo>
                  <a:cubicBezTo>
                    <a:pt x="1151" y="23"/>
                    <a:pt x="1160" y="36"/>
                    <a:pt x="1160" y="59"/>
                  </a:cubicBezTo>
                  <a:cubicBezTo>
                    <a:pt x="1160" y="83"/>
                    <a:pt x="1150" y="95"/>
                    <a:pt x="1123" y="95"/>
                  </a:cubicBezTo>
                  <a:cubicBezTo>
                    <a:pt x="1109" y="95"/>
                    <a:pt x="1109" y="95"/>
                    <a:pt x="1109" y="95"/>
                  </a:cubicBezTo>
                  <a:lnTo>
                    <a:pt x="1109" y="23"/>
                  </a:lnTo>
                  <a:close/>
                  <a:moveTo>
                    <a:pt x="1123" y="10"/>
                  </a:moveTo>
                  <a:cubicBezTo>
                    <a:pt x="1093" y="10"/>
                    <a:pt x="1093" y="10"/>
                    <a:pt x="1093" y="10"/>
                  </a:cubicBezTo>
                  <a:cubicBezTo>
                    <a:pt x="1093" y="109"/>
                    <a:pt x="1093" y="109"/>
                    <a:pt x="1093" y="109"/>
                  </a:cubicBezTo>
                  <a:cubicBezTo>
                    <a:pt x="1123" y="109"/>
                    <a:pt x="1123" y="109"/>
                    <a:pt x="1123" y="109"/>
                  </a:cubicBezTo>
                  <a:cubicBezTo>
                    <a:pt x="1160" y="109"/>
                    <a:pt x="1176" y="90"/>
                    <a:pt x="1176" y="59"/>
                  </a:cubicBezTo>
                  <a:cubicBezTo>
                    <a:pt x="1176" y="29"/>
                    <a:pt x="1160" y="10"/>
                    <a:pt x="1123" y="10"/>
                  </a:cubicBezTo>
                  <a:moveTo>
                    <a:pt x="970" y="79"/>
                  </a:moveTo>
                  <a:cubicBezTo>
                    <a:pt x="970" y="70"/>
                    <a:pt x="975" y="63"/>
                    <a:pt x="984" y="60"/>
                  </a:cubicBezTo>
                  <a:cubicBezTo>
                    <a:pt x="985" y="61"/>
                    <a:pt x="985" y="61"/>
                    <a:pt x="985" y="6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04" y="95"/>
                    <a:pt x="998" y="97"/>
                    <a:pt x="990" y="97"/>
                  </a:cubicBezTo>
                  <a:cubicBezTo>
                    <a:pt x="978" y="97"/>
                    <a:pt x="970" y="89"/>
                    <a:pt x="970" y="79"/>
                  </a:cubicBezTo>
                  <a:moveTo>
                    <a:pt x="996" y="20"/>
                  </a:moveTo>
                  <a:cubicBezTo>
                    <a:pt x="1003" y="20"/>
                    <a:pt x="1008" y="25"/>
                    <a:pt x="1008" y="31"/>
                  </a:cubicBezTo>
                  <a:cubicBezTo>
                    <a:pt x="1008" y="39"/>
                    <a:pt x="1000" y="44"/>
                    <a:pt x="992" y="47"/>
                  </a:cubicBezTo>
                  <a:cubicBezTo>
                    <a:pt x="986" y="40"/>
                    <a:pt x="985" y="36"/>
                    <a:pt x="985" y="32"/>
                  </a:cubicBezTo>
                  <a:cubicBezTo>
                    <a:pt x="985" y="25"/>
                    <a:pt x="989" y="20"/>
                    <a:pt x="996" y="20"/>
                  </a:cubicBezTo>
                  <a:moveTo>
                    <a:pt x="1028" y="90"/>
                  </a:moveTo>
                  <a:cubicBezTo>
                    <a:pt x="1034" y="82"/>
                    <a:pt x="1037" y="70"/>
                    <a:pt x="1038" y="55"/>
                  </a:cubicBezTo>
                  <a:cubicBezTo>
                    <a:pt x="1025" y="55"/>
                    <a:pt x="1025" y="55"/>
                    <a:pt x="1025" y="55"/>
                  </a:cubicBezTo>
                  <a:cubicBezTo>
                    <a:pt x="1024" y="65"/>
                    <a:pt x="1022" y="73"/>
                    <a:pt x="1019" y="80"/>
                  </a:cubicBezTo>
                  <a:cubicBezTo>
                    <a:pt x="999" y="55"/>
                    <a:pt x="999" y="55"/>
                    <a:pt x="999" y="55"/>
                  </a:cubicBezTo>
                  <a:cubicBezTo>
                    <a:pt x="1012" y="51"/>
                    <a:pt x="1022" y="42"/>
                    <a:pt x="1022" y="31"/>
                  </a:cubicBezTo>
                  <a:cubicBezTo>
                    <a:pt x="1022" y="15"/>
                    <a:pt x="1009" y="8"/>
                    <a:pt x="996" y="8"/>
                  </a:cubicBezTo>
                  <a:cubicBezTo>
                    <a:pt x="981" y="8"/>
                    <a:pt x="970" y="18"/>
                    <a:pt x="970" y="32"/>
                  </a:cubicBezTo>
                  <a:cubicBezTo>
                    <a:pt x="970" y="38"/>
                    <a:pt x="972" y="44"/>
                    <a:pt x="978" y="51"/>
                  </a:cubicBezTo>
                  <a:cubicBezTo>
                    <a:pt x="964" y="56"/>
                    <a:pt x="954" y="66"/>
                    <a:pt x="954" y="80"/>
                  </a:cubicBezTo>
                  <a:cubicBezTo>
                    <a:pt x="954" y="98"/>
                    <a:pt x="970" y="111"/>
                    <a:pt x="990" y="111"/>
                  </a:cubicBezTo>
                  <a:cubicBezTo>
                    <a:pt x="1001" y="111"/>
                    <a:pt x="1011" y="107"/>
                    <a:pt x="1018" y="100"/>
                  </a:cubicBezTo>
                  <a:cubicBezTo>
                    <a:pt x="1025" y="108"/>
                    <a:pt x="1032" y="110"/>
                    <a:pt x="1041" y="110"/>
                  </a:cubicBezTo>
                  <a:cubicBezTo>
                    <a:pt x="1041" y="96"/>
                    <a:pt x="1041" y="96"/>
                    <a:pt x="1041" y="96"/>
                  </a:cubicBezTo>
                  <a:cubicBezTo>
                    <a:pt x="1035" y="96"/>
                    <a:pt x="1031" y="95"/>
                    <a:pt x="1028" y="90"/>
                  </a:cubicBezTo>
                  <a:moveTo>
                    <a:pt x="902" y="96"/>
                  </a:moveTo>
                  <a:cubicBezTo>
                    <a:pt x="893" y="96"/>
                    <a:pt x="888" y="91"/>
                    <a:pt x="888" y="80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909" y="45"/>
                    <a:pt x="909" y="45"/>
                    <a:pt x="909" y="45"/>
                  </a:cubicBezTo>
                  <a:cubicBezTo>
                    <a:pt x="909" y="33"/>
                    <a:pt x="909" y="33"/>
                    <a:pt x="909" y="33"/>
                  </a:cubicBezTo>
                  <a:cubicBezTo>
                    <a:pt x="888" y="33"/>
                    <a:pt x="888" y="33"/>
                    <a:pt x="888" y="33"/>
                  </a:cubicBezTo>
                  <a:cubicBezTo>
                    <a:pt x="888" y="12"/>
                    <a:pt x="888" y="12"/>
                    <a:pt x="888" y="12"/>
                  </a:cubicBezTo>
                  <a:cubicBezTo>
                    <a:pt x="873" y="14"/>
                    <a:pt x="873" y="14"/>
                    <a:pt x="873" y="1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63" y="33"/>
                    <a:pt x="863" y="33"/>
                    <a:pt x="863" y="33"/>
                  </a:cubicBezTo>
                  <a:cubicBezTo>
                    <a:pt x="863" y="46"/>
                    <a:pt x="863" y="46"/>
                    <a:pt x="863" y="46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3" y="82"/>
                    <a:pt x="873" y="82"/>
                    <a:pt x="873" y="82"/>
                  </a:cubicBezTo>
                  <a:cubicBezTo>
                    <a:pt x="873" y="104"/>
                    <a:pt x="888" y="110"/>
                    <a:pt x="901" y="110"/>
                  </a:cubicBezTo>
                  <a:cubicBezTo>
                    <a:pt x="906" y="110"/>
                    <a:pt x="909" y="109"/>
                    <a:pt x="912" y="109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9" y="95"/>
                    <a:pt x="906" y="96"/>
                    <a:pt x="902" y="96"/>
                  </a:cubicBezTo>
                  <a:moveTo>
                    <a:pt x="854" y="31"/>
                  </a:moveTo>
                  <a:cubicBezTo>
                    <a:pt x="845" y="31"/>
                    <a:pt x="837" y="36"/>
                    <a:pt x="834" y="44"/>
                  </a:cubicBezTo>
                  <a:cubicBezTo>
                    <a:pt x="832" y="44"/>
                    <a:pt x="832" y="44"/>
                    <a:pt x="832" y="44"/>
                  </a:cubicBezTo>
                  <a:cubicBezTo>
                    <a:pt x="832" y="33"/>
                    <a:pt x="832" y="33"/>
                    <a:pt x="832" y="33"/>
                  </a:cubicBezTo>
                  <a:cubicBezTo>
                    <a:pt x="818" y="33"/>
                    <a:pt x="818" y="33"/>
                    <a:pt x="818" y="33"/>
                  </a:cubicBezTo>
                  <a:cubicBezTo>
                    <a:pt x="818" y="109"/>
                    <a:pt x="818" y="109"/>
                    <a:pt x="818" y="109"/>
                  </a:cubicBezTo>
                  <a:cubicBezTo>
                    <a:pt x="833" y="109"/>
                    <a:pt x="833" y="109"/>
                    <a:pt x="833" y="109"/>
                  </a:cubicBezTo>
                  <a:cubicBezTo>
                    <a:pt x="833" y="66"/>
                    <a:pt x="833" y="66"/>
                    <a:pt x="833" y="66"/>
                  </a:cubicBezTo>
                  <a:cubicBezTo>
                    <a:pt x="833" y="53"/>
                    <a:pt x="841" y="45"/>
                    <a:pt x="852" y="45"/>
                  </a:cubicBezTo>
                  <a:cubicBezTo>
                    <a:pt x="854" y="45"/>
                    <a:pt x="856" y="46"/>
                    <a:pt x="857" y="46"/>
                  </a:cubicBezTo>
                  <a:cubicBezTo>
                    <a:pt x="858" y="32"/>
                    <a:pt x="858" y="32"/>
                    <a:pt x="858" y="32"/>
                  </a:cubicBezTo>
                  <a:cubicBezTo>
                    <a:pt x="857" y="31"/>
                    <a:pt x="856" y="31"/>
                    <a:pt x="854" y="31"/>
                  </a:cubicBezTo>
                  <a:moveTo>
                    <a:pt x="742" y="74"/>
                  </a:moveTo>
                  <a:cubicBezTo>
                    <a:pt x="758" y="28"/>
                    <a:pt x="758" y="28"/>
                    <a:pt x="758" y="28"/>
                  </a:cubicBezTo>
                  <a:cubicBezTo>
                    <a:pt x="774" y="74"/>
                    <a:pt x="774" y="74"/>
                    <a:pt x="774" y="74"/>
                  </a:cubicBezTo>
                  <a:lnTo>
                    <a:pt x="742" y="74"/>
                  </a:lnTo>
                  <a:close/>
                  <a:moveTo>
                    <a:pt x="786" y="109"/>
                  </a:moveTo>
                  <a:cubicBezTo>
                    <a:pt x="804" y="109"/>
                    <a:pt x="804" y="109"/>
                    <a:pt x="804" y="109"/>
                  </a:cubicBezTo>
                  <a:cubicBezTo>
                    <a:pt x="767" y="10"/>
                    <a:pt x="767" y="10"/>
                    <a:pt x="767" y="10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12" y="109"/>
                    <a:pt x="712" y="109"/>
                    <a:pt x="712" y="109"/>
                  </a:cubicBezTo>
                  <a:cubicBezTo>
                    <a:pt x="729" y="109"/>
                    <a:pt x="729" y="109"/>
                    <a:pt x="729" y="109"/>
                  </a:cubicBezTo>
                  <a:cubicBezTo>
                    <a:pt x="737" y="86"/>
                    <a:pt x="737" y="86"/>
                    <a:pt x="737" y="86"/>
                  </a:cubicBezTo>
                  <a:cubicBezTo>
                    <a:pt x="778" y="86"/>
                    <a:pt x="778" y="86"/>
                    <a:pt x="778" y="86"/>
                  </a:cubicBezTo>
                  <a:lnTo>
                    <a:pt x="786" y="109"/>
                  </a:lnTo>
                  <a:close/>
                  <a:moveTo>
                    <a:pt x="667" y="15"/>
                  </a:moveTo>
                  <a:cubicBezTo>
                    <a:pt x="670" y="15"/>
                    <a:pt x="674" y="16"/>
                    <a:pt x="676" y="16"/>
                  </a:cubicBezTo>
                  <a:cubicBezTo>
                    <a:pt x="676" y="2"/>
                    <a:pt x="676" y="2"/>
                    <a:pt x="676" y="2"/>
                  </a:cubicBezTo>
                  <a:cubicBezTo>
                    <a:pt x="674" y="2"/>
                    <a:pt x="670" y="1"/>
                    <a:pt x="666" y="1"/>
                  </a:cubicBezTo>
                  <a:cubicBezTo>
                    <a:pt x="652" y="1"/>
                    <a:pt x="637" y="7"/>
                    <a:pt x="637" y="29"/>
                  </a:cubicBezTo>
                  <a:cubicBezTo>
                    <a:pt x="637" y="33"/>
                    <a:pt x="637" y="33"/>
                    <a:pt x="637" y="33"/>
                  </a:cubicBezTo>
                  <a:cubicBezTo>
                    <a:pt x="625" y="33"/>
                    <a:pt x="625" y="33"/>
                    <a:pt x="625" y="3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109"/>
                    <a:pt x="637" y="109"/>
                    <a:pt x="637" y="109"/>
                  </a:cubicBezTo>
                  <a:cubicBezTo>
                    <a:pt x="653" y="109"/>
                    <a:pt x="653" y="109"/>
                    <a:pt x="653" y="109"/>
                  </a:cubicBezTo>
                  <a:cubicBezTo>
                    <a:pt x="653" y="45"/>
                    <a:pt x="653" y="45"/>
                    <a:pt x="653" y="45"/>
                  </a:cubicBezTo>
                  <a:cubicBezTo>
                    <a:pt x="673" y="45"/>
                    <a:pt x="673" y="45"/>
                    <a:pt x="673" y="45"/>
                  </a:cubicBezTo>
                  <a:cubicBezTo>
                    <a:pt x="673" y="33"/>
                    <a:pt x="673" y="33"/>
                    <a:pt x="673" y="33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1"/>
                    <a:pt x="653" y="31"/>
                    <a:pt x="653" y="31"/>
                  </a:cubicBezTo>
                  <a:cubicBezTo>
                    <a:pt x="653" y="20"/>
                    <a:pt x="658" y="15"/>
                    <a:pt x="667" y="15"/>
                  </a:cubicBezTo>
                  <a:moveTo>
                    <a:pt x="601" y="71"/>
                  </a:moveTo>
                  <a:cubicBezTo>
                    <a:pt x="601" y="87"/>
                    <a:pt x="593" y="97"/>
                    <a:pt x="579" y="97"/>
                  </a:cubicBezTo>
                  <a:cubicBezTo>
                    <a:pt x="566" y="97"/>
                    <a:pt x="558" y="87"/>
                    <a:pt x="558" y="71"/>
                  </a:cubicBezTo>
                  <a:cubicBezTo>
                    <a:pt x="558" y="54"/>
                    <a:pt x="566" y="44"/>
                    <a:pt x="579" y="44"/>
                  </a:cubicBezTo>
                  <a:cubicBezTo>
                    <a:pt x="593" y="44"/>
                    <a:pt x="601" y="54"/>
                    <a:pt x="601" y="71"/>
                  </a:cubicBezTo>
                  <a:moveTo>
                    <a:pt x="616" y="71"/>
                  </a:moveTo>
                  <a:cubicBezTo>
                    <a:pt x="616" y="46"/>
                    <a:pt x="601" y="31"/>
                    <a:pt x="579" y="31"/>
                  </a:cubicBezTo>
                  <a:cubicBezTo>
                    <a:pt x="558" y="31"/>
                    <a:pt x="543" y="46"/>
                    <a:pt x="543" y="71"/>
                  </a:cubicBezTo>
                  <a:cubicBezTo>
                    <a:pt x="543" y="95"/>
                    <a:pt x="558" y="110"/>
                    <a:pt x="579" y="110"/>
                  </a:cubicBezTo>
                  <a:cubicBezTo>
                    <a:pt x="601" y="110"/>
                    <a:pt x="616" y="95"/>
                    <a:pt x="616" y="71"/>
                  </a:cubicBezTo>
                  <a:moveTo>
                    <a:pt x="464" y="44"/>
                  </a:moveTo>
                  <a:cubicBezTo>
                    <a:pt x="475" y="44"/>
                    <a:pt x="481" y="51"/>
                    <a:pt x="482" y="62"/>
                  </a:cubicBezTo>
                  <a:cubicBezTo>
                    <a:pt x="444" y="62"/>
                    <a:pt x="444" y="62"/>
                    <a:pt x="444" y="62"/>
                  </a:cubicBezTo>
                  <a:cubicBezTo>
                    <a:pt x="446" y="51"/>
                    <a:pt x="454" y="44"/>
                    <a:pt x="464" y="44"/>
                  </a:cubicBezTo>
                  <a:moveTo>
                    <a:pt x="464" y="31"/>
                  </a:moveTo>
                  <a:cubicBezTo>
                    <a:pt x="443" y="31"/>
                    <a:pt x="428" y="48"/>
                    <a:pt x="428" y="71"/>
                  </a:cubicBezTo>
                  <a:cubicBezTo>
                    <a:pt x="428" y="95"/>
                    <a:pt x="444" y="110"/>
                    <a:pt x="465" y="110"/>
                  </a:cubicBezTo>
                  <a:cubicBezTo>
                    <a:pt x="480" y="110"/>
                    <a:pt x="492" y="101"/>
                    <a:pt x="496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0" y="93"/>
                    <a:pt x="473" y="97"/>
                    <a:pt x="464" y="97"/>
                  </a:cubicBezTo>
                  <a:cubicBezTo>
                    <a:pt x="453" y="97"/>
                    <a:pt x="444" y="88"/>
                    <a:pt x="443" y="73"/>
                  </a:cubicBezTo>
                  <a:cubicBezTo>
                    <a:pt x="498" y="73"/>
                    <a:pt x="498" y="73"/>
                    <a:pt x="498" y="73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48"/>
                    <a:pt x="486" y="31"/>
                    <a:pt x="464" y="31"/>
                  </a:cubicBezTo>
                  <a:moveTo>
                    <a:pt x="375" y="97"/>
                  </a:moveTo>
                  <a:cubicBezTo>
                    <a:pt x="362" y="97"/>
                    <a:pt x="354" y="88"/>
                    <a:pt x="354" y="71"/>
                  </a:cubicBezTo>
                  <a:cubicBezTo>
                    <a:pt x="354" y="53"/>
                    <a:pt x="362" y="44"/>
                    <a:pt x="374" y="44"/>
                  </a:cubicBezTo>
                  <a:cubicBezTo>
                    <a:pt x="388" y="44"/>
                    <a:pt x="397" y="53"/>
                    <a:pt x="397" y="70"/>
                  </a:cubicBezTo>
                  <a:cubicBezTo>
                    <a:pt x="397" y="88"/>
                    <a:pt x="388" y="97"/>
                    <a:pt x="375" y="97"/>
                  </a:cubicBezTo>
                  <a:moveTo>
                    <a:pt x="398" y="33"/>
                  </a:moveTo>
                  <a:cubicBezTo>
                    <a:pt x="398" y="42"/>
                    <a:pt x="398" y="42"/>
                    <a:pt x="398" y="42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2" y="36"/>
                    <a:pt x="384" y="31"/>
                    <a:pt x="372" y="31"/>
                  </a:cubicBezTo>
                  <a:cubicBezTo>
                    <a:pt x="353" y="31"/>
                    <a:pt x="338" y="46"/>
                    <a:pt x="338" y="71"/>
                  </a:cubicBezTo>
                  <a:cubicBezTo>
                    <a:pt x="338" y="95"/>
                    <a:pt x="353" y="110"/>
                    <a:pt x="372" y="110"/>
                  </a:cubicBezTo>
                  <a:cubicBezTo>
                    <a:pt x="384" y="110"/>
                    <a:pt x="392" y="105"/>
                    <a:pt x="396" y="99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16"/>
                    <a:pt x="389" y="125"/>
                    <a:pt x="373" y="125"/>
                  </a:cubicBezTo>
                  <a:cubicBezTo>
                    <a:pt x="362" y="125"/>
                    <a:pt x="353" y="119"/>
                    <a:pt x="349" y="11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7" y="132"/>
                    <a:pt x="359" y="138"/>
                    <a:pt x="373" y="138"/>
                  </a:cubicBezTo>
                  <a:cubicBezTo>
                    <a:pt x="397" y="138"/>
                    <a:pt x="412" y="124"/>
                    <a:pt x="412" y="97"/>
                  </a:cubicBezTo>
                  <a:cubicBezTo>
                    <a:pt x="412" y="33"/>
                    <a:pt x="412" y="33"/>
                    <a:pt x="412" y="33"/>
                  </a:cubicBezTo>
                  <a:lnTo>
                    <a:pt x="398" y="33"/>
                  </a:lnTo>
                  <a:close/>
                  <a:moveTo>
                    <a:pt x="293" y="44"/>
                  </a:moveTo>
                  <a:cubicBezTo>
                    <a:pt x="304" y="44"/>
                    <a:pt x="310" y="51"/>
                    <a:pt x="311" y="6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5" y="51"/>
                    <a:pt x="283" y="44"/>
                    <a:pt x="293" y="44"/>
                  </a:cubicBezTo>
                  <a:moveTo>
                    <a:pt x="294" y="31"/>
                  </a:moveTo>
                  <a:cubicBezTo>
                    <a:pt x="272" y="31"/>
                    <a:pt x="257" y="48"/>
                    <a:pt x="257" y="71"/>
                  </a:cubicBezTo>
                  <a:cubicBezTo>
                    <a:pt x="257" y="95"/>
                    <a:pt x="273" y="110"/>
                    <a:pt x="294" y="110"/>
                  </a:cubicBezTo>
                  <a:cubicBezTo>
                    <a:pt x="309" y="110"/>
                    <a:pt x="321" y="101"/>
                    <a:pt x="325" y="90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09" y="93"/>
                    <a:pt x="302" y="97"/>
                    <a:pt x="294" y="97"/>
                  </a:cubicBezTo>
                  <a:cubicBezTo>
                    <a:pt x="282" y="97"/>
                    <a:pt x="273" y="88"/>
                    <a:pt x="272" y="73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27" y="48"/>
                    <a:pt x="315" y="31"/>
                    <a:pt x="294" y="31"/>
                  </a:cubicBezTo>
                  <a:moveTo>
                    <a:pt x="241" y="109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109"/>
                    <a:pt x="226" y="109"/>
                    <a:pt x="226" y="109"/>
                  </a:cubicBezTo>
                  <a:lnTo>
                    <a:pt x="241" y="109"/>
                  </a:lnTo>
                  <a:close/>
                  <a:moveTo>
                    <a:pt x="206" y="109"/>
                  </a:moveTo>
                  <a:cubicBezTo>
                    <a:pt x="206" y="2"/>
                    <a:pt x="206" y="2"/>
                    <a:pt x="206" y="2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109"/>
                    <a:pt x="191" y="109"/>
                    <a:pt x="191" y="109"/>
                  </a:cubicBezTo>
                  <a:lnTo>
                    <a:pt x="206" y="109"/>
                  </a:lnTo>
                  <a:close/>
                  <a:moveTo>
                    <a:pt x="160" y="71"/>
                  </a:moveTo>
                  <a:cubicBezTo>
                    <a:pt x="160" y="87"/>
                    <a:pt x="151" y="97"/>
                    <a:pt x="138" y="97"/>
                  </a:cubicBezTo>
                  <a:cubicBezTo>
                    <a:pt x="125" y="97"/>
                    <a:pt x="116" y="87"/>
                    <a:pt x="116" y="71"/>
                  </a:cubicBezTo>
                  <a:cubicBezTo>
                    <a:pt x="116" y="54"/>
                    <a:pt x="125" y="44"/>
                    <a:pt x="138" y="44"/>
                  </a:cubicBezTo>
                  <a:cubicBezTo>
                    <a:pt x="151" y="44"/>
                    <a:pt x="160" y="54"/>
                    <a:pt x="160" y="71"/>
                  </a:cubicBezTo>
                  <a:moveTo>
                    <a:pt x="175" y="71"/>
                  </a:moveTo>
                  <a:cubicBezTo>
                    <a:pt x="175" y="46"/>
                    <a:pt x="160" y="31"/>
                    <a:pt x="138" y="31"/>
                  </a:cubicBezTo>
                  <a:cubicBezTo>
                    <a:pt x="116" y="31"/>
                    <a:pt x="101" y="46"/>
                    <a:pt x="101" y="71"/>
                  </a:cubicBezTo>
                  <a:cubicBezTo>
                    <a:pt x="101" y="95"/>
                    <a:pt x="116" y="110"/>
                    <a:pt x="138" y="110"/>
                  </a:cubicBezTo>
                  <a:cubicBezTo>
                    <a:pt x="160" y="110"/>
                    <a:pt x="175" y="95"/>
                    <a:pt x="175" y="71"/>
                  </a:cubicBezTo>
                  <a:moveTo>
                    <a:pt x="88" y="80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0" y="88"/>
                    <a:pt x="60" y="96"/>
                    <a:pt x="46" y="96"/>
                  </a:cubicBezTo>
                  <a:cubicBezTo>
                    <a:pt x="28" y="96"/>
                    <a:pt x="16" y="83"/>
                    <a:pt x="16" y="59"/>
                  </a:cubicBezTo>
                  <a:cubicBezTo>
                    <a:pt x="16" y="35"/>
                    <a:pt x="28" y="22"/>
                    <a:pt x="46" y="22"/>
                  </a:cubicBezTo>
                  <a:cubicBezTo>
                    <a:pt x="60" y="22"/>
                    <a:pt x="70" y="31"/>
                    <a:pt x="73" y="45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21"/>
                    <a:pt x="68" y="8"/>
                    <a:pt x="46" y="8"/>
                  </a:cubicBezTo>
                  <a:cubicBezTo>
                    <a:pt x="20" y="8"/>
                    <a:pt x="0" y="27"/>
                    <a:pt x="0" y="59"/>
                  </a:cubicBezTo>
                  <a:cubicBezTo>
                    <a:pt x="0" y="91"/>
                    <a:pt x="20" y="111"/>
                    <a:pt x="46" y="111"/>
                  </a:cubicBezTo>
                  <a:cubicBezTo>
                    <a:pt x="68" y="111"/>
                    <a:pt x="83" y="98"/>
                    <a:pt x="88" y="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/>
            <p:cNvSpPr>
              <a:spLocks noEditPoints="1"/>
            </p:cNvSpPr>
            <p:nvPr userDrawn="1"/>
          </p:nvSpPr>
          <p:spPr bwMode="auto">
            <a:xfrm>
              <a:off x="3332" y="1437"/>
              <a:ext cx="3175" cy="227"/>
            </a:xfrm>
            <a:custGeom>
              <a:avLst/>
              <a:gdLst>
                <a:gd name="T0" fmla="*/ 1512 w 1545"/>
                <a:gd name="T1" fmla="*/ 29 h 110"/>
                <a:gd name="T2" fmla="*/ 1512 w 1545"/>
                <a:gd name="T3" fmla="*/ 96 h 110"/>
                <a:gd name="T4" fmla="*/ 1433 w 1545"/>
                <a:gd name="T5" fmla="*/ 29 h 110"/>
                <a:gd name="T6" fmla="*/ 1394 w 1545"/>
                <a:gd name="T7" fmla="*/ 107 h 110"/>
                <a:gd name="T8" fmla="*/ 1444 w 1545"/>
                <a:gd name="T9" fmla="*/ 62 h 110"/>
                <a:gd name="T10" fmla="*/ 1363 w 1545"/>
                <a:gd name="T11" fmla="*/ 69 h 110"/>
                <a:gd name="T12" fmla="*/ 1378 w 1545"/>
                <a:gd name="T13" fmla="*/ 69 h 110"/>
                <a:gd name="T14" fmla="*/ 1286 w 1545"/>
                <a:gd name="T15" fmla="*/ 95 h 110"/>
                <a:gd name="T16" fmla="*/ 1272 w 1545"/>
                <a:gd name="T17" fmla="*/ 32 h 110"/>
                <a:gd name="T18" fmla="*/ 1247 w 1545"/>
                <a:gd name="T19" fmla="*/ 44 h 110"/>
                <a:gd name="T20" fmla="*/ 1296 w 1545"/>
                <a:gd name="T21" fmla="*/ 93 h 110"/>
                <a:gd name="T22" fmla="*/ 1238 w 1545"/>
                <a:gd name="T23" fmla="*/ 85 h 110"/>
                <a:gd name="T24" fmla="*/ 1237 w 1545"/>
                <a:gd name="T25" fmla="*/ 42 h 110"/>
                <a:gd name="T26" fmla="*/ 1209 w 1545"/>
                <a:gd name="T27" fmla="*/ 96 h 110"/>
                <a:gd name="T28" fmla="*/ 1112 w 1545"/>
                <a:gd name="T29" fmla="*/ 32 h 110"/>
                <a:gd name="T30" fmla="*/ 1117 w 1545"/>
                <a:gd name="T31" fmla="*/ 50 h 110"/>
                <a:gd name="T32" fmla="*/ 1163 w 1545"/>
                <a:gd name="T33" fmla="*/ 57 h 110"/>
                <a:gd name="T34" fmla="*/ 1060 w 1545"/>
                <a:gd name="T35" fmla="*/ 72 h 110"/>
                <a:gd name="T36" fmla="*/ 1046 w 1545"/>
                <a:gd name="T37" fmla="*/ 29 h 110"/>
                <a:gd name="T38" fmla="*/ 1040 w 1545"/>
                <a:gd name="T39" fmla="*/ 64 h 110"/>
                <a:gd name="T40" fmla="*/ 1063 w 1545"/>
                <a:gd name="T41" fmla="*/ 108 h 110"/>
                <a:gd name="T42" fmla="*/ 938 w 1545"/>
                <a:gd name="T43" fmla="*/ 69 h 110"/>
                <a:gd name="T44" fmla="*/ 981 w 1545"/>
                <a:gd name="T45" fmla="*/ 3 h 110"/>
                <a:gd name="T46" fmla="*/ 957 w 1545"/>
                <a:gd name="T47" fmla="*/ 109 h 110"/>
                <a:gd name="T48" fmla="*/ 996 w 1545"/>
                <a:gd name="T49" fmla="*/ 1 h 110"/>
                <a:gd name="T50" fmla="*/ 891 w 1545"/>
                <a:gd name="T51" fmla="*/ 32 h 110"/>
                <a:gd name="T52" fmla="*/ 911 w 1545"/>
                <a:gd name="T53" fmla="*/ 44 h 110"/>
                <a:gd name="T54" fmla="*/ 824 w 1545"/>
                <a:gd name="T55" fmla="*/ 96 h 110"/>
                <a:gd name="T56" fmla="*/ 824 w 1545"/>
                <a:gd name="T57" fmla="*/ 29 h 110"/>
                <a:gd name="T58" fmla="*/ 754 w 1545"/>
                <a:gd name="T59" fmla="*/ 67 h 110"/>
                <a:gd name="T60" fmla="*/ 770 w 1545"/>
                <a:gd name="T61" fmla="*/ 69 h 110"/>
                <a:gd name="T62" fmla="*/ 685 w 1545"/>
                <a:gd name="T63" fmla="*/ 1 h 110"/>
                <a:gd name="T64" fmla="*/ 634 w 1545"/>
                <a:gd name="T65" fmla="*/ 44 h 110"/>
                <a:gd name="T66" fmla="*/ 682 w 1545"/>
                <a:gd name="T67" fmla="*/ 44 h 110"/>
                <a:gd name="T68" fmla="*/ 610 w 1545"/>
                <a:gd name="T69" fmla="*/ 69 h 110"/>
                <a:gd name="T70" fmla="*/ 625 w 1545"/>
                <a:gd name="T71" fmla="*/ 69 h 110"/>
                <a:gd name="T72" fmla="*/ 476 w 1545"/>
                <a:gd name="T73" fmla="*/ 29 h 110"/>
                <a:gd name="T74" fmla="*/ 437 w 1545"/>
                <a:gd name="T75" fmla="*/ 107 h 110"/>
                <a:gd name="T76" fmla="*/ 487 w 1545"/>
                <a:gd name="T77" fmla="*/ 62 h 110"/>
                <a:gd name="T78" fmla="*/ 379 w 1545"/>
                <a:gd name="T79" fmla="*/ 97 h 110"/>
                <a:gd name="T80" fmla="*/ 379 w 1545"/>
                <a:gd name="T81" fmla="*/ 97 h 110"/>
                <a:gd name="T82" fmla="*/ 367 w 1545"/>
                <a:gd name="T83" fmla="*/ 55 h 110"/>
                <a:gd name="T84" fmla="*/ 376 w 1545"/>
                <a:gd name="T85" fmla="*/ 109 h 110"/>
                <a:gd name="T86" fmla="*/ 423 w 1545"/>
                <a:gd name="T87" fmla="*/ 97 h 110"/>
                <a:gd name="T88" fmla="*/ 284 w 1545"/>
                <a:gd name="T89" fmla="*/ 69 h 110"/>
                <a:gd name="T90" fmla="*/ 269 w 1545"/>
                <a:gd name="T91" fmla="*/ 69 h 110"/>
                <a:gd name="T92" fmla="*/ 202 w 1545"/>
                <a:gd name="T93" fmla="*/ 41 h 110"/>
                <a:gd name="T94" fmla="*/ 203 w 1545"/>
                <a:gd name="T95" fmla="*/ 67 h 110"/>
                <a:gd name="T96" fmla="*/ 253 w 1545"/>
                <a:gd name="T97" fmla="*/ 107 h 110"/>
                <a:gd name="T98" fmla="*/ 147 w 1545"/>
                <a:gd name="T99" fmla="*/ 89 h 110"/>
                <a:gd name="T100" fmla="*/ 101 w 1545"/>
                <a:gd name="T101" fmla="*/ 82 h 110"/>
                <a:gd name="T102" fmla="*/ 167 w 1545"/>
                <a:gd name="T103" fmla="*/ 107 h 110"/>
                <a:gd name="T104" fmla="*/ 68 w 1545"/>
                <a:gd name="T105" fmla="*/ 58 h 110"/>
                <a:gd name="T106" fmla="*/ 0 w 1545"/>
                <a:gd name="T107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5" h="110">
                  <a:moveTo>
                    <a:pt x="1511" y="43"/>
                  </a:moveTo>
                  <a:cubicBezTo>
                    <a:pt x="1522" y="43"/>
                    <a:pt x="1529" y="50"/>
                    <a:pt x="1530" y="60"/>
                  </a:cubicBezTo>
                  <a:cubicBezTo>
                    <a:pt x="1491" y="60"/>
                    <a:pt x="1491" y="60"/>
                    <a:pt x="1491" y="60"/>
                  </a:cubicBezTo>
                  <a:cubicBezTo>
                    <a:pt x="1493" y="49"/>
                    <a:pt x="1501" y="43"/>
                    <a:pt x="1511" y="43"/>
                  </a:cubicBezTo>
                  <a:moveTo>
                    <a:pt x="1512" y="29"/>
                  </a:moveTo>
                  <a:cubicBezTo>
                    <a:pt x="1490" y="29"/>
                    <a:pt x="1476" y="46"/>
                    <a:pt x="1476" y="69"/>
                  </a:cubicBezTo>
                  <a:cubicBezTo>
                    <a:pt x="1476" y="94"/>
                    <a:pt x="1491" y="109"/>
                    <a:pt x="1512" y="109"/>
                  </a:cubicBezTo>
                  <a:cubicBezTo>
                    <a:pt x="1527" y="109"/>
                    <a:pt x="1540" y="100"/>
                    <a:pt x="1543" y="89"/>
                  </a:cubicBezTo>
                  <a:cubicBezTo>
                    <a:pt x="1531" y="82"/>
                    <a:pt x="1531" y="82"/>
                    <a:pt x="1531" y="82"/>
                  </a:cubicBezTo>
                  <a:cubicBezTo>
                    <a:pt x="1528" y="92"/>
                    <a:pt x="1521" y="96"/>
                    <a:pt x="1512" y="96"/>
                  </a:cubicBezTo>
                  <a:cubicBezTo>
                    <a:pt x="1500" y="96"/>
                    <a:pt x="1491" y="87"/>
                    <a:pt x="1491" y="71"/>
                  </a:cubicBezTo>
                  <a:cubicBezTo>
                    <a:pt x="1545" y="71"/>
                    <a:pt x="1545" y="71"/>
                    <a:pt x="1545" y="71"/>
                  </a:cubicBezTo>
                  <a:cubicBezTo>
                    <a:pt x="1545" y="67"/>
                    <a:pt x="1545" y="67"/>
                    <a:pt x="1545" y="67"/>
                  </a:cubicBezTo>
                  <a:cubicBezTo>
                    <a:pt x="1545" y="47"/>
                    <a:pt x="1533" y="29"/>
                    <a:pt x="1512" y="29"/>
                  </a:cubicBezTo>
                  <a:moveTo>
                    <a:pt x="1433" y="29"/>
                  </a:moveTo>
                  <a:cubicBezTo>
                    <a:pt x="1422" y="29"/>
                    <a:pt x="1414" y="35"/>
                    <a:pt x="1410" y="41"/>
                  </a:cubicBezTo>
                  <a:cubicBezTo>
                    <a:pt x="1408" y="41"/>
                    <a:pt x="1408" y="41"/>
                    <a:pt x="1408" y="41"/>
                  </a:cubicBezTo>
                  <a:cubicBezTo>
                    <a:pt x="1408" y="32"/>
                    <a:pt x="1408" y="32"/>
                    <a:pt x="1408" y="32"/>
                  </a:cubicBezTo>
                  <a:cubicBezTo>
                    <a:pt x="1394" y="32"/>
                    <a:pt x="1394" y="32"/>
                    <a:pt x="1394" y="32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409" y="107"/>
                    <a:pt x="1409" y="107"/>
                    <a:pt x="1409" y="107"/>
                  </a:cubicBezTo>
                  <a:cubicBezTo>
                    <a:pt x="1409" y="67"/>
                    <a:pt x="1409" y="67"/>
                    <a:pt x="1409" y="67"/>
                  </a:cubicBezTo>
                  <a:cubicBezTo>
                    <a:pt x="1409" y="59"/>
                    <a:pt x="1411" y="54"/>
                    <a:pt x="1414" y="50"/>
                  </a:cubicBezTo>
                  <a:cubicBezTo>
                    <a:pt x="1418" y="46"/>
                    <a:pt x="1423" y="43"/>
                    <a:pt x="1429" y="43"/>
                  </a:cubicBezTo>
                  <a:cubicBezTo>
                    <a:pt x="1439" y="43"/>
                    <a:pt x="1444" y="48"/>
                    <a:pt x="1444" y="62"/>
                  </a:cubicBezTo>
                  <a:cubicBezTo>
                    <a:pt x="1444" y="107"/>
                    <a:pt x="1444" y="107"/>
                    <a:pt x="1444" y="107"/>
                  </a:cubicBezTo>
                  <a:cubicBezTo>
                    <a:pt x="1460" y="107"/>
                    <a:pt x="1460" y="107"/>
                    <a:pt x="1460" y="107"/>
                  </a:cubicBezTo>
                  <a:cubicBezTo>
                    <a:pt x="1460" y="57"/>
                    <a:pt x="1460" y="57"/>
                    <a:pt x="1460" y="57"/>
                  </a:cubicBezTo>
                  <a:cubicBezTo>
                    <a:pt x="1460" y="36"/>
                    <a:pt x="1447" y="29"/>
                    <a:pt x="1433" y="29"/>
                  </a:cubicBezTo>
                  <a:moveTo>
                    <a:pt x="1363" y="69"/>
                  </a:moveTo>
                  <a:cubicBezTo>
                    <a:pt x="1363" y="86"/>
                    <a:pt x="1354" y="96"/>
                    <a:pt x="1341" y="96"/>
                  </a:cubicBezTo>
                  <a:cubicBezTo>
                    <a:pt x="1328" y="96"/>
                    <a:pt x="1319" y="86"/>
                    <a:pt x="1319" y="69"/>
                  </a:cubicBezTo>
                  <a:cubicBezTo>
                    <a:pt x="1319" y="52"/>
                    <a:pt x="1328" y="43"/>
                    <a:pt x="1341" y="43"/>
                  </a:cubicBezTo>
                  <a:cubicBezTo>
                    <a:pt x="1354" y="43"/>
                    <a:pt x="1363" y="52"/>
                    <a:pt x="1363" y="69"/>
                  </a:cubicBezTo>
                  <a:moveTo>
                    <a:pt x="1378" y="69"/>
                  </a:moveTo>
                  <a:cubicBezTo>
                    <a:pt x="1378" y="45"/>
                    <a:pt x="1363" y="29"/>
                    <a:pt x="1341" y="29"/>
                  </a:cubicBezTo>
                  <a:cubicBezTo>
                    <a:pt x="1319" y="29"/>
                    <a:pt x="1304" y="45"/>
                    <a:pt x="1304" y="69"/>
                  </a:cubicBezTo>
                  <a:cubicBezTo>
                    <a:pt x="1304" y="93"/>
                    <a:pt x="1319" y="109"/>
                    <a:pt x="1341" y="109"/>
                  </a:cubicBezTo>
                  <a:cubicBezTo>
                    <a:pt x="1363" y="109"/>
                    <a:pt x="1378" y="93"/>
                    <a:pt x="1378" y="69"/>
                  </a:cubicBezTo>
                  <a:moveTo>
                    <a:pt x="1286" y="95"/>
                  </a:moveTo>
                  <a:cubicBezTo>
                    <a:pt x="1277" y="95"/>
                    <a:pt x="1272" y="90"/>
                    <a:pt x="1272" y="79"/>
                  </a:cubicBezTo>
                  <a:cubicBezTo>
                    <a:pt x="1272" y="44"/>
                    <a:pt x="1272" y="44"/>
                    <a:pt x="1272" y="44"/>
                  </a:cubicBezTo>
                  <a:cubicBezTo>
                    <a:pt x="1293" y="44"/>
                    <a:pt x="1293" y="44"/>
                    <a:pt x="1293" y="44"/>
                  </a:cubicBezTo>
                  <a:cubicBezTo>
                    <a:pt x="1293" y="32"/>
                    <a:pt x="1293" y="32"/>
                    <a:pt x="1293" y="32"/>
                  </a:cubicBezTo>
                  <a:cubicBezTo>
                    <a:pt x="1272" y="32"/>
                    <a:pt x="1272" y="32"/>
                    <a:pt x="1272" y="32"/>
                  </a:cubicBezTo>
                  <a:cubicBezTo>
                    <a:pt x="1272" y="11"/>
                    <a:pt x="1272" y="11"/>
                    <a:pt x="1272" y="11"/>
                  </a:cubicBezTo>
                  <a:cubicBezTo>
                    <a:pt x="1257" y="13"/>
                    <a:pt x="1257" y="13"/>
                    <a:pt x="1257" y="13"/>
                  </a:cubicBezTo>
                  <a:cubicBezTo>
                    <a:pt x="1257" y="32"/>
                    <a:pt x="1257" y="32"/>
                    <a:pt x="1257" y="3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47" y="44"/>
                    <a:pt x="1247" y="44"/>
                    <a:pt x="124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57" y="102"/>
                    <a:pt x="1272" y="108"/>
                    <a:pt x="1285" y="108"/>
                  </a:cubicBezTo>
                  <a:cubicBezTo>
                    <a:pt x="1290" y="108"/>
                    <a:pt x="1293" y="108"/>
                    <a:pt x="1296" y="107"/>
                  </a:cubicBezTo>
                  <a:cubicBezTo>
                    <a:pt x="1296" y="93"/>
                    <a:pt x="1296" y="93"/>
                    <a:pt x="1296" y="93"/>
                  </a:cubicBezTo>
                  <a:cubicBezTo>
                    <a:pt x="1293" y="94"/>
                    <a:pt x="1290" y="95"/>
                    <a:pt x="1286" y="95"/>
                  </a:cubicBezTo>
                  <a:moveTo>
                    <a:pt x="1187" y="84"/>
                  </a:moveTo>
                  <a:cubicBezTo>
                    <a:pt x="1179" y="94"/>
                    <a:pt x="1179" y="94"/>
                    <a:pt x="1179" y="94"/>
                  </a:cubicBezTo>
                  <a:cubicBezTo>
                    <a:pt x="1184" y="102"/>
                    <a:pt x="1193" y="109"/>
                    <a:pt x="1209" y="109"/>
                  </a:cubicBezTo>
                  <a:cubicBezTo>
                    <a:pt x="1226" y="109"/>
                    <a:pt x="1238" y="100"/>
                    <a:pt x="1238" y="85"/>
                  </a:cubicBezTo>
                  <a:cubicBezTo>
                    <a:pt x="1238" y="71"/>
                    <a:pt x="1227" y="66"/>
                    <a:pt x="1213" y="62"/>
                  </a:cubicBezTo>
                  <a:cubicBezTo>
                    <a:pt x="1204" y="59"/>
                    <a:pt x="1196" y="57"/>
                    <a:pt x="1196" y="51"/>
                  </a:cubicBezTo>
                  <a:cubicBezTo>
                    <a:pt x="1196" y="46"/>
                    <a:pt x="1201" y="42"/>
                    <a:pt x="1209" y="42"/>
                  </a:cubicBezTo>
                  <a:cubicBezTo>
                    <a:pt x="1217" y="42"/>
                    <a:pt x="1225" y="47"/>
                    <a:pt x="1229" y="52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1" y="34"/>
                    <a:pt x="1221" y="29"/>
                    <a:pt x="1209" y="29"/>
                  </a:cubicBezTo>
                  <a:cubicBezTo>
                    <a:pt x="1193" y="29"/>
                    <a:pt x="1181" y="38"/>
                    <a:pt x="1181" y="52"/>
                  </a:cubicBezTo>
                  <a:cubicBezTo>
                    <a:pt x="1181" y="66"/>
                    <a:pt x="1193" y="71"/>
                    <a:pt x="1207" y="75"/>
                  </a:cubicBezTo>
                  <a:cubicBezTo>
                    <a:pt x="1218" y="77"/>
                    <a:pt x="1223" y="80"/>
                    <a:pt x="1223" y="87"/>
                  </a:cubicBezTo>
                  <a:cubicBezTo>
                    <a:pt x="1223" y="93"/>
                    <a:pt x="1218" y="96"/>
                    <a:pt x="1209" y="96"/>
                  </a:cubicBezTo>
                  <a:cubicBezTo>
                    <a:pt x="1199" y="96"/>
                    <a:pt x="1191" y="90"/>
                    <a:pt x="1187" y="84"/>
                  </a:cubicBezTo>
                  <a:moveTo>
                    <a:pt x="1136" y="29"/>
                  </a:moveTo>
                  <a:cubicBezTo>
                    <a:pt x="1126" y="29"/>
                    <a:pt x="1118" y="35"/>
                    <a:pt x="1114" y="41"/>
                  </a:cubicBezTo>
                  <a:cubicBezTo>
                    <a:pt x="1112" y="41"/>
                    <a:pt x="1112" y="41"/>
                    <a:pt x="1112" y="41"/>
                  </a:cubicBezTo>
                  <a:cubicBezTo>
                    <a:pt x="1112" y="32"/>
                    <a:pt x="1112" y="32"/>
                    <a:pt x="1112" y="32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098" y="107"/>
                    <a:pt x="1098" y="107"/>
                    <a:pt x="1098" y="107"/>
                  </a:cubicBezTo>
                  <a:cubicBezTo>
                    <a:pt x="1113" y="107"/>
                    <a:pt x="1113" y="107"/>
                    <a:pt x="1113" y="107"/>
                  </a:cubicBezTo>
                  <a:cubicBezTo>
                    <a:pt x="1113" y="67"/>
                    <a:pt x="1113" y="67"/>
                    <a:pt x="1113" y="67"/>
                  </a:cubicBezTo>
                  <a:cubicBezTo>
                    <a:pt x="1113" y="59"/>
                    <a:pt x="1115" y="54"/>
                    <a:pt x="1117" y="50"/>
                  </a:cubicBezTo>
                  <a:cubicBezTo>
                    <a:pt x="1121" y="46"/>
                    <a:pt x="1127" y="43"/>
                    <a:pt x="1133" y="43"/>
                  </a:cubicBezTo>
                  <a:cubicBezTo>
                    <a:pt x="1143" y="43"/>
                    <a:pt x="1148" y="48"/>
                    <a:pt x="1148" y="62"/>
                  </a:cubicBezTo>
                  <a:cubicBezTo>
                    <a:pt x="1148" y="107"/>
                    <a:pt x="1148" y="107"/>
                    <a:pt x="1148" y="107"/>
                  </a:cubicBezTo>
                  <a:cubicBezTo>
                    <a:pt x="1163" y="107"/>
                    <a:pt x="1163" y="107"/>
                    <a:pt x="1163" y="107"/>
                  </a:cubicBezTo>
                  <a:cubicBezTo>
                    <a:pt x="1163" y="57"/>
                    <a:pt x="1163" y="57"/>
                    <a:pt x="1163" y="57"/>
                  </a:cubicBezTo>
                  <a:cubicBezTo>
                    <a:pt x="1163" y="36"/>
                    <a:pt x="1151" y="29"/>
                    <a:pt x="1136" y="29"/>
                  </a:cubicBezTo>
                  <a:moveTo>
                    <a:pt x="1039" y="97"/>
                  </a:moveTo>
                  <a:cubicBezTo>
                    <a:pt x="1032" y="97"/>
                    <a:pt x="1027" y="93"/>
                    <a:pt x="1027" y="87"/>
                  </a:cubicBezTo>
                  <a:cubicBezTo>
                    <a:pt x="1027" y="79"/>
                    <a:pt x="1032" y="76"/>
                    <a:pt x="1044" y="74"/>
                  </a:cubicBezTo>
                  <a:cubicBezTo>
                    <a:pt x="1060" y="72"/>
                    <a:pt x="1060" y="72"/>
                    <a:pt x="1060" y="72"/>
                  </a:cubicBezTo>
                  <a:cubicBezTo>
                    <a:pt x="1060" y="78"/>
                    <a:pt x="1060" y="78"/>
                    <a:pt x="1060" y="78"/>
                  </a:cubicBezTo>
                  <a:cubicBezTo>
                    <a:pt x="1060" y="90"/>
                    <a:pt x="1049" y="97"/>
                    <a:pt x="1039" y="97"/>
                  </a:cubicBezTo>
                  <a:moveTo>
                    <a:pt x="1075" y="97"/>
                  </a:moveTo>
                  <a:cubicBezTo>
                    <a:pt x="1075" y="59"/>
                    <a:pt x="1075" y="59"/>
                    <a:pt x="1075" y="59"/>
                  </a:cubicBezTo>
                  <a:cubicBezTo>
                    <a:pt x="1075" y="36"/>
                    <a:pt x="1061" y="29"/>
                    <a:pt x="1046" y="29"/>
                  </a:cubicBezTo>
                  <a:cubicBezTo>
                    <a:pt x="1030" y="29"/>
                    <a:pt x="1019" y="37"/>
                    <a:pt x="1015" y="50"/>
                  </a:cubicBezTo>
                  <a:cubicBezTo>
                    <a:pt x="1028" y="55"/>
                    <a:pt x="1028" y="55"/>
                    <a:pt x="1028" y="55"/>
                  </a:cubicBezTo>
                  <a:cubicBezTo>
                    <a:pt x="1030" y="48"/>
                    <a:pt x="1035" y="43"/>
                    <a:pt x="1045" y="43"/>
                  </a:cubicBezTo>
                  <a:cubicBezTo>
                    <a:pt x="1055" y="43"/>
                    <a:pt x="1060" y="49"/>
                    <a:pt x="1060" y="61"/>
                  </a:cubicBezTo>
                  <a:cubicBezTo>
                    <a:pt x="1040" y="64"/>
                    <a:pt x="1040" y="64"/>
                    <a:pt x="1040" y="64"/>
                  </a:cubicBezTo>
                  <a:cubicBezTo>
                    <a:pt x="1022" y="67"/>
                    <a:pt x="1012" y="74"/>
                    <a:pt x="1012" y="87"/>
                  </a:cubicBezTo>
                  <a:cubicBezTo>
                    <a:pt x="1012" y="101"/>
                    <a:pt x="1022" y="109"/>
                    <a:pt x="1037" y="109"/>
                  </a:cubicBezTo>
                  <a:cubicBezTo>
                    <a:pt x="1049" y="109"/>
                    <a:pt x="1058" y="104"/>
                    <a:pt x="1062" y="97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84" y="108"/>
                    <a:pt x="1084" y="108"/>
                    <a:pt x="1084" y="108"/>
                  </a:cubicBezTo>
                  <a:cubicBezTo>
                    <a:pt x="1084" y="97"/>
                    <a:pt x="1084" y="97"/>
                    <a:pt x="1084" y="97"/>
                  </a:cubicBezTo>
                  <a:lnTo>
                    <a:pt x="1075" y="97"/>
                  </a:lnTo>
                  <a:close/>
                  <a:moveTo>
                    <a:pt x="959" y="96"/>
                  </a:moveTo>
                  <a:cubicBezTo>
                    <a:pt x="946" y="96"/>
                    <a:pt x="938" y="86"/>
                    <a:pt x="938" y="69"/>
                  </a:cubicBezTo>
                  <a:cubicBezTo>
                    <a:pt x="938" y="52"/>
                    <a:pt x="946" y="43"/>
                    <a:pt x="959" y="43"/>
                  </a:cubicBezTo>
                  <a:cubicBezTo>
                    <a:pt x="971" y="43"/>
                    <a:pt x="980" y="50"/>
                    <a:pt x="981" y="65"/>
                  </a:cubicBezTo>
                  <a:cubicBezTo>
                    <a:pt x="981" y="73"/>
                    <a:pt x="981" y="73"/>
                    <a:pt x="981" y="73"/>
                  </a:cubicBezTo>
                  <a:cubicBezTo>
                    <a:pt x="980" y="88"/>
                    <a:pt x="971" y="96"/>
                    <a:pt x="959" y="96"/>
                  </a:cubicBezTo>
                  <a:moveTo>
                    <a:pt x="981" y="3"/>
                  </a:move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75" y="34"/>
                    <a:pt x="968" y="29"/>
                    <a:pt x="956" y="29"/>
                  </a:cubicBezTo>
                  <a:cubicBezTo>
                    <a:pt x="938" y="29"/>
                    <a:pt x="922" y="44"/>
                    <a:pt x="922" y="69"/>
                  </a:cubicBezTo>
                  <a:cubicBezTo>
                    <a:pt x="922" y="94"/>
                    <a:pt x="938" y="109"/>
                    <a:pt x="957" y="109"/>
                  </a:cubicBezTo>
                  <a:cubicBezTo>
                    <a:pt x="968" y="109"/>
                    <a:pt x="976" y="104"/>
                    <a:pt x="980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107"/>
                    <a:pt x="981" y="107"/>
                    <a:pt x="981" y="107"/>
                  </a:cubicBezTo>
                  <a:cubicBezTo>
                    <a:pt x="996" y="107"/>
                    <a:pt x="996" y="107"/>
                    <a:pt x="996" y="107"/>
                  </a:cubicBezTo>
                  <a:cubicBezTo>
                    <a:pt x="996" y="1"/>
                    <a:pt x="996" y="1"/>
                    <a:pt x="996" y="1"/>
                  </a:cubicBezTo>
                  <a:lnTo>
                    <a:pt x="981" y="3"/>
                  </a:lnTo>
                  <a:close/>
                  <a:moveTo>
                    <a:pt x="913" y="30"/>
                  </a:moveTo>
                  <a:cubicBezTo>
                    <a:pt x="904" y="30"/>
                    <a:pt x="896" y="35"/>
                    <a:pt x="893" y="43"/>
                  </a:cubicBezTo>
                  <a:cubicBezTo>
                    <a:pt x="891" y="43"/>
                    <a:pt x="891" y="43"/>
                    <a:pt x="891" y="43"/>
                  </a:cubicBezTo>
                  <a:cubicBezTo>
                    <a:pt x="891" y="32"/>
                    <a:pt x="891" y="32"/>
                    <a:pt x="891" y="32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877" y="107"/>
                    <a:pt x="877" y="107"/>
                    <a:pt x="877" y="107"/>
                  </a:cubicBezTo>
                  <a:cubicBezTo>
                    <a:pt x="892" y="107"/>
                    <a:pt x="892" y="107"/>
                    <a:pt x="892" y="107"/>
                  </a:cubicBezTo>
                  <a:cubicBezTo>
                    <a:pt x="892" y="64"/>
                    <a:pt x="892" y="64"/>
                    <a:pt x="892" y="64"/>
                  </a:cubicBezTo>
                  <a:cubicBezTo>
                    <a:pt x="892" y="51"/>
                    <a:pt x="900" y="44"/>
                    <a:pt x="911" y="44"/>
                  </a:cubicBezTo>
                  <a:cubicBezTo>
                    <a:pt x="913" y="44"/>
                    <a:pt x="915" y="44"/>
                    <a:pt x="916" y="45"/>
                  </a:cubicBezTo>
                  <a:cubicBezTo>
                    <a:pt x="917" y="30"/>
                    <a:pt x="917" y="30"/>
                    <a:pt x="917" y="30"/>
                  </a:cubicBezTo>
                  <a:cubicBezTo>
                    <a:pt x="916" y="30"/>
                    <a:pt x="915" y="30"/>
                    <a:pt x="913" y="30"/>
                  </a:cubicBezTo>
                  <a:moveTo>
                    <a:pt x="845" y="69"/>
                  </a:moveTo>
                  <a:cubicBezTo>
                    <a:pt x="845" y="86"/>
                    <a:pt x="837" y="96"/>
                    <a:pt x="824" y="96"/>
                  </a:cubicBezTo>
                  <a:cubicBezTo>
                    <a:pt x="810" y="96"/>
                    <a:pt x="802" y="86"/>
                    <a:pt x="802" y="69"/>
                  </a:cubicBezTo>
                  <a:cubicBezTo>
                    <a:pt x="802" y="52"/>
                    <a:pt x="810" y="43"/>
                    <a:pt x="824" y="43"/>
                  </a:cubicBezTo>
                  <a:cubicBezTo>
                    <a:pt x="837" y="43"/>
                    <a:pt x="845" y="52"/>
                    <a:pt x="845" y="69"/>
                  </a:cubicBezTo>
                  <a:moveTo>
                    <a:pt x="861" y="69"/>
                  </a:moveTo>
                  <a:cubicBezTo>
                    <a:pt x="861" y="45"/>
                    <a:pt x="846" y="29"/>
                    <a:pt x="824" y="29"/>
                  </a:cubicBezTo>
                  <a:cubicBezTo>
                    <a:pt x="802" y="29"/>
                    <a:pt x="787" y="45"/>
                    <a:pt x="787" y="69"/>
                  </a:cubicBezTo>
                  <a:cubicBezTo>
                    <a:pt x="787" y="93"/>
                    <a:pt x="802" y="109"/>
                    <a:pt x="824" y="109"/>
                  </a:cubicBezTo>
                  <a:cubicBezTo>
                    <a:pt x="846" y="109"/>
                    <a:pt x="861" y="93"/>
                    <a:pt x="861" y="69"/>
                  </a:cubicBezTo>
                  <a:moveTo>
                    <a:pt x="754" y="8"/>
                  </a:moveTo>
                  <a:cubicBezTo>
                    <a:pt x="754" y="67"/>
                    <a:pt x="754" y="67"/>
                    <a:pt x="754" y="67"/>
                  </a:cubicBezTo>
                  <a:cubicBezTo>
                    <a:pt x="754" y="86"/>
                    <a:pt x="749" y="95"/>
                    <a:pt x="734" y="95"/>
                  </a:cubicBezTo>
                  <a:cubicBezTo>
                    <a:pt x="728" y="95"/>
                    <a:pt x="725" y="95"/>
                    <a:pt x="722" y="94"/>
                  </a:cubicBezTo>
                  <a:cubicBezTo>
                    <a:pt x="723" y="108"/>
                    <a:pt x="723" y="108"/>
                    <a:pt x="723" y="108"/>
                  </a:cubicBezTo>
                  <a:cubicBezTo>
                    <a:pt x="726" y="109"/>
                    <a:pt x="729" y="109"/>
                    <a:pt x="735" y="109"/>
                  </a:cubicBezTo>
                  <a:cubicBezTo>
                    <a:pt x="759" y="109"/>
                    <a:pt x="770" y="96"/>
                    <a:pt x="770" y="69"/>
                  </a:cubicBezTo>
                  <a:cubicBezTo>
                    <a:pt x="770" y="8"/>
                    <a:pt x="770" y="8"/>
                    <a:pt x="770" y="8"/>
                  </a:cubicBezTo>
                  <a:lnTo>
                    <a:pt x="754" y="8"/>
                  </a:lnTo>
                  <a:close/>
                  <a:moveTo>
                    <a:pt x="676" y="14"/>
                  </a:moveTo>
                  <a:cubicBezTo>
                    <a:pt x="679" y="14"/>
                    <a:pt x="683" y="14"/>
                    <a:pt x="685" y="15"/>
                  </a:cubicBezTo>
                  <a:cubicBezTo>
                    <a:pt x="685" y="1"/>
                    <a:pt x="685" y="1"/>
                    <a:pt x="685" y="1"/>
                  </a:cubicBezTo>
                  <a:cubicBezTo>
                    <a:pt x="683" y="0"/>
                    <a:pt x="679" y="0"/>
                    <a:pt x="675" y="0"/>
                  </a:cubicBezTo>
                  <a:cubicBezTo>
                    <a:pt x="662" y="0"/>
                    <a:pt x="647" y="6"/>
                    <a:pt x="647" y="28"/>
                  </a:cubicBezTo>
                  <a:cubicBezTo>
                    <a:pt x="647" y="32"/>
                    <a:pt x="647" y="32"/>
                    <a:pt x="647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4" y="44"/>
                    <a:pt x="634" y="44"/>
                    <a:pt x="634" y="44"/>
                  </a:cubicBezTo>
                  <a:cubicBezTo>
                    <a:pt x="647" y="44"/>
                    <a:pt x="647" y="44"/>
                    <a:pt x="647" y="44"/>
                  </a:cubicBezTo>
                  <a:cubicBezTo>
                    <a:pt x="647" y="107"/>
                    <a:pt x="647" y="107"/>
                    <a:pt x="647" y="107"/>
                  </a:cubicBezTo>
                  <a:cubicBezTo>
                    <a:pt x="662" y="107"/>
                    <a:pt x="662" y="107"/>
                    <a:pt x="662" y="107"/>
                  </a:cubicBezTo>
                  <a:cubicBezTo>
                    <a:pt x="662" y="44"/>
                    <a:pt x="662" y="44"/>
                    <a:pt x="662" y="44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2" y="32"/>
                    <a:pt x="682" y="32"/>
                    <a:pt x="682" y="32"/>
                  </a:cubicBezTo>
                  <a:cubicBezTo>
                    <a:pt x="662" y="32"/>
                    <a:pt x="662" y="32"/>
                    <a:pt x="662" y="32"/>
                  </a:cubicBezTo>
                  <a:cubicBezTo>
                    <a:pt x="662" y="29"/>
                    <a:pt x="662" y="29"/>
                    <a:pt x="662" y="29"/>
                  </a:cubicBezTo>
                  <a:cubicBezTo>
                    <a:pt x="662" y="18"/>
                    <a:pt x="667" y="14"/>
                    <a:pt x="676" y="14"/>
                  </a:cubicBezTo>
                  <a:moveTo>
                    <a:pt x="610" y="69"/>
                  </a:moveTo>
                  <a:cubicBezTo>
                    <a:pt x="610" y="86"/>
                    <a:pt x="602" y="96"/>
                    <a:pt x="589" y="96"/>
                  </a:cubicBezTo>
                  <a:cubicBezTo>
                    <a:pt x="575" y="96"/>
                    <a:pt x="567" y="86"/>
                    <a:pt x="567" y="69"/>
                  </a:cubicBezTo>
                  <a:cubicBezTo>
                    <a:pt x="567" y="52"/>
                    <a:pt x="575" y="43"/>
                    <a:pt x="589" y="43"/>
                  </a:cubicBezTo>
                  <a:cubicBezTo>
                    <a:pt x="602" y="43"/>
                    <a:pt x="610" y="52"/>
                    <a:pt x="610" y="69"/>
                  </a:cubicBezTo>
                  <a:moveTo>
                    <a:pt x="625" y="69"/>
                  </a:moveTo>
                  <a:cubicBezTo>
                    <a:pt x="625" y="45"/>
                    <a:pt x="610" y="29"/>
                    <a:pt x="589" y="29"/>
                  </a:cubicBezTo>
                  <a:cubicBezTo>
                    <a:pt x="567" y="29"/>
                    <a:pt x="552" y="45"/>
                    <a:pt x="552" y="69"/>
                  </a:cubicBezTo>
                  <a:cubicBezTo>
                    <a:pt x="552" y="93"/>
                    <a:pt x="567" y="109"/>
                    <a:pt x="589" y="109"/>
                  </a:cubicBezTo>
                  <a:cubicBezTo>
                    <a:pt x="610" y="109"/>
                    <a:pt x="625" y="93"/>
                    <a:pt x="625" y="69"/>
                  </a:cubicBezTo>
                  <a:moveTo>
                    <a:pt x="476" y="29"/>
                  </a:moveTo>
                  <a:cubicBezTo>
                    <a:pt x="465" y="29"/>
                    <a:pt x="457" y="35"/>
                    <a:pt x="453" y="41"/>
                  </a:cubicBezTo>
                  <a:cubicBezTo>
                    <a:pt x="451" y="41"/>
                    <a:pt x="451" y="41"/>
                    <a:pt x="451" y="4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7" y="107"/>
                    <a:pt x="437" y="107"/>
                    <a:pt x="437" y="107"/>
                  </a:cubicBezTo>
                  <a:cubicBezTo>
                    <a:pt x="452" y="107"/>
                    <a:pt x="452" y="107"/>
                    <a:pt x="452" y="107"/>
                  </a:cubicBezTo>
                  <a:cubicBezTo>
                    <a:pt x="452" y="67"/>
                    <a:pt x="452" y="67"/>
                    <a:pt x="452" y="67"/>
                  </a:cubicBezTo>
                  <a:cubicBezTo>
                    <a:pt x="452" y="59"/>
                    <a:pt x="454" y="54"/>
                    <a:pt x="457" y="50"/>
                  </a:cubicBezTo>
                  <a:cubicBezTo>
                    <a:pt x="461" y="46"/>
                    <a:pt x="466" y="43"/>
                    <a:pt x="472" y="43"/>
                  </a:cubicBezTo>
                  <a:cubicBezTo>
                    <a:pt x="482" y="43"/>
                    <a:pt x="487" y="48"/>
                    <a:pt x="487" y="62"/>
                  </a:cubicBezTo>
                  <a:cubicBezTo>
                    <a:pt x="487" y="107"/>
                    <a:pt x="487" y="107"/>
                    <a:pt x="487" y="107"/>
                  </a:cubicBezTo>
                  <a:cubicBezTo>
                    <a:pt x="503" y="107"/>
                    <a:pt x="503" y="107"/>
                    <a:pt x="503" y="107"/>
                  </a:cubicBezTo>
                  <a:cubicBezTo>
                    <a:pt x="503" y="57"/>
                    <a:pt x="503" y="57"/>
                    <a:pt x="503" y="57"/>
                  </a:cubicBezTo>
                  <a:cubicBezTo>
                    <a:pt x="503" y="36"/>
                    <a:pt x="490" y="29"/>
                    <a:pt x="476" y="29"/>
                  </a:cubicBezTo>
                  <a:moveTo>
                    <a:pt x="379" y="97"/>
                  </a:moveTo>
                  <a:cubicBezTo>
                    <a:pt x="371" y="97"/>
                    <a:pt x="367" y="93"/>
                    <a:pt x="367" y="87"/>
                  </a:cubicBezTo>
                  <a:cubicBezTo>
                    <a:pt x="367" y="79"/>
                    <a:pt x="371" y="76"/>
                    <a:pt x="383" y="74"/>
                  </a:cubicBezTo>
                  <a:cubicBezTo>
                    <a:pt x="399" y="72"/>
                    <a:pt x="399" y="72"/>
                    <a:pt x="399" y="72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90"/>
                    <a:pt x="388" y="97"/>
                    <a:pt x="379" y="97"/>
                  </a:cubicBezTo>
                  <a:moveTo>
                    <a:pt x="414" y="97"/>
                  </a:moveTo>
                  <a:cubicBezTo>
                    <a:pt x="414" y="59"/>
                    <a:pt x="414" y="59"/>
                    <a:pt x="414" y="59"/>
                  </a:cubicBezTo>
                  <a:cubicBezTo>
                    <a:pt x="414" y="36"/>
                    <a:pt x="401" y="29"/>
                    <a:pt x="385" y="29"/>
                  </a:cubicBezTo>
                  <a:cubicBezTo>
                    <a:pt x="369" y="29"/>
                    <a:pt x="359" y="37"/>
                    <a:pt x="354" y="50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9" y="48"/>
                    <a:pt x="374" y="43"/>
                    <a:pt x="384" y="43"/>
                  </a:cubicBezTo>
                  <a:cubicBezTo>
                    <a:pt x="395" y="43"/>
                    <a:pt x="399" y="49"/>
                    <a:pt x="399" y="61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61" y="67"/>
                    <a:pt x="351" y="74"/>
                    <a:pt x="351" y="87"/>
                  </a:cubicBezTo>
                  <a:cubicBezTo>
                    <a:pt x="351" y="101"/>
                    <a:pt x="362" y="109"/>
                    <a:pt x="376" y="109"/>
                  </a:cubicBezTo>
                  <a:cubicBezTo>
                    <a:pt x="388" y="109"/>
                    <a:pt x="397" y="104"/>
                    <a:pt x="401" y="97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3" y="108"/>
                    <a:pt x="403" y="108"/>
                    <a:pt x="40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97"/>
                    <a:pt x="423" y="97"/>
                    <a:pt x="423" y="97"/>
                  </a:cubicBezTo>
                  <a:lnTo>
                    <a:pt x="414" y="97"/>
                  </a:lnTo>
                  <a:close/>
                  <a:moveTo>
                    <a:pt x="339" y="85"/>
                  </a:moveTo>
                  <a:cubicBezTo>
                    <a:pt x="326" y="80"/>
                    <a:pt x="326" y="80"/>
                    <a:pt x="326" y="80"/>
                  </a:cubicBezTo>
                  <a:cubicBezTo>
                    <a:pt x="323" y="90"/>
                    <a:pt x="315" y="96"/>
                    <a:pt x="306" y="96"/>
                  </a:cubicBezTo>
                  <a:cubicBezTo>
                    <a:pt x="293" y="96"/>
                    <a:pt x="284" y="86"/>
                    <a:pt x="284" y="69"/>
                  </a:cubicBezTo>
                  <a:cubicBezTo>
                    <a:pt x="284" y="53"/>
                    <a:pt x="292" y="43"/>
                    <a:pt x="306" y="43"/>
                  </a:cubicBezTo>
                  <a:cubicBezTo>
                    <a:pt x="315" y="43"/>
                    <a:pt x="323" y="48"/>
                    <a:pt x="326" y="59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36" y="39"/>
                    <a:pt x="322" y="29"/>
                    <a:pt x="306" y="29"/>
                  </a:cubicBezTo>
                  <a:cubicBezTo>
                    <a:pt x="284" y="29"/>
                    <a:pt x="269" y="45"/>
                    <a:pt x="269" y="69"/>
                  </a:cubicBezTo>
                  <a:cubicBezTo>
                    <a:pt x="269" y="94"/>
                    <a:pt x="284" y="109"/>
                    <a:pt x="306" y="109"/>
                  </a:cubicBezTo>
                  <a:cubicBezTo>
                    <a:pt x="322" y="109"/>
                    <a:pt x="336" y="100"/>
                    <a:pt x="339" y="85"/>
                  </a:cubicBezTo>
                  <a:moveTo>
                    <a:pt x="226" y="29"/>
                  </a:moveTo>
                  <a:cubicBezTo>
                    <a:pt x="216" y="29"/>
                    <a:pt x="208" y="35"/>
                    <a:pt x="204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59"/>
                    <a:pt x="205" y="54"/>
                    <a:pt x="208" y="50"/>
                  </a:cubicBezTo>
                  <a:cubicBezTo>
                    <a:pt x="211" y="46"/>
                    <a:pt x="217" y="43"/>
                    <a:pt x="223" y="43"/>
                  </a:cubicBezTo>
                  <a:cubicBezTo>
                    <a:pt x="233" y="43"/>
                    <a:pt x="238" y="48"/>
                    <a:pt x="238" y="62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36"/>
                    <a:pt x="241" y="29"/>
                    <a:pt x="226" y="29"/>
                  </a:cubicBezTo>
                  <a:moveTo>
                    <a:pt x="152" y="3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80"/>
                    <a:pt x="150" y="86"/>
                    <a:pt x="147" y="89"/>
                  </a:cubicBezTo>
                  <a:cubicBezTo>
                    <a:pt x="143" y="94"/>
                    <a:pt x="137" y="96"/>
                    <a:pt x="131" y="96"/>
                  </a:cubicBezTo>
                  <a:cubicBezTo>
                    <a:pt x="121" y="96"/>
                    <a:pt x="116" y="91"/>
                    <a:pt x="116" y="77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103"/>
                    <a:pt x="113" y="110"/>
                    <a:pt x="128" y="110"/>
                  </a:cubicBezTo>
                  <a:cubicBezTo>
                    <a:pt x="138" y="110"/>
                    <a:pt x="147" y="104"/>
                    <a:pt x="151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32"/>
                    <a:pt x="167" y="32"/>
                    <a:pt x="167" y="32"/>
                  </a:cubicBezTo>
                  <a:lnTo>
                    <a:pt x="152" y="32"/>
                  </a:lnTo>
                  <a:close/>
                  <a:moveTo>
                    <a:pt x="16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58" y="22"/>
                    <a:pt x="68" y="34"/>
                    <a:pt x="68" y="58"/>
                  </a:cubicBezTo>
                  <a:cubicBezTo>
                    <a:pt x="68" y="81"/>
                    <a:pt x="58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lnTo>
                    <a:pt x="16" y="22"/>
                  </a:lnTo>
                  <a:close/>
                  <a:moveTo>
                    <a:pt x="3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67" y="107"/>
                    <a:pt x="84" y="88"/>
                    <a:pt x="84" y="58"/>
                  </a:cubicBezTo>
                  <a:cubicBezTo>
                    <a:pt x="84" y="27"/>
                    <a:pt x="67" y="8"/>
                    <a:pt x="31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nti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346629" cy="483805"/>
            <a:chOff x="2744169" y="2638809"/>
            <a:chExt cx="2346629" cy="483805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9"/>
              <a:ext cx="2157857" cy="234000"/>
            </a:xfrm>
            <a:custGeom>
              <a:avLst/>
              <a:gdLst>
                <a:gd name="T0" fmla="*/ 1216 w 1272"/>
                <a:gd name="T1" fmla="*/ 33 h 137"/>
                <a:gd name="T2" fmla="*/ 1233 w 1272"/>
                <a:gd name="T3" fmla="*/ 137 h 137"/>
                <a:gd name="T4" fmla="*/ 1167 w 1272"/>
                <a:gd name="T5" fmla="*/ 44 h 137"/>
                <a:gd name="T6" fmla="*/ 1168 w 1272"/>
                <a:gd name="T7" fmla="*/ 109 h 137"/>
                <a:gd name="T8" fmla="*/ 1193 w 1272"/>
                <a:gd name="T9" fmla="*/ 31 h 137"/>
                <a:gd name="T10" fmla="*/ 1115 w 1272"/>
                <a:gd name="T11" fmla="*/ 45 h 137"/>
                <a:gd name="T12" fmla="*/ 1115 w 1272"/>
                <a:gd name="T13" fmla="*/ 12 h 137"/>
                <a:gd name="T14" fmla="*/ 1090 w 1272"/>
                <a:gd name="T15" fmla="*/ 45 h 137"/>
                <a:gd name="T16" fmla="*/ 1138 w 1272"/>
                <a:gd name="T17" fmla="*/ 109 h 137"/>
                <a:gd name="T18" fmla="*/ 1021 w 1272"/>
                <a:gd name="T19" fmla="*/ 95 h 137"/>
                <a:gd name="T20" fmla="*/ 1039 w 1272"/>
                <a:gd name="T21" fmla="*/ 52 h 137"/>
                <a:gd name="T22" fmla="*/ 1051 w 1272"/>
                <a:gd name="T23" fmla="*/ 31 h 137"/>
                <a:gd name="T24" fmla="*/ 1052 w 1272"/>
                <a:gd name="T25" fmla="*/ 98 h 137"/>
                <a:gd name="T26" fmla="*/ 991 w 1272"/>
                <a:gd name="T27" fmla="*/ 109 h 137"/>
                <a:gd name="T28" fmla="*/ 998 w 1272"/>
                <a:gd name="T29" fmla="*/ 0 h 137"/>
                <a:gd name="T30" fmla="*/ 967 w 1272"/>
                <a:gd name="T31" fmla="*/ 96 h 137"/>
                <a:gd name="T32" fmla="*/ 974 w 1272"/>
                <a:gd name="T33" fmla="*/ 33 h 137"/>
                <a:gd name="T34" fmla="*/ 938 w 1272"/>
                <a:gd name="T35" fmla="*/ 33 h 137"/>
                <a:gd name="T36" fmla="*/ 938 w 1272"/>
                <a:gd name="T37" fmla="*/ 81 h 137"/>
                <a:gd name="T38" fmla="*/ 967 w 1272"/>
                <a:gd name="T39" fmla="*/ 96 h 137"/>
                <a:gd name="T40" fmla="*/ 864 w 1272"/>
                <a:gd name="T41" fmla="*/ 33 h 137"/>
                <a:gd name="T42" fmla="*/ 865 w 1272"/>
                <a:gd name="T43" fmla="*/ 68 h 137"/>
                <a:gd name="T44" fmla="*/ 901 w 1272"/>
                <a:gd name="T45" fmla="*/ 109 h 137"/>
                <a:gd name="T46" fmla="*/ 800 w 1272"/>
                <a:gd name="T47" fmla="*/ 44 h 137"/>
                <a:gd name="T48" fmla="*/ 801 w 1272"/>
                <a:gd name="T49" fmla="*/ 31 h 137"/>
                <a:gd name="T50" fmla="*/ 820 w 1272"/>
                <a:gd name="T51" fmla="*/ 83 h 137"/>
                <a:gd name="T52" fmla="*/ 834 w 1272"/>
                <a:gd name="T53" fmla="*/ 69 h 137"/>
                <a:gd name="T54" fmla="*/ 736 w 1272"/>
                <a:gd name="T55" fmla="*/ 59 h 137"/>
                <a:gd name="T56" fmla="*/ 699 w 1272"/>
                <a:gd name="T57" fmla="*/ 9 h 137"/>
                <a:gd name="T58" fmla="*/ 752 w 1272"/>
                <a:gd name="T59" fmla="*/ 59 h 137"/>
                <a:gd name="T60" fmla="*/ 623 w 1272"/>
                <a:gd name="T61" fmla="*/ 2 h 137"/>
                <a:gd name="T62" fmla="*/ 572 w 1272"/>
                <a:gd name="T63" fmla="*/ 33 h 137"/>
                <a:gd name="T64" fmla="*/ 599 w 1272"/>
                <a:gd name="T65" fmla="*/ 109 h 137"/>
                <a:gd name="T66" fmla="*/ 599 w 1272"/>
                <a:gd name="T67" fmla="*/ 33 h 137"/>
                <a:gd name="T68" fmla="*/ 526 w 1272"/>
                <a:gd name="T69" fmla="*/ 97 h 137"/>
                <a:gd name="T70" fmla="*/ 563 w 1272"/>
                <a:gd name="T71" fmla="*/ 70 h 137"/>
                <a:gd name="T72" fmla="*/ 563 w 1272"/>
                <a:gd name="T73" fmla="*/ 70 h 137"/>
                <a:gd name="T74" fmla="*/ 425 w 1272"/>
                <a:gd name="T75" fmla="*/ 109 h 137"/>
                <a:gd name="T76" fmla="*/ 351 w 1272"/>
                <a:gd name="T77" fmla="*/ 70 h 137"/>
                <a:gd name="T78" fmla="*/ 372 w 1272"/>
                <a:gd name="T79" fmla="*/ 31 h 137"/>
                <a:gd name="T80" fmla="*/ 309 w 1272"/>
                <a:gd name="T81" fmla="*/ 70 h 137"/>
                <a:gd name="T82" fmla="*/ 309 w 1272"/>
                <a:gd name="T83" fmla="*/ 70 h 137"/>
                <a:gd name="T84" fmla="*/ 287 w 1272"/>
                <a:gd name="T85" fmla="*/ 110 h 137"/>
                <a:gd name="T86" fmla="*/ 184 w 1272"/>
                <a:gd name="T87" fmla="*/ 43 h 137"/>
                <a:gd name="T88" fmla="*/ 184 w 1272"/>
                <a:gd name="T89" fmla="*/ 109 h 137"/>
                <a:gd name="T90" fmla="*/ 219 w 1272"/>
                <a:gd name="T91" fmla="*/ 63 h 137"/>
                <a:gd name="T92" fmla="*/ 208 w 1272"/>
                <a:gd name="T93" fmla="*/ 31 h 137"/>
                <a:gd name="T94" fmla="*/ 98 w 1272"/>
                <a:gd name="T95" fmla="*/ 70 h 137"/>
                <a:gd name="T96" fmla="*/ 120 w 1272"/>
                <a:gd name="T97" fmla="*/ 31 h 137"/>
                <a:gd name="T98" fmla="*/ 56 w 1272"/>
                <a:gd name="T99" fmla="*/ 36 h 137"/>
                <a:gd name="T100" fmla="*/ 32 w 1272"/>
                <a:gd name="T101" fmla="*/ 64 h 137"/>
                <a:gd name="T102" fmla="*/ 0 w 1272"/>
                <a:gd name="T103" fmla="*/ 88 h 137"/>
                <a:gd name="T104" fmla="*/ 21 w 1272"/>
                <a:gd name="T105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137">
                  <a:moveTo>
                    <a:pt x="1272" y="33"/>
                  </a:moveTo>
                  <a:cubicBezTo>
                    <a:pt x="1256" y="33"/>
                    <a:pt x="1256" y="33"/>
                    <a:pt x="1256" y="33"/>
                  </a:cubicBezTo>
                  <a:cubicBezTo>
                    <a:pt x="1236" y="93"/>
                    <a:pt x="1236" y="93"/>
                    <a:pt x="1236" y="93"/>
                  </a:cubicBezTo>
                  <a:cubicBezTo>
                    <a:pt x="1216" y="33"/>
                    <a:pt x="1216" y="33"/>
                    <a:pt x="1216" y="33"/>
                  </a:cubicBezTo>
                  <a:cubicBezTo>
                    <a:pt x="1198" y="33"/>
                    <a:pt x="1198" y="33"/>
                    <a:pt x="1198" y="33"/>
                  </a:cubicBezTo>
                  <a:cubicBezTo>
                    <a:pt x="1227" y="109"/>
                    <a:pt x="1227" y="109"/>
                    <a:pt x="1227" y="109"/>
                  </a:cubicBezTo>
                  <a:cubicBezTo>
                    <a:pt x="1217" y="137"/>
                    <a:pt x="1217" y="137"/>
                    <a:pt x="1217" y="137"/>
                  </a:cubicBezTo>
                  <a:cubicBezTo>
                    <a:pt x="1233" y="137"/>
                    <a:pt x="1233" y="137"/>
                    <a:pt x="1233" y="137"/>
                  </a:cubicBezTo>
                  <a:lnTo>
                    <a:pt x="1272" y="33"/>
                  </a:lnTo>
                  <a:close/>
                  <a:moveTo>
                    <a:pt x="1189" y="31"/>
                  </a:moveTo>
                  <a:cubicBezTo>
                    <a:pt x="1180" y="31"/>
                    <a:pt x="1172" y="36"/>
                    <a:pt x="1168" y="44"/>
                  </a:cubicBezTo>
                  <a:cubicBezTo>
                    <a:pt x="1167" y="44"/>
                    <a:pt x="1167" y="44"/>
                    <a:pt x="1167" y="44"/>
                  </a:cubicBezTo>
                  <a:cubicBezTo>
                    <a:pt x="1167" y="33"/>
                    <a:pt x="1167" y="33"/>
                    <a:pt x="1167" y="33"/>
                  </a:cubicBezTo>
                  <a:cubicBezTo>
                    <a:pt x="1152" y="33"/>
                    <a:pt x="1152" y="33"/>
                    <a:pt x="1152" y="33"/>
                  </a:cubicBezTo>
                  <a:cubicBezTo>
                    <a:pt x="1152" y="109"/>
                    <a:pt x="1152" y="109"/>
                    <a:pt x="1152" y="109"/>
                  </a:cubicBezTo>
                  <a:cubicBezTo>
                    <a:pt x="1168" y="109"/>
                    <a:pt x="1168" y="109"/>
                    <a:pt x="1168" y="109"/>
                  </a:cubicBezTo>
                  <a:cubicBezTo>
                    <a:pt x="1168" y="66"/>
                    <a:pt x="1168" y="66"/>
                    <a:pt x="1168" y="66"/>
                  </a:cubicBezTo>
                  <a:cubicBezTo>
                    <a:pt x="1168" y="53"/>
                    <a:pt x="1176" y="45"/>
                    <a:pt x="1187" y="45"/>
                  </a:cubicBezTo>
                  <a:cubicBezTo>
                    <a:pt x="1189" y="45"/>
                    <a:pt x="1191" y="46"/>
                    <a:pt x="1192" y="46"/>
                  </a:cubicBezTo>
                  <a:cubicBezTo>
                    <a:pt x="1193" y="31"/>
                    <a:pt x="1193" y="31"/>
                    <a:pt x="1193" y="31"/>
                  </a:cubicBezTo>
                  <a:cubicBezTo>
                    <a:pt x="1192" y="31"/>
                    <a:pt x="1191" y="31"/>
                    <a:pt x="1189" y="31"/>
                  </a:cubicBezTo>
                  <a:moveTo>
                    <a:pt x="1129" y="96"/>
                  </a:moveTo>
                  <a:cubicBezTo>
                    <a:pt x="1120" y="96"/>
                    <a:pt x="1115" y="91"/>
                    <a:pt x="1115" y="80"/>
                  </a:cubicBezTo>
                  <a:cubicBezTo>
                    <a:pt x="1115" y="45"/>
                    <a:pt x="1115" y="45"/>
                    <a:pt x="1115" y="45"/>
                  </a:cubicBezTo>
                  <a:cubicBezTo>
                    <a:pt x="1135" y="45"/>
                    <a:pt x="1135" y="45"/>
                    <a:pt x="1135" y="45"/>
                  </a:cubicBezTo>
                  <a:cubicBezTo>
                    <a:pt x="1135" y="33"/>
                    <a:pt x="1135" y="33"/>
                    <a:pt x="1135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2"/>
                    <a:pt x="1115" y="12"/>
                    <a:pt x="1115" y="12"/>
                  </a:cubicBezTo>
                  <a:cubicBezTo>
                    <a:pt x="1100" y="14"/>
                    <a:pt x="1100" y="14"/>
                    <a:pt x="1100" y="14"/>
                  </a:cubicBezTo>
                  <a:cubicBezTo>
                    <a:pt x="1100" y="33"/>
                    <a:pt x="1100" y="33"/>
                    <a:pt x="1100" y="33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0" y="45"/>
                    <a:pt x="1100" y="45"/>
                    <a:pt x="1100" y="45"/>
                  </a:cubicBezTo>
                  <a:cubicBezTo>
                    <a:pt x="1100" y="81"/>
                    <a:pt x="1100" y="81"/>
                    <a:pt x="1100" y="81"/>
                  </a:cubicBezTo>
                  <a:cubicBezTo>
                    <a:pt x="1100" y="104"/>
                    <a:pt x="1115" y="110"/>
                    <a:pt x="1128" y="110"/>
                  </a:cubicBezTo>
                  <a:cubicBezTo>
                    <a:pt x="1132" y="110"/>
                    <a:pt x="1136" y="109"/>
                    <a:pt x="1138" y="109"/>
                  </a:cubicBezTo>
                  <a:cubicBezTo>
                    <a:pt x="1138" y="94"/>
                    <a:pt x="1138" y="94"/>
                    <a:pt x="1138" y="94"/>
                  </a:cubicBezTo>
                  <a:cubicBezTo>
                    <a:pt x="1136" y="95"/>
                    <a:pt x="1132" y="96"/>
                    <a:pt x="1129" y="96"/>
                  </a:cubicBezTo>
                  <a:moveTo>
                    <a:pt x="1030" y="85"/>
                  </a:moveTo>
                  <a:cubicBezTo>
                    <a:pt x="1021" y="95"/>
                    <a:pt x="1021" y="95"/>
                    <a:pt x="1021" y="95"/>
                  </a:cubicBezTo>
                  <a:cubicBezTo>
                    <a:pt x="1026" y="103"/>
                    <a:pt x="1036" y="110"/>
                    <a:pt x="1051" y="110"/>
                  </a:cubicBezTo>
                  <a:cubicBezTo>
                    <a:pt x="1069" y="110"/>
                    <a:pt x="1081" y="101"/>
                    <a:pt x="1081" y="86"/>
                  </a:cubicBezTo>
                  <a:cubicBezTo>
                    <a:pt x="1081" y="72"/>
                    <a:pt x="1069" y="67"/>
                    <a:pt x="1055" y="63"/>
                  </a:cubicBezTo>
                  <a:cubicBezTo>
                    <a:pt x="1046" y="61"/>
                    <a:pt x="1039" y="58"/>
                    <a:pt x="1039" y="52"/>
                  </a:cubicBezTo>
                  <a:cubicBezTo>
                    <a:pt x="1039" y="47"/>
                    <a:pt x="1043" y="43"/>
                    <a:pt x="1051" y="43"/>
                  </a:cubicBezTo>
                  <a:cubicBezTo>
                    <a:pt x="1060" y="43"/>
                    <a:pt x="1068" y="48"/>
                    <a:pt x="1072" y="54"/>
                  </a:cubicBezTo>
                  <a:cubicBezTo>
                    <a:pt x="1080" y="43"/>
                    <a:pt x="1080" y="43"/>
                    <a:pt x="1080" y="43"/>
                  </a:cubicBezTo>
                  <a:cubicBezTo>
                    <a:pt x="1073" y="36"/>
                    <a:pt x="1064" y="31"/>
                    <a:pt x="1051" y="31"/>
                  </a:cubicBezTo>
                  <a:cubicBezTo>
                    <a:pt x="1035" y="31"/>
                    <a:pt x="1024" y="39"/>
                    <a:pt x="1024" y="53"/>
                  </a:cubicBezTo>
                  <a:cubicBezTo>
                    <a:pt x="1024" y="67"/>
                    <a:pt x="1036" y="72"/>
                    <a:pt x="1050" y="76"/>
                  </a:cubicBezTo>
                  <a:cubicBezTo>
                    <a:pt x="1060" y="78"/>
                    <a:pt x="1066" y="82"/>
                    <a:pt x="1066" y="88"/>
                  </a:cubicBezTo>
                  <a:cubicBezTo>
                    <a:pt x="1066" y="94"/>
                    <a:pt x="1060" y="98"/>
                    <a:pt x="1052" y="98"/>
                  </a:cubicBezTo>
                  <a:cubicBezTo>
                    <a:pt x="1041" y="98"/>
                    <a:pt x="1033" y="92"/>
                    <a:pt x="1030" y="85"/>
                  </a:cubicBezTo>
                  <a:moveTo>
                    <a:pt x="1006" y="33"/>
                  </a:moveTo>
                  <a:cubicBezTo>
                    <a:pt x="991" y="33"/>
                    <a:pt x="991" y="33"/>
                    <a:pt x="991" y="33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1006" y="109"/>
                    <a:pt x="1006" y="109"/>
                    <a:pt x="1006" y="109"/>
                  </a:cubicBezTo>
                  <a:lnTo>
                    <a:pt x="1006" y="33"/>
                  </a:lnTo>
                  <a:close/>
                  <a:moveTo>
                    <a:pt x="1008" y="10"/>
                  </a:moveTo>
                  <a:cubicBezTo>
                    <a:pt x="1008" y="4"/>
                    <a:pt x="1004" y="0"/>
                    <a:pt x="998" y="0"/>
                  </a:cubicBezTo>
                  <a:cubicBezTo>
                    <a:pt x="993" y="0"/>
                    <a:pt x="988" y="4"/>
                    <a:pt x="988" y="10"/>
                  </a:cubicBezTo>
                  <a:cubicBezTo>
                    <a:pt x="988" y="16"/>
                    <a:pt x="993" y="20"/>
                    <a:pt x="998" y="20"/>
                  </a:cubicBezTo>
                  <a:cubicBezTo>
                    <a:pt x="1004" y="20"/>
                    <a:pt x="1008" y="16"/>
                    <a:pt x="1008" y="10"/>
                  </a:cubicBezTo>
                  <a:moveTo>
                    <a:pt x="967" y="96"/>
                  </a:moveTo>
                  <a:cubicBezTo>
                    <a:pt x="958" y="96"/>
                    <a:pt x="953" y="91"/>
                    <a:pt x="953" y="80"/>
                  </a:cubicBezTo>
                  <a:cubicBezTo>
                    <a:pt x="953" y="45"/>
                    <a:pt x="953" y="45"/>
                    <a:pt x="953" y="45"/>
                  </a:cubicBezTo>
                  <a:cubicBezTo>
                    <a:pt x="974" y="45"/>
                    <a:pt x="974" y="45"/>
                    <a:pt x="974" y="45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2"/>
                    <a:pt x="953" y="12"/>
                    <a:pt x="953" y="12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38" y="33"/>
                    <a:pt x="938" y="33"/>
                    <a:pt x="938" y="33"/>
                  </a:cubicBezTo>
                  <a:cubicBezTo>
                    <a:pt x="928" y="33"/>
                    <a:pt x="928" y="33"/>
                    <a:pt x="928" y="33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38" y="81"/>
                    <a:pt x="938" y="81"/>
                    <a:pt x="938" y="81"/>
                  </a:cubicBezTo>
                  <a:cubicBezTo>
                    <a:pt x="938" y="104"/>
                    <a:pt x="953" y="110"/>
                    <a:pt x="966" y="110"/>
                  </a:cubicBezTo>
                  <a:cubicBezTo>
                    <a:pt x="971" y="110"/>
                    <a:pt x="974" y="109"/>
                    <a:pt x="977" y="109"/>
                  </a:cubicBezTo>
                  <a:cubicBezTo>
                    <a:pt x="977" y="94"/>
                    <a:pt x="977" y="94"/>
                    <a:pt x="977" y="94"/>
                  </a:cubicBezTo>
                  <a:cubicBezTo>
                    <a:pt x="974" y="95"/>
                    <a:pt x="971" y="96"/>
                    <a:pt x="967" y="96"/>
                  </a:cubicBezTo>
                  <a:moveTo>
                    <a:pt x="889" y="31"/>
                  </a:moveTo>
                  <a:cubicBezTo>
                    <a:pt x="879" y="31"/>
                    <a:pt x="870" y="36"/>
                    <a:pt x="866" y="43"/>
                  </a:cubicBezTo>
                  <a:cubicBezTo>
                    <a:pt x="865" y="43"/>
                    <a:pt x="865" y="43"/>
                    <a:pt x="865" y="43"/>
                  </a:cubicBezTo>
                  <a:cubicBezTo>
                    <a:pt x="864" y="33"/>
                    <a:pt x="864" y="33"/>
                    <a:pt x="864" y="33"/>
                  </a:cubicBezTo>
                  <a:cubicBezTo>
                    <a:pt x="850" y="33"/>
                    <a:pt x="850" y="33"/>
                    <a:pt x="850" y="33"/>
                  </a:cubicBezTo>
                  <a:cubicBezTo>
                    <a:pt x="850" y="109"/>
                    <a:pt x="850" y="109"/>
                    <a:pt x="850" y="109"/>
                  </a:cubicBezTo>
                  <a:cubicBezTo>
                    <a:pt x="865" y="109"/>
                    <a:pt x="865" y="109"/>
                    <a:pt x="865" y="109"/>
                  </a:cubicBezTo>
                  <a:cubicBezTo>
                    <a:pt x="865" y="68"/>
                    <a:pt x="865" y="68"/>
                    <a:pt x="865" y="68"/>
                  </a:cubicBezTo>
                  <a:cubicBezTo>
                    <a:pt x="865" y="60"/>
                    <a:pt x="867" y="55"/>
                    <a:pt x="870" y="51"/>
                  </a:cubicBezTo>
                  <a:cubicBezTo>
                    <a:pt x="874" y="47"/>
                    <a:pt x="880" y="44"/>
                    <a:pt x="885" y="44"/>
                  </a:cubicBezTo>
                  <a:cubicBezTo>
                    <a:pt x="895" y="44"/>
                    <a:pt x="901" y="50"/>
                    <a:pt x="901" y="63"/>
                  </a:cubicBezTo>
                  <a:cubicBezTo>
                    <a:pt x="901" y="109"/>
                    <a:pt x="901" y="109"/>
                    <a:pt x="901" y="109"/>
                  </a:cubicBezTo>
                  <a:cubicBezTo>
                    <a:pt x="916" y="109"/>
                    <a:pt x="916" y="109"/>
                    <a:pt x="916" y="109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38"/>
                    <a:pt x="903" y="31"/>
                    <a:pt x="889" y="31"/>
                  </a:cubicBezTo>
                  <a:moveTo>
                    <a:pt x="800" y="44"/>
                  </a:moveTo>
                  <a:cubicBezTo>
                    <a:pt x="811" y="44"/>
                    <a:pt x="818" y="51"/>
                    <a:pt x="81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2" y="50"/>
                    <a:pt x="790" y="44"/>
                    <a:pt x="800" y="44"/>
                  </a:cubicBezTo>
                  <a:moveTo>
                    <a:pt x="801" y="31"/>
                  </a:moveTo>
                  <a:cubicBezTo>
                    <a:pt x="779" y="31"/>
                    <a:pt x="764" y="47"/>
                    <a:pt x="764" y="70"/>
                  </a:cubicBezTo>
                  <a:cubicBezTo>
                    <a:pt x="764" y="95"/>
                    <a:pt x="780" y="110"/>
                    <a:pt x="801" y="110"/>
                  </a:cubicBezTo>
                  <a:cubicBezTo>
                    <a:pt x="816" y="110"/>
                    <a:pt x="828" y="101"/>
                    <a:pt x="832" y="90"/>
                  </a:cubicBezTo>
                  <a:cubicBezTo>
                    <a:pt x="820" y="83"/>
                    <a:pt x="820" y="83"/>
                    <a:pt x="820" y="83"/>
                  </a:cubicBezTo>
                  <a:cubicBezTo>
                    <a:pt x="816" y="93"/>
                    <a:pt x="809" y="97"/>
                    <a:pt x="801" y="97"/>
                  </a:cubicBezTo>
                  <a:cubicBezTo>
                    <a:pt x="789" y="97"/>
                    <a:pt x="780" y="88"/>
                    <a:pt x="780" y="72"/>
                  </a:cubicBezTo>
                  <a:cubicBezTo>
                    <a:pt x="834" y="72"/>
                    <a:pt x="834" y="72"/>
                    <a:pt x="834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4" y="48"/>
                    <a:pt x="822" y="31"/>
                    <a:pt x="801" y="31"/>
                  </a:cubicBezTo>
                  <a:moveTo>
                    <a:pt x="684" y="23"/>
                  </a:moveTo>
                  <a:cubicBezTo>
                    <a:pt x="698" y="23"/>
                    <a:pt x="698" y="23"/>
                    <a:pt x="698" y="23"/>
                  </a:cubicBezTo>
                  <a:cubicBezTo>
                    <a:pt x="726" y="23"/>
                    <a:pt x="736" y="36"/>
                    <a:pt x="736" y="59"/>
                  </a:cubicBezTo>
                  <a:cubicBezTo>
                    <a:pt x="736" y="82"/>
                    <a:pt x="726" y="95"/>
                    <a:pt x="698" y="95"/>
                  </a:cubicBezTo>
                  <a:cubicBezTo>
                    <a:pt x="684" y="95"/>
                    <a:pt x="684" y="95"/>
                    <a:pt x="684" y="95"/>
                  </a:cubicBezTo>
                  <a:lnTo>
                    <a:pt x="684" y="23"/>
                  </a:lnTo>
                  <a:close/>
                  <a:moveTo>
                    <a:pt x="699" y="9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736" y="109"/>
                    <a:pt x="752" y="89"/>
                    <a:pt x="752" y="59"/>
                  </a:cubicBezTo>
                  <a:cubicBezTo>
                    <a:pt x="752" y="28"/>
                    <a:pt x="736" y="9"/>
                    <a:pt x="699" y="9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3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ucation &amp; Soci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53197" cy="737999"/>
            <a:chOff x="4503" y="1697"/>
            <a:chExt cx="2857" cy="896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4513" y="2310"/>
              <a:ext cx="2847" cy="28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4505" y="2003"/>
              <a:ext cx="2208" cy="229"/>
            </a:xfrm>
            <a:custGeom>
              <a:avLst/>
              <a:gdLst>
                <a:gd name="T0" fmla="*/ 1040 w 1074"/>
                <a:gd name="T1" fmla="*/ 63 h 111"/>
                <a:gd name="T2" fmla="*/ 1020 w 1074"/>
                <a:gd name="T3" fmla="*/ 65 h 111"/>
                <a:gd name="T4" fmla="*/ 1005 w 1074"/>
                <a:gd name="T5" fmla="*/ 109 h 111"/>
                <a:gd name="T6" fmla="*/ 1030 w 1074"/>
                <a:gd name="T7" fmla="*/ 73 h 111"/>
                <a:gd name="T8" fmla="*/ 969 w 1074"/>
                <a:gd name="T9" fmla="*/ 44 h 111"/>
                <a:gd name="T10" fmla="*/ 953 w 1074"/>
                <a:gd name="T11" fmla="*/ 33 h 111"/>
                <a:gd name="T12" fmla="*/ 968 w 1074"/>
                <a:gd name="T13" fmla="*/ 66 h 111"/>
                <a:gd name="T14" fmla="*/ 993 w 1074"/>
                <a:gd name="T15" fmla="*/ 32 h 111"/>
                <a:gd name="T16" fmla="*/ 900 w 1074"/>
                <a:gd name="T17" fmla="*/ 97 h 111"/>
                <a:gd name="T18" fmla="*/ 921 w 1074"/>
                <a:gd name="T19" fmla="*/ 71 h 111"/>
                <a:gd name="T20" fmla="*/ 863 w 1074"/>
                <a:gd name="T21" fmla="*/ 71 h 111"/>
                <a:gd name="T22" fmla="*/ 843 w 1074"/>
                <a:gd name="T23" fmla="*/ 10 h 111"/>
                <a:gd name="T24" fmla="*/ 782 w 1074"/>
                <a:gd name="T25" fmla="*/ 10 h 111"/>
                <a:gd name="T26" fmla="*/ 720 w 1074"/>
                <a:gd name="T27" fmla="*/ 10 h 111"/>
                <a:gd name="T28" fmla="*/ 790 w 1074"/>
                <a:gd name="T29" fmla="*/ 31 h 111"/>
                <a:gd name="T30" fmla="*/ 861 w 1074"/>
                <a:gd name="T31" fmla="*/ 10 h 111"/>
                <a:gd name="T32" fmla="*/ 674 w 1074"/>
                <a:gd name="T33" fmla="*/ 2 h 111"/>
                <a:gd name="T34" fmla="*/ 674 w 1074"/>
                <a:gd name="T35" fmla="*/ 109 h 111"/>
                <a:gd name="T36" fmla="*/ 605 w 1074"/>
                <a:gd name="T37" fmla="*/ 76 h 111"/>
                <a:gd name="T38" fmla="*/ 601 w 1074"/>
                <a:gd name="T39" fmla="*/ 99 h 111"/>
                <a:gd name="T40" fmla="*/ 607 w 1074"/>
                <a:gd name="T41" fmla="*/ 31 h 111"/>
                <a:gd name="T42" fmla="*/ 606 w 1074"/>
                <a:gd name="T43" fmla="*/ 44 h 111"/>
                <a:gd name="T44" fmla="*/ 574 w 1074"/>
                <a:gd name="T45" fmla="*/ 89 h 111"/>
                <a:gd name="T46" fmla="*/ 624 w 1074"/>
                <a:gd name="T47" fmla="*/ 98 h 111"/>
                <a:gd name="T48" fmla="*/ 646 w 1074"/>
                <a:gd name="T49" fmla="*/ 98 h 111"/>
                <a:gd name="T50" fmla="*/ 542 w 1074"/>
                <a:gd name="T51" fmla="*/ 33 h 111"/>
                <a:gd name="T52" fmla="*/ 558 w 1074"/>
                <a:gd name="T53" fmla="*/ 33 h 111"/>
                <a:gd name="T54" fmla="*/ 540 w 1074"/>
                <a:gd name="T55" fmla="*/ 10 h 111"/>
                <a:gd name="T56" fmla="*/ 527 w 1074"/>
                <a:gd name="T57" fmla="*/ 87 h 111"/>
                <a:gd name="T58" fmla="*/ 472 w 1074"/>
                <a:gd name="T59" fmla="*/ 71 h 111"/>
                <a:gd name="T60" fmla="*/ 527 w 1074"/>
                <a:gd name="T61" fmla="*/ 55 h 111"/>
                <a:gd name="T62" fmla="*/ 494 w 1074"/>
                <a:gd name="T63" fmla="*/ 111 h 111"/>
                <a:gd name="T64" fmla="*/ 408 w 1074"/>
                <a:gd name="T65" fmla="*/ 97 h 111"/>
                <a:gd name="T66" fmla="*/ 430 w 1074"/>
                <a:gd name="T67" fmla="*/ 71 h 111"/>
                <a:gd name="T68" fmla="*/ 372 w 1074"/>
                <a:gd name="T69" fmla="*/ 71 h 111"/>
                <a:gd name="T70" fmla="*/ 345 w 1074"/>
                <a:gd name="T71" fmla="*/ 36 h 111"/>
                <a:gd name="T72" fmla="*/ 293 w 1074"/>
                <a:gd name="T73" fmla="*/ 35 h 111"/>
                <a:gd name="T74" fmla="*/ 326 w 1074"/>
                <a:gd name="T75" fmla="*/ 97 h 111"/>
                <a:gd name="T76" fmla="*/ 326 w 1074"/>
                <a:gd name="T77" fmla="*/ 111 h 111"/>
                <a:gd name="T78" fmla="*/ 309 w 1074"/>
                <a:gd name="T79" fmla="*/ 35 h 111"/>
                <a:gd name="T80" fmla="*/ 203 w 1074"/>
                <a:gd name="T81" fmla="*/ 97 h 111"/>
                <a:gd name="T82" fmla="*/ 226 w 1074"/>
                <a:gd name="T83" fmla="*/ 67 h 111"/>
                <a:gd name="T84" fmla="*/ 226 w 1074"/>
                <a:gd name="T85" fmla="*/ 4 h 111"/>
                <a:gd name="T86" fmla="*/ 201 w 1074"/>
                <a:gd name="T87" fmla="*/ 31 h 111"/>
                <a:gd name="T88" fmla="*/ 225 w 1074"/>
                <a:gd name="T89" fmla="*/ 99 h 111"/>
                <a:gd name="T90" fmla="*/ 241 w 1074"/>
                <a:gd name="T91" fmla="*/ 109 h 111"/>
                <a:gd name="T92" fmla="*/ 124 w 1074"/>
                <a:gd name="T93" fmla="*/ 31 h 111"/>
                <a:gd name="T94" fmla="*/ 100 w 1074"/>
                <a:gd name="T95" fmla="*/ 33 h 111"/>
                <a:gd name="T96" fmla="*/ 101 w 1074"/>
                <a:gd name="T97" fmla="*/ 109 h 111"/>
                <a:gd name="T98" fmla="*/ 121 w 1074"/>
                <a:gd name="T99" fmla="*/ 45 h 111"/>
                <a:gd name="T100" fmla="*/ 151 w 1074"/>
                <a:gd name="T101" fmla="*/ 109 h 111"/>
                <a:gd name="T102" fmla="*/ 28 w 1074"/>
                <a:gd name="T103" fmla="*/ 99 h 111"/>
                <a:gd name="T104" fmla="*/ 48 w 1074"/>
                <a:gd name="T105" fmla="*/ 74 h 111"/>
                <a:gd name="T106" fmla="*/ 63 w 1074"/>
                <a:gd name="T107" fmla="*/ 98 h 111"/>
                <a:gd name="T108" fmla="*/ 3 w 1074"/>
                <a:gd name="T109" fmla="*/ 51 h 111"/>
                <a:gd name="T110" fmla="*/ 48 w 1074"/>
                <a:gd name="T111" fmla="*/ 63 h 111"/>
                <a:gd name="T112" fmla="*/ 25 w 1074"/>
                <a:gd name="T113" fmla="*/ 111 h 111"/>
                <a:gd name="T114" fmla="*/ 51 w 1074"/>
                <a:gd name="T115" fmla="*/ 109 h 111"/>
                <a:gd name="T116" fmla="*/ 63 w 1074"/>
                <a:gd name="T117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4" h="111">
                  <a:moveTo>
                    <a:pt x="1056" y="109"/>
                  </a:moveTo>
                  <a:cubicBezTo>
                    <a:pt x="1074" y="109"/>
                    <a:pt x="1074" y="109"/>
                    <a:pt x="1074" y="109"/>
                  </a:cubicBezTo>
                  <a:cubicBezTo>
                    <a:pt x="1040" y="63"/>
                    <a:pt x="1040" y="63"/>
                    <a:pt x="1040" y="63"/>
                  </a:cubicBezTo>
                  <a:cubicBezTo>
                    <a:pt x="1070" y="33"/>
                    <a:pt x="1070" y="33"/>
                    <a:pt x="1070" y="33"/>
                  </a:cubicBezTo>
                  <a:cubicBezTo>
                    <a:pt x="1051" y="33"/>
                    <a:pt x="1051" y="33"/>
                    <a:pt x="1051" y="33"/>
                  </a:cubicBezTo>
                  <a:cubicBezTo>
                    <a:pt x="1020" y="65"/>
                    <a:pt x="1020" y="65"/>
                    <a:pt x="1020" y="65"/>
                  </a:cubicBezTo>
                  <a:cubicBezTo>
                    <a:pt x="1020" y="2"/>
                    <a:pt x="1020" y="2"/>
                    <a:pt x="1020" y="2"/>
                  </a:cubicBezTo>
                  <a:cubicBezTo>
                    <a:pt x="1005" y="4"/>
                    <a:pt x="1005" y="4"/>
                    <a:pt x="1005" y="4"/>
                  </a:cubicBezTo>
                  <a:cubicBezTo>
                    <a:pt x="1005" y="109"/>
                    <a:pt x="1005" y="109"/>
                    <a:pt x="1005" y="109"/>
                  </a:cubicBezTo>
                  <a:cubicBezTo>
                    <a:pt x="1020" y="109"/>
                    <a:pt x="1020" y="109"/>
                    <a:pt x="1020" y="109"/>
                  </a:cubicBezTo>
                  <a:cubicBezTo>
                    <a:pt x="1020" y="83"/>
                    <a:pt x="1020" y="83"/>
                    <a:pt x="1020" y="83"/>
                  </a:cubicBezTo>
                  <a:cubicBezTo>
                    <a:pt x="1030" y="73"/>
                    <a:pt x="1030" y="73"/>
                    <a:pt x="1030" y="73"/>
                  </a:cubicBezTo>
                  <a:lnTo>
                    <a:pt x="1056" y="109"/>
                  </a:lnTo>
                  <a:close/>
                  <a:moveTo>
                    <a:pt x="989" y="31"/>
                  </a:moveTo>
                  <a:cubicBezTo>
                    <a:pt x="980" y="31"/>
                    <a:pt x="972" y="36"/>
                    <a:pt x="969" y="44"/>
                  </a:cubicBezTo>
                  <a:cubicBezTo>
                    <a:pt x="967" y="44"/>
                    <a:pt x="967" y="44"/>
                    <a:pt x="967" y="44"/>
                  </a:cubicBezTo>
                  <a:cubicBezTo>
                    <a:pt x="967" y="33"/>
                    <a:pt x="967" y="33"/>
                    <a:pt x="967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968" y="53"/>
                    <a:pt x="976" y="46"/>
                    <a:pt x="987" y="46"/>
                  </a:cubicBezTo>
                  <a:cubicBezTo>
                    <a:pt x="989" y="46"/>
                    <a:pt x="991" y="46"/>
                    <a:pt x="992" y="47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92" y="31"/>
                    <a:pt x="991" y="31"/>
                    <a:pt x="989" y="31"/>
                  </a:cubicBezTo>
                  <a:moveTo>
                    <a:pt x="921" y="71"/>
                  </a:moveTo>
                  <a:cubicBezTo>
                    <a:pt x="921" y="88"/>
                    <a:pt x="913" y="97"/>
                    <a:pt x="900" y="97"/>
                  </a:cubicBezTo>
                  <a:cubicBezTo>
                    <a:pt x="886" y="97"/>
                    <a:pt x="878" y="88"/>
                    <a:pt x="878" y="71"/>
                  </a:cubicBezTo>
                  <a:cubicBezTo>
                    <a:pt x="878" y="54"/>
                    <a:pt x="886" y="44"/>
                    <a:pt x="900" y="44"/>
                  </a:cubicBezTo>
                  <a:cubicBezTo>
                    <a:pt x="913" y="44"/>
                    <a:pt x="921" y="54"/>
                    <a:pt x="921" y="71"/>
                  </a:cubicBezTo>
                  <a:moveTo>
                    <a:pt x="937" y="71"/>
                  </a:moveTo>
                  <a:cubicBezTo>
                    <a:pt x="937" y="47"/>
                    <a:pt x="922" y="31"/>
                    <a:pt x="900" y="31"/>
                  </a:cubicBezTo>
                  <a:cubicBezTo>
                    <a:pt x="878" y="31"/>
                    <a:pt x="863" y="47"/>
                    <a:pt x="863" y="71"/>
                  </a:cubicBezTo>
                  <a:cubicBezTo>
                    <a:pt x="863" y="95"/>
                    <a:pt x="878" y="111"/>
                    <a:pt x="900" y="111"/>
                  </a:cubicBezTo>
                  <a:cubicBezTo>
                    <a:pt x="922" y="111"/>
                    <a:pt x="937" y="95"/>
                    <a:pt x="937" y="71"/>
                  </a:cubicBezTo>
                  <a:moveTo>
                    <a:pt x="843" y="10"/>
                  </a:moveTo>
                  <a:cubicBezTo>
                    <a:pt x="822" y="86"/>
                    <a:pt x="822" y="86"/>
                    <a:pt x="822" y="86"/>
                  </a:cubicBezTo>
                  <a:cubicBezTo>
                    <a:pt x="799" y="10"/>
                    <a:pt x="799" y="10"/>
                    <a:pt x="799" y="10"/>
                  </a:cubicBezTo>
                  <a:cubicBezTo>
                    <a:pt x="782" y="10"/>
                    <a:pt x="782" y="10"/>
                    <a:pt x="782" y="10"/>
                  </a:cubicBezTo>
                  <a:cubicBezTo>
                    <a:pt x="759" y="86"/>
                    <a:pt x="759" y="86"/>
                    <a:pt x="759" y="86"/>
                  </a:cubicBezTo>
                  <a:cubicBezTo>
                    <a:pt x="738" y="10"/>
                    <a:pt x="738" y="10"/>
                    <a:pt x="738" y="10"/>
                  </a:cubicBezTo>
                  <a:cubicBezTo>
                    <a:pt x="720" y="10"/>
                    <a:pt x="720" y="10"/>
                    <a:pt x="720" y="10"/>
                  </a:cubicBezTo>
                  <a:cubicBezTo>
                    <a:pt x="749" y="109"/>
                    <a:pt x="749" y="109"/>
                    <a:pt x="749" y="109"/>
                  </a:cubicBezTo>
                  <a:cubicBezTo>
                    <a:pt x="766" y="109"/>
                    <a:pt x="766" y="109"/>
                    <a:pt x="766" y="109"/>
                  </a:cubicBezTo>
                  <a:cubicBezTo>
                    <a:pt x="790" y="31"/>
                    <a:pt x="790" y="31"/>
                    <a:pt x="790" y="31"/>
                  </a:cubicBezTo>
                  <a:cubicBezTo>
                    <a:pt x="815" y="109"/>
                    <a:pt x="815" y="109"/>
                    <a:pt x="815" y="109"/>
                  </a:cubicBezTo>
                  <a:cubicBezTo>
                    <a:pt x="832" y="109"/>
                    <a:pt x="832" y="109"/>
                    <a:pt x="832" y="109"/>
                  </a:cubicBezTo>
                  <a:cubicBezTo>
                    <a:pt x="861" y="10"/>
                    <a:pt x="861" y="10"/>
                    <a:pt x="861" y="10"/>
                  </a:cubicBezTo>
                  <a:lnTo>
                    <a:pt x="843" y="10"/>
                  </a:lnTo>
                  <a:close/>
                  <a:moveTo>
                    <a:pt x="674" y="109"/>
                  </a:moveTo>
                  <a:cubicBezTo>
                    <a:pt x="674" y="2"/>
                    <a:pt x="674" y="2"/>
                    <a:pt x="674" y="2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109"/>
                    <a:pt x="659" y="109"/>
                    <a:pt x="659" y="109"/>
                  </a:cubicBezTo>
                  <a:lnTo>
                    <a:pt x="674" y="109"/>
                  </a:lnTo>
                  <a:close/>
                  <a:moveTo>
                    <a:pt x="601" y="99"/>
                  </a:moveTo>
                  <a:cubicBezTo>
                    <a:pt x="593" y="99"/>
                    <a:pt x="589" y="95"/>
                    <a:pt x="589" y="88"/>
                  </a:cubicBezTo>
                  <a:cubicBezTo>
                    <a:pt x="589" y="81"/>
                    <a:pt x="593" y="77"/>
                    <a:pt x="605" y="76"/>
                  </a:cubicBezTo>
                  <a:cubicBezTo>
                    <a:pt x="622" y="74"/>
                    <a:pt x="622" y="74"/>
                    <a:pt x="622" y="74"/>
                  </a:cubicBezTo>
                  <a:cubicBezTo>
                    <a:pt x="622" y="79"/>
                    <a:pt x="622" y="79"/>
                    <a:pt x="622" y="79"/>
                  </a:cubicBezTo>
                  <a:cubicBezTo>
                    <a:pt x="622" y="92"/>
                    <a:pt x="611" y="99"/>
                    <a:pt x="601" y="99"/>
                  </a:cubicBezTo>
                  <a:moveTo>
                    <a:pt x="637" y="98"/>
                  </a:moveTo>
                  <a:cubicBezTo>
                    <a:pt x="637" y="61"/>
                    <a:pt x="637" y="61"/>
                    <a:pt x="637" y="61"/>
                  </a:cubicBezTo>
                  <a:cubicBezTo>
                    <a:pt x="637" y="38"/>
                    <a:pt x="623" y="31"/>
                    <a:pt x="607" y="31"/>
                  </a:cubicBezTo>
                  <a:cubicBezTo>
                    <a:pt x="592" y="31"/>
                    <a:pt x="581" y="39"/>
                    <a:pt x="577" y="51"/>
                  </a:cubicBezTo>
                  <a:cubicBezTo>
                    <a:pt x="589" y="56"/>
                    <a:pt x="589" y="56"/>
                    <a:pt x="589" y="56"/>
                  </a:cubicBezTo>
                  <a:cubicBezTo>
                    <a:pt x="592" y="49"/>
                    <a:pt x="597" y="44"/>
                    <a:pt x="606" y="44"/>
                  </a:cubicBezTo>
                  <a:cubicBezTo>
                    <a:pt x="617" y="44"/>
                    <a:pt x="621" y="50"/>
                    <a:pt x="622" y="63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83" y="68"/>
                    <a:pt x="574" y="75"/>
                    <a:pt x="574" y="89"/>
                  </a:cubicBezTo>
                  <a:cubicBezTo>
                    <a:pt x="574" y="103"/>
                    <a:pt x="584" y="111"/>
                    <a:pt x="598" y="111"/>
                  </a:cubicBezTo>
                  <a:cubicBezTo>
                    <a:pt x="610" y="111"/>
                    <a:pt x="619" y="105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5" y="109"/>
                    <a:pt x="625" y="109"/>
                    <a:pt x="625" y="109"/>
                  </a:cubicBezTo>
                  <a:cubicBezTo>
                    <a:pt x="646" y="109"/>
                    <a:pt x="646" y="109"/>
                    <a:pt x="646" y="109"/>
                  </a:cubicBezTo>
                  <a:cubicBezTo>
                    <a:pt x="646" y="98"/>
                    <a:pt x="646" y="98"/>
                    <a:pt x="646" y="98"/>
                  </a:cubicBezTo>
                  <a:lnTo>
                    <a:pt x="637" y="98"/>
                  </a:lnTo>
                  <a:close/>
                  <a:moveTo>
                    <a:pt x="558" y="33"/>
                  </a:moveTo>
                  <a:cubicBezTo>
                    <a:pt x="542" y="33"/>
                    <a:pt x="542" y="33"/>
                    <a:pt x="542" y="33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8" y="109"/>
                    <a:pt x="558" y="109"/>
                    <a:pt x="558" y="109"/>
                  </a:cubicBezTo>
                  <a:lnTo>
                    <a:pt x="558" y="33"/>
                  </a:lnTo>
                  <a:close/>
                  <a:moveTo>
                    <a:pt x="560" y="10"/>
                  </a:moveTo>
                  <a:cubicBezTo>
                    <a:pt x="560" y="5"/>
                    <a:pt x="556" y="0"/>
                    <a:pt x="550" y="0"/>
                  </a:cubicBezTo>
                  <a:cubicBezTo>
                    <a:pt x="545" y="0"/>
                    <a:pt x="540" y="5"/>
                    <a:pt x="540" y="10"/>
                  </a:cubicBezTo>
                  <a:cubicBezTo>
                    <a:pt x="540" y="16"/>
                    <a:pt x="545" y="20"/>
                    <a:pt x="550" y="20"/>
                  </a:cubicBezTo>
                  <a:cubicBezTo>
                    <a:pt x="556" y="20"/>
                    <a:pt x="560" y="16"/>
                    <a:pt x="560" y="10"/>
                  </a:cubicBezTo>
                  <a:moveTo>
                    <a:pt x="527" y="87"/>
                  </a:moveTo>
                  <a:cubicBezTo>
                    <a:pt x="513" y="81"/>
                    <a:pt x="513" y="81"/>
                    <a:pt x="513" y="81"/>
                  </a:cubicBezTo>
                  <a:cubicBezTo>
                    <a:pt x="511" y="92"/>
                    <a:pt x="502" y="97"/>
                    <a:pt x="494" y="97"/>
                  </a:cubicBezTo>
                  <a:cubicBezTo>
                    <a:pt x="480" y="97"/>
                    <a:pt x="472" y="88"/>
                    <a:pt x="472" y="71"/>
                  </a:cubicBezTo>
                  <a:cubicBezTo>
                    <a:pt x="472" y="55"/>
                    <a:pt x="480" y="44"/>
                    <a:pt x="494" y="44"/>
                  </a:cubicBezTo>
                  <a:cubicBezTo>
                    <a:pt x="502" y="44"/>
                    <a:pt x="511" y="50"/>
                    <a:pt x="513" y="60"/>
                  </a:cubicBezTo>
                  <a:cubicBezTo>
                    <a:pt x="527" y="55"/>
                    <a:pt x="527" y="55"/>
                    <a:pt x="527" y="55"/>
                  </a:cubicBezTo>
                  <a:cubicBezTo>
                    <a:pt x="523" y="40"/>
                    <a:pt x="510" y="31"/>
                    <a:pt x="494" y="31"/>
                  </a:cubicBezTo>
                  <a:cubicBezTo>
                    <a:pt x="471" y="31"/>
                    <a:pt x="457" y="47"/>
                    <a:pt x="457" y="71"/>
                  </a:cubicBezTo>
                  <a:cubicBezTo>
                    <a:pt x="457" y="95"/>
                    <a:pt x="472" y="111"/>
                    <a:pt x="494" y="111"/>
                  </a:cubicBezTo>
                  <a:cubicBezTo>
                    <a:pt x="510" y="111"/>
                    <a:pt x="523" y="101"/>
                    <a:pt x="527" y="87"/>
                  </a:cubicBezTo>
                  <a:moveTo>
                    <a:pt x="430" y="71"/>
                  </a:moveTo>
                  <a:cubicBezTo>
                    <a:pt x="430" y="88"/>
                    <a:pt x="422" y="97"/>
                    <a:pt x="408" y="97"/>
                  </a:cubicBezTo>
                  <a:cubicBezTo>
                    <a:pt x="395" y="97"/>
                    <a:pt x="387" y="88"/>
                    <a:pt x="387" y="71"/>
                  </a:cubicBezTo>
                  <a:cubicBezTo>
                    <a:pt x="387" y="54"/>
                    <a:pt x="395" y="44"/>
                    <a:pt x="408" y="44"/>
                  </a:cubicBezTo>
                  <a:cubicBezTo>
                    <a:pt x="422" y="44"/>
                    <a:pt x="430" y="54"/>
                    <a:pt x="430" y="71"/>
                  </a:cubicBezTo>
                  <a:moveTo>
                    <a:pt x="445" y="71"/>
                  </a:moveTo>
                  <a:cubicBezTo>
                    <a:pt x="445" y="47"/>
                    <a:pt x="430" y="31"/>
                    <a:pt x="408" y="31"/>
                  </a:cubicBezTo>
                  <a:cubicBezTo>
                    <a:pt x="387" y="31"/>
                    <a:pt x="372" y="47"/>
                    <a:pt x="372" y="71"/>
                  </a:cubicBezTo>
                  <a:cubicBezTo>
                    <a:pt x="372" y="95"/>
                    <a:pt x="387" y="111"/>
                    <a:pt x="408" y="111"/>
                  </a:cubicBezTo>
                  <a:cubicBezTo>
                    <a:pt x="430" y="111"/>
                    <a:pt x="445" y="95"/>
                    <a:pt x="445" y="71"/>
                  </a:cubicBezTo>
                  <a:moveTo>
                    <a:pt x="345" y="36"/>
                  </a:moveTo>
                  <a:cubicBezTo>
                    <a:pt x="359" y="29"/>
                    <a:pt x="359" y="29"/>
                    <a:pt x="359" y="29"/>
                  </a:cubicBezTo>
                  <a:cubicBezTo>
                    <a:pt x="355" y="17"/>
                    <a:pt x="343" y="8"/>
                    <a:pt x="326" y="8"/>
                  </a:cubicBezTo>
                  <a:cubicBezTo>
                    <a:pt x="307" y="8"/>
                    <a:pt x="293" y="20"/>
                    <a:pt x="293" y="35"/>
                  </a:cubicBezTo>
                  <a:cubicBezTo>
                    <a:pt x="293" y="50"/>
                    <a:pt x="302" y="58"/>
                    <a:pt x="321" y="65"/>
                  </a:cubicBezTo>
                  <a:cubicBezTo>
                    <a:pt x="338" y="70"/>
                    <a:pt x="345" y="74"/>
                    <a:pt x="345" y="83"/>
                  </a:cubicBezTo>
                  <a:cubicBezTo>
                    <a:pt x="345" y="92"/>
                    <a:pt x="337" y="97"/>
                    <a:pt x="326" y="97"/>
                  </a:cubicBezTo>
                  <a:cubicBezTo>
                    <a:pt x="315" y="97"/>
                    <a:pt x="307" y="91"/>
                    <a:pt x="302" y="80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6" y="103"/>
                    <a:pt x="308" y="111"/>
                    <a:pt x="326" y="111"/>
                  </a:cubicBezTo>
                  <a:cubicBezTo>
                    <a:pt x="346" y="111"/>
                    <a:pt x="361" y="99"/>
                    <a:pt x="361" y="81"/>
                  </a:cubicBezTo>
                  <a:cubicBezTo>
                    <a:pt x="361" y="66"/>
                    <a:pt x="350" y="58"/>
                    <a:pt x="330" y="51"/>
                  </a:cubicBezTo>
                  <a:cubicBezTo>
                    <a:pt x="317" y="47"/>
                    <a:pt x="309" y="44"/>
                    <a:pt x="309" y="35"/>
                  </a:cubicBezTo>
                  <a:cubicBezTo>
                    <a:pt x="309" y="28"/>
                    <a:pt x="315" y="23"/>
                    <a:pt x="325" y="23"/>
                  </a:cubicBezTo>
                  <a:cubicBezTo>
                    <a:pt x="335" y="23"/>
                    <a:pt x="343" y="28"/>
                    <a:pt x="345" y="36"/>
                  </a:cubicBezTo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4503" y="1697"/>
              <a:ext cx="2738" cy="229"/>
            </a:xfrm>
            <a:custGeom>
              <a:avLst/>
              <a:gdLst>
                <a:gd name="T0" fmla="*/ 1280 w 1332"/>
                <a:gd name="T1" fmla="*/ 33 h 111"/>
                <a:gd name="T2" fmla="*/ 1281 w 1332"/>
                <a:gd name="T3" fmla="*/ 68 h 111"/>
                <a:gd name="T4" fmla="*/ 1316 w 1332"/>
                <a:gd name="T5" fmla="*/ 109 h 111"/>
                <a:gd name="T6" fmla="*/ 1235 w 1332"/>
                <a:gd name="T7" fmla="*/ 70 h 111"/>
                <a:gd name="T8" fmla="*/ 1235 w 1332"/>
                <a:gd name="T9" fmla="*/ 70 h 111"/>
                <a:gd name="T10" fmla="*/ 1213 w 1332"/>
                <a:gd name="T11" fmla="*/ 110 h 111"/>
                <a:gd name="T12" fmla="*/ 1145 w 1332"/>
                <a:gd name="T13" fmla="*/ 109 h 111"/>
                <a:gd name="T14" fmla="*/ 1153 w 1332"/>
                <a:gd name="T15" fmla="*/ 0 h 111"/>
                <a:gd name="T16" fmla="*/ 1122 w 1332"/>
                <a:gd name="T17" fmla="*/ 96 h 111"/>
                <a:gd name="T18" fmla="*/ 1128 w 1332"/>
                <a:gd name="T19" fmla="*/ 33 h 111"/>
                <a:gd name="T20" fmla="*/ 1093 w 1332"/>
                <a:gd name="T21" fmla="*/ 33 h 111"/>
                <a:gd name="T22" fmla="*/ 1092 w 1332"/>
                <a:gd name="T23" fmla="*/ 81 h 111"/>
                <a:gd name="T24" fmla="*/ 1122 w 1332"/>
                <a:gd name="T25" fmla="*/ 96 h 111"/>
                <a:gd name="T26" fmla="*/ 1053 w 1332"/>
                <a:gd name="T27" fmla="*/ 73 h 111"/>
                <a:gd name="T28" fmla="*/ 1068 w 1332"/>
                <a:gd name="T29" fmla="*/ 60 h 111"/>
                <a:gd name="T30" fmla="*/ 1038 w 1332"/>
                <a:gd name="T31" fmla="*/ 44 h 111"/>
                <a:gd name="T32" fmla="*/ 1030 w 1332"/>
                <a:gd name="T33" fmla="*/ 110 h 111"/>
                <a:gd name="T34" fmla="*/ 1077 w 1332"/>
                <a:gd name="T35" fmla="*/ 109 h 111"/>
                <a:gd name="T36" fmla="*/ 980 w 1332"/>
                <a:gd name="T37" fmla="*/ 81 h 111"/>
                <a:gd name="T38" fmla="*/ 980 w 1332"/>
                <a:gd name="T39" fmla="*/ 60 h 111"/>
                <a:gd name="T40" fmla="*/ 961 w 1332"/>
                <a:gd name="T41" fmla="*/ 110 h 111"/>
                <a:gd name="T42" fmla="*/ 888 w 1332"/>
                <a:gd name="T43" fmla="*/ 90 h 111"/>
                <a:gd name="T44" fmla="*/ 842 w 1332"/>
                <a:gd name="T45" fmla="*/ 33 h 111"/>
                <a:gd name="T46" fmla="*/ 894 w 1332"/>
                <a:gd name="T47" fmla="*/ 99 h 111"/>
                <a:gd name="T48" fmla="*/ 893 w 1332"/>
                <a:gd name="T49" fmla="*/ 33 h 111"/>
                <a:gd name="T50" fmla="*/ 806 w 1332"/>
                <a:gd name="T51" fmla="*/ 67 h 111"/>
                <a:gd name="T52" fmla="*/ 806 w 1332"/>
                <a:gd name="T53" fmla="*/ 42 h 111"/>
                <a:gd name="T54" fmla="*/ 782 w 1332"/>
                <a:gd name="T55" fmla="*/ 110 h 111"/>
                <a:gd name="T56" fmla="*/ 822 w 1332"/>
                <a:gd name="T57" fmla="*/ 109 h 111"/>
                <a:gd name="T58" fmla="*/ 735 w 1332"/>
                <a:gd name="T59" fmla="*/ 23 h 111"/>
                <a:gd name="T60" fmla="*/ 735 w 1332"/>
                <a:gd name="T61" fmla="*/ 109 h 111"/>
                <a:gd name="T62" fmla="*/ 729 w 1332"/>
                <a:gd name="T63" fmla="*/ 66 h 111"/>
                <a:gd name="T64" fmla="*/ 613 w 1332"/>
                <a:gd name="T65" fmla="*/ 15 h 111"/>
                <a:gd name="T66" fmla="*/ 584 w 1332"/>
                <a:gd name="T67" fmla="*/ 29 h 111"/>
                <a:gd name="T68" fmla="*/ 584 w 1332"/>
                <a:gd name="T69" fmla="*/ 45 h 111"/>
                <a:gd name="T70" fmla="*/ 620 w 1332"/>
                <a:gd name="T71" fmla="*/ 45 h 111"/>
                <a:gd name="T72" fmla="*/ 613 w 1332"/>
                <a:gd name="T73" fmla="*/ 15 h 111"/>
                <a:gd name="T74" fmla="*/ 526 w 1332"/>
                <a:gd name="T75" fmla="*/ 44 h 111"/>
                <a:gd name="T76" fmla="*/ 489 w 1332"/>
                <a:gd name="T77" fmla="*/ 70 h 111"/>
                <a:gd name="T78" fmla="*/ 440 w 1332"/>
                <a:gd name="T79" fmla="*/ 2 h 111"/>
                <a:gd name="T80" fmla="*/ 394 w 1332"/>
                <a:gd name="T81" fmla="*/ 70 h 111"/>
                <a:gd name="T82" fmla="*/ 394 w 1332"/>
                <a:gd name="T83" fmla="*/ 70 h 111"/>
                <a:gd name="T84" fmla="*/ 372 w 1332"/>
                <a:gd name="T85" fmla="*/ 110 h 111"/>
                <a:gd name="T86" fmla="*/ 266 w 1332"/>
                <a:gd name="T87" fmla="*/ 70 h 111"/>
                <a:gd name="T88" fmla="*/ 287 w 1332"/>
                <a:gd name="T89" fmla="*/ 31 h 111"/>
                <a:gd name="T90" fmla="*/ 208 w 1332"/>
                <a:gd name="T91" fmla="*/ 31 h 111"/>
                <a:gd name="T92" fmla="*/ 169 w 1332"/>
                <a:gd name="T93" fmla="*/ 4 h 111"/>
                <a:gd name="T94" fmla="*/ 189 w 1332"/>
                <a:gd name="T95" fmla="*/ 51 h 111"/>
                <a:gd name="T96" fmla="*/ 235 w 1332"/>
                <a:gd name="T97" fmla="*/ 109 h 111"/>
                <a:gd name="T98" fmla="*/ 139 w 1332"/>
                <a:gd name="T99" fmla="*/ 81 h 111"/>
                <a:gd name="T100" fmla="*/ 139 w 1332"/>
                <a:gd name="T101" fmla="*/ 60 h 111"/>
                <a:gd name="T102" fmla="*/ 120 w 1332"/>
                <a:gd name="T103" fmla="*/ 110 h 111"/>
                <a:gd name="T104" fmla="*/ 37 w 1332"/>
                <a:gd name="T105" fmla="*/ 8 h 111"/>
                <a:gd name="T106" fmla="*/ 38 w 1332"/>
                <a:gd name="T107" fmla="*/ 96 h 111"/>
                <a:gd name="T108" fmla="*/ 72 w 1332"/>
                <a:gd name="T109" fmla="*/ 80 h 111"/>
                <a:gd name="T110" fmla="*/ 56 w 1332"/>
                <a:gd name="T11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2" h="111">
                  <a:moveTo>
                    <a:pt x="1305" y="31"/>
                  </a:moveTo>
                  <a:cubicBezTo>
                    <a:pt x="1294" y="31"/>
                    <a:pt x="1286" y="36"/>
                    <a:pt x="1282" y="43"/>
                  </a:cubicBezTo>
                  <a:cubicBezTo>
                    <a:pt x="1280" y="43"/>
                    <a:pt x="1280" y="43"/>
                    <a:pt x="1280" y="43"/>
                  </a:cubicBezTo>
                  <a:cubicBezTo>
                    <a:pt x="1280" y="33"/>
                    <a:pt x="1280" y="33"/>
                    <a:pt x="1280" y="33"/>
                  </a:cubicBezTo>
                  <a:cubicBezTo>
                    <a:pt x="1266" y="33"/>
                    <a:pt x="1266" y="33"/>
                    <a:pt x="1266" y="33"/>
                  </a:cubicBezTo>
                  <a:cubicBezTo>
                    <a:pt x="1266" y="109"/>
                    <a:pt x="1266" y="109"/>
                    <a:pt x="1266" y="109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81" y="68"/>
                    <a:pt x="1281" y="68"/>
                    <a:pt x="1281" y="68"/>
                  </a:cubicBezTo>
                  <a:cubicBezTo>
                    <a:pt x="1281" y="60"/>
                    <a:pt x="1283" y="55"/>
                    <a:pt x="1286" y="51"/>
                  </a:cubicBezTo>
                  <a:cubicBezTo>
                    <a:pt x="1290" y="47"/>
                    <a:pt x="1295" y="44"/>
                    <a:pt x="1301" y="44"/>
                  </a:cubicBezTo>
                  <a:cubicBezTo>
                    <a:pt x="1311" y="44"/>
                    <a:pt x="1316" y="50"/>
                    <a:pt x="1316" y="63"/>
                  </a:cubicBezTo>
                  <a:cubicBezTo>
                    <a:pt x="1316" y="109"/>
                    <a:pt x="1316" y="109"/>
                    <a:pt x="1316" y="109"/>
                  </a:cubicBezTo>
                  <a:cubicBezTo>
                    <a:pt x="1332" y="109"/>
                    <a:pt x="1332" y="109"/>
                    <a:pt x="1332" y="109"/>
                  </a:cubicBezTo>
                  <a:cubicBezTo>
                    <a:pt x="1332" y="58"/>
                    <a:pt x="1332" y="58"/>
                    <a:pt x="1332" y="58"/>
                  </a:cubicBezTo>
                  <a:cubicBezTo>
                    <a:pt x="1332" y="38"/>
                    <a:pt x="1319" y="31"/>
                    <a:pt x="1305" y="31"/>
                  </a:cubicBezTo>
                  <a:moveTo>
                    <a:pt x="1235" y="70"/>
                  </a:moveTo>
                  <a:cubicBezTo>
                    <a:pt x="1235" y="87"/>
                    <a:pt x="1226" y="97"/>
                    <a:pt x="1213" y="97"/>
                  </a:cubicBezTo>
                  <a:cubicBezTo>
                    <a:pt x="1200" y="97"/>
                    <a:pt x="1191" y="87"/>
                    <a:pt x="1191" y="70"/>
                  </a:cubicBezTo>
                  <a:cubicBezTo>
                    <a:pt x="1191" y="54"/>
                    <a:pt x="1200" y="44"/>
                    <a:pt x="1213" y="44"/>
                  </a:cubicBezTo>
                  <a:cubicBezTo>
                    <a:pt x="1226" y="44"/>
                    <a:pt x="1235" y="54"/>
                    <a:pt x="1235" y="70"/>
                  </a:cubicBezTo>
                  <a:moveTo>
                    <a:pt x="1250" y="70"/>
                  </a:moveTo>
                  <a:cubicBezTo>
                    <a:pt x="1250" y="46"/>
                    <a:pt x="1235" y="31"/>
                    <a:pt x="1213" y="31"/>
                  </a:cubicBezTo>
                  <a:cubicBezTo>
                    <a:pt x="1191" y="31"/>
                    <a:pt x="1176" y="46"/>
                    <a:pt x="1176" y="70"/>
                  </a:cubicBezTo>
                  <a:cubicBezTo>
                    <a:pt x="1176" y="95"/>
                    <a:pt x="1191" y="110"/>
                    <a:pt x="1213" y="110"/>
                  </a:cubicBezTo>
                  <a:cubicBezTo>
                    <a:pt x="1235" y="110"/>
                    <a:pt x="1250" y="95"/>
                    <a:pt x="1250" y="70"/>
                  </a:cubicBezTo>
                  <a:moveTo>
                    <a:pt x="1160" y="33"/>
                  </a:moveTo>
                  <a:cubicBezTo>
                    <a:pt x="1145" y="33"/>
                    <a:pt x="1145" y="33"/>
                    <a:pt x="1145" y="33"/>
                  </a:cubicBezTo>
                  <a:cubicBezTo>
                    <a:pt x="1145" y="109"/>
                    <a:pt x="1145" y="109"/>
                    <a:pt x="1145" y="109"/>
                  </a:cubicBezTo>
                  <a:cubicBezTo>
                    <a:pt x="1160" y="109"/>
                    <a:pt x="1160" y="109"/>
                    <a:pt x="1160" y="109"/>
                  </a:cubicBezTo>
                  <a:lnTo>
                    <a:pt x="1160" y="33"/>
                  </a:lnTo>
                  <a:close/>
                  <a:moveTo>
                    <a:pt x="1162" y="10"/>
                  </a:moveTo>
                  <a:cubicBezTo>
                    <a:pt x="1162" y="4"/>
                    <a:pt x="1158" y="0"/>
                    <a:pt x="1153" y="0"/>
                  </a:cubicBezTo>
                  <a:cubicBezTo>
                    <a:pt x="1147" y="0"/>
                    <a:pt x="1143" y="4"/>
                    <a:pt x="1143" y="10"/>
                  </a:cubicBezTo>
                  <a:cubicBezTo>
                    <a:pt x="1143" y="16"/>
                    <a:pt x="1147" y="20"/>
                    <a:pt x="1153" y="20"/>
                  </a:cubicBezTo>
                  <a:cubicBezTo>
                    <a:pt x="1158" y="20"/>
                    <a:pt x="1162" y="16"/>
                    <a:pt x="1162" y="10"/>
                  </a:cubicBezTo>
                  <a:moveTo>
                    <a:pt x="1122" y="96"/>
                  </a:moveTo>
                  <a:cubicBezTo>
                    <a:pt x="1113" y="96"/>
                    <a:pt x="1108" y="91"/>
                    <a:pt x="1108" y="80"/>
                  </a:cubicBezTo>
                  <a:cubicBezTo>
                    <a:pt x="1108" y="45"/>
                    <a:pt x="1108" y="45"/>
                    <a:pt x="1108" y="45"/>
                  </a:cubicBezTo>
                  <a:cubicBezTo>
                    <a:pt x="1128" y="45"/>
                    <a:pt x="1128" y="45"/>
                    <a:pt x="1128" y="45"/>
                  </a:cubicBezTo>
                  <a:cubicBezTo>
                    <a:pt x="1128" y="33"/>
                    <a:pt x="1128" y="33"/>
                    <a:pt x="1128" y="33"/>
                  </a:cubicBezTo>
                  <a:cubicBezTo>
                    <a:pt x="1108" y="33"/>
                    <a:pt x="1108" y="33"/>
                    <a:pt x="1108" y="33"/>
                  </a:cubicBezTo>
                  <a:cubicBezTo>
                    <a:pt x="1108" y="12"/>
                    <a:pt x="1108" y="12"/>
                    <a:pt x="1108" y="12"/>
                  </a:cubicBezTo>
                  <a:cubicBezTo>
                    <a:pt x="1093" y="14"/>
                    <a:pt x="1093" y="14"/>
                    <a:pt x="1093" y="14"/>
                  </a:cubicBezTo>
                  <a:cubicBezTo>
                    <a:pt x="1093" y="33"/>
                    <a:pt x="1093" y="33"/>
                    <a:pt x="1093" y="3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83" y="45"/>
                    <a:pt x="1083" y="45"/>
                    <a:pt x="1083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2" y="81"/>
                    <a:pt x="1092" y="81"/>
                    <a:pt x="1092" y="81"/>
                  </a:cubicBezTo>
                  <a:cubicBezTo>
                    <a:pt x="1092" y="104"/>
                    <a:pt x="1107" y="110"/>
                    <a:pt x="1121" y="110"/>
                  </a:cubicBezTo>
                  <a:cubicBezTo>
                    <a:pt x="1125" y="110"/>
                    <a:pt x="1128" y="109"/>
                    <a:pt x="1131" y="109"/>
                  </a:cubicBezTo>
                  <a:cubicBezTo>
                    <a:pt x="1131" y="94"/>
                    <a:pt x="1131" y="94"/>
                    <a:pt x="1131" y="94"/>
                  </a:cubicBezTo>
                  <a:cubicBezTo>
                    <a:pt x="1129" y="95"/>
                    <a:pt x="1125" y="96"/>
                    <a:pt x="1122" y="96"/>
                  </a:cubicBezTo>
                  <a:moveTo>
                    <a:pt x="1033" y="98"/>
                  </a:moveTo>
                  <a:cubicBezTo>
                    <a:pt x="1025" y="98"/>
                    <a:pt x="1021" y="94"/>
                    <a:pt x="1021" y="88"/>
                  </a:cubicBezTo>
                  <a:cubicBezTo>
                    <a:pt x="1021" y="80"/>
                    <a:pt x="1025" y="77"/>
                    <a:pt x="1037" y="75"/>
                  </a:cubicBezTo>
                  <a:cubicBezTo>
                    <a:pt x="1053" y="73"/>
                    <a:pt x="1053" y="73"/>
                    <a:pt x="1053" y="73"/>
                  </a:cubicBezTo>
                  <a:cubicBezTo>
                    <a:pt x="1053" y="79"/>
                    <a:pt x="1053" y="79"/>
                    <a:pt x="1053" y="79"/>
                  </a:cubicBezTo>
                  <a:cubicBezTo>
                    <a:pt x="1053" y="92"/>
                    <a:pt x="1042" y="98"/>
                    <a:pt x="1033" y="98"/>
                  </a:cubicBezTo>
                  <a:moveTo>
                    <a:pt x="1068" y="98"/>
                  </a:moveTo>
                  <a:cubicBezTo>
                    <a:pt x="1068" y="60"/>
                    <a:pt x="1068" y="60"/>
                    <a:pt x="1068" y="60"/>
                  </a:cubicBezTo>
                  <a:cubicBezTo>
                    <a:pt x="1068" y="38"/>
                    <a:pt x="1055" y="31"/>
                    <a:pt x="1039" y="31"/>
                  </a:cubicBezTo>
                  <a:cubicBezTo>
                    <a:pt x="1023" y="31"/>
                    <a:pt x="1013" y="38"/>
                    <a:pt x="1008" y="51"/>
                  </a:cubicBezTo>
                  <a:cubicBezTo>
                    <a:pt x="1021" y="56"/>
                    <a:pt x="1021" y="56"/>
                    <a:pt x="1021" y="56"/>
                  </a:cubicBezTo>
                  <a:cubicBezTo>
                    <a:pt x="1023" y="49"/>
                    <a:pt x="1028" y="44"/>
                    <a:pt x="1038" y="44"/>
                  </a:cubicBezTo>
                  <a:cubicBezTo>
                    <a:pt x="1049" y="44"/>
                    <a:pt x="1053" y="50"/>
                    <a:pt x="1053" y="62"/>
                  </a:cubicBezTo>
                  <a:cubicBezTo>
                    <a:pt x="1033" y="65"/>
                    <a:pt x="1033" y="65"/>
                    <a:pt x="1033" y="65"/>
                  </a:cubicBezTo>
                  <a:cubicBezTo>
                    <a:pt x="1015" y="68"/>
                    <a:pt x="1005" y="75"/>
                    <a:pt x="1005" y="88"/>
                  </a:cubicBezTo>
                  <a:cubicBezTo>
                    <a:pt x="1005" y="102"/>
                    <a:pt x="1016" y="110"/>
                    <a:pt x="1030" y="110"/>
                  </a:cubicBezTo>
                  <a:cubicBezTo>
                    <a:pt x="1042" y="110"/>
                    <a:pt x="1051" y="105"/>
                    <a:pt x="1055" y="98"/>
                  </a:cubicBezTo>
                  <a:cubicBezTo>
                    <a:pt x="1056" y="98"/>
                    <a:pt x="1056" y="98"/>
                    <a:pt x="1056" y="98"/>
                  </a:cubicBezTo>
                  <a:cubicBezTo>
                    <a:pt x="1057" y="109"/>
                    <a:pt x="1057" y="109"/>
                    <a:pt x="1057" y="109"/>
                  </a:cubicBezTo>
                  <a:cubicBezTo>
                    <a:pt x="1077" y="109"/>
                    <a:pt x="1077" y="109"/>
                    <a:pt x="1077" y="109"/>
                  </a:cubicBezTo>
                  <a:cubicBezTo>
                    <a:pt x="1077" y="98"/>
                    <a:pt x="1077" y="98"/>
                    <a:pt x="1077" y="98"/>
                  </a:cubicBezTo>
                  <a:lnTo>
                    <a:pt x="1068" y="98"/>
                  </a:lnTo>
                  <a:close/>
                  <a:moveTo>
                    <a:pt x="994" y="86"/>
                  </a:moveTo>
                  <a:cubicBezTo>
                    <a:pt x="980" y="81"/>
                    <a:pt x="980" y="81"/>
                    <a:pt x="980" y="81"/>
                  </a:cubicBezTo>
                  <a:cubicBezTo>
                    <a:pt x="978" y="91"/>
                    <a:pt x="969" y="97"/>
                    <a:pt x="961" y="97"/>
                  </a:cubicBezTo>
                  <a:cubicBezTo>
                    <a:pt x="948" y="97"/>
                    <a:pt x="939" y="87"/>
                    <a:pt x="939" y="70"/>
                  </a:cubicBezTo>
                  <a:cubicBezTo>
                    <a:pt x="939" y="54"/>
                    <a:pt x="947" y="44"/>
                    <a:pt x="961" y="44"/>
                  </a:cubicBezTo>
                  <a:cubicBezTo>
                    <a:pt x="969" y="44"/>
                    <a:pt x="978" y="50"/>
                    <a:pt x="980" y="60"/>
                  </a:cubicBezTo>
                  <a:cubicBezTo>
                    <a:pt x="994" y="55"/>
                    <a:pt x="994" y="55"/>
                    <a:pt x="994" y="55"/>
                  </a:cubicBezTo>
                  <a:cubicBezTo>
                    <a:pt x="991" y="40"/>
                    <a:pt x="977" y="31"/>
                    <a:pt x="961" y="31"/>
                  </a:cubicBezTo>
                  <a:cubicBezTo>
                    <a:pt x="938" y="31"/>
                    <a:pt x="924" y="47"/>
                    <a:pt x="924" y="70"/>
                  </a:cubicBezTo>
                  <a:cubicBezTo>
                    <a:pt x="924" y="95"/>
                    <a:pt x="939" y="110"/>
                    <a:pt x="961" y="110"/>
                  </a:cubicBezTo>
                  <a:cubicBezTo>
                    <a:pt x="977" y="110"/>
                    <a:pt x="991" y="101"/>
                    <a:pt x="994" y="86"/>
                  </a:cubicBezTo>
                  <a:moveTo>
                    <a:pt x="893" y="33"/>
                  </a:moveTo>
                  <a:cubicBezTo>
                    <a:pt x="893" y="73"/>
                    <a:pt x="893" y="73"/>
                    <a:pt x="893" y="73"/>
                  </a:cubicBezTo>
                  <a:cubicBezTo>
                    <a:pt x="893" y="82"/>
                    <a:pt x="891" y="87"/>
                    <a:pt x="888" y="90"/>
                  </a:cubicBezTo>
                  <a:cubicBezTo>
                    <a:pt x="884" y="95"/>
                    <a:pt x="879" y="97"/>
                    <a:pt x="873" y="97"/>
                  </a:cubicBezTo>
                  <a:cubicBezTo>
                    <a:pt x="863" y="97"/>
                    <a:pt x="858" y="92"/>
                    <a:pt x="858" y="78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42" y="33"/>
                    <a:pt x="842" y="33"/>
                    <a:pt x="842" y="33"/>
                  </a:cubicBezTo>
                  <a:cubicBezTo>
                    <a:pt x="842" y="83"/>
                    <a:pt x="842" y="83"/>
                    <a:pt x="842" y="83"/>
                  </a:cubicBezTo>
                  <a:cubicBezTo>
                    <a:pt x="842" y="104"/>
                    <a:pt x="855" y="111"/>
                    <a:pt x="869" y="111"/>
                  </a:cubicBezTo>
                  <a:cubicBezTo>
                    <a:pt x="880" y="111"/>
                    <a:pt x="888" y="106"/>
                    <a:pt x="892" y="99"/>
                  </a:cubicBezTo>
                  <a:cubicBezTo>
                    <a:pt x="894" y="99"/>
                    <a:pt x="894" y="99"/>
                    <a:pt x="894" y="99"/>
                  </a:cubicBezTo>
                  <a:cubicBezTo>
                    <a:pt x="894" y="109"/>
                    <a:pt x="894" y="109"/>
                    <a:pt x="894" y="109"/>
                  </a:cubicBezTo>
                  <a:cubicBezTo>
                    <a:pt x="908" y="109"/>
                    <a:pt x="908" y="109"/>
                    <a:pt x="908" y="109"/>
                  </a:cubicBezTo>
                  <a:cubicBezTo>
                    <a:pt x="908" y="33"/>
                    <a:pt x="908" y="33"/>
                    <a:pt x="908" y="33"/>
                  </a:cubicBezTo>
                  <a:lnTo>
                    <a:pt x="893" y="33"/>
                  </a:lnTo>
                  <a:close/>
                  <a:moveTo>
                    <a:pt x="784" y="97"/>
                  </a:moveTo>
                  <a:cubicBezTo>
                    <a:pt x="772" y="97"/>
                    <a:pt x="763" y="87"/>
                    <a:pt x="763" y="70"/>
                  </a:cubicBezTo>
                  <a:cubicBezTo>
                    <a:pt x="763" y="53"/>
                    <a:pt x="772" y="44"/>
                    <a:pt x="784" y="44"/>
                  </a:cubicBezTo>
                  <a:cubicBezTo>
                    <a:pt x="796" y="44"/>
                    <a:pt x="805" y="52"/>
                    <a:pt x="806" y="67"/>
                  </a:cubicBezTo>
                  <a:cubicBezTo>
                    <a:pt x="806" y="74"/>
                    <a:pt x="806" y="74"/>
                    <a:pt x="806" y="74"/>
                  </a:cubicBezTo>
                  <a:cubicBezTo>
                    <a:pt x="805" y="89"/>
                    <a:pt x="797" y="97"/>
                    <a:pt x="784" y="97"/>
                  </a:cubicBezTo>
                  <a:moveTo>
                    <a:pt x="806" y="4"/>
                  </a:moveTo>
                  <a:cubicBezTo>
                    <a:pt x="806" y="42"/>
                    <a:pt x="806" y="42"/>
                    <a:pt x="806" y="42"/>
                  </a:cubicBezTo>
                  <a:cubicBezTo>
                    <a:pt x="805" y="42"/>
                    <a:pt x="805" y="42"/>
                    <a:pt x="805" y="42"/>
                  </a:cubicBezTo>
                  <a:cubicBezTo>
                    <a:pt x="801" y="35"/>
                    <a:pt x="794" y="31"/>
                    <a:pt x="782" y="31"/>
                  </a:cubicBezTo>
                  <a:cubicBezTo>
                    <a:pt x="764" y="31"/>
                    <a:pt x="748" y="46"/>
                    <a:pt x="748" y="70"/>
                  </a:cubicBezTo>
                  <a:cubicBezTo>
                    <a:pt x="748" y="95"/>
                    <a:pt x="764" y="110"/>
                    <a:pt x="782" y="110"/>
                  </a:cubicBezTo>
                  <a:cubicBezTo>
                    <a:pt x="794" y="110"/>
                    <a:pt x="801" y="106"/>
                    <a:pt x="806" y="99"/>
                  </a:cubicBezTo>
                  <a:cubicBezTo>
                    <a:pt x="806" y="99"/>
                    <a:pt x="806" y="99"/>
                    <a:pt x="806" y="99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2"/>
                    <a:pt x="822" y="2"/>
                    <a:pt x="822" y="2"/>
                  </a:cubicBezTo>
                  <a:lnTo>
                    <a:pt x="806" y="4"/>
                  </a:lnTo>
                  <a:close/>
                  <a:moveTo>
                    <a:pt x="684" y="23"/>
                  </a:moveTo>
                  <a:cubicBezTo>
                    <a:pt x="735" y="23"/>
                    <a:pt x="735" y="23"/>
                    <a:pt x="735" y="23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66"/>
                    <a:pt x="684" y="66"/>
                    <a:pt x="684" y="66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29" y="52"/>
                    <a:pt x="729" y="52"/>
                    <a:pt x="729" y="52"/>
                  </a:cubicBezTo>
                  <a:cubicBezTo>
                    <a:pt x="684" y="52"/>
                    <a:pt x="684" y="52"/>
                    <a:pt x="684" y="52"/>
                  </a:cubicBezTo>
                  <a:lnTo>
                    <a:pt x="684" y="23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312000" y="2335988"/>
            <a:ext cx="2397125" cy="485769"/>
            <a:chOff x="2742562" y="2636845"/>
            <a:chExt cx="2397125" cy="485769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397125" cy="188913"/>
            </a:xfrm>
            <a:custGeom>
              <a:avLst/>
              <a:gdLst>
                <a:gd name="T0" fmla="*/ 1417 w 1417"/>
                <a:gd name="T1" fmla="*/ 86 h 111"/>
                <a:gd name="T2" fmla="*/ 1408 w 1417"/>
                <a:gd name="T3" fmla="*/ 54 h 111"/>
                <a:gd name="T4" fmla="*/ 1386 w 1417"/>
                <a:gd name="T5" fmla="*/ 76 h 111"/>
                <a:gd name="T6" fmla="*/ 1313 w 1417"/>
                <a:gd name="T7" fmla="*/ 44 h 111"/>
                <a:gd name="T8" fmla="*/ 1313 w 1417"/>
                <a:gd name="T9" fmla="*/ 31 h 111"/>
                <a:gd name="T10" fmla="*/ 1333 w 1417"/>
                <a:gd name="T11" fmla="*/ 83 h 111"/>
                <a:gd name="T12" fmla="*/ 1347 w 1417"/>
                <a:gd name="T13" fmla="*/ 69 h 111"/>
                <a:gd name="T14" fmla="*/ 1246 w 1417"/>
                <a:gd name="T15" fmla="*/ 109 h 111"/>
                <a:gd name="T16" fmla="*/ 1254 w 1417"/>
                <a:gd name="T17" fmla="*/ 0 h 111"/>
                <a:gd name="T18" fmla="*/ 1223 w 1417"/>
                <a:gd name="T19" fmla="*/ 96 h 111"/>
                <a:gd name="T20" fmla="*/ 1229 w 1417"/>
                <a:gd name="T21" fmla="*/ 33 h 111"/>
                <a:gd name="T22" fmla="*/ 1194 w 1417"/>
                <a:gd name="T23" fmla="*/ 33 h 111"/>
                <a:gd name="T24" fmla="*/ 1194 w 1417"/>
                <a:gd name="T25" fmla="*/ 81 h 111"/>
                <a:gd name="T26" fmla="*/ 1223 w 1417"/>
                <a:gd name="T27" fmla="*/ 96 h 111"/>
                <a:gd name="T28" fmla="*/ 1171 w 1417"/>
                <a:gd name="T29" fmla="*/ 109 h 111"/>
                <a:gd name="T30" fmla="*/ 1153 w 1417"/>
                <a:gd name="T31" fmla="*/ 10 h 111"/>
                <a:gd name="T32" fmla="*/ 1085 w 1417"/>
                <a:gd name="T33" fmla="*/ 43 h 111"/>
                <a:gd name="T34" fmla="*/ 1069 w 1417"/>
                <a:gd name="T35" fmla="*/ 109 h 111"/>
                <a:gd name="T36" fmla="*/ 1105 w 1417"/>
                <a:gd name="T37" fmla="*/ 44 h 111"/>
                <a:gd name="T38" fmla="*/ 1135 w 1417"/>
                <a:gd name="T39" fmla="*/ 58 h 111"/>
                <a:gd name="T40" fmla="*/ 1016 w 1417"/>
                <a:gd name="T41" fmla="*/ 75 h 111"/>
                <a:gd name="T42" fmla="*/ 1047 w 1417"/>
                <a:gd name="T43" fmla="*/ 98 h 111"/>
                <a:gd name="T44" fmla="*/ 999 w 1417"/>
                <a:gd name="T45" fmla="*/ 56 h 111"/>
                <a:gd name="T46" fmla="*/ 984 w 1417"/>
                <a:gd name="T47" fmla="*/ 88 h 111"/>
                <a:gd name="T48" fmla="*/ 1035 w 1417"/>
                <a:gd name="T49" fmla="*/ 109 h 111"/>
                <a:gd name="T50" fmla="*/ 942 w 1417"/>
                <a:gd name="T51" fmla="*/ 31 h 111"/>
                <a:gd name="T52" fmla="*/ 873 w 1417"/>
                <a:gd name="T53" fmla="*/ 43 h 111"/>
                <a:gd name="T54" fmla="*/ 857 w 1417"/>
                <a:gd name="T55" fmla="*/ 109 h 111"/>
                <a:gd name="T56" fmla="*/ 905 w 1417"/>
                <a:gd name="T57" fmla="*/ 63 h 111"/>
                <a:gd name="T58" fmla="*/ 939 w 1417"/>
                <a:gd name="T59" fmla="*/ 44 h 111"/>
                <a:gd name="T60" fmla="*/ 968 w 1417"/>
                <a:gd name="T61" fmla="*/ 58 h 111"/>
                <a:gd name="T62" fmla="*/ 817 w 1417"/>
                <a:gd name="T63" fmla="*/ 90 h 111"/>
                <a:gd name="T64" fmla="*/ 771 w 1417"/>
                <a:gd name="T65" fmla="*/ 33 h 111"/>
                <a:gd name="T66" fmla="*/ 822 w 1417"/>
                <a:gd name="T67" fmla="*/ 99 h 111"/>
                <a:gd name="T68" fmla="*/ 821 w 1417"/>
                <a:gd name="T69" fmla="*/ 33 h 111"/>
                <a:gd name="T70" fmla="*/ 684 w 1417"/>
                <a:gd name="T71" fmla="*/ 9 h 111"/>
                <a:gd name="T72" fmla="*/ 684 w 1417"/>
                <a:gd name="T73" fmla="*/ 67 h 111"/>
                <a:gd name="T74" fmla="*/ 748 w 1417"/>
                <a:gd name="T75" fmla="*/ 9 h 111"/>
                <a:gd name="T76" fmla="*/ 623 w 1417"/>
                <a:gd name="T77" fmla="*/ 2 h 111"/>
                <a:gd name="T78" fmla="*/ 572 w 1417"/>
                <a:gd name="T79" fmla="*/ 33 h 111"/>
                <a:gd name="T80" fmla="*/ 599 w 1417"/>
                <a:gd name="T81" fmla="*/ 109 h 111"/>
                <a:gd name="T82" fmla="*/ 599 w 1417"/>
                <a:gd name="T83" fmla="*/ 33 h 111"/>
                <a:gd name="T84" fmla="*/ 526 w 1417"/>
                <a:gd name="T85" fmla="*/ 97 h 111"/>
                <a:gd name="T86" fmla="*/ 563 w 1417"/>
                <a:gd name="T87" fmla="*/ 70 h 111"/>
                <a:gd name="T88" fmla="*/ 563 w 1417"/>
                <a:gd name="T89" fmla="*/ 70 h 111"/>
                <a:gd name="T90" fmla="*/ 425 w 1417"/>
                <a:gd name="T91" fmla="*/ 109 h 111"/>
                <a:gd name="T92" fmla="*/ 351 w 1417"/>
                <a:gd name="T93" fmla="*/ 70 h 111"/>
                <a:gd name="T94" fmla="*/ 372 w 1417"/>
                <a:gd name="T95" fmla="*/ 31 h 111"/>
                <a:gd name="T96" fmla="*/ 309 w 1417"/>
                <a:gd name="T97" fmla="*/ 70 h 111"/>
                <a:gd name="T98" fmla="*/ 309 w 1417"/>
                <a:gd name="T99" fmla="*/ 70 h 111"/>
                <a:gd name="T100" fmla="*/ 287 w 1417"/>
                <a:gd name="T101" fmla="*/ 110 h 111"/>
                <a:gd name="T102" fmla="*/ 184 w 1417"/>
                <a:gd name="T103" fmla="*/ 43 h 111"/>
                <a:gd name="T104" fmla="*/ 184 w 1417"/>
                <a:gd name="T105" fmla="*/ 109 h 111"/>
                <a:gd name="T106" fmla="*/ 219 w 1417"/>
                <a:gd name="T107" fmla="*/ 63 h 111"/>
                <a:gd name="T108" fmla="*/ 208 w 1417"/>
                <a:gd name="T109" fmla="*/ 31 h 111"/>
                <a:gd name="T110" fmla="*/ 98 w 1417"/>
                <a:gd name="T111" fmla="*/ 70 h 111"/>
                <a:gd name="T112" fmla="*/ 120 w 1417"/>
                <a:gd name="T113" fmla="*/ 31 h 111"/>
                <a:gd name="T114" fmla="*/ 56 w 1417"/>
                <a:gd name="T115" fmla="*/ 36 h 111"/>
                <a:gd name="T116" fmla="*/ 32 w 1417"/>
                <a:gd name="T117" fmla="*/ 64 h 111"/>
                <a:gd name="T118" fmla="*/ 0 w 1417"/>
                <a:gd name="T119" fmla="*/ 88 h 111"/>
                <a:gd name="T120" fmla="*/ 21 w 1417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7" h="111">
                  <a:moveTo>
                    <a:pt x="1366" y="85"/>
                  </a:moveTo>
                  <a:cubicBezTo>
                    <a:pt x="1357" y="95"/>
                    <a:pt x="1357" y="95"/>
                    <a:pt x="1357" y="95"/>
                  </a:cubicBezTo>
                  <a:cubicBezTo>
                    <a:pt x="1362" y="103"/>
                    <a:pt x="1372" y="110"/>
                    <a:pt x="1388" y="110"/>
                  </a:cubicBezTo>
                  <a:cubicBezTo>
                    <a:pt x="1405" y="110"/>
                    <a:pt x="1417" y="101"/>
                    <a:pt x="1417" y="86"/>
                  </a:cubicBezTo>
                  <a:cubicBezTo>
                    <a:pt x="1417" y="72"/>
                    <a:pt x="1405" y="67"/>
                    <a:pt x="1392" y="63"/>
                  </a:cubicBezTo>
                  <a:cubicBezTo>
                    <a:pt x="1382" y="61"/>
                    <a:pt x="1375" y="58"/>
                    <a:pt x="1375" y="52"/>
                  </a:cubicBezTo>
                  <a:cubicBezTo>
                    <a:pt x="1375" y="47"/>
                    <a:pt x="1379" y="43"/>
                    <a:pt x="1387" y="43"/>
                  </a:cubicBezTo>
                  <a:cubicBezTo>
                    <a:pt x="1396" y="43"/>
                    <a:pt x="1404" y="48"/>
                    <a:pt x="1408" y="54"/>
                  </a:cubicBezTo>
                  <a:cubicBezTo>
                    <a:pt x="1416" y="43"/>
                    <a:pt x="1416" y="43"/>
                    <a:pt x="1416" y="43"/>
                  </a:cubicBezTo>
                  <a:cubicBezTo>
                    <a:pt x="1410" y="36"/>
                    <a:pt x="1400" y="31"/>
                    <a:pt x="1388" y="31"/>
                  </a:cubicBezTo>
                  <a:cubicBezTo>
                    <a:pt x="1372" y="31"/>
                    <a:pt x="1360" y="39"/>
                    <a:pt x="1360" y="53"/>
                  </a:cubicBezTo>
                  <a:cubicBezTo>
                    <a:pt x="1360" y="67"/>
                    <a:pt x="1372" y="72"/>
                    <a:pt x="1386" y="76"/>
                  </a:cubicBezTo>
                  <a:cubicBezTo>
                    <a:pt x="1396" y="78"/>
                    <a:pt x="1402" y="82"/>
                    <a:pt x="1402" y="88"/>
                  </a:cubicBezTo>
                  <a:cubicBezTo>
                    <a:pt x="1402" y="94"/>
                    <a:pt x="1397" y="98"/>
                    <a:pt x="1388" y="98"/>
                  </a:cubicBezTo>
                  <a:cubicBezTo>
                    <a:pt x="1377" y="98"/>
                    <a:pt x="1370" y="92"/>
                    <a:pt x="1366" y="85"/>
                  </a:cubicBezTo>
                  <a:moveTo>
                    <a:pt x="1313" y="44"/>
                  </a:moveTo>
                  <a:cubicBezTo>
                    <a:pt x="1324" y="44"/>
                    <a:pt x="1330" y="51"/>
                    <a:pt x="1331" y="62"/>
                  </a:cubicBezTo>
                  <a:cubicBezTo>
                    <a:pt x="1293" y="62"/>
                    <a:pt x="1293" y="62"/>
                    <a:pt x="1293" y="62"/>
                  </a:cubicBezTo>
                  <a:cubicBezTo>
                    <a:pt x="1295" y="50"/>
                    <a:pt x="1303" y="44"/>
                    <a:pt x="1313" y="44"/>
                  </a:cubicBezTo>
                  <a:moveTo>
                    <a:pt x="1313" y="31"/>
                  </a:moveTo>
                  <a:cubicBezTo>
                    <a:pt x="1292" y="31"/>
                    <a:pt x="1277" y="47"/>
                    <a:pt x="1277" y="70"/>
                  </a:cubicBezTo>
                  <a:cubicBezTo>
                    <a:pt x="1277" y="95"/>
                    <a:pt x="1293" y="110"/>
                    <a:pt x="1314" y="110"/>
                  </a:cubicBezTo>
                  <a:cubicBezTo>
                    <a:pt x="1329" y="110"/>
                    <a:pt x="1341" y="101"/>
                    <a:pt x="1345" y="90"/>
                  </a:cubicBezTo>
                  <a:cubicBezTo>
                    <a:pt x="1333" y="83"/>
                    <a:pt x="1333" y="83"/>
                    <a:pt x="1333" y="83"/>
                  </a:cubicBezTo>
                  <a:cubicBezTo>
                    <a:pt x="1329" y="93"/>
                    <a:pt x="1322" y="97"/>
                    <a:pt x="1313" y="97"/>
                  </a:cubicBezTo>
                  <a:cubicBezTo>
                    <a:pt x="1302" y="97"/>
                    <a:pt x="1293" y="88"/>
                    <a:pt x="1292" y="72"/>
                  </a:cubicBezTo>
                  <a:cubicBezTo>
                    <a:pt x="1347" y="72"/>
                    <a:pt x="1347" y="72"/>
                    <a:pt x="1347" y="72"/>
                  </a:cubicBezTo>
                  <a:cubicBezTo>
                    <a:pt x="1347" y="69"/>
                    <a:pt x="1347" y="69"/>
                    <a:pt x="1347" y="69"/>
                  </a:cubicBezTo>
                  <a:cubicBezTo>
                    <a:pt x="1347" y="48"/>
                    <a:pt x="1335" y="31"/>
                    <a:pt x="1313" y="31"/>
                  </a:cubicBezTo>
                  <a:moveTo>
                    <a:pt x="1261" y="33"/>
                  </a:moveTo>
                  <a:cubicBezTo>
                    <a:pt x="1246" y="33"/>
                    <a:pt x="1246" y="33"/>
                    <a:pt x="1246" y="33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61" y="109"/>
                    <a:pt x="1261" y="109"/>
                    <a:pt x="1261" y="109"/>
                  </a:cubicBezTo>
                  <a:lnTo>
                    <a:pt x="1261" y="33"/>
                  </a:lnTo>
                  <a:close/>
                  <a:moveTo>
                    <a:pt x="1264" y="10"/>
                  </a:moveTo>
                  <a:cubicBezTo>
                    <a:pt x="1264" y="4"/>
                    <a:pt x="1259" y="0"/>
                    <a:pt x="1254" y="0"/>
                  </a:cubicBezTo>
                  <a:cubicBezTo>
                    <a:pt x="1248" y="0"/>
                    <a:pt x="1244" y="4"/>
                    <a:pt x="1244" y="10"/>
                  </a:cubicBezTo>
                  <a:cubicBezTo>
                    <a:pt x="1244" y="16"/>
                    <a:pt x="1248" y="20"/>
                    <a:pt x="1254" y="20"/>
                  </a:cubicBezTo>
                  <a:cubicBezTo>
                    <a:pt x="1259" y="20"/>
                    <a:pt x="1264" y="16"/>
                    <a:pt x="1264" y="10"/>
                  </a:cubicBezTo>
                  <a:moveTo>
                    <a:pt x="1223" y="96"/>
                  </a:moveTo>
                  <a:cubicBezTo>
                    <a:pt x="1214" y="96"/>
                    <a:pt x="1209" y="91"/>
                    <a:pt x="1209" y="80"/>
                  </a:cubicBezTo>
                  <a:cubicBezTo>
                    <a:pt x="1209" y="45"/>
                    <a:pt x="1209" y="45"/>
                    <a:pt x="1209" y="45"/>
                  </a:cubicBezTo>
                  <a:cubicBezTo>
                    <a:pt x="1229" y="45"/>
                    <a:pt x="1229" y="45"/>
                    <a:pt x="1229" y="45"/>
                  </a:cubicBezTo>
                  <a:cubicBezTo>
                    <a:pt x="1229" y="33"/>
                    <a:pt x="1229" y="33"/>
                    <a:pt x="1229" y="33"/>
                  </a:cubicBezTo>
                  <a:cubicBezTo>
                    <a:pt x="1209" y="33"/>
                    <a:pt x="1209" y="33"/>
                    <a:pt x="1209" y="33"/>
                  </a:cubicBezTo>
                  <a:cubicBezTo>
                    <a:pt x="1209" y="12"/>
                    <a:pt x="1209" y="12"/>
                    <a:pt x="1209" y="12"/>
                  </a:cubicBezTo>
                  <a:cubicBezTo>
                    <a:pt x="1194" y="14"/>
                    <a:pt x="1194" y="14"/>
                    <a:pt x="1194" y="14"/>
                  </a:cubicBezTo>
                  <a:cubicBezTo>
                    <a:pt x="1194" y="33"/>
                    <a:pt x="1194" y="33"/>
                    <a:pt x="1194" y="33"/>
                  </a:cubicBezTo>
                  <a:cubicBezTo>
                    <a:pt x="1184" y="33"/>
                    <a:pt x="1184" y="33"/>
                    <a:pt x="1184" y="33"/>
                  </a:cubicBezTo>
                  <a:cubicBezTo>
                    <a:pt x="1184" y="45"/>
                    <a:pt x="1184" y="45"/>
                    <a:pt x="1184" y="45"/>
                  </a:cubicBezTo>
                  <a:cubicBezTo>
                    <a:pt x="1194" y="45"/>
                    <a:pt x="1194" y="45"/>
                    <a:pt x="1194" y="45"/>
                  </a:cubicBezTo>
                  <a:cubicBezTo>
                    <a:pt x="1194" y="81"/>
                    <a:pt x="1194" y="81"/>
                    <a:pt x="1194" y="81"/>
                  </a:cubicBezTo>
                  <a:cubicBezTo>
                    <a:pt x="1194" y="104"/>
                    <a:pt x="1209" y="110"/>
                    <a:pt x="1222" y="110"/>
                  </a:cubicBezTo>
                  <a:cubicBezTo>
                    <a:pt x="1226" y="110"/>
                    <a:pt x="1230" y="109"/>
                    <a:pt x="1232" y="109"/>
                  </a:cubicBezTo>
                  <a:cubicBezTo>
                    <a:pt x="1232" y="94"/>
                    <a:pt x="1232" y="94"/>
                    <a:pt x="1232" y="94"/>
                  </a:cubicBezTo>
                  <a:cubicBezTo>
                    <a:pt x="1230" y="95"/>
                    <a:pt x="1226" y="96"/>
                    <a:pt x="1223" y="96"/>
                  </a:cubicBezTo>
                  <a:moveTo>
                    <a:pt x="1171" y="33"/>
                  </a:moveTo>
                  <a:cubicBezTo>
                    <a:pt x="1155" y="33"/>
                    <a:pt x="1155" y="33"/>
                    <a:pt x="1155" y="33"/>
                  </a:cubicBezTo>
                  <a:cubicBezTo>
                    <a:pt x="1155" y="109"/>
                    <a:pt x="1155" y="109"/>
                    <a:pt x="1155" y="109"/>
                  </a:cubicBezTo>
                  <a:cubicBezTo>
                    <a:pt x="1171" y="109"/>
                    <a:pt x="1171" y="109"/>
                    <a:pt x="1171" y="109"/>
                  </a:cubicBezTo>
                  <a:lnTo>
                    <a:pt x="1171" y="33"/>
                  </a:lnTo>
                  <a:close/>
                  <a:moveTo>
                    <a:pt x="1173" y="10"/>
                  </a:moveTo>
                  <a:cubicBezTo>
                    <a:pt x="1173" y="4"/>
                    <a:pt x="1169" y="0"/>
                    <a:pt x="1163" y="0"/>
                  </a:cubicBezTo>
                  <a:cubicBezTo>
                    <a:pt x="1157" y="0"/>
                    <a:pt x="1153" y="4"/>
                    <a:pt x="1153" y="10"/>
                  </a:cubicBezTo>
                  <a:cubicBezTo>
                    <a:pt x="1153" y="16"/>
                    <a:pt x="1157" y="20"/>
                    <a:pt x="1163" y="20"/>
                  </a:cubicBezTo>
                  <a:cubicBezTo>
                    <a:pt x="1169" y="20"/>
                    <a:pt x="1173" y="16"/>
                    <a:pt x="1173" y="10"/>
                  </a:cubicBezTo>
                  <a:moveTo>
                    <a:pt x="1108" y="31"/>
                  </a:moveTo>
                  <a:cubicBezTo>
                    <a:pt x="1098" y="31"/>
                    <a:pt x="1089" y="36"/>
                    <a:pt x="1085" y="43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69" y="33"/>
                    <a:pt x="1069" y="33"/>
                    <a:pt x="1069" y="33"/>
                  </a:cubicBezTo>
                  <a:cubicBezTo>
                    <a:pt x="1069" y="109"/>
                    <a:pt x="1069" y="109"/>
                    <a:pt x="1069" y="109"/>
                  </a:cubicBezTo>
                  <a:cubicBezTo>
                    <a:pt x="1084" y="109"/>
                    <a:pt x="1084" y="109"/>
                    <a:pt x="1084" y="109"/>
                  </a:cubicBezTo>
                  <a:cubicBezTo>
                    <a:pt x="1084" y="68"/>
                    <a:pt x="1084" y="68"/>
                    <a:pt x="1084" y="68"/>
                  </a:cubicBezTo>
                  <a:cubicBezTo>
                    <a:pt x="1084" y="60"/>
                    <a:pt x="1086" y="55"/>
                    <a:pt x="1089" y="51"/>
                  </a:cubicBezTo>
                  <a:cubicBezTo>
                    <a:pt x="1093" y="47"/>
                    <a:pt x="1099" y="44"/>
                    <a:pt x="1105" y="44"/>
                  </a:cubicBezTo>
                  <a:cubicBezTo>
                    <a:pt x="1115" y="44"/>
                    <a:pt x="1120" y="50"/>
                    <a:pt x="1120" y="63"/>
                  </a:cubicBezTo>
                  <a:cubicBezTo>
                    <a:pt x="1120" y="109"/>
                    <a:pt x="1120" y="109"/>
                    <a:pt x="1120" y="109"/>
                  </a:cubicBezTo>
                  <a:cubicBezTo>
                    <a:pt x="1135" y="109"/>
                    <a:pt x="1135" y="109"/>
                    <a:pt x="1135" y="109"/>
                  </a:cubicBezTo>
                  <a:cubicBezTo>
                    <a:pt x="1135" y="58"/>
                    <a:pt x="1135" y="58"/>
                    <a:pt x="1135" y="58"/>
                  </a:cubicBezTo>
                  <a:cubicBezTo>
                    <a:pt x="1135" y="38"/>
                    <a:pt x="1123" y="31"/>
                    <a:pt x="1108" y="31"/>
                  </a:cubicBezTo>
                  <a:moveTo>
                    <a:pt x="1011" y="98"/>
                  </a:moveTo>
                  <a:cubicBezTo>
                    <a:pt x="1004" y="98"/>
                    <a:pt x="999" y="94"/>
                    <a:pt x="999" y="88"/>
                  </a:cubicBezTo>
                  <a:cubicBezTo>
                    <a:pt x="999" y="80"/>
                    <a:pt x="1004" y="77"/>
                    <a:pt x="1016" y="75"/>
                  </a:cubicBezTo>
                  <a:cubicBezTo>
                    <a:pt x="1032" y="73"/>
                    <a:pt x="1032" y="73"/>
                    <a:pt x="1032" y="73"/>
                  </a:cubicBezTo>
                  <a:cubicBezTo>
                    <a:pt x="1032" y="79"/>
                    <a:pt x="1032" y="79"/>
                    <a:pt x="1032" y="79"/>
                  </a:cubicBezTo>
                  <a:cubicBezTo>
                    <a:pt x="1032" y="92"/>
                    <a:pt x="1021" y="98"/>
                    <a:pt x="1011" y="98"/>
                  </a:cubicBezTo>
                  <a:moveTo>
                    <a:pt x="1047" y="98"/>
                  </a:moveTo>
                  <a:cubicBezTo>
                    <a:pt x="1047" y="60"/>
                    <a:pt x="1047" y="60"/>
                    <a:pt x="1047" y="60"/>
                  </a:cubicBezTo>
                  <a:cubicBezTo>
                    <a:pt x="1047" y="38"/>
                    <a:pt x="1033" y="31"/>
                    <a:pt x="1017" y="31"/>
                  </a:cubicBezTo>
                  <a:cubicBezTo>
                    <a:pt x="1002" y="31"/>
                    <a:pt x="991" y="38"/>
                    <a:pt x="987" y="51"/>
                  </a:cubicBezTo>
                  <a:cubicBezTo>
                    <a:pt x="999" y="56"/>
                    <a:pt x="999" y="56"/>
                    <a:pt x="999" y="56"/>
                  </a:cubicBezTo>
                  <a:cubicBezTo>
                    <a:pt x="1002" y="49"/>
                    <a:pt x="1007" y="44"/>
                    <a:pt x="1016" y="44"/>
                  </a:cubicBezTo>
                  <a:cubicBezTo>
                    <a:pt x="1027" y="44"/>
                    <a:pt x="1031" y="50"/>
                    <a:pt x="1032" y="62"/>
                  </a:cubicBezTo>
                  <a:cubicBezTo>
                    <a:pt x="1012" y="65"/>
                    <a:pt x="1012" y="65"/>
                    <a:pt x="1012" y="65"/>
                  </a:cubicBezTo>
                  <a:cubicBezTo>
                    <a:pt x="993" y="68"/>
                    <a:pt x="984" y="75"/>
                    <a:pt x="984" y="88"/>
                  </a:cubicBezTo>
                  <a:cubicBezTo>
                    <a:pt x="984" y="102"/>
                    <a:pt x="994" y="110"/>
                    <a:pt x="1009" y="110"/>
                  </a:cubicBezTo>
                  <a:cubicBezTo>
                    <a:pt x="1020" y="110"/>
                    <a:pt x="1030" y="105"/>
                    <a:pt x="1033" y="98"/>
                  </a:cubicBezTo>
                  <a:cubicBezTo>
                    <a:pt x="1034" y="98"/>
                    <a:pt x="1034" y="98"/>
                    <a:pt x="1034" y="98"/>
                  </a:cubicBezTo>
                  <a:cubicBezTo>
                    <a:pt x="1035" y="109"/>
                    <a:pt x="1035" y="109"/>
                    <a:pt x="1035" y="109"/>
                  </a:cubicBezTo>
                  <a:cubicBezTo>
                    <a:pt x="1056" y="109"/>
                    <a:pt x="1056" y="109"/>
                    <a:pt x="1056" y="109"/>
                  </a:cubicBezTo>
                  <a:cubicBezTo>
                    <a:pt x="1056" y="98"/>
                    <a:pt x="1056" y="98"/>
                    <a:pt x="1056" y="98"/>
                  </a:cubicBezTo>
                  <a:lnTo>
                    <a:pt x="1047" y="98"/>
                  </a:lnTo>
                  <a:close/>
                  <a:moveTo>
                    <a:pt x="942" y="31"/>
                  </a:moveTo>
                  <a:cubicBezTo>
                    <a:pt x="931" y="31"/>
                    <a:pt x="923" y="37"/>
                    <a:pt x="919" y="44"/>
                  </a:cubicBezTo>
                  <a:cubicBezTo>
                    <a:pt x="918" y="44"/>
                    <a:pt x="918" y="44"/>
                    <a:pt x="918" y="44"/>
                  </a:cubicBezTo>
                  <a:cubicBezTo>
                    <a:pt x="913" y="34"/>
                    <a:pt x="904" y="31"/>
                    <a:pt x="895" y="31"/>
                  </a:cubicBezTo>
                  <a:cubicBezTo>
                    <a:pt x="885" y="31"/>
                    <a:pt x="878" y="36"/>
                    <a:pt x="873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33"/>
                    <a:pt x="871" y="33"/>
                    <a:pt x="871" y="33"/>
                  </a:cubicBezTo>
                  <a:cubicBezTo>
                    <a:pt x="857" y="33"/>
                    <a:pt x="857" y="33"/>
                    <a:pt x="857" y="33"/>
                  </a:cubicBezTo>
                  <a:cubicBezTo>
                    <a:pt x="857" y="109"/>
                    <a:pt x="857" y="109"/>
                    <a:pt x="857" y="109"/>
                  </a:cubicBezTo>
                  <a:cubicBezTo>
                    <a:pt x="872" y="109"/>
                    <a:pt x="872" y="109"/>
                    <a:pt x="872" y="109"/>
                  </a:cubicBezTo>
                  <a:cubicBezTo>
                    <a:pt x="872" y="67"/>
                    <a:pt x="872" y="67"/>
                    <a:pt x="872" y="67"/>
                  </a:cubicBezTo>
                  <a:cubicBezTo>
                    <a:pt x="872" y="54"/>
                    <a:pt x="879" y="44"/>
                    <a:pt x="891" y="44"/>
                  </a:cubicBezTo>
                  <a:cubicBezTo>
                    <a:pt x="900" y="44"/>
                    <a:pt x="905" y="49"/>
                    <a:pt x="905" y="63"/>
                  </a:cubicBezTo>
                  <a:cubicBezTo>
                    <a:pt x="905" y="109"/>
                    <a:pt x="905" y="109"/>
                    <a:pt x="905" y="109"/>
                  </a:cubicBezTo>
                  <a:cubicBezTo>
                    <a:pt x="920" y="109"/>
                    <a:pt x="920" y="109"/>
                    <a:pt x="920" y="109"/>
                  </a:cubicBezTo>
                  <a:cubicBezTo>
                    <a:pt x="920" y="67"/>
                    <a:pt x="920" y="67"/>
                    <a:pt x="920" y="67"/>
                  </a:cubicBezTo>
                  <a:cubicBezTo>
                    <a:pt x="920" y="54"/>
                    <a:pt x="927" y="44"/>
                    <a:pt x="939" y="44"/>
                  </a:cubicBezTo>
                  <a:cubicBezTo>
                    <a:pt x="947" y="44"/>
                    <a:pt x="953" y="49"/>
                    <a:pt x="953" y="6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58"/>
                    <a:pt x="968" y="58"/>
                    <a:pt x="968" y="58"/>
                  </a:cubicBezTo>
                  <a:cubicBezTo>
                    <a:pt x="968" y="37"/>
                    <a:pt x="955" y="31"/>
                    <a:pt x="942" y="31"/>
                  </a:cubicBezTo>
                  <a:moveTo>
                    <a:pt x="821" y="33"/>
                  </a:moveTo>
                  <a:cubicBezTo>
                    <a:pt x="821" y="73"/>
                    <a:pt x="821" y="73"/>
                    <a:pt x="821" y="73"/>
                  </a:cubicBezTo>
                  <a:cubicBezTo>
                    <a:pt x="821" y="82"/>
                    <a:pt x="820" y="87"/>
                    <a:pt x="817" y="90"/>
                  </a:cubicBezTo>
                  <a:cubicBezTo>
                    <a:pt x="813" y="95"/>
                    <a:pt x="807" y="97"/>
                    <a:pt x="801" y="97"/>
                  </a:cubicBezTo>
                  <a:cubicBezTo>
                    <a:pt x="791" y="97"/>
                    <a:pt x="786" y="92"/>
                    <a:pt x="786" y="78"/>
                  </a:cubicBezTo>
                  <a:cubicBezTo>
                    <a:pt x="786" y="33"/>
                    <a:pt x="786" y="33"/>
                    <a:pt x="786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1" y="104"/>
                    <a:pt x="783" y="111"/>
                    <a:pt x="798" y="111"/>
                  </a:cubicBezTo>
                  <a:cubicBezTo>
                    <a:pt x="808" y="111"/>
                    <a:pt x="816" y="106"/>
                    <a:pt x="821" y="99"/>
                  </a:cubicBezTo>
                  <a:cubicBezTo>
                    <a:pt x="822" y="99"/>
                    <a:pt x="822" y="99"/>
                    <a:pt x="822" y="99"/>
                  </a:cubicBezTo>
                  <a:cubicBezTo>
                    <a:pt x="823" y="109"/>
                    <a:pt x="823" y="109"/>
                    <a:pt x="823" y="109"/>
                  </a:cubicBezTo>
                  <a:cubicBezTo>
                    <a:pt x="837" y="109"/>
                    <a:pt x="837" y="109"/>
                    <a:pt x="837" y="109"/>
                  </a:cubicBezTo>
                  <a:cubicBezTo>
                    <a:pt x="837" y="33"/>
                    <a:pt x="837" y="33"/>
                    <a:pt x="837" y="33"/>
                  </a:cubicBezTo>
                  <a:lnTo>
                    <a:pt x="821" y="33"/>
                  </a:lnTo>
                  <a:close/>
                  <a:moveTo>
                    <a:pt x="732" y="9"/>
                  </a:moveTo>
                  <a:cubicBezTo>
                    <a:pt x="732" y="53"/>
                    <a:pt x="732" y="53"/>
                    <a:pt x="732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732" y="67"/>
                    <a:pt x="732" y="67"/>
                    <a:pt x="732" y="67"/>
                  </a:cubicBezTo>
                  <a:cubicBezTo>
                    <a:pt x="732" y="109"/>
                    <a:pt x="732" y="109"/>
                    <a:pt x="732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48" y="9"/>
                    <a:pt x="748" y="9"/>
                    <a:pt x="748" y="9"/>
                  </a:cubicBezTo>
                  <a:lnTo>
                    <a:pt x="732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591179" cy="483806"/>
            <a:chOff x="2744169" y="2638808"/>
            <a:chExt cx="2591179" cy="483806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8"/>
              <a:ext cx="2591179" cy="189137"/>
            </a:xfrm>
            <a:custGeom>
              <a:avLst/>
              <a:gdLst>
                <a:gd name="T0" fmla="*/ 1533 w 1533"/>
                <a:gd name="T1" fmla="*/ 86 h 111"/>
                <a:gd name="T2" fmla="*/ 1524 w 1533"/>
                <a:gd name="T3" fmla="*/ 54 h 111"/>
                <a:gd name="T4" fmla="*/ 1502 w 1533"/>
                <a:gd name="T5" fmla="*/ 76 h 111"/>
                <a:gd name="T6" fmla="*/ 1429 w 1533"/>
                <a:gd name="T7" fmla="*/ 44 h 111"/>
                <a:gd name="T8" fmla="*/ 1430 w 1533"/>
                <a:gd name="T9" fmla="*/ 31 h 111"/>
                <a:gd name="T10" fmla="*/ 1449 w 1533"/>
                <a:gd name="T11" fmla="*/ 83 h 111"/>
                <a:gd name="T12" fmla="*/ 1463 w 1533"/>
                <a:gd name="T13" fmla="*/ 69 h 111"/>
                <a:gd name="T14" fmla="*/ 1349 w 1533"/>
                <a:gd name="T15" fmla="*/ 97 h 111"/>
                <a:gd name="T16" fmla="*/ 1382 w 1533"/>
                <a:gd name="T17" fmla="*/ 55 h 111"/>
                <a:gd name="T18" fmla="*/ 1382 w 1533"/>
                <a:gd name="T19" fmla="*/ 86 h 111"/>
                <a:gd name="T20" fmla="*/ 1245 w 1533"/>
                <a:gd name="T21" fmla="*/ 33 h 111"/>
                <a:gd name="T22" fmla="*/ 1246 w 1533"/>
                <a:gd name="T23" fmla="*/ 68 h 111"/>
                <a:gd name="T24" fmla="*/ 1281 w 1533"/>
                <a:gd name="T25" fmla="*/ 109 h 111"/>
                <a:gd name="T26" fmla="*/ 1181 w 1533"/>
                <a:gd name="T27" fmla="*/ 44 h 111"/>
                <a:gd name="T28" fmla="*/ 1181 w 1533"/>
                <a:gd name="T29" fmla="*/ 31 h 111"/>
                <a:gd name="T30" fmla="*/ 1201 w 1533"/>
                <a:gd name="T31" fmla="*/ 83 h 111"/>
                <a:gd name="T32" fmla="*/ 1214 w 1533"/>
                <a:gd name="T33" fmla="*/ 69 h 111"/>
                <a:gd name="T34" fmla="*/ 1114 w 1533"/>
                <a:gd name="T35" fmla="*/ 109 h 111"/>
                <a:gd name="T36" fmla="*/ 1122 w 1533"/>
                <a:gd name="T37" fmla="*/ 0 h 111"/>
                <a:gd name="T38" fmla="*/ 1098 w 1533"/>
                <a:gd name="T39" fmla="*/ 86 h 111"/>
                <a:gd name="T40" fmla="*/ 1065 w 1533"/>
                <a:gd name="T41" fmla="*/ 44 h 111"/>
                <a:gd name="T42" fmla="*/ 1028 w 1533"/>
                <a:gd name="T43" fmla="*/ 70 h 111"/>
                <a:gd name="T44" fmla="*/ 1016 w 1533"/>
                <a:gd name="T45" fmla="*/ 28 h 111"/>
                <a:gd name="T46" fmla="*/ 1001 w 1533"/>
                <a:gd name="T47" fmla="*/ 82 h 111"/>
                <a:gd name="T48" fmla="*/ 982 w 1533"/>
                <a:gd name="T49" fmla="*/ 111 h 111"/>
                <a:gd name="T50" fmla="*/ 982 w 1533"/>
                <a:gd name="T51" fmla="*/ 22 h 111"/>
                <a:gd name="T52" fmla="*/ 848 w 1533"/>
                <a:gd name="T53" fmla="*/ 62 h 111"/>
                <a:gd name="T54" fmla="*/ 869 w 1533"/>
                <a:gd name="T55" fmla="*/ 110 h 111"/>
                <a:gd name="T56" fmla="*/ 848 w 1533"/>
                <a:gd name="T57" fmla="*/ 72 h 111"/>
                <a:gd name="T58" fmla="*/ 818 w 1533"/>
                <a:gd name="T59" fmla="*/ 15 h 111"/>
                <a:gd name="T60" fmla="*/ 789 w 1533"/>
                <a:gd name="T61" fmla="*/ 29 h 111"/>
                <a:gd name="T62" fmla="*/ 789 w 1533"/>
                <a:gd name="T63" fmla="*/ 45 h 111"/>
                <a:gd name="T64" fmla="*/ 825 w 1533"/>
                <a:gd name="T65" fmla="*/ 45 h 111"/>
                <a:gd name="T66" fmla="*/ 818 w 1533"/>
                <a:gd name="T67" fmla="*/ 15 h 111"/>
                <a:gd name="T68" fmla="*/ 763 w 1533"/>
                <a:gd name="T69" fmla="*/ 109 h 111"/>
                <a:gd name="T70" fmla="*/ 745 w 1533"/>
                <a:gd name="T71" fmla="*/ 10 h 111"/>
                <a:gd name="T72" fmla="*/ 684 w 1533"/>
                <a:gd name="T73" fmla="*/ 9 h 111"/>
                <a:gd name="T74" fmla="*/ 733 w 1533"/>
                <a:gd name="T75" fmla="*/ 94 h 111"/>
                <a:gd name="T76" fmla="*/ 623 w 1533"/>
                <a:gd name="T77" fmla="*/ 2 h 111"/>
                <a:gd name="T78" fmla="*/ 572 w 1533"/>
                <a:gd name="T79" fmla="*/ 33 h 111"/>
                <a:gd name="T80" fmla="*/ 599 w 1533"/>
                <a:gd name="T81" fmla="*/ 109 h 111"/>
                <a:gd name="T82" fmla="*/ 599 w 1533"/>
                <a:gd name="T83" fmla="*/ 33 h 111"/>
                <a:gd name="T84" fmla="*/ 526 w 1533"/>
                <a:gd name="T85" fmla="*/ 97 h 111"/>
                <a:gd name="T86" fmla="*/ 563 w 1533"/>
                <a:gd name="T87" fmla="*/ 70 h 111"/>
                <a:gd name="T88" fmla="*/ 563 w 1533"/>
                <a:gd name="T89" fmla="*/ 70 h 111"/>
                <a:gd name="T90" fmla="*/ 425 w 1533"/>
                <a:gd name="T91" fmla="*/ 109 h 111"/>
                <a:gd name="T92" fmla="*/ 351 w 1533"/>
                <a:gd name="T93" fmla="*/ 70 h 111"/>
                <a:gd name="T94" fmla="*/ 372 w 1533"/>
                <a:gd name="T95" fmla="*/ 31 h 111"/>
                <a:gd name="T96" fmla="*/ 309 w 1533"/>
                <a:gd name="T97" fmla="*/ 70 h 111"/>
                <a:gd name="T98" fmla="*/ 309 w 1533"/>
                <a:gd name="T99" fmla="*/ 70 h 111"/>
                <a:gd name="T100" fmla="*/ 287 w 1533"/>
                <a:gd name="T101" fmla="*/ 110 h 111"/>
                <a:gd name="T102" fmla="*/ 184 w 1533"/>
                <a:gd name="T103" fmla="*/ 43 h 111"/>
                <a:gd name="T104" fmla="*/ 184 w 1533"/>
                <a:gd name="T105" fmla="*/ 109 h 111"/>
                <a:gd name="T106" fmla="*/ 219 w 1533"/>
                <a:gd name="T107" fmla="*/ 63 h 111"/>
                <a:gd name="T108" fmla="*/ 208 w 1533"/>
                <a:gd name="T109" fmla="*/ 31 h 111"/>
                <a:gd name="T110" fmla="*/ 98 w 1533"/>
                <a:gd name="T111" fmla="*/ 70 h 111"/>
                <a:gd name="T112" fmla="*/ 120 w 1533"/>
                <a:gd name="T113" fmla="*/ 31 h 111"/>
                <a:gd name="T114" fmla="*/ 56 w 1533"/>
                <a:gd name="T115" fmla="*/ 36 h 111"/>
                <a:gd name="T116" fmla="*/ 32 w 1533"/>
                <a:gd name="T117" fmla="*/ 64 h 111"/>
                <a:gd name="T118" fmla="*/ 0 w 1533"/>
                <a:gd name="T119" fmla="*/ 88 h 111"/>
                <a:gd name="T120" fmla="*/ 21 w 1533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3" h="111">
                  <a:moveTo>
                    <a:pt x="1482" y="85"/>
                  </a:moveTo>
                  <a:cubicBezTo>
                    <a:pt x="1474" y="95"/>
                    <a:pt x="1474" y="95"/>
                    <a:pt x="1474" y="95"/>
                  </a:cubicBezTo>
                  <a:cubicBezTo>
                    <a:pt x="1479" y="103"/>
                    <a:pt x="1489" y="110"/>
                    <a:pt x="1504" y="110"/>
                  </a:cubicBezTo>
                  <a:cubicBezTo>
                    <a:pt x="1521" y="110"/>
                    <a:pt x="1533" y="101"/>
                    <a:pt x="1533" y="86"/>
                  </a:cubicBezTo>
                  <a:cubicBezTo>
                    <a:pt x="1533" y="72"/>
                    <a:pt x="1522" y="67"/>
                    <a:pt x="1508" y="63"/>
                  </a:cubicBezTo>
                  <a:cubicBezTo>
                    <a:pt x="1499" y="61"/>
                    <a:pt x="1491" y="58"/>
                    <a:pt x="1491" y="52"/>
                  </a:cubicBezTo>
                  <a:cubicBezTo>
                    <a:pt x="1491" y="47"/>
                    <a:pt x="1496" y="43"/>
                    <a:pt x="1504" y="43"/>
                  </a:cubicBezTo>
                  <a:cubicBezTo>
                    <a:pt x="1512" y="43"/>
                    <a:pt x="1520" y="48"/>
                    <a:pt x="1524" y="54"/>
                  </a:cubicBezTo>
                  <a:cubicBezTo>
                    <a:pt x="1533" y="43"/>
                    <a:pt x="1533" y="43"/>
                    <a:pt x="1533" y="43"/>
                  </a:cubicBezTo>
                  <a:cubicBezTo>
                    <a:pt x="1526" y="36"/>
                    <a:pt x="1516" y="31"/>
                    <a:pt x="1504" y="31"/>
                  </a:cubicBezTo>
                  <a:cubicBezTo>
                    <a:pt x="1488" y="31"/>
                    <a:pt x="1477" y="39"/>
                    <a:pt x="1477" y="53"/>
                  </a:cubicBezTo>
                  <a:cubicBezTo>
                    <a:pt x="1477" y="67"/>
                    <a:pt x="1488" y="72"/>
                    <a:pt x="1502" y="76"/>
                  </a:cubicBezTo>
                  <a:cubicBezTo>
                    <a:pt x="1513" y="78"/>
                    <a:pt x="1518" y="82"/>
                    <a:pt x="1518" y="88"/>
                  </a:cubicBezTo>
                  <a:cubicBezTo>
                    <a:pt x="1518" y="94"/>
                    <a:pt x="1513" y="98"/>
                    <a:pt x="1504" y="98"/>
                  </a:cubicBezTo>
                  <a:cubicBezTo>
                    <a:pt x="1494" y="98"/>
                    <a:pt x="1486" y="92"/>
                    <a:pt x="1482" y="85"/>
                  </a:cubicBezTo>
                  <a:moveTo>
                    <a:pt x="1429" y="44"/>
                  </a:moveTo>
                  <a:cubicBezTo>
                    <a:pt x="1440" y="44"/>
                    <a:pt x="1447" y="51"/>
                    <a:pt x="1448" y="62"/>
                  </a:cubicBezTo>
                  <a:cubicBezTo>
                    <a:pt x="1409" y="62"/>
                    <a:pt x="1409" y="62"/>
                    <a:pt x="1409" y="62"/>
                  </a:cubicBezTo>
                  <a:cubicBezTo>
                    <a:pt x="1411" y="50"/>
                    <a:pt x="1419" y="44"/>
                    <a:pt x="1429" y="44"/>
                  </a:cubicBezTo>
                  <a:moveTo>
                    <a:pt x="1430" y="31"/>
                  </a:moveTo>
                  <a:cubicBezTo>
                    <a:pt x="1408" y="31"/>
                    <a:pt x="1394" y="47"/>
                    <a:pt x="1394" y="70"/>
                  </a:cubicBezTo>
                  <a:cubicBezTo>
                    <a:pt x="1394" y="95"/>
                    <a:pt x="1409" y="110"/>
                    <a:pt x="1430" y="110"/>
                  </a:cubicBezTo>
                  <a:cubicBezTo>
                    <a:pt x="1445" y="110"/>
                    <a:pt x="1457" y="101"/>
                    <a:pt x="1461" y="90"/>
                  </a:cubicBezTo>
                  <a:cubicBezTo>
                    <a:pt x="1449" y="83"/>
                    <a:pt x="1449" y="83"/>
                    <a:pt x="1449" y="83"/>
                  </a:cubicBezTo>
                  <a:cubicBezTo>
                    <a:pt x="1446" y="93"/>
                    <a:pt x="1439" y="97"/>
                    <a:pt x="1430" y="97"/>
                  </a:cubicBezTo>
                  <a:cubicBezTo>
                    <a:pt x="1418" y="97"/>
                    <a:pt x="1409" y="88"/>
                    <a:pt x="1409" y="72"/>
                  </a:cubicBezTo>
                  <a:cubicBezTo>
                    <a:pt x="1463" y="72"/>
                    <a:pt x="1463" y="72"/>
                    <a:pt x="1463" y="72"/>
                  </a:cubicBezTo>
                  <a:cubicBezTo>
                    <a:pt x="1463" y="69"/>
                    <a:pt x="1463" y="69"/>
                    <a:pt x="1463" y="69"/>
                  </a:cubicBezTo>
                  <a:cubicBezTo>
                    <a:pt x="1463" y="48"/>
                    <a:pt x="1451" y="31"/>
                    <a:pt x="1430" y="31"/>
                  </a:cubicBezTo>
                  <a:moveTo>
                    <a:pt x="1382" y="86"/>
                  </a:moveTo>
                  <a:cubicBezTo>
                    <a:pt x="1369" y="81"/>
                    <a:pt x="1369" y="81"/>
                    <a:pt x="1369" y="81"/>
                  </a:cubicBezTo>
                  <a:cubicBezTo>
                    <a:pt x="1366" y="91"/>
                    <a:pt x="1358" y="97"/>
                    <a:pt x="1349" y="97"/>
                  </a:cubicBezTo>
                  <a:cubicBezTo>
                    <a:pt x="1336" y="97"/>
                    <a:pt x="1328" y="87"/>
                    <a:pt x="1328" y="70"/>
                  </a:cubicBezTo>
                  <a:cubicBezTo>
                    <a:pt x="1328" y="54"/>
                    <a:pt x="1335" y="44"/>
                    <a:pt x="1349" y="44"/>
                  </a:cubicBezTo>
                  <a:cubicBezTo>
                    <a:pt x="1358" y="44"/>
                    <a:pt x="1366" y="50"/>
                    <a:pt x="1369" y="60"/>
                  </a:cubicBezTo>
                  <a:cubicBezTo>
                    <a:pt x="1382" y="55"/>
                    <a:pt x="1382" y="55"/>
                    <a:pt x="1382" y="55"/>
                  </a:cubicBezTo>
                  <a:cubicBezTo>
                    <a:pt x="1379" y="40"/>
                    <a:pt x="1365" y="31"/>
                    <a:pt x="1350" y="31"/>
                  </a:cubicBezTo>
                  <a:cubicBezTo>
                    <a:pt x="1327" y="31"/>
                    <a:pt x="1312" y="47"/>
                    <a:pt x="1312" y="70"/>
                  </a:cubicBezTo>
                  <a:cubicBezTo>
                    <a:pt x="1312" y="95"/>
                    <a:pt x="1327" y="110"/>
                    <a:pt x="1350" y="110"/>
                  </a:cubicBezTo>
                  <a:cubicBezTo>
                    <a:pt x="1365" y="110"/>
                    <a:pt x="1379" y="101"/>
                    <a:pt x="1382" y="86"/>
                  </a:cubicBezTo>
                  <a:moveTo>
                    <a:pt x="1269" y="31"/>
                  </a:moveTo>
                  <a:cubicBezTo>
                    <a:pt x="1259" y="31"/>
                    <a:pt x="1251" y="36"/>
                    <a:pt x="1247" y="43"/>
                  </a:cubicBezTo>
                  <a:cubicBezTo>
                    <a:pt x="1245" y="43"/>
                    <a:pt x="1245" y="43"/>
                    <a:pt x="1245" y="43"/>
                  </a:cubicBezTo>
                  <a:cubicBezTo>
                    <a:pt x="1245" y="33"/>
                    <a:pt x="1245" y="33"/>
                    <a:pt x="1245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109"/>
                    <a:pt x="1231" y="109"/>
                    <a:pt x="1231" y="109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46" y="68"/>
                    <a:pt x="1246" y="68"/>
                    <a:pt x="1246" y="68"/>
                  </a:cubicBezTo>
                  <a:cubicBezTo>
                    <a:pt x="1246" y="60"/>
                    <a:pt x="1248" y="55"/>
                    <a:pt x="1251" y="51"/>
                  </a:cubicBezTo>
                  <a:cubicBezTo>
                    <a:pt x="1255" y="47"/>
                    <a:pt x="1260" y="44"/>
                    <a:pt x="1266" y="44"/>
                  </a:cubicBezTo>
                  <a:cubicBezTo>
                    <a:pt x="1276" y="44"/>
                    <a:pt x="1281" y="50"/>
                    <a:pt x="1281" y="63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96" y="109"/>
                    <a:pt x="1296" y="109"/>
                    <a:pt x="1296" y="109"/>
                  </a:cubicBezTo>
                  <a:cubicBezTo>
                    <a:pt x="1296" y="58"/>
                    <a:pt x="1296" y="58"/>
                    <a:pt x="1296" y="58"/>
                  </a:cubicBezTo>
                  <a:cubicBezTo>
                    <a:pt x="1296" y="38"/>
                    <a:pt x="1284" y="31"/>
                    <a:pt x="1269" y="31"/>
                  </a:cubicBezTo>
                  <a:moveTo>
                    <a:pt x="1181" y="44"/>
                  </a:moveTo>
                  <a:cubicBezTo>
                    <a:pt x="1192" y="44"/>
                    <a:pt x="1198" y="51"/>
                    <a:pt x="1199" y="62"/>
                  </a:cubicBezTo>
                  <a:cubicBezTo>
                    <a:pt x="1161" y="62"/>
                    <a:pt x="1161" y="62"/>
                    <a:pt x="1161" y="62"/>
                  </a:cubicBezTo>
                  <a:cubicBezTo>
                    <a:pt x="1163" y="50"/>
                    <a:pt x="1171" y="44"/>
                    <a:pt x="1181" y="44"/>
                  </a:cubicBezTo>
                  <a:moveTo>
                    <a:pt x="1181" y="31"/>
                  </a:moveTo>
                  <a:cubicBezTo>
                    <a:pt x="1160" y="31"/>
                    <a:pt x="1145" y="47"/>
                    <a:pt x="1145" y="70"/>
                  </a:cubicBezTo>
                  <a:cubicBezTo>
                    <a:pt x="1145" y="95"/>
                    <a:pt x="1160" y="110"/>
                    <a:pt x="1182" y="110"/>
                  </a:cubicBezTo>
                  <a:cubicBezTo>
                    <a:pt x="1197" y="110"/>
                    <a:pt x="1209" y="101"/>
                    <a:pt x="1213" y="90"/>
                  </a:cubicBezTo>
                  <a:cubicBezTo>
                    <a:pt x="1201" y="83"/>
                    <a:pt x="1201" y="83"/>
                    <a:pt x="1201" y="83"/>
                  </a:cubicBezTo>
                  <a:cubicBezTo>
                    <a:pt x="1197" y="93"/>
                    <a:pt x="1190" y="97"/>
                    <a:pt x="1181" y="97"/>
                  </a:cubicBezTo>
                  <a:cubicBezTo>
                    <a:pt x="1170" y="97"/>
                    <a:pt x="1161" y="88"/>
                    <a:pt x="1160" y="72"/>
                  </a:cubicBezTo>
                  <a:cubicBezTo>
                    <a:pt x="1214" y="72"/>
                    <a:pt x="1214" y="72"/>
                    <a:pt x="1214" y="72"/>
                  </a:cubicBezTo>
                  <a:cubicBezTo>
                    <a:pt x="1214" y="69"/>
                    <a:pt x="1214" y="69"/>
                    <a:pt x="1214" y="69"/>
                  </a:cubicBezTo>
                  <a:cubicBezTo>
                    <a:pt x="1215" y="48"/>
                    <a:pt x="1203" y="31"/>
                    <a:pt x="1181" y="31"/>
                  </a:cubicBezTo>
                  <a:moveTo>
                    <a:pt x="1129" y="33"/>
                  </a:moveTo>
                  <a:cubicBezTo>
                    <a:pt x="1114" y="33"/>
                    <a:pt x="1114" y="33"/>
                    <a:pt x="1114" y="33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lnTo>
                    <a:pt x="1129" y="33"/>
                  </a:lnTo>
                  <a:close/>
                  <a:moveTo>
                    <a:pt x="1131" y="10"/>
                  </a:moveTo>
                  <a:cubicBezTo>
                    <a:pt x="1131" y="4"/>
                    <a:pt x="1127" y="0"/>
                    <a:pt x="1122" y="0"/>
                  </a:cubicBezTo>
                  <a:cubicBezTo>
                    <a:pt x="1116" y="0"/>
                    <a:pt x="1112" y="4"/>
                    <a:pt x="1112" y="10"/>
                  </a:cubicBezTo>
                  <a:cubicBezTo>
                    <a:pt x="1112" y="16"/>
                    <a:pt x="1116" y="20"/>
                    <a:pt x="1122" y="20"/>
                  </a:cubicBezTo>
                  <a:cubicBezTo>
                    <a:pt x="1127" y="20"/>
                    <a:pt x="1131" y="16"/>
                    <a:pt x="1131" y="10"/>
                  </a:cubicBezTo>
                  <a:moveTo>
                    <a:pt x="1098" y="86"/>
                  </a:moveTo>
                  <a:cubicBezTo>
                    <a:pt x="1085" y="81"/>
                    <a:pt x="1085" y="81"/>
                    <a:pt x="1085" y="81"/>
                  </a:cubicBezTo>
                  <a:cubicBezTo>
                    <a:pt x="1082" y="91"/>
                    <a:pt x="1074" y="97"/>
                    <a:pt x="1065" y="97"/>
                  </a:cubicBezTo>
                  <a:cubicBezTo>
                    <a:pt x="1052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4" y="44"/>
                    <a:pt x="1082" y="50"/>
                    <a:pt x="1085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5" y="40"/>
                    <a:pt x="1081" y="31"/>
                    <a:pt x="1065" y="31"/>
                  </a:cubicBezTo>
                  <a:cubicBezTo>
                    <a:pt x="1043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1" y="110"/>
                    <a:pt x="1095" y="101"/>
                    <a:pt x="1098" y="86"/>
                  </a:cubicBezTo>
                  <a:moveTo>
                    <a:pt x="1002" y="36"/>
                  </a:moveTo>
                  <a:cubicBezTo>
                    <a:pt x="1016" y="28"/>
                    <a:pt x="1016" y="28"/>
                    <a:pt x="1016" y="28"/>
                  </a:cubicBezTo>
                  <a:cubicBezTo>
                    <a:pt x="1011" y="16"/>
                    <a:pt x="999" y="8"/>
                    <a:pt x="982" y="8"/>
                  </a:cubicBezTo>
                  <a:cubicBezTo>
                    <a:pt x="963" y="8"/>
                    <a:pt x="950" y="20"/>
                    <a:pt x="950" y="35"/>
                  </a:cubicBezTo>
                  <a:cubicBezTo>
                    <a:pt x="950" y="49"/>
                    <a:pt x="958" y="58"/>
                    <a:pt x="978" y="64"/>
                  </a:cubicBezTo>
                  <a:cubicBezTo>
                    <a:pt x="994" y="70"/>
                    <a:pt x="1001" y="73"/>
                    <a:pt x="1001" y="82"/>
                  </a:cubicBezTo>
                  <a:cubicBezTo>
                    <a:pt x="1001" y="91"/>
                    <a:pt x="994" y="96"/>
                    <a:pt x="983" y="96"/>
                  </a:cubicBezTo>
                  <a:cubicBezTo>
                    <a:pt x="971" y="96"/>
                    <a:pt x="963" y="91"/>
                    <a:pt x="959" y="80"/>
                  </a:cubicBezTo>
                  <a:cubicBezTo>
                    <a:pt x="945" y="88"/>
                    <a:pt x="945" y="88"/>
                    <a:pt x="945" y="88"/>
                  </a:cubicBezTo>
                  <a:cubicBezTo>
                    <a:pt x="952" y="103"/>
                    <a:pt x="965" y="111"/>
                    <a:pt x="982" y="111"/>
                  </a:cubicBezTo>
                  <a:cubicBezTo>
                    <a:pt x="1002" y="111"/>
                    <a:pt x="1018" y="99"/>
                    <a:pt x="1018" y="80"/>
                  </a:cubicBezTo>
                  <a:cubicBezTo>
                    <a:pt x="1018" y="65"/>
                    <a:pt x="1006" y="58"/>
                    <a:pt x="987" y="51"/>
                  </a:cubicBezTo>
                  <a:cubicBezTo>
                    <a:pt x="974" y="47"/>
                    <a:pt x="966" y="43"/>
                    <a:pt x="966" y="34"/>
                  </a:cubicBezTo>
                  <a:cubicBezTo>
                    <a:pt x="966" y="28"/>
                    <a:pt x="971" y="22"/>
                    <a:pt x="982" y="22"/>
                  </a:cubicBezTo>
                  <a:cubicBezTo>
                    <a:pt x="992" y="22"/>
                    <a:pt x="999" y="28"/>
                    <a:pt x="1002" y="36"/>
                  </a:cubicBezTo>
                  <a:moveTo>
                    <a:pt x="868" y="44"/>
                  </a:moveTo>
                  <a:cubicBezTo>
                    <a:pt x="879" y="44"/>
                    <a:pt x="886" y="51"/>
                    <a:pt x="887" y="62"/>
                  </a:cubicBezTo>
                  <a:cubicBezTo>
                    <a:pt x="848" y="62"/>
                    <a:pt x="848" y="62"/>
                    <a:pt x="848" y="62"/>
                  </a:cubicBezTo>
                  <a:cubicBezTo>
                    <a:pt x="850" y="50"/>
                    <a:pt x="858" y="44"/>
                    <a:pt x="868" y="44"/>
                  </a:cubicBezTo>
                  <a:moveTo>
                    <a:pt x="869" y="31"/>
                  </a:moveTo>
                  <a:cubicBezTo>
                    <a:pt x="847" y="31"/>
                    <a:pt x="832" y="47"/>
                    <a:pt x="832" y="70"/>
                  </a:cubicBezTo>
                  <a:cubicBezTo>
                    <a:pt x="832" y="95"/>
                    <a:pt x="848" y="110"/>
                    <a:pt x="869" y="110"/>
                  </a:cubicBezTo>
                  <a:cubicBezTo>
                    <a:pt x="884" y="110"/>
                    <a:pt x="896" y="101"/>
                    <a:pt x="900" y="90"/>
                  </a:cubicBezTo>
                  <a:cubicBezTo>
                    <a:pt x="888" y="83"/>
                    <a:pt x="888" y="83"/>
                    <a:pt x="888" y="83"/>
                  </a:cubicBezTo>
                  <a:cubicBezTo>
                    <a:pt x="884" y="93"/>
                    <a:pt x="877" y="97"/>
                    <a:pt x="869" y="97"/>
                  </a:cubicBezTo>
                  <a:cubicBezTo>
                    <a:pt x="857" y="97"/>
                    <a:pt x="848" y="88"/>
                    <a:pt x="848" y="72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48"/>
                    <a:pt x="890" y="31"/>
                    <a:pt x="869" y="31"/>
                  </a:cubicBezTo>
                  <a:moveTo>
                    <a:pt x="818" y="15"/>
                  </a:moveTo>
                  <a:cubicBezTo>
                    <a:pt x="822" y="15"/>
                    <a:pt x="825" y="15"/>
                    <a:pt x="828" y="16"/>
                  </a:cubicBezTo>
                  <a:cubicBezTo>
                    <a:pt x="828" y="2"/>
                    <a:pt x="828" y="2"/>
                    <a:pt x="828" y="2"/>
                  </a:cubicBezTo>
                  <a:cubicBezTo>
                    <a:pt x="825" y="1"/>
                    <a:pt x="822" y="1"/>
                    <a:pt x="817" y="1"/>
                  </a:cubicBezTo>
                  <a:cubicBezTo>
                    <a:pt x="804" y="1"/>
                    <a:pt x="789" y="7"/>
                    <a:pt x="789" y="29"/>
                  </a:cubicBezTo>
                  <a:cubicBezTo>
                    <a:pt x="789" y="33"/>
                    <a:pt x="789" y="33"/>
                    <a:pt x="789" y="33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45"/>
                    <a:pt x="777" y="45"/>
                    <a:pt x="777" y="45"/>
                  </a:cubicBezTo>
                  <a:cubicBezTo>
                    <a:pt x="789" y="45"/>
                    <a:pt x="789" y="45"/>
                    <a:pt x="789" y="45"/>
                  </a:cubicBezTo>
                  <a:cubicBezTo>
                    <a:pt x="789" y="109"/>
                    <a:pt x="789" y="109"/>
                    <a:pt x="789" y="109"/>
                  </a:cubicBezTo>
                  <a:cubicBezTo>
                    <a:pt x="804" y="109"/>
                    <a:pt x="804" y="109"/>
                    <a:pt x="804" y="109"/>
                  </a:cubicBezTo>
                  <a:cubicBezTo>
                    <a:pt x="804" y="45"/>
                    <a:pt x="804" y="45"/>
                    <a:pt x="804" y="45"/>
                  </a:cubicBezTo>
                  <a:cubicBezTo>
                    <a:pt x="825" y="45"/>
                    <a:pt x="825" y="45"/>
                    <a:pt x="825" y="45"/>
                  </a:cubicBezTo>
                  <a:cubicBezTo>
                    <a:pt x="825" y="33"/>
                    <a:pt x="825" y="33"/>
                    <a:pt x="825" y="33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04" y="31"/>
                    <a:pt x="804" y="31"/>
                    <a:pt x="804" y="31"/>
                  </a:cubicBezTo>
                  <a:cubicBezTo>
                    <a:pt x="804" y="20"/>
                    <a:pt x="809" y="15"/>
                    <a:pt x="818" y="15"/>
                  </a:cubicBezTo>
                  <a:moveTo>
                    <a:pt x="763" y="33"/>
                  </a:moveTo>
                  <a:cubicBezTo>
                    <a:pt x="748" y="33"/>
                    <a:pt x="748" y="33"/>
                    <a:pt x="748" y="33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63" y="109"/>
                    <a:pt x="763" y="109"/>
                    <a:pt x="763" y="109"/>
                  </a:cubicBezTo>
                  <a:lnTo>
                    <a:pt x="763" y="33"/>
                  </a:lnTo>
                  <a:close/>
                  <a:moveTo>
                    <a:pt x="765" y="10"/>
                  </a:moveTo>
                  <a:cubicBezTo>
                    <a:pt x="765" y="4"/>
                    <a:pt x="761" y="0"/>
                    <a:pt x="755" y="0"/>
                  </a:cubicBezTo>
                  <a:cubicBezTo>
                    <a:pt x="750" y="0"/>
                    <a:pt x="745" y="4"/>
                    <a:pt x="745" y="10"/>
                  </a:cubicBezTo>
                  <a:cubicBezTo>
                    <a:pt x="745" y="16"/>
                    <a:pt x="750" y="20"/>
                    <a:pt x="755" y="20"/>
                  </a:cubicBezTo>
                  <a:cubicBezTo>
                    <a:pt x="761" y="20"/>
                    <a:pt x="765" y="16"/>
                    <a:pt x="765" y="10"/>
                  </a:cubicBezTo>
                  <a:moveTo>
                    <a:pt x="684" y="94"/>
                  </a:move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3" y="109"/>
                    <a:pt x="733" y="109"/>
                    <a:pt x="733" y="109"/>
                  </a:cubicBezTo>
                  <a:cubicBezTo>
                    <a:pt x="733" y="94"/>
                    <a:pt x="733" y="94"/>
                    <a:pt x="733" y="94"/>
                  </a:cubicBezTo>
                  <a:lnTo>
                    <a:pt x="684" y="94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93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312000" y="2335988"/>
            <a:ext cx="2348237" cy="485769"/>
            <a:chOff x="2742561" y="2636845"/>
            <a:chExt cx="2348237" cy="485769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2742561" y="2636845"/>
              <a:ext cx="2143125" cy="188913"/>
            </a:xfrm>
            <a:custGeom>
              <a:avLst/>
              <a:gdLst>
                <a:gd name="T0" fmla="*/ 1232 w 1267"/>
                <a:gd name="T1" fmla="*/ 44 h 111"/>
                <a:gd name="T2" fmla="*/ 1264 w 1267"/>
                <a:gd name="T3" fmla="*/ 90 h 111"/>
                <a:gd name="T4" fmla="*/ 1266 w 1267"/>
                <a:gd name="T5" fmla="*/ 72 h 111"/>
                <a:gd name="T6" fmla="*/ 1131 w 1267"/>
                <a:gd name="T7" fmla="*/ 43 h 111"/>
                <a:gd name="T8" fmla="*/ 1115 w 1267"/>
                <a:gd name="T9" fmla="*/ 109 h 111"/>
                <a:gd name="T10" fmla="*/ 1150 w 1267"/>
                <a:gd name="T11" fmla="*/ 44 h 111"/>
                <a:gd name="T12" fmla="*/ 1181 w 1267"/>
                <a:gd name="T13" fmla="*/ 58 h 111"/>
                <a:gd name="T14" fmla="*/ 1079 w 1267"/>
                <a:gd name="T15" fmla="*/ 109 h 111"/>
                <a:gd name="T16" fmla="*/ 1087 w 1267"/>
                <a:gd name="T17" fmla="*/ 0 h 111"/>
                <a:gd name="T18" fmla="*/ 1063 w 1267"/>
                <a:gd name="T19" fmla="*/ 86 h 111"/>
                <a:gd name="T20" fmla="*/ 1031 w 1267"/>
                <a:gd name="T21" fmla="*/ 44 h 111"/>
                <a:gd name="T22" fmla="*/ 993 w 1267"/>
                <a:gd name="T23" fmla="*/ 70 h 111"/>
                <a:gd name="T24" fmla="*/ 962 w 1267"/>
                <a:gd name="T25" fmla="*/ 33 h 111"/>
                <a:gd name="T26" fmla="*/ 980 w 1267"/>
                <a:gd name="T27" fmla="*/ 10 h 111"/>
                <a:gd name="T28" fmla="*/ 980 w 1267"/>
                <a:gd name="T29" fmla="*/ 10 h 111"/>
                <a:gd name="T30" fmla="*/ 927 w 1267"/>
                <a:gd name="T31" fmla="*/ 67 h 111"/>
                <a:gd name="T32" fmla="*/ 927 w 1267"/>
                <a:gd name="T33" fmla="*/ 42 h 111"/>
                <a:gd name="T34" fmla="*/ 902 w 1267"/>
                <a:gd name="T35" fmla="*/ 110 h 111"/>
                <a:gd name="T36" fmla="*/ 942 w 1267"/>
                <a:gd name="T37" fmla="*/ 109 h 111"/>
                <a:gd name="T38" fmla="*/ 842 w 1267"/>
                <a:gd name="T39" fmla="*/ 62 h 111"/>
                <a:gd name="T40" fmla="*/ 788 w 1267"/>
                <a:gd name="T41" fmla="*/ 70 h 111"/>
                <a:gd name="T42" fmla="*/ 824 w 1267"/>
                <a:gd name="T43" fmla="*/ 97 h 111"/>
                <a:gd name="T44" fmla="*/ 824 w 1267"/>
                <a:gd name="T45" fmla="*/ 31 h 111"/>
                <a:gd name="T46" fmla="*/ 668 w 1267"/>
                <a:gd name="T47" fmla="*/ 9 h 111"/>
                <a:gd name="T48" fmla="*/ 684 w 1267"/>
                <a:gd name="T49" fmla="*/ 42 h 111"/>
                <a:gd name="T50" fmla="*/ 754 w 1267"/>
                <a:gd name="T51" fmla="*/ 81 h 111"/>
                <a:gd name="T52" fmla="*/ 756 w 1267"/>
                <a:gd name="T53" fmla="*/ 9 h 111"/>
                <a:gd name="T54" fmla="*/ 612 w 1267"/>
                <a:gd name="T55" fmla="*/ 1 h 111"/>
                <a:gd name="T56" fmla="*/ 572 w 1267"/>
                <a:gd name="T57" fmla="*/ 45 h 111"/>
                <a:gd name="T58" fmla="*/ 599 w 1267"/>
                <a:gd name="T59" fmla="*/ 45 h 111"/>
                <a:gd name="T60" fmla="*/ 599 w 1267"/>
                <a:gd name="T61" fmla="*/ 31 h 111"/>
                <a:gd name="T62" fmla="*/ 505 w 1267"/>
                <a:gd name="T63" fmla="*/ 70 h 111"/>
                <a:gd name="T64" fmla="*/ 526 w 1267"/>
                <a:gd name="T65" fmla="*/ 31 h 111"/>
                <a:gd name="T66" fmla="*/ 440 w 1267"/>
                <a:gd name="T67" fmla="*/ 109 h 111"/>
                <a:gd name="T68" fmla="*/ 440 w 1267"/>
                <a:gd name="T69" fmla="*/ 109 h 111"/>
                <a:gd name="T70" fmla="*/ 372 w 1267"/>
                <a:gd name="T71" fmla="*/ 44 h 111"/>
                <a:gd name="T72" fmla="*/ 336 w 1267"/>
                <a:gd name="T73" fmla="*/ 70 h 111"/>
                <a:gd name="T74" fmla="*/ 287 w 1267"/>
                <a:gd name="T75" fmla="*/ 97 h 111"/>
                <a:gd name="T76" fmla="*/ 324 w 1267"/>
                <a:gd name="T77" fmla="*/ 70 h 111"/>
                <a:gd name="T78" fmla="*/ 324 w 1267"/>
                <a:gd name="T79" fmla="*/ 70 h 111"/>
                <a:gd name="T80" fmla="*/ 184 w 1267"/>
                <a:gd name="T81" fmla="*/ 2 h 111"/>
                <a:gd name="T82" fmla="*/ 184 w 1267"/>
                <a:gd name="T83" fmla="*/ 68 h 111"/>
                <a:gd name="T84" fmla="*/ 219 w 1267"/>
                <a:gd name="T85" fmla="*/ 109 h 111"/>
                <a:gd name="T86" fmla="*/ 153 w 1267"/>
                <a:gd name="T87" fmla="*/ 86 h 111"/>
                <a:gd name="T88" fmla="*/ 120 w 1267"/>
                <a:gd name="T89" fmla="*/ 44 h 111"/>
                <a:gd name="T90" fmla="*/ 83 w 1267"/>
                <a:gd name="T91" fmla="*/ 70 h 111"/>
                <a:gd name="T92" fmla="*/ 70 w 1267"/>
                <a:gd name="T93" fmla="*/ 28 h 111"/>
                <a:gd name="T94" fmla="*/ 56 w 1267"/>
                <a:gd name="T95" fmla="*/ 82 h 111"/>
                <a:gd name="T96" fmla="*/ 37 w 1267"/>
                <a:gd name="T97" fmla="*/ 111 h 111"/>
                <a:gd name="T98" fmla="*/ 36 w 1267"/>
                <a:gd name="T99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7" h="111">
                  <a:moveTo>
                    <a:pt x="1232" y="44"/>
                  </a:moveTo>
                  <a:cubicBezTo>
                    <a:pt x="1243" y="44"/>
                    <a:pt x="1250" y="51"/>
                    <a:pt x="1251" y="62"/>
                  </a:cubicBezTo>
                  <a:cubicBezTo>
                    <a:pt x="1213" y="62"/>
                    <a:pt x="1213" y="62"/>
                    <a:pt x="1213" y="62"/>
                  </a:cubicBezTo>
                  <a:cubicBezTo>
                    <a:pt x="1215" y="50"/>
                    <a:pt x="1222" y="44"/>
                    <a:pt x="1232" y="44"/>
                  </a:cubicBezTo>
                  <a:moveTo>
                    <a:pt x="1233" y="31"/>
                  </a:moveTo>
                  <a:cubicBezTo>
                    <a:pt x="1211" y="31"/>
                    <a:pt x="1197" y="47"/>
                    <a:pt x="1197" y="70"/>
                  </a:cubicBezTo>
                  <a:cubicBezTo>
                    <a:pt x="1197" y="95"/>
                    <a:pt x="1212" y="110"/>
                    <a:pt x="1233" y="110"/>
                  </a:cubicBezTo>
                  <a:cubicBezTo>
                    <a:pt x="1249" y="110"/>
                    <a:pt x="1261" y="101"/>
                    <a:pt x="1264" y="90"/>
                  </a:cubicBezTo>
                  <a:cubicBezTo>
                    <a:pt x="1252" y="83"/>
                    <a:pt x="1252" y="83"/>
                    <a:pt x="1252" y="83"/>
                  </a:cubicBezTo>
                  <a:cubicBezTo>
                    <a:pt x="1249" y="93"/>
                    <a:pt x="1242" y="97"/>
                    <a:pt x="1233" y="97"/>
                  </a:cubicBezTo>
                  <a:cubicBezTo>
                    <a:pt x="1221" y="97"/>
                    <a:pt x="1213" y="88"/>
                    <a:pt x="1212" y="72"/>
                  </a:cubicBezTo>
                  <a:cubicBezTo>
                    <a:pt x="1266" y="72"/>
                    <a:pt x="1266" y="72"/>
                    <a:pt x="1266" y="72"/>
                  </a:cubicBezTo>
                  <a:cubicBezTo>
                    <a:pt x="1266" y="69"/>
                    <a:pt x="1266" y="69"/>
                    <a:pt x="1266" y="69"/>
                  </a:cubicBezTo>
                  <a:cubicBezTo>
                    <a:pt x="1267" y="48"/>
                    <a:pt x="1255" y="31"/>
                    <a:pt x="1233" y="31"/>
                  </a:cubicBezTo>
                  <a:moveTo>
                    <a:pt x="1154" y="31"/>
                  </a:moveTo>
                  <a:cubicBezTo>
                    <a:pt x="1144" y="31"/>
                    <a:pt x="1135" y="36"/>
                    <a:pt x="1131" y="43"/>
                  </a:cubicBezTo>
                  <a:cubicBezTo>
                    <a:pt x="1130" y="43"/>
                    <a:pt x="1130" y="43"/>
                    <a:pt x="1130" y="43"/>
                  </a:cubicBezTo>
                  <a:cubicBezTo>
                    <a:pt x="1129" y="33"/>
                    <a:pt x="1129" y="33"/>
                    <a:pt x="1129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09"/>
                    <a:pt x="1115" y="109"/>
                    <a:pt x="1115" y="109"/>
                  </a:cubicBezTo>
                  <a:cubicBezTo>
                    <a:pt x="1130" y="109"/>
                    <a:pt x="1130" y="109"/>
                    <a:pt x="1130" y="109"/>
                  </a:cubicBezTo>
                  <a:cubicBezTo>
                    <a:pt x="1130" y="68"/>
                    <a:pt x="1130" y="68"/>
                    <a:pt x="1130" y="68"/>
                  </a:cubicBezTo>
                  <a:cubicBezTo>
                    <a:pt x="1130" y="60"/>
                    <a:pt x="1132" y="55"/>
                    <a:pt x="1135" y="51"/>
                  </a:cubicBezTo>
                  <a:cubicBezTo>
                    <a:pt x="1139" y="47"/>
                    <a:pt x="1145" y="44"/>
                    <a:pt x="1150" y="44"/>
                  </a:cubicBezTo>
                  <a:cubicBezTo>
                    <a:pt x="1160" y="44"/>
                    <a:pt x="1166" y="50"/>
                    <a:pt x="1166" y="63"/>
                  </a:cubicBezTo>
                  <a:cubicBezTo>
                    <a:pt x="1166" y="109"/>
                    <a:pt x="1166" y="109"/>
                    <a:pt x="1166" y="109"/>
                  </a:cubicBezTo>
                  <a:cubicBezTo>
                    <a:pt x="1181" y="109"/>
                    <a:pt x="1181" y="109"/>
                    <a:pt x="1181" y="109"/>
                  </a:cubicBezTo>
                  <a:cubicBezTo>
                    <a:pt x="1181" y="58"/>
                    <a:pt x="1181" y="58"/>
                    <a:pt x="1181" y="58"/>
                  </a:cubicBezTo>
                  <a:cubicBezTo>
                    <a:pt x="1181" y="38"/>
                    <a:pt x="1168" y="31"/>
                    <a:pt x="1154" y="31"/>
                  </a:cubicBezTo>
                  <a:moveTo>
                    <a:pt x="1094" y="33"/>
                  </a:moveTo>
                  <a:cubicBezTo>
                    <a:pt x="1079" y="33"/>
                    <a:pt x="1079" y="33"/>
                    <a:pt x="1079" y="33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94" y="109"/>
                    <a:pt x="1094" y="109"/>
                    <a:pt x="1094" y="109"/>
                  </a:cubicBezTo>
                  <a:lnTo>
                    <a:pt x="1094" y="33"/>
                  </a:lnTo>
                  <a:close/>
                  <a:moveTo>
                    <a:pt x="1097" y="10"/>
                  </a:moveTo>
                  <a:cubicBezTo>
                    <a:pt x="1097" y="4"/>
                    <a:pt x="1092" y="0"/>
                    <a:pt x="1087" y="0"/>
                  </a:cubicBezTo>
                  <a:cubicBezTo>
                    <a:pt x="1081" y="0"/>
                    <a:pt x="1077" y="4"/>
                    <a:pt x="1077" y="10"/>
                  </a:cubicBezTo>
                  <a:cubicBezTo>
                    <a:pt x="1077" y="16"/>
                    <a:pt x="1081" y="20"/>
                    <a:pt x="1087" y="20"/>
                  </a:cubicBezTo>
                  <a:cubicBezTo>
                    <a:pt x="1092" y="20"/>
                    <a:pt x="1097" y="16"/>
                    <a:pt x="1097" y="10"/>
                  </a:cubicBezTo>
                  <a:moveTo>
                    <a:pt x="1063" y="86"/>
                  </a:moveTo>
                  <a:cubicBezTo>
                    <a:pt x="1050" y="81"/>
                    <a:pt x="1050" y="81"/>
                    <a:pt x="1050" y="81"/>
                  </a:cubicBezTo>
                  <a:cubicBezTo>
                    <a:pt x="1048" y="91"/>
                    <a:pt x="1039" y="97"/>
                    <a:pt x="1031" y="97"/>
                  </a:cubicBezTo>
                  <a:cubicBezTo>
                    <a:pt x="1017" y="97"/>
                    <a:pt x="1009" y="87"/>
                    <a:pt x="1009" y="70"/>
                  </a:cubicBezTo>
                  <a:cubicBezTo>
                    <a:pt x="1009" y="54"/>
                    <a:pt x="1017" y="44"/>
                    <a:pt x="1031" y="44"/>
                  </a:cubicBezTo>
                  <a:cubicBezTo>
                    <a:pt x="1039" y="44"/>
                    <a:pt x="1047" y="50"/>
                    <a:pt x="1050" y="60"/>
                  </a:cubicBezTo>
                  <a:cubicBezTo>
                    <a:pt x="1063" y="55"/>
                    <a:pt x="1063" y="55"/>
                    <a:pt x="1063" y="55"/>
                  </a:cubicBezTo>
                  <a:cubicBezTo>
                    <a:pt x="1060" y="40"/>
                    <a:pt x="1046" y="31"/>
                    <a:pt x="1031" y="31"/>
                  </a:cubicBezTo>
                  <a:cubicBezTo>
                    <a:pt x="1008" y="31"/>
                    <a:pt x="993" y="47"/>
                    <a:pt x="993" y="70"/>
                  </a:cubicBezTo>
                  <a:cubicBezTo>
                    <a:pt x="993" y="95"/>
                    <a:pt x="1008" y="110"/>
                    <a:pt x="1031" y="110"/>
                  </a:cubicBezTo>
                  <a:cubicBezTo>
                    <a:pt x="1046" y="110"/>
                    <a:pt x="1060" y="101"/>
                    <a:pt x="1063" y="86"/>
                  </a:cubicBezTo>
                  <a:moveTo>
                    <a:pt x="977" y="33"/>
                  </a:moveTo>
                  <a:cubicBezTo>
                    <a:pt x="962" y="33"/>
                    <a:pt x="962" y="33"/>
                    <a:pt x="962" y="33"/>
                  </a:cubicBezTo>
                  <a:cubicBezTo>
                    <a:pt x="962" y="109"/>
                    <a:pt x="962" y="109"/>
                    <a:pt x="962" y="109"/>
                  </a:cubicBezTo>
                  <a:cubicBezTo>
                    <a:pt x="977" y="109"/>
                    <a:pt x="977" y="109"/>
                    <a:pt x="977" y="109"/>
                  </a:cubicBezTo>
                  <a:lnTo>
                    <a:pt x="977" y="33"/>
                  </a:lnTo>
                  <a:close/>
                  <a:moveTo>
                    <a:pt x="980" y="10"/>
                  </a:moveTo>
                  <a:cubicBezTo>
                    <a:pt x="980" y="4"/>
                    <a:pt x="975" y="0"/>
                    <a:pt x="970" y="0"/>
                  </a:cubicBezTo>
                  <a:cubicBezTo>
                    <a:pt x="964" y="0"/>
                    <a:pt x="960" y="4"/>
                    <a:pt x="960" y="10"/>
                  </a:cubicBezTo>
                  <a:cubicBezTo>
                    <a:pt x="960" y="16"/>
                    <a:pt x="964" y="20"/>
                    <a:pt x="970" y="20"/>
                  </a:cubicBezTo>
                  <a:cubicBezTo>
                    <a:pt x="975" y="20"/>
                    <a:pt x="980" y="16"/>
                    <a:pt x="980" y="10"/>
                  </a:cubicBezTo>
                  <a:moveTo>
                    <a:pt x="905" y="97"/>
                  </a:moveTo>
                  <a:cubicBezTo>
                    <a:pt x="892" y="97"/>
                    <a:pt x="884" y="87"/>
                    <a:pt x="884" y="70"/>
                  </a:cubicBezTo>
                  <a:cubicBezTo>
                    <a:pt x="884" y="53"/>
                    <a:pt x="892" y="44"/>
                    <a:pt x="904" y="44"/>
                  </a:cubicBezTo>
                  <a:cubicBezTo>
                    <a:pt x="917" y="44"/>
                    <a:pt x="926" y="52"/>
                    <a:pt x="927" y="67"/>
                  </a:cubicBezTo>
                  <a:cubicBezTo>
                    <a:pt x="927" y="74"/>
                    <a:pt x="927" y="74"/>
                    <a:pt x="927" y="74"/>
                  </a:cubicBezTo>
                  <a:cubicBezTo>
                    <a:pt x="926" y="89"/>
                    <a:pt x="917" y="97"/>
                    <a:pt x="905" y="97"/>
                  </a:cubicBezTo>
                  <a:moveTo>
                    <a:pt x="927" y="4"/>
                  </a:moveTo>
                  <a:cubicBezTo>
                    <a:pt x="927" y="42"/>
                    <a:pt x="927" y="42"/>
                    <a:pt x="927" y="42"/>
                  </a:cubicBezTo>
                  <a:cubicBezTo>
                    <a:pt x="926" y="42"/>
                    <a:pt x="926" y="42"/>
                    <a:pt x="926" y="42"/>
                  </a:cubicBezTo>
                  <a:cubicBezTo>
                    <a:pt x="921" y="35"/>
                    <a:pt x="914" y="31"/>
                    <a:pt x="902" y="31"/>
                  </a:cubicBezTo>
                  <a:cubicBezTo>
                    <a:pt x="884" y="31"/>
                    <a:pt x="868" y="46"/>
                    <a:pt x="868" y="70"/>
                  </a:cubicBezTo>
                  <a:cubicBezTo>
                    <a:pt x="868" y="95"/>
                    <a:pt x="884" y="110"/>
                    <a:pt x="902" y="110"/>
                  </a:cubicBezTo>
                  <a:cubicBezTo>
                    <a:pt x="914" y="110"/>
                    <a:pt x="922" y="106"/>
                    <a:pt x="926" y="99"/>
                  </a:cubicBezTo>
                  <a:cubicBezTo>
                    <a:pt x="927" y="99"/>
                    <a:pt x="927" y="99"/>
                    <a:pt x="927" y="99"/>
                  </a:cubicBezTo>
                  <a:cubicBezTo>
                    <a:pt x="927" y="109"/>
                    <a:pt x="927" y="109"/>
                    <a:pt x="927" y="109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2"/>
                    <a:pt x="942" y="2"/>
                    <a:pt x="942" y="2"/>
                  </a:cubicBezTo>
                  <a:lnTo>
                    <a:pt x="927" y="4"/>
                  </a:lnTo>
                  <a:close/>
                  <a:moveTo>
                    <a:pt x="823" y="44"/>
                  </a:moveTo>
                  <a:cubicBezTo>
                    <a:pt x="834" y="44"/>
                    <a:pt x="841" y="51"/>
                    <a:pt x="842" y="62"/>
                  </a:cubicBezTo>
                  <a:cubicBezTo>
                    <a:pt x="804" y="62"/>
                    <a:pt x="804" y="62"/>
                    <a:pt x="804" y="62"/>
                  </a:cubicBezTo>
                  <a:cubicBezTo>
                    <a:pt x="806" y="50"/>
                    <a:pt x="813" y="44"/>
                    <a:pt x="823" y="44"/>
                  </a:cubicBezTo>
                  <a:moveTo>
                    <a:pt x="824" y="31"/>
                  </a:moveTo>
                  <a:cubicBezTo>
                    <a:pt x="802" y="31"/>
                    <a:pt x="788" y="47"/>
                    <a:pt x="788" y="70"/>
                  </a:cubicBezTo>
                  <a:cubicBezTo>
                    <a:pt x="788" y="95"/>
                    <a:pt x="803" y="110"/>
                    <a:pt x="824" y="110"/>
                  </a:cubicBezTo>
                  <a:cubicBezTo>
                    <a:pt x="840" y="110"/>
                    <a:pt x="852" y="101"/>
                    <a:pt x="855" y="90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40" y="93"/>
                    <a:pt x="833" y="97"/>
                    <a:pt x="824" y="97"/>
                  </a:cubicBezTo>
                  <a:cubicBezTo>
                    <a:pt x="812" y="97"/>
                    <a:pt x="804" y="88"/>
                    <a:pt x="803" y="72"/>
                  </a:cubicBezTo>
                  <a:cubicBezTo>
                    <a:pt x="857" y="72"/>
                    <a:pt x="857" y="72"/>
                    <a:pt x="857" y="72"/>
                  </a:cubicBezTo>
                  <a:cubicBezTo>
                    <a:pt x="857" y="69"/>
                    <a:pt x="857" y="69"/>
                    <a:pt x="857" y="69"/>
                  </a:cubicBezTo>
                  <a:cubicBezTo>
                    <a:pt x="858" y="48"/>
                    <a:pt x="845" y="31"/>
                    <a:pt x="824" y="31"/>
                  </a:cubicBezTo>
                  <a:moveTo>
                    <a:pt x="756" y="9"/>
                  </a:moveTo>
                  <a:cubicBezTo>
                    <a:pt x="719" y="74"/>
                    <a:pt x="719" y="74"/>
                    <a:pt x="719" y="74"/>
                  </a:cubicBezTo>
                  <a:cubicBezTo>
                    <a:pt x="683" y="9"/>
                    <a:pt x="683" y="9"/>
                    <a:pt x="683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42"/>
                    <a:pt x="684" y="42"/>
                    <a:pt x="684" y="42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24" y="94"/>
                    <a:pt x="724" y="94"/>
                    <a:pt x="724" y="94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54" y="81"/>
                    <a:pt x="754" y="81"/>
                    <a:pt x="754" y="81"/>
                  </a:cubicBezTo>
                  <a:cubicBezTo>
                    <a:pt x="754" y="109"/>
                    <a:pt x="754" y="109"/>
                    <a:pt x="754" y="109"/>
                  </a:cubicBezTo>
                  <a:cubicBezTo>
                    <a:pt x="770" y="109"/>
                    <a:pt x="770" y="109"/>
                    <a:pt x="770" y="109"/>
                  </a:cubicBezTo>
                  <a:cubicBezTo>
                    <a:pt x="770" y="9"/>
                    <a:pt x="770" y="9"/>
                    <a:pt x="770" y="9"/>
                  </a:cubicBezTo>
                  <a:lnTo>
                    <a:pt x="756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9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ursing &amp; Health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449" cy="120"/>
            </a:xfrm>
            <a:custGeom>
              <a:avLst/>
              <a:gdLst>
                <a:gd name="T0" fmla="*/ 1353 w 1353"/>
                <a:gd name="T1" fmla="*/ 87 h 111"/>
                <a:gd name="T2" fmla="*/ 1344 w 1353"/>
                <a:gd name="T3" fmla="*/ 54 h 111"/>
                <a:gd name="T4" fmla="*/ 1322 w 1353"/>
                <a:gd name="T5" fmla="*/ 76 h 111"/>
                <a:gd name="T6" fmla="*/ 1249 w 1353"/>
                <a:gd name="T7" fmla="*/ 44 h 111"/>
                <a:gd name="T8" fmla="*/ 1250 w 1353"/>
                <a:gd name="T9" fmla="*/ 31 h 111"/>
                <a:gd name="T10" fmla="*/ 1269 w 1353"/>
                <a:gd name="T11" fmla="*/ 84 h 111"/>
                <a:gd name="T12" fmla="*/ 1283 w 1353"/>
                <a:gd name="T13" fmla="*/ 69 h 111"/>
                <a:gd name="T14" fmla="*/ 1169 w 1353"/>
                <a:gd name="T15" fmla="*/ 97 h 111"/>
                <a:gd name="T16" fmla="*/ 1202 w 1353"/>
                <a:gd name="T17" fmla="*/ 55 h 111"/>
                <a:gd name="T18" fmla="*/ 1202 w 1353"/>
                <a:gd name="T19" fmla="*/ 87 h 111"/>
                <a:gd name="T20" fmla="*/ 1064 w 1353"/>
                <a:gd name="T21" fmla="*/ 33 h 111"/>
                <a:gd name="T22" fmla="*/ 1066 w 1353"/>
                <a:gd name="T23" fmla="*/ 69 h 111"/>
                <a:gd name="T24" fmla="*/ 1101 w 1353"/>
                <a:gd name="T25" fmla="*/ 109 h 111"/>
                <a:gd name="T26" fmla="*/ 1000 w 1353"/>
                <a:gd name="T27" fmla="*/ 44 h 111"/>
                <a:gd name="T28" fmla="*/ 1001 w 1353"/>
                <a:gd name="T29" fmla="*/ 31 h 111"/>
                <a:gd name="T30" fmla="*/ 1020 w 1353"/>
                <a:gd name="T31" fmla="*/ 84 h 111"/>
                <a:gd name="T32" fmla="*/ 1034 w 1353"/>
                <a:gd name="T33" fmla="*/ 69 h 111"/>
                <a:gd name="T34" fmla="*/ 934 w 1353"/>
                <a:gd name="T35" fmla="*/ 109 h 111"/>
                <a:gd name="T36" fmla="*/ 941 w 1353"/>
                <a:gd name="T37" fmla="*/ 0 h 111"/>
                <a:gd name="T38" fmla="*/ 918 w 1353"/>
                <a:gd name="T39" fmla="*/ 87 h 111"/>
                <a:gd name="T40" fmla="*/ 885 w 1353"/>
                <a:gd name="T41" fmla="*/ 44 h 111"/>
                <a:gd name="T42" fmla="*/ 848 w 1353"/>
                <a:gd name="T43" fmla="*/ 71 h 111"/>
                <a:gd name="T44" fmla="*/ 836 w 1353"/>
                <a:gd name="T45" fmla="*/ 29 h 111"/>
                <a:gd name="T46" fmla="*/ 821 w 1353"/>
                <a:gd name="T47" fmla="*/ 83 h 111"/>
                <a:gd name="T48" fmla="*/ 802 w 1353"/>
                <a:gd name="T49" fmla="*/ 111 h 111"/>
                <a:gd name="T50" fmla="*/ 801 w 1353"/>
                <a:gd name="T51" fmla="*/ 23 h 111"/>
                <a:gd name="T52" fmla="*/ 667 w 1353"/>
                <a:gd name="T53" fmla="*/ 43 h 111"/>
                <a:gd name="T54" fmla="*/ 667 w 1353"/>
                <a:gd name="T55" fmla="*/ 109 h 111"/>
                <a:gd name="T56" fmla="*/ 702 w 1353"/>
                <a:gd name="T57" fmla="*/ 64 h 111"/>
                <a:gd name="T58" fmla="*/ 690 w 1353"/>
                <a:gd name="T59" fmla="*/ 31 h 111"/>
                <a:gd name="T60" fmla="*/ 634 w 1353"/>
                <a:gd name="T61" fmla="*/ 46 h 111"/>
                <a:gd name="T62" fmla="*/ 599 w 1353"/>
                <a:gd name="T63" fmla="*/ 15 h 111"/>
                <a:gd name="T64" fmla="*/ 598 w 1353"/>
                <a:gd name="T65" fmla="*/ 46 h 111"/>
                <a:gd name="T66" fmla="*/ 637 w 1353"/>
                <a:gd name="T67" fmla="*/ 95 h 111"/>
                <a:gd name="T68" fmla="*/ 560 w 1353"/>
                <a:gd name="T69" fmla="*/ 4 h 111"/>
                <a:gd name="T70" fmla="*/ 490 w 1353"/>
                <a:gd name="T71" fmla="*/ 88 h 111"/>
                <a:gd name="T72" fmla="*/ 503 w 1353"/>
                <a:gd name="T73" fmla="*/ 99 h 111"/>
                <a:gd name="T74" fmla="*/ 478 w 1353"/>
                <a:gd name="T75" fmla="*/ 51 h 111"/>
                <a:gd name="T76" fmla="*/ 503 w 1353"/>
                <a:gd name="T77" fmla="*/ 66 h 111"/>
                <a:gd name="T78" fmla="*/ 526 w 1353"/>
                <a:gd name="T79" fmla="*/ 98 h 111"/>
                <a:gd name="T80" fmla="*/ 538 w 1353"/>
                <a:gd name="T81" fmla="*/ 98 h 111"/>
                <a:gd name="T82" fmla="*/ 430 w 1353"/>
                <a:gd name="T83" fmla="*/ 44 h 111"/>
                <a:gd name="T84" fmla="*/ 462 w 1353"/>
                <a:gd name="T85" fmla="*/ 90 h 111"/>
                <a:gd name="T86" fmla="*/ 464 w 1353"/>
                <a:gd name="T87" fmla="*/ 73 h 111"/>
                <a:gd name="T88" fmla="*/ 360 w 1353"/>
                <a:gd name="T89" fmla="*/ 54 h 111"/>
                <a:gd name="T90" fmla="*/ 296 w 1353"/>
                <a:gd name="T91" fmla="*/ 109 h 111"/>
                <a:gd name="T92" fmla="*/ 360 w 1353"/>
                <a:gd name="T93" fmla="*/ 109 h 111"/>
                <a:gd name="T94" fmla="*/ 203 w 1353"/>
                <a:gd name="T95" fmla="*/ 97 h 111"/>
                <a:gd name="T96" fmla="*/ 226 w 1353"/>
                <a:gd name="T97" fmla="*/ 75 h 111"/>
                <a:gd name="T98" fmla="*/ 224 w 1353"/>
                <a:gd name="T99" fmla="*/ 42 h 111"/>
                <a:gd name="T100" fmla="*/ 225 w 1353"/>
                <a:gd name="T101" fmla="*/ 99 h 111"/>
                <a:gd name="T102" fmla="*/ 241 w 1353"/>
                <a:gd name="T103" fmla="*/ 2 h 111"/>
                <a:gd name="T104" fmla="*/ 100 w 1353"/>
                <a:gd name="T105" fmla="*/ 43 h 111"/>
                <a:gd name="T106" fmla="*/ 101 w 1353"/>
                <a:gd name="T107" fmla="*/ 109 h 111"/>
                <a:gd name="T108" fmla="*/ 136 w 1353"/>
                <a:gd name="T109" fmla="*/ 64 h 111"/>
                <a:gd name="T110" fmla="*/ 124 w 1353"/>
                <a:gd name="T111" fmla="*/ 31 h 111"/>
                <a:gd name="T112" fmla="*/ 48 w 1353"/>
                <a:gd name="T113" fmla="*/ 74 h 111"/>
                <a:gd name="T114" fmla="*/ 63 w 1353"/>
                <a:gd name="T115" fmla="*/ 61 h 111"/>
                <a:gd name="T116" fmla="*/ 33 w 1353"/>
                <a:gd name="T117" fmla="*/ 44 h 111"/>
                <a:gd name="T118" fmla="*/ 25 w 1353"/>
                <a:gd name="T119" fmla="*/ 111 h 111"/>
                <a:gd name="T120" fmla="*/ 72 w 1353"/>
                <a:gd name="T121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3" h="111">
                  <a:moveTo>
                    <a:pt x="1302" y="86"/>
                  </a:moveTo>
                  <a:cubicBezTo>
                    <a:pt x="1294" y="95"/>
                    <a:pt x="1294" y="95"/>
                    <a:pt x="1294" y="95"/>
                  </a:cubicBezTo>
                  <a:cubicBezTo>
                    <a:pt x="1299" y="103"/>
                    <a:pt x="1308" y="111"/>
                    <a:pt x="1324" y="111"/>
                  </a:cubicBezTo>
                  <a:cubicBezTo>
                    <a:pt x="1341" y="111"/>
                    <a:pt x="1353" y="101"/>
                    <a:pt x="1353" y="87"/>
                  </a:cubicBezTo>
                  <a:cubicBezTo>
                    <a:pt x="1353" y="72"/>
                    <a:pt x="1342" y="67"/>
                    <a:pt x="1328" y="64"/>
                  </a:cubicBezTo>
                  <a:cubicBezTo>
                    <a:pt x="1319" y="61"/>
                    <a:pt x="1311" y="59"/>
                    <a:pt x="1311" y="52"/>
                  </a:cubicBezTo>
                  <a:cubicBezTo>
                    <a:pt x="1311" y="47"/>
                    <a:pt x="1316" y="44"/>
                    <a:pt x="1323" y="44"/>
                  </a:cubicBezTo>
                  <a:cubicBezTo>
                    <a:pt x="1332" y="44"/>
                    <a:pt x="1340" y="49"/>
                    <a:pt x="1344" y="54"/>
                  </a:cubicBezTo>
                  <a:cubicBezTo>
                    <a:pt x="1352" y="44"/>
                    <a:pt x="1352" y="44"/>
                    <a:pt x="1352" y="44"/>
                  </a:cubicBezTo>
                  <a:cubicBezTo>
                    <a:pt x="1346" y="36"/>
                    <a:pt x="1336" y="31"/>
                    <a:pt x="1324" y="31"/>
                  </a:cubicBezTo>
                  <a:cubicBezTo>
                    <a:pt x="1308" y="31"/>
                    <a:pt x="1296" y="40"/>
                    <a:pt x="1296" y="53"/>
                  </a:cubicBezTo>
                  <a:cubicBezTo>
                    <a:pt x="1296" y="67"/>
                    <a:pt x="1308" y="73"/>
                    <a:pt x="1322" y="76"/>
                  </a:cubicBezTo>
                  <a:cubicBezTo>
                    <a:pt x="1333" y="79"/>
                    <a:pt x="1338" y="82"/>
                    <a:pt x="1338" y="88"/>
                  </a:cubicBezTo>
                  <a:cubicBezTo>
                    <a:pt x="1338" y="94"/>
                    <a:pt x="1333" y="98"/>
                    <a:pt x="1324" y="98"/>
                  </a:cubicBezTo>
                  <a:cubicBezTo>
                    <a:pt x="1314" y="98"/>
                    <a:pt x="1306" y="92"/>
                    <a:pt x="1302" y="86"/>
                  </a:cubicBezTo>
                  <a:moveTo>
                    <a:pt x="1249" y="44"/>
                  </a:moveTo>
                  <a:cubicBezTo>
                    <a:pt x="1260" y="44"/>
                    <a:pt x="1266" y="51"/>
                    <a:pt x="1267" y="62"/>
                  </a:cubicBezTo>
                  <a:cubicBezTo>
                    <a:pt x="1229" y="62"/>
                    <a:pt x="1229" y="62"/>
                    <a:pt x="1229" y="62"/>
                  </a:cubicBezTo>
                  <a:cubicBezTo>
                    <a:pt x="1231" y="51"/>
                    <a:pt x="1239" y="44"/>
                    <a:pt x="1249" y="44"/>
                  </a:cubicBezTo>
                  <a:moveTo>
                    <a:pt x="1250" y="31"/>
                  </a:moveTo>
                  <a:cubicBezTo>
                    <a:pt x="1228" y="31"/>
                    <a:pt x="1213" y="48"/>
                    <a:pt x="1213" y="71"/>
                  </a:cubicBezTo>
                  <a:cubicBezTo>
                    <a:pt x="1213" y="95"/>
                    <a:pt x="1229" y="111"/>
                    <a:pt x="1250" y="111"/>
                  </a:cubicBezTo>
                  <a:cubicBezTo>
                    <a:pt x="1265" y="111"/>
                    <a:pt x="1277" y="101"/>
                    <a:pt x="1281" y="90"/>
                  </a:cubicBezTo>
                  <a:cubicBezTo>
                    <a:pt x="1269" y="84"/>
                    <a:pt x="1269" y="84"/>
                    <a:pt x="1269" y="84"/>
                  </a:cubicBezTo>
                  <a:cubicBezTo>
                    <a:pt x="1265" y="93"/>
                    <a:pt x="1258" y="97"/>
                    <a:pt x="1250" y="97"/>
                  </a:cubicBezTo>
                  <a:cubicBezTo>
                    <a:pt x="1238" y="97"/>
                    <a:pt x="1229" y="89"/>
                    <a:pt x="1228" y="73"/>
                  </a:cubicBezTo>
                  <a:cubicBezTo>
                    <a:pt x="1283" y="73"/>
                    <a:pt x="1283" y="73"/>
                    <a:pt x="1283" y="73"/>
                  </a:cubicBezTo>
                  <a:cubicBezTo>
                    <a:pt x="1283" y="69"/>
                    <a:pt x="1283" y="69"/>
                    <a:pt x="1283" y="69"/>
                  </a:cubicBezTo>
                  <a:cubicBezTo>
                    <a:pt x="1283" y="48"/>
                    <a:pt x="1271" y="31"/>
                    <a:pt x="1250" y="31"/>
                  </a:cubicBezTo>
                  <a:moveTo>
                    <a:pt x="1202" y="87"/>
                  </a:moveTo>
                  <a:cubicBezTo>
                    <a:pt x="1188" y="81"/>
                    <a:pt x="1188" y="81"/>
                    <a:pt x="1188" y="81"/>
                  </a:cubicBezTo>
                  <a:cubicBezTo>
                    <a:pt x="1186" y="92"/>
                    <a:pt x="1177" y="97"/>
                    <a:pt x="1169" y="97"/>
                  </a:cubicBezTo>
                  <a:cubicBezTo>
                    <a:pt x="1156" y="97"/>
                    <a:pt x="1147" y="88"/>
                    <a:pt x="1147" y="71"/>
                  </a:cubicBezTo>
                  <a:cubicBezTo>
                    <a:pt x="1147" y="55"/>
                    <a:pt x="1155" y="44"/>
                    <a:pt x="1169" y="44"/>
                  </a:cubicBezTo>
                  <a:cubicBezTo>
                    <a:pt x="1177" y="44"/>
                    <a:pt x="1186" y="50"/>
                    <a:pt x="1188" y="60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199" y="40"/>
                    <a:pt x="1185" y="31"/>
                    <a:pt x="1169" y="31"/>
                  </a:cubicBezTo>
                  <a:cubicBezTo>
                    <a:pt x="1146" y="31"/>
                    <a:pt x="1132" y="47"/>
                    <a:pt x="1132" y="71"/>
                  </a:cubicBezTo>
                  <a:cubicBezTo>
                    <a:pt x="1132" y="95"/>
                    <a:pt x="1147" y="111"/>
                    <a:pt x="1169" y="111"/>
                  </a:cubicBezTo>
                  <a:cubicBezTo>
                    <a:pt x="1185" y="111"/>
                    <a:pt x="1199" y="101"/>
                    <a:pt x="1202" y="87"/>
                  </a:cubicBezTo>
                  <a:moveTo>
                    <a:pt x="1089" y="31"/>
                  </a:moveTo>
                  <a:cubicBezTo>
                    <a:pt x="1079" y="31"/>
                    <a:pt x="1071" y="36"/>
                    <a:pt x="1066" y="43"/>
                  </a:cubicBezTo>
                  <a:cubicBezTo>
                    <a:pt x="1065" y="43"/>
                    <a:pt x="1065" y="43"/>
                    <a:pt x="1065" y="4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50" y="33"/>
                    <a:pt x="1050" y="33"/>
                    <a:pt x="1050" y="33"/>
                  </a:cubicBezTo>
                  <a:cubicBezTo>
                    <a:pt x="1050" y="109"/>
                    <a:pt x="1050" y="109"/>
                    <a:pt x="1050" y="109"/>
                  </a:cubicBezTo>
                  <a:cubicBezTo>
                    <a:pt x="1066" y="109"/>
                    <a:pt x="1066" y="109"/>
                    <a:pt x="1066" y="109"/>
                  </a:cubicBezTo>
                  <a:cubicBezTo>
                    <a:pt x="1066" y="69"/>
                    <a:pt x="1066" y="69"/>
                    <a:pt x="1066" y="69"/>
                  </a:cubicBezTo>
                  <a:cubicBezTo>
                    <a:pt x="1066" y="60"/>
                    <a:pt x="1067" y="55"/>
                    <a:pt x="1070" y="52"/>
                  </a:cubicBezTo>
                  <a:cubicBezTo>
                    <a:pt x="1074" y="47"/>
                    <a:pt x="1080" y="45"/>
                    <a:pt x="1086" y="45"/>
                  </a:cubicBezTo>
                  <a:cubicBezTo>
                    <a:pt x="1096" y="45"/>
                    <a:pt x="1101" y="50"/>
                    <a:pt x="1101" y="64"/>
                  </a:cubicBezTo>
                  <a:cubicBezTo>
                    <a:pt x="1101" y="109"/>
                    <a:pt x="1101" y="109"/>
                    <a:pt x="1101" y="109"/>
                  </a:cubicBezTo>
                  <a:cubicBezTo>
                    <a:pt x="1116" y="109"/>
                    <a:pt x="1116" y="109"/>
                    <a:pt x="1116" y="109"/>
                  </a:cubicBezTo>
                  <a:cubicBezTo>
                    <a:pt x="1116" y="59"/>
                    <a:pt x="1116" y="59"/>
                    <a:pt x="1116" y="59"/>
                  </a:cubicBezTo>
                  <a:cubicBezTo>
                    <a:pt x="1116" y="38"/>
                    <a:pt x="1104" y="31"/>
                    <a:pt x="1089" y="31"/>
                  </a:cubicBezTo>
                  <a:moveTo>
                    <a:pt x="1000" y="44"/>
                  </a:moveTo>
                  <a:cubicBezTo>
                    <a:pt x="1011" y="44"/>
                    <a:pt x="1018" y="51"/>
                    <a:pt x="1019" y="62"/>
                  </a:cubicBezTo>
                  <a:cubicBezTo>
                    <a:pt x="981" y="62"/>
                    <a:pt x="981" y="62"/>
                    <a:pt x="981" y="62"/>
                  </a:cubicBezTo>
                  <a:cubicBezTo>
                    <a:pt x="983" y="51"/>
                    <a:pt x="990" y="44"/>
                    <a:pt x="1000" y="44"/>
                  </a:cubicBezTo>
                  <a:moveTo>
                    <a:pt x="1001" y="31"/>
                  </a:moveTo>
                  <a:cubicBezTo>
                    <a:pt x="979" y="31"/>
                    <a:pt x="965" y="48"/>
                    <a:pt x="965" y="71"/>
                  </a:cubicBezTo>
                  <a:cubicBezTo>
                    <a:pt x="965" y="95"/>
                    <a:pt x="980" y="111"/>
                    <a:pt x="1001" y="111"/>
                  </a:cubicBezTo>
                  <a:cubicBezTo>
                    <a:pt x="1017" y="111"/>
                    <a:pt x="1029" y="101"/>
                    <a:pt x="1032" y="90"/>
                  </a:cubicBezTo>
                  <a:cubicBezTo>
                    <a:pt x="1020" y="84"/>
                    <a:pt x="1020" y="84"/>
                    <a:pt x="1020" y="84"/>
                  </a:cubicBezTo>
                  <a:cubicBezTo>
                    <a:pt x="1017" y="93"/>
                    <a:pt x="1010" y="97"/>
                    <a:pt x="1001" y="97"/>
                  </a:cubicBezTo>
                  <a:cubicBezTo>
                    <a:pt x="990" y="97"/>
                    <a:pt x="981" y="89"/>
                    <a:pt x="980" y="73"/>
                  </a:cubicBezTo>
                  <a:cubicBezTo>
                    <a:pt x="1034" y="73"/>
                    <a:pt x="1034" y="73"/>
                    <a:pt x="1034" y="73"/>
                  </a:cubicBezTo>
                  <a:cubicBezTo>
                    <a:pt x="1034" y="69"/>
                    <a:pt x="1034" y="69"/>
                    <a:pt x="1034" y="69"/>
                  </a:cubicBezTo>
                  <a:cubicBezTo>
                    <a:pt x="1035" y="48"/>
                    <a:pt x="1023" y="31"/>
                    <a:pt x="1001" y="31"/>
                  </a:cubicBezTo>
                  <a:moveTo>
                    <a:pt x="949" y="33"/>
                  </a:moveTo>
                  <a:cubicBezTo>
                    <a:pt x="934" y="33"/>
                    <a:pt x="934" y="33"/>
                    <a:pt x="934" y="33"/>
                  </a:cubicBezTo>
                  <a:cubicBezTo>
                    <a:pt x="934" y="109"/>
                    <a:pt x="934" y="109"/>
                    <a:pt x="934" y="109"/>
                  </a:cubicBezTo>
                  <a:cubicBezTo>
                    <a:pt x="949" y="109"/>
                    <a:pt x="949" y="109"/>
                    <a:pt x="949" y="109"/>
                  </a:cubicBezTo>
                  <a:lnTo>
                    <a:pt x="949" y="33"/>
                  </a:lnTo>
                  <a:close/>
                  <a:moveTo>
                    <a:pt x="951" y="10"/>
                  </a:moveTo>
                  <a:cubicBezTo>
                    <a:pt x="951" y="5"/>
                    <a:pt x="947" y="0"/>
                    <a:pt x="941" y="0"/>
                  </a:cubicBezTo>
                  <a:cubicBezTo>
                    <a:pt x="936" y="0"/>
                    <a:pt x="931" y="5"/>
                    <a:pt x="931" y="10"/>
                  </a:cubicBezTo>
                  <a:cubicBezTo>
                    <a:pt x="931" y="16"/>
                    <a:pt x="936" y="20"/>
                    <a:pt x="941" y="20"/>
                  </a:cubicBezTo>
                  <a:cubicBezTo>
                    <a:pt x="947" y="20"/>
                    <a:pt x="951" y="16"/>
                    <a:pt x="951" y="10"/>
                  </a:cubicBezTo>
                  <a:moveTo>
                    <a:pt x="918" y="87"/>
                  </a:moveTo>
                  <a:cubicBezTo>
                    <a:pt x="904" y="81"/>
                    <a:pt x="904" y="81"/>
                    <a:pt x="904" y="81"/>
                  </a:cubicBezTo>
                  <a:cubicBezTo>
                    <a:pt x="902" y="92"/>
                    <a:pt x="893" y="97"/>
                    <a:pt x="885" y="97"/>
                  </a:cubicBezTo>
                  <a:cubicBezTo>
                    <a:pt x="872" y="97"/>
                    <a:pt x="863" y="88"/>
                    <a:pt x="863" y="71"/>
                  </a:cubicBezTo>
                  <a:cubicBezTo>
                    <a:pt x="863" y="55"/>
                    <a:pt x="871" y="44"/>
                    <a:pt x="885" y="44"/>
                  </a:cubicBezTo>
                  <a:cubicBezTo>
                    <a:pt x="893" y="44"/>
                    <a:pt x="902" y="50"/>
                    <a:pt x="904" y="60"/>
                  </a:cubicBezTo>
                  <a:cubicBezTo>
                    <a:pt x="918" y="55"/>
                    <a:pt x="918" y="55"/>
                    <a:pt x="918" y="55"/>
                  </a:cubicBezTo>
                  <a:cubicBezTo>
                    <a:pt x="915" y="40"/>
                    <a:pt x="901" y="31"/>
                    <a:pt x="885" y="31"/>
                  </a:cubicBezTo>
                  <a:cubicBezTo>
                    <a:pt x="862" y="31"/>
                    <a:pt x="848" y="47"/>
                    <a:pt x="848" y="71"/>
                  </a:cubicBezTo>
                  <a:cubicBezTo>
                    <a:pt x="848" y="95"/>
                    <a:pt x="863" y="111"/>
                    <a:pt x="885" y="111"/>
                  </a:cubicBezTo>
                  <a:cubicBezTo>
                    <a:pt x="901" y="111"/>
                    <a:pt x="915" y="101"/>
                    <a:pt x="918" y="87"/>
                  </a:cubicBezTo>
                  <a:moveTo>
                    <a:pt x="822" y="36"/>
                  </a:moveTo>
                  <a:cubicBezTo>
                    <a:pt x="836" y="29"/>
                    <a:pt x="836" y="29"/>
                    <a:pt x="836" y="29"/>
                  </a:cubicBezTo>
                  <a:cubicBezTo>
                    <a:pt x="831" y="17"/>
                    <a:pt x="819" y="8"/>
                    <a:pt x="802" y="8"/>
                  </a:cubicBezTo>
                  <a:cubicBezTo>
                    <a:pt x="783" y="8"/>
                    <a:pt x="769" y="20"/>
                    <a:pt x="769" y="35"/>
                  </a:cubicBezTo>
                  <a:cubicBezTo>
                    <a:pt x="769" y="50"/>
                    <a:pt x="778" y="58"/>
                    <a:pt x="798" y="65"/>
                  </a:cubicBezTo>
                  <a:cubicBezTo>
                    <a:pt x="814" y="70"/>
                    <a:pt x="821" y="74"/>
                    <a:pt x="821" y="83"/>
                  </a:cubicBezTo>
                  <a:cubicBezTo>
                    <a:pt x="821" y="92"/>
                    <a:pt x="813" y="97"/>
                    <a:pt x="803" y="97"/>
                  </a:cubicBezTo>
                  <a:cubicBezTo>
                    <a:pt x="791" y="97"/>
                    <a:pt x="783" y="91"/>
                    <a:pt x="779" y="80"/>
                  </a:cubicBezTo>
                  <a:cubicBezTo>
                    <a:pt x="765" y="89"/>
                    <a:pt x="765" y="89"/>
                    <a:pt x="765" y="89"/>
                  </a:cubicBezTo>
                  <a:cubicBezTo>
                    <a:pt x="772" y="103"/>
                    <a:pt x="785" y="111"/>
                    <a:pt x="802" y="111"/>
                  </a:cubicBezTo>
                  <a:cubicBezTo>
                    <a:pt x="822" y="111"/>
                    <a:pt x="837" y="99"/>
                    <a:pt x="837" y="81"/>
                  </a:cubicBezTo>
                  <a:cubicBezTo>
                    <a:pt x="837" y="66"/>
                    <a:pt x="826" y="58"/>
                    <a:pt x="806" y="51"/>
                  </a:cubicBezTo>
                  <a:cubicBezTo>
                    <a:pt x="794" y="47"/>
                    <a:pt x="786" y="44"/>
                    <a:pt x="786" y="35"/>
                  </a:cubicBezTo>
                  <a:cubicBezTo>
                    <a:pt x="786" y="28"/>
                    <a:pt x="791" y="23"/>
                    <a:pt x="801" y="23"/>
                  </a:cubicBezTo>
                  <a:cubicBezTo>
                    <a:pt x="811" y="23"/>
                    <a:pt x="819" y="28"/>
                    <a:pt x="822" y="36"/>
                  </a:cubicBezTo>
                  <a:moveTo>
                    <a:pt x="690" y="31"/>
                  </a:moveTo>
                  <a:cubicBezTo>
                    <a:pt x="680" y="31"/>
                    <a:pt x="671" y="36"/>
                    <a:pt x="667" y="43"/>
                  </a:cubicBezTo>
                  <a:cubicBezTo>
                    <a:pt x="667" y="43"/>
                    <a:pt x="667" y="43"/>
                    <a:pt x="667" y="43"/>
                  </a:cubicBezTo>
                  <a:cubicBezTo>
                    <a:pt x="667" y="2"/>
                    <a:pt x="667" y="2"/>
                    <a:pt x="667" y="2"/>
                  </a:cubicBezTo>
                  <a:cubicBezTo>
                    <a:pt x="651" y="4"/>
                    <a:pt x="651" y="4"/>
                    <a:pt x="651" y="4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67" y="109"/>
                    <a:pt x="667" y="109"/>
                    <a:pt x="667" y="109"/>
                  </a:cubicBezTo>
                  <a:cubicBezTo>
                    <a:pt x="667" y="69"/>
                    <a:pt x="667" y="69"/>
                    <a:pt x="667" y="69"/>
                  </a:cubicBezTo>
                  <a:cubicBezTo>
                    <a:pt x="667" y="60"/>
                    <a:pt x="668" y="55"/>
                    <a:pt x="671" y="52"/>
                  </a:cubicBezTo>
                  <a:cubicBezTo>
                    <a:pt x="675" y="47"/>
                    <a:pt x="681" y="45"/>
                    <a:pt x="687" y="45"/>
                  </a:cubicBezTo>
                  <a:cubicBezTo>
                    <a:pt x="697" y="45"/>
                    <a:pt x="702" y="50"/>
                    <a:pt x="702" y="64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17" y="109"/>
                    <a:pt x="717" y="109"/>
                    <a:pt x="717" y="109"/>
                  </a:cubicBezTo>
                  <a:cubicBezTo>
                    <a:pt x="717" y="59"/>
                    <a:pt x="717" y="59"/>
                    <a:pt x="717" y="59"/>
                  </a:cubicBezTo>
                  <a:cubicBezTo>
                    <a:pt x="717" y="38"/>
                    <a:pt x="705" y="31"/>
                    <a:pt x="690" y="31"/>
                  </a:cubicBezTo>
                  <a:moveTo>
                    <a:pt x="628" y="96"/>
                  </a:moveTo>
                  <a:cubicBezTo>
                    <a:pt x="619" y="96"/>
                    <a:pt x="614" y="91"/>
                    <a:pt x="614" y="81"/>
                  </a:cubicBezTo>
                  <a:cubicBezTo>
                    <a:pt x="614" y="46"/>
                    <a:pt x="614" y="46"/>
                    <a:pt x="614" y="46"/>
                  </a:cubicBezTo>
                  <a:cubicBezTo>
                    <a:pt x="634" y="46"/>
                    <a:pt x="634" y="46"/>
                    <a:pt x="634" y="4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13"/>
                    <a:pt x="614" y="13"/>
                    <a:pt x="614" y="13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9" y="33"/>
                    <a:pt x="589" y="33"/>
                    <a:pt x="589" y="33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98" y="82"/>
                    <a:pt x="598" y="82"/>
                    <a:pt x="598" y="82"/>
                  </a:cubicBezTo>
                  <a:cubicBezTo>
                    <a:pt x="598" y="104"/>
                    <a:pt x="613" y="110"/>
                    <a:pt x="627" y="110"/>
                  </a:cubicBezTo>
                  <a:cubicBezTo>
                    <a:pt x="631" y="110"/>
                    <a:pt x="635" y="110"/>
                    <a:pt x="637" y="109"/>
                  </a:cubicBezTo>
                  <a:cubicBezTo>
                    <a:pt x="637" y="95"/>
                    <a:pt x="637" y="95"/>
                    <a:pt x="637" y="95"/>
                  </a:cubicBezTo>
                  <a:cubicBezTo>
                    <a:pt x="635" y="96"/>
                    <a:pt x="631" y="96"/>
                    <a:pt x="628" y="96"/>
                  </a:cubicBezTo>
                  <a:moveTo>
                    <a:pt x="576" y="109"/>
                  </a:moveTo>
                  <a:cubicBezTo>
                    <a:pt x="576" y="2"/>
                    <a:pt x="576" y="2"/>
                    <a:pt x="576" y="2"/>
                  </a:cubicBezTo>
                  <a:cubicBezTo>
                    <a:pt x="560" y="4"/>
                    <a:pt x="560" y="4"/>
                    <a:pt x="560" y="4"/>
                  </a:cubicBezTo>
                  <a:cubicBezTo>
                    <a:pt x="560" y="109"/>
                    <a:pt x="560" y="109"/>
                    <a:pt x="560" y="109"/>
                  </a:cubicBezTo>
                  <a:lnTo>
                    <a:pt x="576" y="109"/>
                  </a:lnTo>
                  <a:close/>
                  <a:moveTo>
                    <a:pt x="503" y="99"/>
                  </a:moveTo>
                  <a:cubicBezTo>
                    <a:pt x="495" y="99"/>
                    <a:pt x="490" y="95"/>
                    <a:pt x="490" y="88"/>
                  </a:cubicBezTo>
                  <a:cubicBezTo>
                    <a:pt x="490" y="81"/>
                    <a:pt x="495" y="77"/>
                    <a:pt x="507" y="76"/>
                  </a:cubicBezTo>
                  <a:cubicBezTo>
                    <a:pt x="523" y="74"/>
                    <a:pt x="523" y="74"/>
                    <a:pt x="523" y="74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3" y="92"/>
                    <a:pt x="512" y="99"/>
                    <a:pt x="503" y="99"/>
                  </a:cubicBezTo>
                  <a:moveTo>
                    <a:pt x="538" y="98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38"/>
                    <a:pt x="525" y="31"/>
                    <a:pt x="509" y="31"/>
                  </a:cubicBezTo>
                  <a:cubicBezTo>
                    <a:pt x="493" y="31"/>
                    <a:pt x="482" y="39"/>
                    <a:pt x="478" y="51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93" y="49"/>
                    <a:pt x="498" y="44"/>
                    <a:pt x="508" y="44"/>
                  </a:cubicBezTo>
                  <a:cubicBezTo>
                    <a:pt x="518" y="44"/>
                    <a:pt x="523" y="50"/>
                    <a:pt x="523" y="63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485" y="68"/>
                    <a:pt x="475" y="75"/>
                    <a:pt x="475" y="89"/>
                  </a:cubicBezTo>
                  <a:cubicBezTo>
                    <a:pt x="475" y="103"/>
                    <a:pt x="486" y="111"/>
                    <a:pt x="500" y="111"/>
                  </a:cubicBezTo>
                  <a:cubicBezTo>
                    <a:pt x="512" y="111"/>
                    <a:pt x="521" y="105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47" y="109"/>
                    <a:pt x="547" y="109"/>
                    <a:pt x="547" y="109"/>
                  </a:cubicBezTo>
                  <a:cubicBezTo>
                    <a:pt x="547" y="98"/>
                    <a:pt x="547" y="98"/>
                    <a:pt x="547" y="98"/>
                  </a:cubicBezTo>
                  <a:lnTo>
                    <a:pt x="538" y="98"/>
                  </a:lnTo>
                  <a:close/>
                  <a:moveTo>
                    <a:pt x="430" y="44"/>
                  </a:moveTo>
                  <a:cubicBezTo>
                    <a:pt x="441" y="44"/>
                    <a:pt x="447" y="51"/>
                    <a:pt x="448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2" y="51"/>
                    <a:pt x="420" y="44"/>
                    <a:pt x="430" y="44"/>
                  </a:cubicBezTo>
                  <a:moveTo>
                    <a:pt x="431" y="31"/>
                  </a:moveTo>
                  <a:cubicBezTo>
                    <a:pt x="409" y="31"/>
                    <a:pt x="394" y="48"/>
                    <a:pt x="394" y="71"/>
                  </a:cubicBezTo>
                  <a:cubicBezTo>
                    <a:pt x="394" y="95"/>
                    <a:pt x="410" y="111"/>
                    <a:pt x="431" y="111"/>
                  </a:cubicBezTo>
                  <a:cubicBezTo>
                    <a:pt x="446" y="111"/>
                    <a:pt x="458" y="101"/>
                    <a:pt x="462" y="90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6" y="93"/>
                    <a:pt x="439" y="97"/>
                    <a:pt x="431" y="97"/>
                  </a:cubicBezTo>
                  <a:cubicBezTo>
                    <a:pt x="419" y="97"/>
                    <a:pt x="410" y="89"/>
                    <a:pt x="409" y="73"/>
                  </a:cubicBezTo>
                  <a:cubicBezTo>
                    <a:pt x="464" y="73"/>
                    <a:pt x="464" y="73"/>
                    <a:pt x="464" y="73"/>
                  </a:cubicBezTo>
                  <a:cubicBezTo>
                    <a:pt x="464" y="69"/>
                    <a:pt x="464" y="69"/>
                    <a:pt x="464" y="69"/>
                  </a:cubicBezTo>
                  <a:cubicBezTo>
                    <a:pt x="464" y="48"/>
                    <a:pt x="452" y="31"/>
                    <a:pt x="431" y="31"/>
                  </a:cubicBezTo>
                  <a:moveTo>
                    <a:pt x="360" y="10"/>
                  </a:moveTo>
                  <a:cubicBezTo>
                    <a:pt x="360" y="54"/>
                    <a:pt x="360" y="54"/>
                    <a:pt x="360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77" y="109"/>
                    <a:pt x="377" y="109"/>
                    <a:pt x="377" y="109"/>
                  </a:cubicBezTo>
                  <a:cubicBezTo>
                    <a:pt x="377" y="10"/>
                    <a:pt x="377" y="10"/>
                    <a:pt x="377" y="10"/>
                  </a:cubicBezTo>
                  <a:lnTo>
                    <a:pt x="360" y="10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55" cy="148"/>
            </a:xfrm>
            <a:custGeom>
              <a:avLst/>
              <a:gdLst>
                <a:gd name="T0" fmla="*/ 1157 w 1172"/>
                <a:gd name="T1" fmla="*/ 70 h 138"/>
                <a:gd name="T2" fmla="*/ 1155 w 1172"/>
                <a:gd name="T3" fmla="*/ 42 h 138"/>
                <a:gd name="T4" fmla="*/ 1156 w 1172"/>
                <a:gd name="T5" fmla="*/ 99 h 138"/>
                <a:gd name="T6" fmla="*/ 1100 w 1172"/>
                <a:gd name="T7" fmla="*/ 123 h 138"/>
                <a:gd name="T8" fmla="*/ 1158 w 1172"/>
                <a:gd name="T9" fmla="*/ 33 h 138"/>
                <a:gd name="T10" fmla="*/ 1031 w 1172"/>
                <a:gd name="T11" fmla="*/ 33 h 138"/>
                <a:gd name="T12" fmla="*/ 1032 w 1172"/>
                <a:gd name="T13" fmla="*/ 68 h 138"/>
                <a:gd name="T14" fmla="*/ 1067 w 1172"/>
                <a:gd name="T15" fmla="*/ 109 h 138"/>
                <a:gd name="T16" fmla="*/ 996 w 1172"/>
                <a:gd name="T17" fmla="*/ 33 h 138"/>
                <a:gd name="T18" fmla="*/ 996 w 1172"/>
                <a:gd name="T19" fmla="*/ 33 h 138"/>
                <a:gd name="T20" fmla="*/ 988 w 1172"/>
                <a:gd name="T21" fmla="*/ 20 h 138"/>
                <a:gd name="T22" fmla="*/ 935 w 1172"/>
                <a:gd name="T23" fmla="*/ 110 h 138"/>
                <a:gd name="T24" fmla="*/ 935 w 1172"/>
                <a:gd name="T25" fmla="*/ 43 h 138"/>
                <a:gd name="T26" fmla="*/ 908 w 1172"/>
                <a:gd name="T27" fmla="*/ 53 h 138"/>
                <a:gd name="T28" fmla="*/ 913 w 1172"/>
                <a:gd name="T29" fmla="*/ 85 h 138"/>
                <a:gd name="T30" fmla="*/ 873 w 1172"/>
                <a:gd name="T31" fmla="*/ 33 h 138"/>
                <a:gd name="T32" fmla="*/ 874 w 1172"/>
                <a:gd name="T33" fmla="*/ 66 h 138"/>
                <a:gd name="T34" fmla="*/ 894 w 1172"/>
                <a:gd name="T35" fmla="*/ 31 h 138"/>
                <a:gd name="T36" fmla="*/ 802 w 1172"/>
                <a:gd name="T37" fmla="*/ 97 h 138"/>
                <a:gd name="T38" fmla="*/ 772 w 1172"/>
                <a:gd name="T39" fmla="*/ 83 h 138"/>
                <a:gd name="T40" fmla="*/ 824 w 1172"/>
                <a:gd name="T41" fmla="*/ 109 h 138"/>
                <a:gd name="T42" fmla="*/ 733 w 1172"/>
                <a:gd name="T43" fmla="*/ 9 h 138"/>
                <a:gd name="T44" fmla="*/ 668 w 1172"/>
                <a:gd name="T45" fmla="*/ 9 h 138"/>
                <a:gd name="T46" fmla="*/ 684 w 1172"/>
                <a:gd name="T47" fmla="*/ 36 h 138"/>
                <a:gd name="T48" fmla="*/ 733 w 1172"/>
                <a:gd name="T49" fmla="*/ 9 h 138"/>
                <a:gd name="T50" fmla="*/ 612 w 1172"/>
                <a:gd name="T51" fmla="*/ 1 h 138"/>
                <a:gd name="T52" fmla="*/ 572 w 1172"/>
                <a:gd name="T53" fmla="*/ 45 h 138"/>
                <a:gd name="T54" fmla="*/ 599 w 1172"/>
                <a:gd name="T55" fmla="*/ 45 h 138"/>
                <a:gd name="T56" fmla="*/ 599 w 1172"/>
                <a:gd name="T57" fmla="*/ 31 h 138"/>
                <a:gd name="T58" fmla="*/ 505 w 1172"/>
                <a:gd name="T59" fmla="*/ 70 h 138"/>
                <a:gd name="T60" fmla="*/ 526 w 1172"/>
                <a:gd name="T61" fmla="*/ 31 h 138"/>
                <a:gd name="T62" fmla="*/ 440 w 1172"/>
                <a:gd name="T63" fmla="*/ 109 h 138"/>
                <a:gd name="T64" fmla="*/ 440 w 1172"/>
                <a:gd name="T65" fmla="*/ 109 h 138"/>
                <a:gd name="T66" fmla="*/ 372 w 1172"/>
                <a:gd name="T67" fmla="*/ 44 h 138"/>
                <a:gd name="T68" fmla="*/ 336 w 1172"/>
                <a:gd name="T69" fmla="*/ 70 h 138"/>
                <a:gd name="T70" fmla="*/ 287 w 1172"/>
                <a:gd name="T71" fmla="*/ 97 h 138"/>
                <a:gd name="T72" fmla="*/ 324 w 1172"/>
                <a:gd name="T73" fmla="*/ 70 h 138"/>
                <a:gd name="T74" fmla="*/ 324 w 1172"/>
                <a:gd name="T75" fmla="*/ 70 h 138"/>
                <a:gd name="T76" fmla="*/ 184 w 1172"/>
                <a:gd name="T77" fmla="*/ 2 h 138"/>
                <a:gd name="T78" fmla="*/ 184 w 1172"/>
                <a:gd name="T79" fmla="*/ 68 h 138"/>
                <a:gd name="T80" fmla="*/ 219 w 1172"/>
                <a:gd name="T81" fmla="*/ 109 h 138"/>
                <a:gd name="T82" fmla="*/ 153 w 1172"/>
                <a:gd name="T83" fmla="*/ 86 h 138"/>
                <a:gd name="T84" fmla="*/ 120 w 1172"/>
                <a:gd name="T85" fmla="*/ 44 h 138"/>
                <a:gd name="T86" fmla="*/ 83 w 1172"/>
                <a:gd name="T87" fmla="*/ 70 h 138"/>
                <a:gd name="T88" fmla="*/ 70 w 1172"/>
                <a:gd name="T89" fmla="*/ 28 h 138"/>
                <a:gd name="T90" fmla="*/ 56 w 1172"/>
                <a:gd name="T91" fmla="*/ 82 h 138"/>
                <a:gd name="T92" fmla="*/ 37 w 1172"/>
                <a:gd name="T93" fmla="*/ 111 h 138"/>
                <a:gd name="T94" fmla="*/ 36 w 1172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2" h="138">
                  <a:moveTo>
                    <a:pt x="1134" y="96"/>
                  </a:moveTo>
                  <a:cubicBezTo>
                    <a:pt x="1121" y="96"/>
                    <a:pt x="1113" y="87"/>
                    <a:pt x="1113" y="70"/>
                  </a:cubicBezTo>
                  <a:cubicBezTo>
                    <a:pt x="1113" y="53"/>
                    <a:pt x="1121" y="44"/>
                    <a:pt x="1134" y="44"/>
                  </a:cubicBezTo>
                  <a:cubicBezTo>
                    <a:pt x="1148" y="44"/>
                    <a:pt x="1157" y="53"/>
                    <a:pt x="1157" y="70"/>
                  </a:cubicBezTo>
                  <a:cubicBezTo>
                    <a:pt x="1157" y="88"/>
                    <a:pt x="1148" y="96"/>
                    <a:pt x="1134" y="96"/>
                  </a:cubicBezTo>
                  <a:moveTo>
                    <a:pt x="1158" y="33"/>
                  </a:moveTo>
                  <a:cubicBezTo>
                    <a:pt x="1157" y="42"/>
                    <a:pt x="1157" y="42"/>
                    <a:pt x="1157" y="42"/>
                  </a:cubicBezTo>
                  <a:cubicBezTo>
                    <a:pt x="1155" y="42"/>
                    <a:pt x="1155" y="42"/>
                    <a:pt x="1155" y="42"/>
                  </a:cubicBezTo>
                  <a:cubicBezTo>
                    <a:pt x="1151" y="35"/>
                    <a:pt x="1144" y="31"/>
                    <a:pt x="1132" y="31"/>
                  </a:cubicBezTo>
                  <a:cubicBezTo>
                    <a:pt x="1113" y="31"/>
                    <a:pt x="1098" y="46"/>
                    <a:pt x="1098" y="70"/>
                  </a:cubicBezTo>
                  <a:cubicBezTo>
                    <a:pt x="1098" y="95"/>
                    <a:pt x="1113" y="110"/>
                    <a:pt x="1132" y="110"/>
                  </a:cubicBezTo>
                  <a:cubicBezTo>
                    <a:pt x="1144" y="110"/>
                    <a:pt x="1151" y="105"/>
                    <a:pt x="1156" y="99"/>
                  </a:cubicBezTo>
                  <a:cubicBezTo>
                    <a:pt x="1157" y="99"/>
                    <a:pt x="1157" y="99"/>
                    <a:pt x="1157" y="99"/>
                  </a:cubicBezTo>
                  <a:cubicBezTo>
                    <a:pt x="1157" y="116"/>
                    <a:pt x="1148" y="124"/>
                    <a:pt x="1132" y="124"/>
                  </a:cubicBezTo>
                  <a:cubicBezTo>
                    <a:pt x="1121" y="124"/>
                    <a:pt x="1113" y="119"/>
                    <a:pt x="1109" y="113"/>
                  </a:cubicBezTo>
                  <a:cubicBezTo>
                    <a:pt x="1100" y="123"/>
                    <a:pt x="1100" y="123"/>
                    <a:pt x="1100" y="123"/>
                  </a:cubicBezTo>
                  <a:cubicBezTo>
                    <a:pt x="1106" y="132"/>
                    <a:pt x="1118" y="138"/>
                    <a:pt x="1133" y="138"/>
                  </a:cubicBezTo>
                  <a:cubicBezTo>
                    <a:pt x="1157" y="138"/>
                    <a:pt x="1172" y="124"/>
                    <a:pt x="1172" y="97"/>
                  </a:cubicBezTo>
                  <a:cubicBezTo>
                    <a:pt x="1172" y="33"/>
                    <a:pt x="1172" y="33"/>
                    <a:pt x="1172" y="33"/>
                  </a:cubicBezTo>
                  <a:lnTo>
                    <a:pt x="1158" y="33"/>
                  </a:lnTo>
                  <a:close/>
                  <a:moveTo>
                    <a:pt x="1055" y="31"/>
                  </a:moveTo>
                  <a:cubicBezTo>
                    <a:pt x="1045" y="31"/>
                    <a:pt x="1037" y="36"/>
                    <a:pt x="1033" y="43"/>
                  </a:cubicBezTo>
                  <a:cubicBezTo>
                    <a:pt x="1031" y="43"/>
                    <a:pt x="1031" y="43"/>
                    <a:pt x="1031" y="43"/>
                  </a:cubicBezTo>
                  <a:cubicBezTo>
                    <a:pt x="1031" y="33"/>
                    <a:pt x="1031" y="33"/>
                    <a:pt x="1031" y="33"/>
                  </a:cubicBezTo>
                  <a:cubicBezTo>
                    <a:pt x="1017" y="33"/>
                    <a:pt x="1017" y="33"/>
                    <a:pt x="1017" y="33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32" y="109"/>
                    <a:pt x="1032" y="109"/>
                    <a:pt x="1032" y="109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0"/>
                    <a:pt x="1034" y="55"/>
                    <a:pt x="1037" y="51"/>
                  </a:cubicBezTo>
                  <a:cubicBezTo>
                    <a:pt x="1040" y="47"/>
                    <a:pt x="1046" y="44"/>
                    <a:pt x="1052" y="44"/>
                  </a:cubicBezTo>
                  <a:cubicBezTo>
                    <a:pt x="1062" y="44"/>
                    <a:pt x="1067" y="50"/>
                    <a:pt x="1067" y="63"/>
                  </a:cubicBezTo>
                  <a:cubicBezTo>
                    <a:pt x="1067" y="109"/>
                    <a:pt x="1067" y="109"/>
                    <a:pt x="1067" y="109"/>
                  </a:cubicBezTo>
                  <a:cubicBezTo>
                    <a:pt x="1082" y="109"/>
                    <a:pt x="1082" y="109"/>
                    <a:pt x="1082" y="109"/>
                  </a:cubicBezTo>
                  <a:cubicBezTo>
                    <a:pt x="1082" y="58"/>
                    <a:pt x="1082" y="58"/>
                    <a:pt x="1082" y="58"/>
                  </a:cubicBezTo>
                  <a:cubicBezTo>
                    <a:pt x="1082" y="38"/>
                    <a:pt x="1070" y="31"/>
                    <a:pt x="1055" y="31"/>
                  </a:cubicBezTo>
                  <a:moveTo>
                    <a:pt x="996" y="33"/>
                  </a:moveTo>
                  <a:cubicBezTo>
                    <a:pt x="981" y="33"/>
                    <a:pt x="981" y="33"/>
                    <a:pt x="981" y="33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96" y="109"/>
                    <a:pt x="996" y="109"/>
                    <a:pt x="996" y="109"/>
                  </a:cubicBezTo>
                  <a:lnTo>
                    <a:pt x="996" y="33"/>
                  </a:lnTo>
                  <a:close/>
                  <a:moveTo>
                    <a:pt x="998" y="10"/>
                  </a:moveTo>
                  <a:cubicBezTo>
                    <a:pt x="998" y="4"/>
                    <a:pt x="994" y="0"/>
                    <a:pt x="988" y="0"/>
                  </a:cubicBezTo>
                  <a:cubicBezTo>
                    <a:pt x="983" y="0"/>
                    <a:pt x="978" y="4"/>
                    <a:pt x="978" y="10"/>
                  </a:cubicBezTo>
                  <a:cubicBezTo>
                    <a:pt x="978" y="16"/>
                    <a:pt x="983" y="20"/>
                    <a:pt x="988" y="20"/>
                  </a:cubicBezTo>
                  <a:cubicBezTo>
                    <a:pt x="994" y="20"/>
                    <a:pt x="998" y="16"/>
                    <a:pt x="998" y="10"/>
                  </a:cubicBezTo>
                  <a:moveTo>
                    <a:pt x="913" y="85"/>
                  </a:moveTo>
                  <a:cubicBezTo>
                    <a:pt x="905" y="95"/>
                    <a:pt x="905" y="95"/>
                    <a:pt x="905" y="95"/>
                  </a:cubicBezTo>
                  <a:cubicBezTo>
                    <a:pt x="910" y="103"/>
                    <a:pt x="920" y="110"/>
                    <a:pt x="935" y="110"/>
                  </a:cubicBezTo>
                  <a:cubicBezTo>
                    <a:pt x="952" y="110"/>
                    <a:pt x="964" y="101"/>
                    <a:pt x="964" y="86"/>
                  </a:cubicBezTo>
                  <a:cubicBezTo>
                    <a:pt x="964" y="72"/>
                    <a:pt x="953" y="67"/>
                    <a:pt x="939" y="63"/>
                  </a:cubicBezTo>
                  <a:cubicBezTo>
                    <a:pt x="930" y="61"/>
                    <a:pt x="922" y="58"/>
                    <a:pt x="922" y="52"/>
                  </a:cubicBezTo>
                  <a:cubicBezTo>
                    <a:pt x="922" y="47"/>
                    <a:pt x="927" y="43"/>
                    <a:pt x="935" y="43"/>
                  </a:cubicBezTo>
                  <a:cubicBezTo>
                    <a:pt x="943" y="43"/>
                    <a:pt x="951" y="48"/>
                    <a:pt x="955" y="54"/>
                  </a:cubicBezTo>
                  <a:cubicBezTo>
                    <a:pt x="963" y="43"/>
                    <a:pt x="963" y="43"/>
                    <a:pt x="963" y="43"/>
                  </a:cubicBezTo>
                  <a:cubicBezTo>
                    <a:pt x="957" y="36"/>
                    <a:pt x="947" y="31"/>
                    <a:pt x="935" y="31"/>
                  </a:cubicBezTo>
                  <a:cubicBezTo>
                    <a:pt x="919" y="31"/>
                    <a:pt x="908" y="39"/>
                    <a:pt x="908" y="53"/>
                  </a:cubicBezTo>
                  <a:cubicBezTo>
                    <a:pt x="908" y="67"/>
                    <a:pt x="919" y="72"/>
                    <a:pt x="933" y="76"/>
                  </a:cubicBezTo>
                  <a:cubicBezTo>
                    <a:pt x="944" y="78"/>
                    <a:pt x="949" y="82"/>
                    <a:pt x="949" y="88"/>
                  </a:cubicBezTo>
                  <a:cubicBezTo>
                    <a:pt x="949" y="94"/>
                    <a:pt x="944" y="98"/>
                    <a:pt x="935" y="98"/>
                  </a:cubicBezTo>
                  <a:cubicBezTo>
                    <a:pt x="925" y="98"/>
                    <a:pt x="917" y="92"/>
                    <a:pt x="913" y="85"/>
                  </a:cubicBezTo>
                  <a:moveTo>
                    <a:pt x="894" y="31"/>
                  </a:moveTo>
                  <a:cubicBezTo>
                    <a:pt x="886" y="31"/>
                    <a:pt x="878" y="36"/>
                    <a:pt x="874" y="44"/>
                  </a:cubicBezTo>
                  <a:cubicBezTo>
                    <a:pt x="873" y="44"/>
                    <a:pt x="873" y="44"/>
                    <a:pt x="873" y="4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58" y="109"/>
                    <a:pt x="858" y="109"/>
                    <a:pt x="858" y="109"/>
                  </a:cubicBezTo>
                  <a:cubicBezTo>
                    <a:pt x="874" y="109"/>
                    <a:pt x="874" y="109"/>
                    <a:pt x="874" y="109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4" y="53"/>
                    <a:pt x="882" y="45"/>
                    <a:pt x="893" y="45"/>
                  </a:cubicBezTo>
                  <a:cubicBezTo>
                    <a:pt x="895" y="45"/>
                    <a:pt x="897" y="46"/>
                    <a:pt x="898" y="46"/>
                  </a:cubicBezTo>
                  <a:cubicBezTo>
                    <a:pt x="899" y="31"/>
                    <a:pt x="899" y="31"/>
                    <a:pt x="899" y="31"/>
                  </a:cubicBezTo>
                  <a:cubicBezTo>
                    <a:pt x="898" y="31"/>
                    <a:pt x="897" y="31"/>
                    <a:pt x="894" y="31"/>
                  </a:cubicBezTo>
                  <a:moveTo>
                    <a:pt x="823" y="33"/>
                  </a:moveTo>
                  <a:cubicBezTo>
                    <a:pt x="823" y="73"/>
                    <a:pt x="823" y="73"/>
                    <a:pt x="823" y="73"/>
                  </a:cubicBezTo>
                  <a:cubicBezTo>
                    <a:pt x="823" y="82"/>
                    <a:pt x="821" y="87"/>
                    <a:pt x="818" y="90"/>
                  </a:cubicBezTo>
                  <a:cubicBezTo>
                    <a:pt x="814" y="95"/>
                    <a:pt x="808" y="97"/>
                    <a:pt x="802" y="97"/>
                  </a:cubicBezTo>
                  <a:cubicBezTo>
                    <a:pt x="792" y="97"/>
                    <a:pt x="787" y="92"/>
                    <a:pt x="787" y="78"/>
                  </a:cubicBezTo>
                  <a:cubicBezTo>
                    <a:pt x="787" y="33"/>
                    <a:pt x="787" y="33"/>
                    <a:pt x="787" y="33"/>
                  </a:cubicBezTo>
                  <a:cubicBezTo>
                    <a:pt x="772" y="33"/>
                    <a:pt x="772" y="33"/>
                    <a:pt x="772" y="33"/>
                  </a:cubicBezTo>
                  <a:cubicBezTo>
                    <a:pt x="772" y="83"/>
                    <a:pt x="772" y="83"/>
                    <a:pt x="772" y="83"/>
                  </a:cubicBezTo>
                  <a:cubicBezTo>
                    <a:pt x="772" y="104"/>
                    <a:pt x="785" y="111"/>
                    <a:pt x="799" y="111"/>
                  </a:cubicBezTo>
                  <a:cubicBezTo>
                    <a:pt x="809" y="111"/>
                    <a:pt x="818" y="106"/>
                    <a:pt x="822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4" y="109"/>
                    <a:pt x="824" y="109"/>
                    <a:pt x="824" y="109"/>
                  </a:cubicBezTo>
                  <a:cubicBezTo>
                    <a:pt x="838" y="109"/>
                    <a:pt x="838" y="109"/>
                    <a:pt x="838" y="109"/>
                  </a:cubicBezTo>
                  <a:cubicBezTo>
                    <a:pt x="838" y="33"/>
                    <a:pt x="838" y="33"/>
                    <a:pt x="838" y="33"/>
                  </a:cubicBezTo>
                  <a:lnTo>
                    <a:pt x="823" y="33"/>
                  </a:lnTo>
                  <a:close/>
                  <a:moveTo>
                    <a:pt x="733" y="9"/>
                  </a:moveTo>
                  <a:cubicBezTo>
                    <a:pt x="733" y="59"/>
                    <a:pt x="733" y="59"/>
                    <a:pt x="733" y="59"/>
                  </a:cubicBezTo>
                  <a:cubicBezTo>
                    <a:pt x="734" y="81"/>
                    <a:pt x="734" y="81"/>
                    <a:pt x="734" y="81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0"/>
                    <a:pt x="684" y="60"/>
                    <a:pt x="684" y="60"/>
                  </a:cubicBezTo>
                  <a:cubicBezTo>
                    <a:pt x="684" y="36"/>
                    <a:pt x="684" y="36"/>
                    <a:pt x="684" y="36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50" y="109"/>
                    <a:pt x="750" y="109"/>
                    <a:pt x="750" y="109"/>
                  </a:cubicBezTo>
                  <a:cubicBezTo>
                    <a:pt x="750" y="9"/>
                    <a:pt x="750" y="9"/>
                    <a:pt x="750" y="9"/>
                  </a:cubicBezTo>
                  <a:lnTo>
                    <a:pt x="733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20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440" y="6386512"/>
            <a:ext cx="34544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9BC60F-F4BF-4EE8-9F02-8A0093F1814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790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8" r:id="rId12"/>
    <p:sldLayoutId id="2147483662" r:id="rId13"/>
    <p:sldLayoutId id="2147483664" r:id="rId14"/>
    <p:sldLayoutId id="2147483680" r:id="rId15"/>
    <p:sldLayoutId id="2147483681" r:id="rId16"/>
    <p:sldLayoutId id="2147483682" r:id="rId17"/>
    <p:sldLayoutId id="2147483666" r:id="rId18"/>
    <p:sldLayoutId id="2147483667" r:id="rId19"/>
    <p:sldLayoutId id="2147483683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360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1004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orient="horz" pos="39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A3743-65AC-4E4E-8B98-FD1E76D1EEE3}"/>
              </a:ext>
            </a:extLst>
          </p:cNvPr>
          <p:cNvSpPr txBox="1">
            <a:spLocks noChangeAspect="1"/>
          </p:cNvSpPr>
          <p:nvPr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7A884-2553-F64F-B6D7-ADF0167E8A47}"/>
              </a:ext>
            </a:extLst>
          </p:cNvPr>
          <p:cNvSpPr txBox="1">
            <a:spLocks noChangeAspect="1"/>
          </p:cNvSpPr>
          <p:nvPr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B7797-4B98-6741-92F4-257CCDA44134}"/>
              </a:ext>
            </a:extLst>
          </p:cNvPr>
          <p:cNvCxnSpPr/>
          <p:nvPr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4F572008-7A9F-E44B-B1AC-9839860FFC69}"/>
              </a:ext>
            </a:extLst>
          </p:cNvPr>
          <p:cNvSpPr>
            <a:spLocks noEditPoints="1"/>
          </p:cNvSpPr>
          <p:nvPr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37EB3-883B-AA4E-9F22-198835F97F4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E2E-0A0F-1A4E-8E0C-91EA5371B48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7D866-DD05-5942-BDFB-A2FBD1101BE5}"/>
              </a:ext>
            </a:extLst>
          </p:cNvPr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:a16="http://schemas.microsoft.com/office/drawing/2014/main" id="{BAD9BFBD-137C-F042-8DF3-E705A21DB9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87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1" orient="horz" pos="360" userDrawn="1">
          <p15:clr>
            <a:srgbClr val="F26B43"/>
          </p15:clr>
        </p15:guide>
        <p15:guide id="22" pos="325" userDrawn="1">
          <p15:clr>
            <a:srgbClr val="F26B43"/>
          </p15:clr>
        </p15:guide>
        <p15:guide id="23" pos="7355" userDrawn="1">
          <p15:clr>
            <a:srgbClr val="F26B43"/>
          </p15:clr>
        </p15:guide>
        <p15:guide id="24" orient="horz" pos="1004" userDrawn="1">
          <p15:clr>
            <a:srgbClr val="F26B43"/>
          </p15:clr>
        </p15:guide>
        <p15:guide id="25" pos="3840" userDrawn="1">
          <p15:clr>
            <a:srgbClr val="F26B43"/>
          </p15:clr>
        </p15:guide>
        <p15:guide id="26" orient="horz" pos="3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doi.org/10.1093/nar/gks1443" TargetMode="External"/><Relationship Id="rId5" Type="http://schemas.openxmlformats.org/officeDocument/2006/relationships/hyperlink" Target="https://doi.org/10.1186/s12859-016-0976-y" TargetMode="External"/><Relationship Id="rId4" Type="http://schemas.openxmlformats.org/officeDocument/2006/relationships/hyperlink" Target="https://doi.org/10.1038/s41598-018-29325-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09/JPROC.2015.245555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JPROC.2015.2455551" TargetMode="External"/><Relationship Id="rId2" Type="http://schemas.openxmlformats.org/officeDocument/2006/relationships/hyperlink" Target="https://doi.org/10.1146/annurev-genom-090413-025358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stars.org/p/65558/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.org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ncbi.nlm.nih.gov/grc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ebi.ac.uk/ena" TargetMode="External"/><Relationship Id="rId5" Type="http://schemas.openxmlformats.org/officeDocument/2006/relationships/hyperlink" Target="http://www.ensembl.org/info/data/ftp/index.html" TargetMode="External"/><Relationship Id="rId4" Type="http://schemas.openxmlformats.org/officeDocument/2006/relationships/hyperlink" Target="http://ensemblgenomes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acteria.ensembl.org/Streptococcus_pyogenes/Info/Index/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amtools.github.io/hts-specs/SAMv1.pdf" TargetMode="Externa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roadinstitute.github.io/picard/explain-flag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samtools.github.io/hts-specs/SAMtags.pdf" TargetMode="Externa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ioviz.org/" TargetMode="External"/><Relationship Id="rId2" Type="http://schemas.openxmlformats.org/officeDocument/2006/relationships/hyperlink" Target="https://software.broadinstitute.org/software/igv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ics.hutton.ac.uk/tablet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DA5EFAC-80B1-C542-B128-E95018716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Analysis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8EEFF-4970-E242-9BEE-5A0B876F1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NGS Read Mapping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AB034-A675-B64C-8144-10AE8AB743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August 2019</a:t>
            </a:r>
          </a:p>
        </p:txBody>
      </p:sp>
    </p:spTree>
    <p:extLst>
      <p:ext uri="{BB962C8B-B14F-4D97-AF65-F5344CB8AC3E}">
        <p14:creationId xmlns:p14="http://schemas.microsoft.com/office/powerpoint/2010/main" val="13333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132578-E52D-8E41-9031-D833CD1AC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Gaps inserted into alignments to allow for indels (insertions/deletions)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For best alignment, gaps need to be minimised</a:t>
                </a:r>
              </a:p>
              <a:p>
                <a:pPr marL="355600" lvl="2" indent="0">
                  <a:buNone/>
                </a:pPr>
                <a:r>
                  <a:rPr lang="en-GB" sz="2000" dirty="0">
                    <a:latin typeface="Courier" pitchFamily="2" charset="0"/>
                  </a:rPr>
                  <a:t>GCAT</a:t>
                </a:r>
                <a:r>
                  <a:rPr lang="en-GB" sz="2000" dirty="0">
                    <a:solidFill>
                      <a:srgbClr val="0070C0"/>
                    </a:solidFill>
                    <a:latin typeface="Courier" pitchFamily="2" charset="0"/>
                  </a:rPr>
                  <a:t>CCG</a:t>
                </a:r>
                <a:r>
                  <a:rPr lang="en-GB" sz="2000" dirty="0">
                    <a:latin typeface="Courier" pitchFamily="2" charset="0"/>
                  </a:rPr>
                  <a:t>CAT</a:t>
                </a:r>
                <a:r>
                  <a:rPr lang="en-GB" sz="2000" dirty="0">
                    <a:solidFill>
                      <a:srgbClr val="0070C0"/>
                    </a:solidFill>
                    <a:latin typeface="Courier" pitchFamily="2" charset="0"/>
                  </a:rPr>
                  <a:t>G</a:t>
                </a:r>
                <a:r>
                  <a:rPr lang="en-GB" sz="2000" dirty="0">
                    <a:latin typeface="Courier" pitchFamily="2" charset="0"/>
                  </a:rPr>
                  <a:t>CTCCG		</a:t>
                </a:r>
                <a:r>
                  <a:rPr lang="en-GB" sz="2000" dirty="0"/>
                  <a:t>Scoring: match=+5</a:t>
                </a:r>
                <a:br>
                  <a:rPr lang="en-GB" sz="2000" dirty="0">
                    <a:latin typeface="Courier" pitchFamily="2" charset="0"/>
                  </a:rPr>
                </a:br>
                <a:r>
                  <a:rPr lang="en-GB" sz="2000" dirty="0">
                    <a:latin typeface="Courier" pitchFamily="2" charset="0"/>
                  </a:rPr>
                  <a:t>GCAT---CAT-CTCCG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Gap penalty applied to alignment score 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Constant: fixed score for each gap regardless of length. Favours fewer, longer gaps. </a:t>
                </a:r>
              </a:p>
              <a:p>
                <a:pPr lvl="2" indent="0">
                  <a:buNone/>
                </a:pPr>
                <a:r>
                  <a:rPr lang="en-GB" dirty="0"/>
                  <a:t>For Penalty </a:t>
                </a:r>
                <a:r>
                  <a:rPr lang="en-GB" i="1" dirty="0"/>
                  <a:t>B</a:t>
                </a:r>
                <a:r>
                  <a:rPr lang="en-GB" dirty="0"/>
                  <a:t> of -1, score = (12x5)+(-14x2) = 32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Linear: Penalty </a:t>
                </a:r>
                <a:r>
                  <a:rPr lang="en-GB" i="1" dirty="0"/>
                  <a:t>B</a:t>
                </a:r>
                <a:r>
                  <a:rPr lang="en-GB" dirty="0"/>
                  <a:t> for each insertion for gap length </a:t>
                </a:r>
                <a:r>
                  <a:rPr lang="en-GB" i="1" dirty="0"/>
                  <a:t>L.</a:t>
                </a:r>
                <a:r>
                  <a:rPr lang="en-GB" dirty="0"/>
                  <a:t> Favours shorter gaps. Penalty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𝐵𝐿</m:t>
                    </m:r>
                  </m:oMath>
                </a14:m>
                <a:endParaRPr lang="en-GB" i="1" dirty="0"/>
              </a:p>
              <a:p>
                <a:pPr lvl="2" indent="0">
                  <a:buNone/>
                </a:pPr>
                <a:r>
                  <a:rPr lang="en-GB" dirty="0"/>
                  <a:t>Score = (12x5)+(-14x3)+(-14x1) = 4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Affine: Separate penalty for opening gap </a:t>
                </a:r>
                <a:r>
                  <a:rPr lang="en-GB" i="1" dirty="0"/>
                  <a:t>A</a:t>
                </a:r>
                <a:r>
                  <a:rPr lang="en-GB" dirty="0"/>
                  <a:t>=-14, gap extension penalty </a:t>
                </a:r>
                <a:r>
                  <a:rPr lang="en-GB" i="1" dirty="0"/>
                  <a:t>B</a:t>
                </a:r>
                <a:r>
                  <a:rPr lang="en-GB" dirty="0"/>
                  <a:t>=-4</a:t>
                </a:r>
                <a:r>
                  <a:rPr lang="en-GB" i="1" dirty="0"/>
                  <a:t>.</a:t>
                </a:r>
                <a:r>
                  <a:rPr lang="en-GB" dirty="0"/>
                  <a:t> Penalty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i="1" dirty="0"/>
              </a:p>
              <a:p>
                <a:pPr lvl="2" indent="0">
                  <a:buNone/>
                </a:pPr>
                <a:r>
                  <a:rPr lang="en-GB" dirty="0"/>
                  <a:t>Score = (12x1)+(-14+(-4x3))+(-14+(-4x1)) = -32</a:t>
                </a:r>
              </a:p>
              <a:p>
                <a:pPr lvl="2" indent="0">
                  <a:buNone/>
                </a:pPr>
                <a:r>
                  <a:rPr lang="en-GB" dirty="0"/>
                  <a:t>Most common approach. Want close matches? Increase </a:t>
                </a:r>
                <a:r>
                  <a:rPr lang="en-GB" i="1" dirty="0"/>
                  <a:t>A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132578-E52D-8E41-9031-D833CD1AC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1" t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48637-C252-3B4F-86B9-0ACFB28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6C5C50-D3F4-F241-8AF7-E933B1E7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penalties</a:t>
            </a:r>
          </a:p>
        </p:txBody>
      </p:sp>
    </p:spTree>
    <p:extLst>
      <p:ext uri="{BB962C8B-B14F-4D97-AF65-F5344CB8AC3E}">
        <p14:creationId xmlns:p14="http://schemas.microsoft.com/office/powerpoint/2010/main" val="526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D9142-A4FB-C34A-9ECE-B696024D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Dynamic programming (DP) computationally 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Database searching required better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Heuristic algorithms: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not guaranteed to find optimal solution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exclude large parts of database from DP comparison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Identify candidates with short stretches of similarity of length </a:t>
            </a:r>
            <a:r>
              <a:rPr lang="en-GB" i="1" dirty="0"/>
              <a:t>k</a:t>
            </a:r>
            <a:r>
              <a:rPr lang="en-GB" i="1" u="sng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Only carry out DP on candidate sequences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230A4-0363-4241-AC6B-723C57C3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0DD4C0-63C9-724A-9B24-C56DCE2E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a typeface="Apple Symbols" panose="02000000000000000000" pitchFamily="2" charset="-79"/>
                <a:cs typeface="Apple Symbols" panose="02000000000000000000" pitchFamily="2" charset="-79"/>
              </a:rPr>
              <a:t>k</a:t>
            </a:r>
            <a:r>
              <a:rPr lang="en-US" dirty="0"/>
              <a:t>-tuple/word algorithms</a:t>
            </a:r>
          </a:p>
        </p:txBody>
      </p:sp>
    </p:spTree>
    <p:extLst>
      <p:ext uri="{BB962C8B-B14F-4D97-AF65-F5344CB8AC3E}">
        <p14:creationId xmlns:p14="http://schemas.microsoft.com/office/powerpoint/2010/main" val="10794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DB47E4-2316-C04C-96A1-D0BC1F71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948" y="2901345"/>
            <a:ext cx="2786105" cy="1055311"/>
          </a:xfrm>
        </p:spPr>
        <p:txBody>
          <a:bodyPr/>
          <a:lstStyle/>
          <a:p>
            <a:r>
              <a:rPr lang="en-US" dirty="0"/>
              <a:t>NGS Alignments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03DDE-7566-FA4F-B671-D363F5201B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2A6046-6FED-1249-87F6-C2997493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 to align many millions of reads against databases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Existing approaches far too slow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Fresh approaches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&gt;70 NGS read aligners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differ in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Speed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Accuracy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Approach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Choosing which to use not always straightforward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4D27F-C9FD-B743-B50D-2208342E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AE9C4-DBAE-3447-85C4-DFDDC87D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 arrives…</a:t>
            </a:r>
          </a:p>
        </p:txBody>
      </p:sp>
    </p:spTree>
    <p:extLst>
      <p:ext uri="{BB962C8B-B14F-4D97-AF65-F5344CB8AC3E}">
        <p14:creationId xmlns:p14="http://schemas.microsoft.com/office/powerpoint/2010/main" val="9909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C9FD2-BC60-7244-90DA-FFA7FD91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099230"/>
            <a:ext cx="11159067" cy="4023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Errors can arise due to a number of causes, which differ according to technology and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3AF7C-2EB1-3646-810E-97FE1E11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E4407F-5FAF-5644-8535-6B87C615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Sequencing errors</a:t>
            </a:r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480593C7-85E1-1B4B-B045-58EC202343E0}"/>
              </a:ext>
            </a:extLst>
          </p:cNvPr>
          <p:cNvGrpSpPr/>
          <p:nvPr/>
        </p:nvGrpSpPr>
        <p:grpSpPr>
          <a:xfrm>
            <a:off x="4208102" y="1624734"/>
            <a:ext cx="4186553" cy="3995161"/>
            <a:chOff x="7995631" y="1512661"/>
            <a:chExt cx="4186553" cy="3995161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791957B-2802-C04D-AC69-D04D4C46CF71}"/>
                </a:ext>
              </a:extLst>
            </p:cNvPr>
            <p:cNvSpPr txBox="1"/>
            <p:nvPr/>
          </p:nvSpPr>
          <p:spPr>
            <a:xfrm>
              <a:off x="7995631" y="1512661"/>
              <a:ext cx="4186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Homopolymer Runs</a:t>
              </a:r>
              <a:br>
                <a:rPr lang="en-GB" sz="2000" dirty="0"/>
              </a:br>
              <a:r>
                <a:rPr lang="en-GB" sz="2000" dirty="0"/>
                <a:t> (</a:t>
              </a:r>
              <a:r>
                <a:rPr lang="en-GB" sz="2000" dirty="0" err="1"/>
                <a:t>IonTorrent</a:t>
              </a:r>
              <a:r>
                <a:rPr lang="en-GB" sz="2000" dirty="0"/>
                <a:t>/454)</a:t>
              </a:r>
            </a:p>
          </p:txBody>
        </p: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CBA8603A-1E86-6C4A-9D64-30737B26F047}"/>
                </a:ext>
              </a:extLst>
            </p:cNvPr>
            <p:cNvGrpSpPr/>
            <p:nvPr/>
          </p:nvGrpSpPr>
          <p:grpSpPr>
            <a:xfrm>
              <a:off x="8324394" y="2347453"/>
              <a:ext cx="354573" cy="3160369"/>
              <a:chOff x="3618458" y="2233082"/>
              <a:chExt cx="354573" cy="316036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0A88ECB1-9AFF-6448-AFF4-861A8B18A6F1}"/>
                  </a:ext>
                </a:extLst>
              </p:cNvPr>
              <p:cNvGrpSpPr/>
              <p:nvPr/>
            </p:nvGrpSpPr>
            <p:grpSpPr>
              <a:xfrm>
                <a:off x="3618458" y="2233082"/>
                <a:ext cx="125971" cy="3160369"/>
                <a:chOff x="7500580" y="1711585"/>
                <a:chExt cx="125971" cy="3160369"/>
              </a:xfrm>
            </p:grpSpPr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E17721E4-2DF8-2242-A6C9-48459EFD47F8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7297346" y="1914819"/>
                  <a:ext cx="532440" cy="125971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5C6B75C7-31C9-7840-8D14-07FE51F9138B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3" y="2253454"/>
                  <a:ext cx="125968" cy="9458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G</a:t>
                  </a: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5FA88D2A-86E7-3D49-A826-EE7B77EEEB53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3" y="2357949"/>
                  <a:ext cx="125968" cy="9458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G</a:t>
                  </a: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2C361334-2872-3A4B-9303-D0A393F97A54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3" y="2463591"/>
                  <a:ext cx="125968" cy="9458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EE630D2A-5C77-0E4C-B606-827E8F90DD9B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2974847"/>
                  <a:ext cx="125968" cy="9458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951EECE-C995-0B4E-8094-5654DECD9C50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079602"/>
                  <a:ext cx="125968" cy="9458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89A59698-4BBF-5041-B1D6-AF12F8D9F2B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180499"/>
                  <a:ext cx="125968" cy="94587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C0162139-F591-0F4A-BA77-F1890E3B91EB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285555"/>
                  <a:ext cx="125968" cy="94587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3C272BC0-EDA4-A04F-BFA4-A2C8562361C9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392176"/>
                  <a:ext cx="125968" cy="94587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7B0C7DD0-98B9-2940-A52C-048185ADB4AE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494063"/>
                  <a:ext cx="125968" cy="9458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BAFB7E86-984C-B949-A153-7059E333469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598589"/>
                  <a:ext cx="125968" cy="9458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5AA4C1CF-FEC9-BC43-8940-2104B02936F4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704340"/>
                  <a:ext cx="125968" cy="94587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11195AA4-C6C0-C843-AFFA-EC8D07EE3AE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810091"/>
                  <a:ext cx="125968" cy="9458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G</a:t>
                  </a: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FDA0EA6-84F4-464C-9DC6-7E960731F22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2" y="3913361"/>
                  <a:ext cx="125968" cy="94587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FA73259-6DB5-1343-A0B5-F047898D9E3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1" y="4019426"/>
                  <a:ext cx="125968" cy="94587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16658B49-CA44-9045-BD95-74FFD334171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1" y="4124501"/>
                  <a:ext cx="125968" cy="94587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F913483E-D684-9A4B-96BC-9D9AD57B590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0581" y="4232158"/>
                  <a:ext cx="125968" cy="9458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AAFF8769-37C5-8346-B05E-67783058E83A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7297346" y="4542748"/>
                  <a:ext cx="532440" cy="12597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D2E1848-5ABD-444B-B3E2-0586A4102197}"/>
                  </a:ext>
                </a:extLst>
              </p:cNvPr>
              <p:cNvSpPr/>
              <p:nvPr/>
            </p:nvSpPr>
            <p:spPr>
              <a:xfrm rot="5400000" flipH="1" flipV="1">
                <a:off x="3643825" y="2436316"/>
                <a:ext cx="532440" cy="12597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38971A3-E702-D143-B0D2-975436907619}"/>
                  </a:ext>
                </a:extLst>
              </p:cNvPr>
              <p:cNvSpPr/>
              <p:nvPr/>
            </p:nvSpPr>
            <p:spPr>
              <a:xfrm rot="10800000" flipH="1" flipV="1">
                <a:off x="3847063" y="2777174"/>
                <a:ext cx="125968" cy="945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3C427B7-15C8-F94D-B46B-8F2C98227F6B}"/>
                  </a:ext>
                </a:extLst>
              </p:cNvPr>
              <p:cNvSpPr/>
              <p:nvPr/>
            </p:nvSpPr>
            <p:spPr>
              <a:xfrm rot="10800000" flipH="1" flipV="1">
                <a:off x="3847059" y="2880132"/>
                <a:ext cx="125968" cy="945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6C96D00-B25D-7D4F-ADB8-FCDC8F4780B2}"/>
                  </a:ext>
                </a:extLst>
              </p:cNvPr>
              <p:cNvSpPr/>
              <p:nvPr/>
            </p:nvSpPr>
            <p:spPr>
              <a:xfrm rot="10800000" flipH="1" flipV="1">
                <a:off x="3847059" y="2982817"/>
                <a:ext cx="125968" cy="94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B1373AFE-0D29-3844-AB8B-D56B995BC6D9}"/>
                  </a:ext>
                </a:extLst>
              </p:cNvPr>
              <p:cNvSpPr/>
              <p:nvPr/>
            </p:nvSpPr>
            <p:spPr>
              <a:xfrm rot="10800000" flipH="1" flipV="1">
                <a:off x="3618459" y="3086305"/>
                <a:ext cx="125968" cy="945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98347838-314F-0549-AF43-18B39214CEF9}"/>
                  </a:ext>
                </a:extLst>
              </p:cNvPr>
              <p:cNvSpPr/>
              <p:nvPr/>
            </p:nvSpPr>
            <p:spPr>
              <a:xfrm rot="10800000" flipH="1" flipV="1">
                <a:off x="3618459" y="3185288"/>
                <a:ext cx="125968" cy="945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A1882A5A-CA64-FE4E-B9BF-788B7E8348B8}"/>
                  </a:ext>
                </a:extLst>
              </p:cNvPr>
              <p:cNvSpPr/>
              <p:nvPr/>
            </p:nvSpPr>
            <p:spPr>
              <a:xfrm rot="10800000" flipH="1" flipV="1">
                <a:off x="3618459" y="3292498"/>
                <a:ext cx="125968" cy="945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27C521A7-CBBD-904D-B3B6-44BDC33783B2}"/>
                  </a:ext>
                </a:extLst>
              </p:cNvPr>
              <p:cNvSpPr/>
              <p:nvPr/>
            </p:nvSpPr>
            <p:spPr>
              <a:xfrm rot="10800000" flipH="1" flipV="1">
                <a:off x="3618459" y="3391980"/>
                <a:ext cx="125968" cy="945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4D79DD1-5CA5-9442-87CE-30DBA5121610}"/>
                  </a:ext>
                </a:extLst>
              </p:cNvPr>
              <p:cNvSpPr/>
              <p:nvPr/>
            </p:nvSpPr>
            <p:spPr>
              <a:xfrm rot="10800000" flipH="1" flipV="1">
                <a:off x="3847059" y="3087373"/>
                <a:ext cx="125968" cy="94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92038922-2D70-9741-B47D-2B67AAD0FD9F}"/>
                  </a:ext>
                </a:extLst>
              </p:cNvPr>
              <p:cNvSpPr/>
              <p:nvPr/>
            </p:nvSpPr>
            <p:spPr>
              <a:xfrm rot="10800000" flipH="1" flipV="1">
                <a:off x="3847058" y="3191929"/>
                <a:ext cx="125968" cy="94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99BBDA9D-EA72-5547-9E67-76AA3299A238}"/>
                  </a:ext>
                </a:extLst>
              </p:cNvPr>
              <p:cNvSpPr/>
              <p:nvPr/>
            </p:nvSpPr>
            <p:spPr>
              <a:xfrm rot="10800000" flipH="1" flipV="1">
                <a:off x="3847058" y="3296478"/>
                <a:ext cx="125968" cy="94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CB209B54-2121-6D48-8C31-D080BF831AF1}"/>
                  </a:ext>
                </a:extLst>
              </p:cNvPr>
              <p:cNvSpPr/>
              <p:nvPr/>
            </p:nvSpPr>
            <p:spPr>
              <a:xfrm rot="10800000" flipH="1" flipV="1">
                <a:off x="3847058" y="3401031"/>
                <a:ext cx="125968" cy="94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B8B5D625-9207-9144-A467-6D2D53D2FE9D}"/>
                  </a:ext>
                </a:extLst>
              </p:cNvPr>
              <p:cNvSpPr/>
              <p:nvPr/>
            </p:nvSpPr>
            <p:spPr>
              <a:xfrm rot="10800000" flipH="1" flipV="1">
                <a:off x="3847059" y="3505586"/>
                <a:ext cx="125968" cy="94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8FD92A39-D27E-F148-AC81-3E4F82635E5E}"/>
                  </a:ext>
                </a:extLst>
              </p:cNvPr>
              <p:cNvSpPr/>
              <p:nvPr/>
            </p:nvSpPr>
            <p:spPr>
              <a:xfrm rot="10800000" flipH="1" flipV="1">
                <a:off x="3847059" y="3610142"/>
                <a:ext cx="125968" cy="94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</p:grp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1E4CDC96-AC39-7841-957F-25775CB8DBB9}"/>
              </a:ext>
            </a:extLst>
          </p:cNvPr>
          <p:cNvGrpSpPr/>
          <p:nvPr/>
        </p:nvGrpSpPr>
        <p:grpSpPr>
          <a:xfrm>
            <a:off x="255181" y="1677458"/>
            <a:ext cx="4933507" cy="4683561"/>
            <a:chOff x="255181" y="1677458"/>
            <a:chExt cx="4933507" cy="4683561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FD58FE1-04EF-EB46-9748-DB9F34CC19C0}"/>
                </a:ext>
              </a:extLst>
            </p:cNvPr>
            <p:cNvSpPr txBox="1"/>
            <p:nvPr/>
          </p:nvSpPr>
          <p:spPr>
            <a:xfrm>
              <a:off x="940844" y="1677458"/>
              <a:ext cx="2818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Phasing Issues (Illumina)</a:t>
              </a:r>
            </a:p>
          </p:txBody>
        </p: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0BBEB543-8007-FF48-90E4-E10F025EDB79}"/>
                </a:ext>
              </a:extLst>
            </p:cNvPr>
            <p:cNvGrpSpPr/>
            <p:nvPr/>
          </p:nvGrpSpPr>
          <p:grpSpPr>
            <a:xfrm>
              <a:off x="255181" y="2114981"/>
              <a:ext cx="4933507" cy="4246038"/>
              <a:chOff x="255181" y="2114981"/>
              <a:chExt cx="4933507" cy="4246038"/>
            </a:xfrm>
          </p:grpSpPr>
          <p:pic>
            <p:nvPicPr>
              <p:cNvPr id="424" name="Picture 423">
                <a:extLst>
                  <a:ext uri="{FF2B5EF4-FFF2-40B4-BE49-F238E27FC236}">
                    <a16:creationId xmlns:a16="http://schemas.microsoft.com/office/drawing/2014/main" id="{1A33FF90-A0D9-5A4B-99BF-D0CC6741B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81" y="2114981"/>
                <a:ext cx="3596678" cy="4007534"/>
              </a:xfrm>
              <a:prstGeom prst="rect">
                <a:avLst/>
              </a:prstGeom>
            </p:spPr>
          </p:pic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74550B84-7A25-DB49-B3F1-B0C8954B44F1}"/>
                  </a:ext>
                </a:extLst>
              </p:cNvPr>
              <p:cNvSpPr txBox="1"/>
              <p:nvPr/>
            </p:nvSpPr>
            <p:spPr>
              <a:xfrm>
                <a:off x="255181" y="6099409"/>
                <a:ext cx="49335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Pfeiffer </a:t>
                </a:r>
                <a:r>
                  <a:rPr lang="en-GB" sz="1100" i="1" dirty="0"/>
                  <a:t>et al </a:t>
                </a:r>
                <a:r>
                  <a:rPr lang="en-GB" sz="1100" dirty="0"/>
                  <a:t>(2018)</a:t>
                </a:r>
                <a:r>
                  <a:rPr lang="en-GB" sz="1100" dirty="0">
                    <a:hlinkClick r:id="rId4"/>
                  </a:rPr>
                  <a:t> </a:t>
                </a:r>
                <a:r>
                  <a:rPr lang="en-GB" sz="1100" u="sng" dirty="0">
                    <a:hlinkClick r:id="rId4"/>
                  </a:rPr>
                  <a:t>https://doi.org/10.1038/s41598-018-29325-6</a:t>
                </a:r>
                <a:endParaRPr lang="en-GB" sz="1100" dirty="0"/>
              </a:p>
            </p:txBody>
          </p:sp>
        </p:grpSp>
      </p:grpSp>
      <p:sp>
        <p:nvSpPr>
          <p:cNvPr id="429" name="TextBox 428">
            <a:extLst>
              <a:ext uri="{FF2B5EF4-FFF2-40B4-BE49-F238E27FC236}">
                <a16:creationId xmlns:a16="http://schemas.microsoft.com/office/drawing/2014/main" id="{5115D00D-CF8B-784C-835F-D3C44063C654}"/>
              </a:ext>
            </a:extLst>
          </p:cNvPr>
          <p:cNvSpPr txBox="1"/>
          <p:nvPr/>
        </p:nvSpPr>
        <p:spPr>
          <a:xfrm>
            <a:off x="6676752" y="1672557"/>
            <a:ext cx="538935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DNA damage from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PCR errors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Crosstalk between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Sequence context related biases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Illumina biases: </a:t>
            </a:r>
            <a:br>
              <a:rPr lang="en-GB" dirty="0"/>
            </a:br>
            <a:r>
              <a:rPr lang="en-GB" dirty="0"/>
              <a:t>	towards mis-incorporation of G</a:t>
            </a:r>
          </a:p>
          <a:p>
            <a:pPr lvl="1"/>
            <a:r>
              <a:rPr lang="en-GB" dirty="0"/>
              <a:t>	towards error in NGG motif</a:t>
            </a:r>
          </a:p>
          <a:p>
            <a:pPr lvl="1"/>
            <a:r>
              <a:rPr lang="en-GB" sz="1100" dirty="0"/>
              <a:t>	Schirmer et al (2016) </a:t>
            </a:r>
            <a:r>
              <a:rPr lang="en-GB" sz="1100" dirty="0">
                <a:hlinkClick r:id="rId5"/>
              </a:rPr>
              <a:t>https://doi.org/10.1186/s12859-016-0976-y</a:t>
            </a:r>
            <a:endParaRPr lang="en-GB" sz="1100" dirty="0"/>
          </a:p>
          <a:p>
            <a:pPr lvl="1"/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Oxidative damage during library prep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Guanine -&gt; 8-oxoguanine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Pairs with C or A: G-&gt;T transversions</a:t>
            </a:r>
          </a:p>
          <a:p>
            <a:pPr lvl="1"/>
            <a:r>
              <a:rPr lang="en-GB" sz="1100" dirty="0"/>
              <a:t>Costello </a:t>
            </a:r>
            <a:r>
              <a:rPr lang="en-GB" sz="1100" i="1" dirty="0"/>
              <a:t>et al</a:t>
            </a:r>
            <a:r>
              <a:rPr lang="en-GB" sz="1100" dirty="0"/>
              <a:t> (2013) </a:t>
            </a:r>
            <a:r>
              <a:rPr lang="en-GB" sz="1100" dirty="0">
                <a:hlinkClick r:id="rId6"/>
              </a:rPr>
              <a:t>https://doi.org/10.1093/nar/gks1443</a:t>
            </a:r>
            <a:r>
              <a:rPr lang="en-GB" sz="11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PacBio/Nanopore: Errors more randomly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Base quality score hopefully reflects these…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4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6C77D-94FA-974B-A6A1-B4F5C8B1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Determine location in genome from which read originates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Exact match between read and genome?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Effect of sequencing error/genome variation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Need to allow for small number of mismatches, insertions and deletions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Repeat regions – how to handle reads which map equally well to multiple locations?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Paired reads – are the mapped pair of reads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An appropriate distance apart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On the correct strands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In the correct orientation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…and if not is this due to </a:t>
            </a:r>
            <a:r>
              <a:rPr lang="en-GB" dirty="0" err="1"/>
              <a:t>mismapping</a:t>
            </a:r>
            <a:r>
              <a:rPr lang="en-GB" dirty="0"/>
              <a:t>, or structural variation?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RNA-</a:t>
            </a:r>
            <a:r>
              <a:rPr lang="en-GB" dirty="0" err="1"/>
              <a:t>Seq</a:t>
            </a:r>
            <a:r>
              <a:rPr lang="en-GB" dirty="0"/>
              <a:t>? Might the reads span splice sites?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212E1-E0CD-5146-AB9F-2A1E82B2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98D0AF-F6F0-6148-A46F-A88520F4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mapping problem</a:t>
            </a:r>
          </a:p>
        </p:txBody>
      </p:sp>
    </p:spTree>
    <p:extLst>
      <p:ext uri="{BB962C8B-B14F-4D97-AF65-F5344CB8AC3E}">
        <p14:creationId xmlns:p14="http://schemas.microsoft.com/office/powerpoint/2010/main" val="29368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796FE-287C-3A40-90D1-8AC5C08E1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7" y="1974851"/>
            <a:ext cx="5324573" cy="460851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Want: all approximate matches between sequences where similarity score above threshold, or distance measure below a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Similarity score: defined by optimal alignment which minimises number (or weight) of edits, or has maximum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Distance threshold between two sequences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Hamming distance: number of positions at which symbols are different (substitutions only)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 err="1"/>
              <a:t>Levenshtein</a:t>
            </a:r>
            <a:r>
              <a:rPr lang="en-GB" dirty="0"/>
              <a:t>/edit distance:  Number of single character deletions, insertions or substitutions required to transform one string into another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Weighted edit distance: Different penalties for indels and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CAB32E-9070-3046-BD7C-CA63AA5911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50960" y="1974851"/>
                <a:ext cx="5324573" cy="4608513"/>
              </a:xfrm>
            </p:spPr>
            <p:txBody>
              <a:bodyPr>
                <a:normAutofit fontScale="77500" lnSpcReduction="20000"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Matches: Black (12)</a:t>
                </a:r>
                <a:br>
                  <a:rPr lang="en-GB" dirty="0"/>
                </a:br>
                <a:r>
                  <a:rPr lang="en-GB" dirty="0"/>
                  <a:t>INDELS: Blue (4)</a:t>
                </a:r>
                <a:br>
                  <a:rPr lang="en-GB" dirty="0"/>
                </a:br>
                <a:r>
                  <a:rPr lang="en-GB" dirty="0"/>
                  <a:t>Mismatches: Red (1)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Scoring: Match +5</a:t>
                </a:r>
                <a:br>
                  <a:rPr lang="en-GB" dirty="0"/>
                </a:br>
                <a:r>
                  <a:rPr lang="en-GB" dirty="0"/>
                  <a:t>Gap opening penalty: -14</a:t>
                </a:r>
                <a:br>
                  <a:rPr lang="en-GB" dirty="0"/>
                </a:br>
                <a:r>
                  <a:rPr lang="en-GB" dirty="0"/>
                  <a:t>Gap extension penalty: -4</a:t>
                </a:r>
                <a:br>
                  <a:rPr lang="en-GB" dirty="0"/>
                </a:br>
                <a:r>
                  <a:rPr lang="en-GB" dirty="0"/>
                  <a:t>Mismatch: -4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Score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4×−14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1×−4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Hamming distance = 1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Edit distance = 5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Different technologies may need different scoring</a:t>
                </a:r>
              </a:p>
              <a:p>
                <a:pPr marL="698500" lvl="2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Illumina – low error rate, more substitutions than indels</a:t>
                </a:r>
              </a:p>
              <a:p>
                <a:pPr marL="698500" lvl="2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PacBio – high error rate, many indels</a:t>
                </a:r>
              </a:p>
              <a:p>
                <a:pPr algn="r"/>
                <a:r>
                  <a:rPr lang="en-GB" sz="1600" dirty="0"/>
                  <a:t>Example from </a:t>
                </a:r>
                <a:r>
                  <a:rPr lang="en-GB" sz="1600" dirty="0" err="1"/>
                  <a:t>Canzar</a:t>
                </a:r>
                <a:r>
                  <a:rPr lang="en-GB" sz="1600" dirty="0"/>
                  <a:t> and </a:t>
                </a:r>
                <a:r>
                  <a:rPr lang="en-GB" sz="1600" dirty="0" err="1"/>
                  <a:t>Salzberg</a:t>
                </a:r>
                <a:r>
                  <a:rPr lang="en-GB" sz="1600" dirty="0"/>
                  <a:t> (2017) </a:t>
                </a:r>
                <a:r>
                  <a:rPr lang="en-GB" sz="1600" dirty="0">
                    <a:hlinkClick r:id="rId3"/>
                  </a:rPr>
                  <a:t>http://doi.org/10.1109/JPROC.2015.2455551</a:t>
                </a: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CAB32E-9070-3046-BD7C-CA63AA591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50960" y="1974851"/>
                <a:ext cx="5324573" cy="4608513"/>
              </a:xfrm>
              <a:blipFill>
                <a:blip r:embed="rId4"/>
                <a:stretch>
                  <a:fillRect l="-1905" t="-552" r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2823A70-0F9D-9346-8F2C-B9148B6D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string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06629-228B-2A4C-B5EE-AE4B009E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9DDAD-2F47-EC41-92E6-EB0069CCA3ED}"/>
              </a:ext>
            </a:extLst>
          </p:cNvPr>
          <p:cNvSpPr txBox="1"/>
          <p:nvPr/>
        </p:nvSpPr>
        <p:spPr>
          <a:xfrm>
            <a:off x="3949997" y="991501"/>
            <a:ext cx="335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urier" pitchFamily="2" charset="0"/>
              </a:rPr>
              <a:t>AA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C</a:t>
            </a:r>
            <a:r>
              <a:rPr lang="en-GB" sz="2400" dirty="0">
                <a:latin typeface="Courier" pitchFamily="2" charset="0"/>
              </a:rPr>
              <a:t>TA</a:t>
            </a:r>
            <a:r>
              <a:rPr lang="en-GB" sz="2400" dirty="0">
                <a:solidFill>
                  <a:srgbClr val="C00000"/>
                </a:solidFill>
                <a:latin typeface="Courier" pitchFamily="2" charset="0"/>
              </a:rPr>
              <a:t>G</a:t>
            </a:r>
            <a:r>
              <a:rPr lang="en-GB" sz="2400" dirty="0">
                <a:latin typeface="Courier" pitchFamily="2" charset="0"/>
              </a:rPr>
              <a:t>A-AC-TAC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T</a:t>
            </a:r>
            <a:r>
              <a:rPr lang="en-GB" sz="2400" dirty="0">
                <a:latin typeface="Courier" pitchFamily="2" charset="0"/>
              </a:rPr>
              <a:t>GA</a:t>
            </a:r>
          </a:p>
          <a:p>
            <a:r>
              <a:rPr lang="en-GB" sz="2400" dirty="0">
                <a:latin typeface="Courier" pitchFamily="2" charset="0"/>
              </a:rPr>
              <a:t>AA-TA</a:t>
            </a:r>
            <a:r>
              <a:rPr lang="en-GB" sz="2400" dirty="0">
                <a:solidFill>
                  <a:srgbClr val="C00000"/>
                </a:solidFill>
                <a:latin typeface="Courier" pitchFamily="2" charset="0"/>
              </a:rPr>
              <a:t>C</a:t>
            </a:r>
            <a:r>
              <a:rPr lang="en-GB" sz="2400" dirty="0">
                <a:latin typeface="Courier" pitchFamily="2" charset="0"/>
              </a:rPr>
              <a:t>A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G</a:t>
            </a:r>
            <a:r>
              <a:rPr lang="en-GB" sz="2400" dirty="0">
                <a:latin typeface="Courier" pitchFamily="2" charset="0"/>
              </a:rPr>
              <a:t>AC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T</a:t>
            </a:r>
            <a:r>
              <a:rPr lang="en-GB" sz="2400" dirty="0">
                <a:latin typeface="Courier" pitchFamily="2" charset="0"/>
              </a:rPr>
              <a:t>TAC-GA</a:t>
            </a:r>
          </a:p>
        </p:txBody>
      </p:sp>
    </p:spTree>
    <p:extLst>
      <p:ext uri="{BB962C8B-B14F-4D97-AF65-F5344CB8AC3E}">
        <p14:creationId xmlns:p14="http://schemas.microsoft.com/office/powerpoint/2010/main" val="34463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32E77-3EC5-244D-BDC9-082370DE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to handle billions of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 approaches: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Filtering: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exclude large sections of reference where no approximate match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i.e. find matches of perfect seed of length </a:t>
            </a:r>
            <a:r>
              <a:rPr lang="en-GB" i="1" dirty="0"/>
              <a:t>k</a:t>
            </a:r>
            <a:r>
              <a:rPr lang="en-GB" dirty="0"/>
              <a:t> match and ignore remainder of reference  (</a:t>
            </a:r>
            <a:r>
              <a:rPr lang="en-GB" i="1" dirty="0"/>
              <a:t>k</a:t>
            </a:r>
            <a:r>
              <a:rPr lang="en-GB" dirty="0"/>
              <a:t>-tuple/word match)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Indexing: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 err="1"/>
              <a:t>Preprocess</a:t>
            </a:r>
            <a:r>
              <a:rPr lang="en-GB" dirty="0"/>
              <a:t> reference, or reads, or both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Methods: </a:t>
            </a:r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GB" dirty="0"/>
              <a:t>Suffix array – linear time in relation to reference length</a:t>
            </a:r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GB" dirty="0"/>
              <a:t>FM-index/Burrows-Wheeler Transform - linear time in relation to reference length, economic memory usage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Gruesome details: 	Reinert </a:t>
            </a:r>
            <a:r>
              <a:rPr lang="en-GB" i="1" dirty="0"/>
              <a:t>et al</a:t>
            </a:r>
            <a:r>
              <a:rPr lang="en-GB" dirty="0"/>
              <a:t> (2015) </a:t>
            </a:r>
            <a:r>
              <a:rPr lang="en-GB" dirty="0">
                <a:hlinkClick r:id="rId2"/>
              </a:rPr>
              <a:t>https://doi.org/10.1146/annurev-genom-090413-025358</a:t>
            </a:r>
            <a:br>
              <a:rPr lang="en-GB" dirty="0"/>
            </a:br>
            <a:r>
              <a:rPr lang="en-GB" dirty="0"/>
              <a:t>			</a:t>
            </a:r>
            <a:r>
              <a:rPr lang="en-GB" dirty="0" err="1"/>
              <a:t>Canzar</a:t>
            </a:r>
            <a:r>
              <a:rPr lang="en-GB" dirty="0"/>
              <a:t> and </a:t>
            </a:r>
            <a:r>
              <a:rPr lang="en-GB" dirty="0" err="1"/>
              <a:t>Salzberg</a:t>
            </a:r>
            <a:r>
              <a:rPr lang="en-GB" dirty="0"/>
              <a:t> (2017) </a:t>
            </a:r>
            <a:r>
              <a:rPr lang="en-GB" dirty="0">
                <a:hlinkClick r:id="rId3"/>
              </a:rPr>
              <a:t>https://doi.org/10.1109/JPROC.2015.2455551</a:t>
            </a:r>
            <a:r>
              <a:rPr lang="en-GB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18825-9D4A-F64B-BD7B-40CC97C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75D47-E63D-9343-AF36-09E4F7E1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string matching: scaling up</a:t>
            </a:r>
          </a:p>
        </p:txBody>
      </p:sp>
    </p:spTree>
    <p:extLst>
      <p:ext uri="{BB962C8B-B14F-4D97-AF65-F5344CB8AC3E}">
        <p14:creationId xmlns:p14="http://schemas.microsoft.com/office/powerpoint/2010/main" val="14250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8BEB-128A-5D49-ACA0-8F5F7264F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best mapper?</a:t>
            </a:r>
          </a:p>
          <a:p>
            <a:r>
              <a:rPr lang="en-US" dirty="0"/>
              <a:t>	There isn't one…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options with different capabilities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Paired ends?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Read length?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Gapped alignment?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Use quality scores?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Splice aware?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Choice should be guided by your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441DB-2FC7-0246-91FF-249FEEB4D0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 recommendations: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WGS/Exome alignment: BWA/bowtie2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Long reads: minimap2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Bisulphite</a:t>
            </a:r>
            <a:r>
              <a:rPr lang="en-US" dirty="0"/>
              <a:t> sequencing: </a:t>
            </a:r>
            <a:r>
              <a:rPr lang="en-US" dirty="0" err="1"/>
              <a:t>bismarck</a:t>
            </a: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analysis: STAR, HISAT2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Structural variation analysis: </a:t>
            </a:r>
            <a:r>
              <a:rPr lang="en-US" dirty="0" err="1"/>
              <a:t>mrFAST</a:t>
            </a: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Basic process similar for most mappers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We'll use BWA today for genomic alignments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76CC-866A-E446-B1E3-1BB42F5A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read mapper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660D9-1E59-A441-A89F-22734416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0F830D-4BAA-9749-857E-4782874C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755" y="2901345"/>
            <a:ext cx="5828490" cy="1055311"/>
          </a:xfrm>
        </p:spPr>
        <p:txBody>
          <a:bodyPr/>
          <a:lstStyle/>
          <a:p>
            <a:r>
              <a:rPr lang="en-GB" dirty="0"/>
              <a:t>Preparing your reference sequence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A2579-E3F2-7D4B-B1A7-6B6DA2D2E1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44EB-486F-664F-A22F-A32524BD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04558"/>
            <a:ext cx="11159067" cy="40141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Alignment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NGS alignment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Reference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File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Post-processing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Viewing alignments in genome browsers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Multi-mapping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DAG Workflows: map-bwa-mem-</a:t>
            </a:r>
            <a:r>
              <a:rPr lang="en-US" dirty="0" err="1"/>
              <a:t>pe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14AF8-877B-1B4B-8D15-10A59691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638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8601-735F-F840-8BC8-EDA67C35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to align your reads to…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Genome? Transcriptome?...it depends…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Think about your particular experiment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Include full range of sequences likely to be in samples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EBV?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Host genome?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sample will almost never be identical to the reference sequence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the closest related sequence?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Is this the most useful? How complete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Starting point is a </a:t>
            </a:r>
            <a:r>
              <a:rPr lang="en-US" dirty="0" err="1"/>
              <a:t>fasta</a:t>
            </a:r>
            <a:r>
              <a:rPr lang="en-US" dirty="0"/>
              <a:t> formatted representation of your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Beware of different genome versions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Version and source should be reported in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17072-DB88-5D43-A8E1-4CE5F722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77A22-5D60-874E-81C7-1E69C894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reference sequence</a:t>
            </a:r>
          </a:p>
        </p:txBody>
      </p:sp>
    </p:spTree>
    <p:extLst>
      <p:ext uri="{BB962C8B-B14F-4D97-AF65-F5344CB8AC3E}">
        <p14:creationId xmlns:p14="http://schemas.microsoft.com/office/powerpoint/2010/main" val="6223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8211E8-2A73-F944-B0E3-0E09588E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099229"/>
            <a:ext cx="7310797" cy="5180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Maintenance of major reference genomes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releases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Infrequent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Affect co-ordinates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Moving results between releases requires co-ordinate 'lift-over'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GB" dirty="0">
                <a:hlinkClick r:id="rId2"/>
              </a:rPr>
              <a:t>https://www.biostars.org/p/65558/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Patch releases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More frequent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Allow fixes to be applied without affecting co-ordinates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Naming convention:   GRCx00.p0</a:t>
            </a:r>
            <a:endParaRPr lang="en-US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2FCCF-EF2C-2048-96EA-B55B1454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808" y="6475472"/>
            <a:ext cx="644055" cy="227181"/>
          </a:xfrm>
        </p:spPr>
        <p:txBody>
          <a:bodyPr/>
          <a:lstStyle/>
          <a:p>
            <a:fld id="{E89BC60F-F4BF-4EE8-9F02-8A0093F1814F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46B272-FF15-C14A-B394-D22A13D8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Genome Reference Consortium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728133-9129-8542-9A91-2D37B3B095FD}"/>
              </a:ext>
            </a:extLst>
          </p:cNvPr>
          <p:cNvGrpSpPr/>
          <p:nvPr/>
        </p:nvGrpSpPr>
        <p:grpSpPr>
          <a:xfrm>
            <a:off x="504275" y="4994148"/>
            <a:ext cx="4152612" cy="872252"/>
            <a:chOff x="516467" y="4998720"/>
            <a:chExt cx="4152612" cy="8722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6CC8D4-81F7-3243-8B00-A0FE8D999D6E}"/>
                </a:ext>
              </a:extLst>
            </p:cNvPr>
            <p:cNvSpPr txBox="1"/>
            <p:nvPr/>
          </p:nvSpPr>
          <p:spPr>
            <a:xfrm>
              <a:off x="516467" y="5501640"/>
              <a:ext cx="415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h=human m=mouse z=zebrafish g=chicken</a:t>
              </a: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A1E1ACC8-3916-8A4D-935C-D74C6617F62B}"/>
                </a:ext>
              </a:extLst>
            </p:cNvPr>
            <p:cNvSpPr/>
            <p:nvPr/>
          </p:nvSpPr>
          <p:spPr>
            <a:xfrm>
              <a:off x="3459480" y="4998720"/>
              <a:ext cx="259080" cy="304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7FBE32E-430A-E841-83FC-590FC943CE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4086" y="5303520"/>
              <a:ext cx="445394" cy="215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EE0563-9832-CA4E-B261-C3FE54E98082}"/>
              </a:ext>
            </a:extLst>
          </p:cNvPr>
          <p:cNvGrpSpPr/>
          <p:nvPr/>
        </p:nvGrpSpPr>
        <p:grpSpPr>
          <a:xfrm>
            <a:off x="2592773" y="4994148"/>
            <a:ext cx="2279983" cy="848876"/>
            <a:chOff x="2592773" y="5349240"/>
            <a:chExt cx="2279983" cy="8488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988A08-6BD3-674E-AF05-F72742B44F51}"/>
                </a:ext>
              </a:extLst>
            </p:cNvPr>
            <p:cNvSpPr txBox="1"/>
            <p:nvPr/>
          </p:nvSpPr>
          <p:spPr>
            <a:xfrm>
              <a:off x="2592773" y="5828784"/>
              <a:ext cx="2279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Major version number</a:t>
              </a: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8052C37-9B23-724C-9A3D-7D9E8EC46D6B}"/>
                </a:ext>
              </a:extLst>
            </p:cNvPr>
            <p:cNvSpPr/>
            <p:nvPr/>
          </p:nvSpPr>
          <p:spPr>
            <a:xfrm>
              <a:off x="3591839" y="5349240"/>
              <a:ext cx="396240" cy="304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BA0711A-DD23-1A4A-B780-E8ECEEEAD2EC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3789959" y="5654040"/>
              <a:ext cx="0" cy="26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B5A56B-039B-1748-B142-F68BC3689056}"/>
              </a:ext>
            </a:extLst>
          </p:cNvPr>
          <p:cNvGrpSpPr/>
          <p:nvPr/>
        </p:nvGrpSpPr>
        <p:grpSpPr>
          <a:xfrm>
            <a:off x="4026826" y="4994148"/>
            <a:ext cx="1748414" cy="859532"/>
            <a:chOff x="4039018" y="4998720"/>
            <a:chExt cx="1748414" cy="859532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4AFAB022-FBD9-C34F-9F2D-E204E7325360}"/>
                </a:ext>
              </a:extLst>
            </p:cNvPr>
            <p:cNvSpPr/>
            <p:nvPr/>
          </p:nvSpPr>
          <p:spPr>
            <a:xfrm>
              <a:off x="4039018" y="4998720"/>
              <a:ext cx="259080" cy="304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21504-9621-1340-BC24-54B08D652F03}"/>
                </a:ext>
              </a:extLst>
            </p:cNvPr>
            <p:cNvSpPr txBox="1"/>
            <p:nvPr/>
          </p:nvSpPr>
          <p:spPr>
            <a:xfrm>
              <a:off x="4288560" y="5488920"/>
              <a:ext cx="1498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Patch number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D41869F-6CD6-8C4E-AE4C-C429B22C1361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4168558" y="5303520"/>
              <a:ext cx="318121" cy="26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298CCE6-28DA-8E4E-BFEA-F92B058BE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23607"/>
              </p:ext>
            </p:extLst>
          </p:nvPr>
        </p:nvGraphicFramePr>
        <p:xfrm>
          <a:off x="7422877" y="3704840"/>
          <a:ext cx="4224528" cy="21488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56132">
                  <a:extLst>
                    <a:ext uri="{9D8B030D-6E8A-4147-A177-3AD203B41FA5}">
                      <a16:colId xmlns:a16="http://schemas.microsoft.com/office/drawing/2014/main" val="3471596385"/>
                    </a:ext>
                  </a:extLst>
                </a:gridCol>
                <a:gridCol w="1056132">
                  <a:extLst>
                    <a:ext uri="{9D8B030D-6E8A-4147-A177-3AD203B41FA5}">
                      <a16:colId xmlns:a16="http://schemas.microsoft.com/office/drawing/2014/main" val="505461842"/>
                    </a:ext>
                  </a:extLst>
                </a:gridCol>
                <a:gridCol w="1056132">
                  <a:extLst>
                    <a:ext uri="{9D8B030D-6E8A-4147-A177-3AD203B41FA5}">
                      <a16:colId xmlns:a16="http://schemas.microsoft.com/office/drawing/2014/main" val="3644960432"/>
                    </a:ext>
                  </a:extLst>
                </a:gridCol>
                <a:gridCol w="1056132">
                  <a:extLst>
                    <a:ext uri="{9D8B030D-6E8A-4147-A177-3AD203B41FA5}">
                      <a16:colId xmlns:a16="http://schemas.microsoft.com/office/drawing/2014/main" val="67060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Genome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UCSC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7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GRCh37</a:t>
                      </a:r>
                    </a:p>
                    <a:p>
                      <a:r>
                        <a:rPr lang="en-GB" sz="1400" dirty="0"/>
                        <a:t>GRCh38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b37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b38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hg19</a:t>
                      </a:r>
                    </a:p>
                    <a:p>
                      <a:r>
                        <a:rPr lang="en-GB" sz="1400" dirty="0"/>
                        <a:t>hg38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0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GRCm38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NCBI37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mm10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mm9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Zebrafish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GRCz11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danRer11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8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Chicken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GRCg6a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galGal6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8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7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9CD3C-8A84-3640-9755-E16336E6C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GRC: </a:t>
            </a:r>
            <a:r>
              <a:rPr lang="en-GB" dirty="0">
                <a:hlinkClick r:id="rId2"/>
              </a:rPr>
              <a:t>https://www.ncbi.nlm.nih.gov/grc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Ensembl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http://www.ensembl.org</a:t>
            </a:r>
            <a:r>
              <a:rPr lang="en-GB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Wide range of annotated genomes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Non-vertebrates: </a:t>
            </a:r>
            <a:r>
              <a:rPr lang="en-GB" dirty="0">
                <a:hlinkClick r:id="rId4"/>
              </a:rPr>
              <a:t>http://ensemblgenomes.org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FTP downloads: </a:t>
            </a:r>
            <a:r>
              <a:rPr lang="en-GB" dirty="0">
                <a:hlinkClick r:id="rId5"/>
              </a:rPr>
              <a:t>http://www.ensembl.org/info/data/ftp/index.html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Many options: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dna</a:t>
            </a:r>
            <a:r>
              <a:rPr lang="en-GB" dirty="0"/>
              <a:t>' – unmasked genomic DNA sequence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dna_rm</a:t>
            </a:r>
            <a:r>
              <a:rPr lang="en-GB" dirty="0"/>
              <a:t>' – Repeats and low complexity regions masked with 'N'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dna_sm</a:t>
            </a:r>
            <a:r>
              <a:rPr lang="en-GB" dirty="0"/>
              <a:t>' – Repeats and low complexity regions in lower case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toplevel</a:t>
            </a:r>
            <a:r>
              <a:rPr lang="en-GB" dirty="0"/>
              <a:t>' – chromosomes, unplaced scaffolds, alternate haplotypes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'primary assembly' – as above without alternate haplotype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i.e. </a:t>
            </a:r>
            <a:r>
              <a:rPr lang="en-GB" dirty="0">
                <a:latin typeface="Courier" pitchFamily="2" charset="0"/>
              </a:rPr>
              <a:t>Homo_sapiens.GRCh37.dna.toplevel.fa.gz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ENA: </a:t>
            </a:r>
            <a:r>
              <a:rPr lang="en-GB" sz="1800" dirty="0">
                <a:hlinkClick r:id="rId6"/>
              </a:rPr>
              <a:t>http://www.ebi.ac.uk/ena</a:t>
            </a:r>
            <a:r>
              <a:rPr lang="en-GB" sz="18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29470-6BCD-1C4D-A89B-ED88A9B0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720DD-AC5C-F340-ABA6-6F5DA2D2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reference sequences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23AB9-D5D3-A844-9F5F-33DC7B19AA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r="10832"/>
          <a:stretch/>
        </p:blipFill>
        <p:spPr>
          <a:xfrm>
            <a:off x="8359140" y="1099229"/>
            <a:ext cx="3627120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E442FE-7E53-EF49-B848-3DCB17A1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099229"/>
            <a:ext cx="11159067" cy="54321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 your browser at </a:t>
            </a:r>
            <a:r>
              <a:rPr lang="en-GB" dirty="0">
                <a:hlinkClick r:id="rId2"/>
              </a:rPr>
              <a:t>https://bacteria.ensembl.org/Streptococcus_pyogenes/Info/Index/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Follow the ‘Download DNA sequence’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Mouse over the link to the ‘</a:t>
            </a:r>
            <a:r>
              <a:rPr lang="en-GB" dirty="0" err="1"/>
              <a:t>toplevel</a:t>
            </a:r>
            <a:r>
              <a:rPr lang="en-GB" dirty="0"/>
              <a:t>’ assembly, right-click and select ‘Copy Link Address’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Download using </a:t>
            </a:r>
            <a:r>
              <a:rPr lang="en-GB" dirty="0" err="1"/>
              <a:t>wget</a:t>
            </a:r>
            <a:endParaRPr lang="en-GB" dirty="0"/>
          </a:p>
          <a:p>
            <a:pPr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mkdir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reference</a:t>
            </a:r>
          </a:p>
          <a:p>
            <a:pPr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cd reference</a:t>
            </a:r>
          </a:p>
          <a:p>
            <a:pPr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ningal:reference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wget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–O H293.fa.gz [paste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url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]</a:t>
            </a:r>
          </a:p>
          <a:p>
            <a:pPr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ningal:reference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gunzip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H293.fa.gz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Click the ‘back’ button in your browser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Follow the ‘GFF3’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Right click on the bottom link (‘*Chromosome.gff3.gz’) and select ‘Copy Link Address’</a:t>
            </a:r>
          </a:p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	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ningal:reference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wget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 –O H293.gff3.gz [paste 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url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]</a:t>
            </a:r>
          </a:p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	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ningal:reference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gunzip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 H293.gff3.gz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0FD37-79A5-9B47-8AEC-E091AAAC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A11490-F4BE-7D4A-A819-5517D379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our reference: </a:t>
            </a:r>
            <a:r>
              <a:rPr lang="en-GB" i="1" dirty="0" err="1"/>
              <a:t>S.pyogenes</a:t>
            </a:r>
            <a:r>
              <a:rPr lang="en-GB" i="1" dirty="0"/>
              <a:t> </a:t>
            </a:r>
            <a:r>
              <a:rPr lang="en-GB" dirty="0"/>
              <a:t>H293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5B62A-D84E-E14D-8515-DBBA2AB2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BWA has multiple subcommands all available within the 'bwa'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'bwa' will show basic help info</a:t>
            </a: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 reference $ 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bwa index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Usage:   bwa index [options] &lt;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in.fasta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&gt;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Options: -a STR    BWT construction algorithm: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bwtsw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, is or rb2 [auto]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   -p STR    prefix of the index [same as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fasta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name]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   -b INT    block size for the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bwtsw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algorithm (effective with -a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bwtsw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[10000000]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   -6        index files named as &lt;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in.fasta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&gt;.64.* instead of &lt;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in.fasta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&gt;.*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Warning: `-a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bwtsw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' does not work for short genomes, while `-a is' and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   `-a div' do not work not for long genomes.</a:t>
            </a: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 reference $ 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bwa index –p H293 H293.fa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This is a small genome so indexing is very quick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See what has changed with '</a:t>
            </a:r>
            <a:r>
              <a:rPr lang="en-GB" sz="2600" dirty="0">
                <a:latin typeface="Courier" pitchFamily="2" charset="0"/>
              </a:rPr>
              <a:t>ls</a:t>
            </a:r>
            <a:r>
              <a:rPr lang="en-GB" sz="2600" dirty="0"/>
              <a:t>'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C6BDD-0DD0-0B4D-8887-3F987B0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E6E4C0-E177-FB4D-8F8E-0047CBB4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BWA index</a:t>
            </a:r>
          </a:p>
        </p:txBody>
      </p:sp>
    </p:spTree>
    <p:extLst>
      <p:ext uri="{BB962C8B-B14F-4D97-AF65-F5344CB8AC3E}">
        <p14:creationId xmlns:p14="http://schemas.microsoft.com/office/powerpoint/2010/main" val="19472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4AC86C-1EE9-1A4A-A0AC-5EA4DD72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programs need indexes of the </a:t>
            </a:r>
            <a:r>
              <a:rPr lang="en-GB" dirty="0" err="1"/>
              <a:t>fasta</a:t>
            </a:r>
            <a:r>
              <a:rPr lang="en-GB" dirty="0"/>
              <a:t> file in different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allow programs to jump to the correct place in a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We'll create these now as well…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 different formats: </a:t>
            </a:r>
            <a:r>
              <a:rPr lang="en-GB" dirty="0" err="1"/>
              <a:t>fai</a:t>
            </a:r>
            <a:r>
              <a:rPr lang="en-GB" dirty="0"/>
              <a:t> and </a:t>
            </a:r>
            <a:r>
              <a:rPr lang="en-GB" dirty="0" err="1"/>
              <a:t>dict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be created by </a:t>
            </a:r>
            <a:r>
              <a:rPr lang="en-GB" dirty="0" err="1"/>
              <a:t>samtools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Run </a:t>
            </a:r>
            <a:r>
              <a:rPr lang="en-GB" dirty="0">
                <a:latin typeface="Courier" pitchFamily="2" charset="0"/>
              </a:rPr>
              <a:t>'</a:t>
            </a:r>
            <a:r>
              <a:rPr lang="en-GB" dirty="0" err="1">
                <a:latin typeface="Courier" pitchFamily="2" charset="0"/>
              </a:rPr>
              <a:t>samtools</a:t>
            </a:r>
            <a:r>
              <a:rPr lang="en-GB" dirty="0"/>
              <a:t>' for a list of available commands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Run '</a:t>
            </a:r>
            <a:r>
              <a:rPr lang="en-GB" dirty="0" err="1">
                <a:latin typeface="Courier" pitchFamily="2" charset="0"/>
              </a:rPr>
              <a:t>samtools</a:t>
            </a:r>
            <a:r>
              <a:rPr lang="en-GB" dirty="0">
                <a:latin typeface="Courier" pitchFamily="2" charset="0"/>
              </a:rPr>
              <a:t> [</a:t>
            </a:r>
            <a:r>
              <a:rPr lang="en-GB" dirty="0" err="1">
                <a:latin typeface="Courier" pitchFamily="2" charset="0"/>
              </a:rPr>
              <a:t>commandName</a:t>
            </a:r>
            <a:r>
              <a:rPr lang="en-GB" dirty="0">
                <a:latin typeface="Courier" pitchFamily="2" charset="0"/>
              </a:rPr>
              <a:t>]</a:t>
            </a:r>
            <a:r>
              <a:rPr lang="en-GB" dirty="0"/>
              <a:t>' for help on a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55600" lvl="2" indent="0">
              <a:buNone/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ningal:reference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faidx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H293.fasta</a:t>
            </a:r>
          </a:p>
          <a:p>
            <a:pPr marL="355600" lvl="2" indent="0">
              <a:buNone/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ningal:reference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dict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–o H293.dict H293.fasta</a:t>
            </a:r>
          </a:p>
          <a:p>
            <a:pPr marL="355600" lvl="2" indent="0">
              <a:buNone/>
            </a:pPr>
            <a:endParaRPr lang="en-GB" sz="1600" dirty="0">
              <a:solidFill>
                <a:srgbClr val="C00000"/>
              </a:solidFill>
              <a:latin typeface="Courier" pitchFamily="2" charset="0"/>
            </a:endParaRPr>
          </a:p>
          <a:p>
            <a:pPr marL="355600" lvl="2" indent="0">
              <a:buNone/>
            </a:pPr>
            <a:r>
              <a:rPr lang="en-GB" sz="2000" dirty="0"/>
              <a:t>Check directory contents with '</a:t>
            </a:r>
            <a:r>
              <a:rPr lang="en-GB" sz="2000" dirty="0">
                <a:latin typeface="Courier" pitchFamily="2" charset="0"/>
              </a:rPr>
              <a:t>ls</a:t>
            </a:r>
            <a:r>
              <a:rPr lang="en-GB" sz="2000" dirty="0"/>
              <a:t>' after running each command</a:t>
            </a:r>
          </a:p>
          <a:p>
            <a:pPr marL="355600" lvl="2" indent="0">
              <a:buNone/>
            </a:pPr>
            <a:r>
              <a:rPr lang="en-GB" sz="2000" dirty="0"/>
              <a:t>Both </a:t>
            </a:r>
            <a:r>
              <a:rPr lang="en-GB" sz="2000" dirty="0">
                <a:latin typeface="Courier" pitchFamily="2" charset="0"/>
              </a:rPr>
              <a:t>.</a:t>
            </a:r>
            <a:r>
              <a:rPr lang="en-GB" sz="2000" dirty="0" err="1">
                <a:latin typeface="Courier" pitchFamily="2" charset="0"/>
              </a:rPr>
              <a:t>dict</a:t>
            </a:r>
            <a:r>
              <a:rPr lang="en-GB" sz="2000" dirty="0">
                <a:latin typeface="Courier" pitchFamily="2" charset="0"/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latin typeface="Courier" pitchFamily="2" charset="0"/>
              </a:rPr>
              <a:t>.</a:t>
            </a:r>
            <a:r>
              <a:rPr lang="en-GB" sz="2000" dirty="0" err="1">
                <a:latin typeface="Courier" pitchFamily="2" charset="0"/>
              </a:rPr>
              <a:t>fai</a:t>
            </a:r>
            <a:r>
              <a:rPr lang="en-GB" sz="2000" dirty="0">
                <a:latin typeface="Courier" pitchFamily="2" charset="0"/>
              </a:rPr>
              <a:t> </a:t>
            </a:r>
            <a:r>
              <a:rPr lang="en-GB" sz="2000" dirty="0"/>
              <a:t>indexes are plain text, so can be viewed with '</a:t>
            </a:r>
            <a:r>
              <a:rPr lang="en-GB" sz="2000" dirty="0">
                <a:latin typeface="Courier" pitchFamily="2" charset="0"/>
              </a:rPr>
              <a:t>less</a:t>
            </a:r>
            <a:r>
              <a:rPr lang="en-GB" sz="2000" dirty="0"/>
              <a:t>’</a:t>
            </a:r>
          </a:p>
          <a:p>
            <a:pPr marL="355600" lvl="2" indent="0">
              <a:buNone/>
            </a:pP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ningal:reference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700" dirty="0">
                <a:solidFill>
                  <a:srgbClr val="C00000"/>
                </a:solidFill>
                <a:latin typeface="Courier" pitchFamily="2" charset="0"/>
              </a:rPr>
              <a:t>cd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C00000"/>
              </a:solidFill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388FD-1347-064C-8B07-80A4DF60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25EFFA-0AE8-364A-9D1E-96B077E5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indexes…</a:t>
            </a:r>
          </a:p>
        </p:txBody>
      </p:sp>
    </p:spTree>
    <p:extLst>
      <p:ext uri="{BB962C8B-B14F-4D97-AF65-F5344CB8AC3E}">
        <p14:creationId xmlns:p14="http://schemas.microsoft.com/office/powerpoint/2010/main" val="12459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F4D0-49A3-A74D-95BA-BFCF9994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443" y="2901345"/>
            <a:ext cx="885115" cy="1055311"/>
          </a:xfrm>
        </p:spPr>
        <p:txBody>
          <a:bodyPr/>
          <a:lstStyle/>
          <a:p>
            <a:r>
              <a:rPr lang="en-US" dirty="0"/>
              <a:t>BWA</a:t>
            </a:r>
          </a:p>
        </p:txBody>
      </p:sp>
    </p:spTree>
    <p:extLst>
      <p:ext uri="{BB962C8B-B14F-4D97-AF65-F5344CB8AC3E}">
        <p14:creationId xmlns:p14="http://schemas.microsoft.com/office/powerpoint/2010/main" val="24425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96537-31F2-F24D-A9A5-B41304D6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recommended for sequences with error rate &gt; 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Three different algorithms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BWA Backtrack (</a:t>
            </a:r>
            <a:r>
              <a:rPr lang="en-GB" dirty="0" err="1"/>
              <a:t>aln</a:t>
            </a:r>
            <a:r>
              <a:rPr lang="en-GB" dirty="0"/>
              <a:t>)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Illumina reads &lt;100bp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Two stage process – find coordinates of read, followed by generation of alignments (either SE or PE)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BWA-SW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Outputs alignments directly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Suitable for reads from 70bp upwards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BWA-MEM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Reads from 70bp – 1Mbp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Considerably faster than BWA-SW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Normally method of choice…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6AABE-C668-834F-BB1C-A18B4A65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592CF-AF29-484A-A527-06C7D7B3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</a:t>
            </a:r>
          </a:p>
        </p:txBody>
      </p:sp>
    </p:spTree>
    <p:extLst>
      <p:ext uri="{BB962C8B-B14F-4D97-AF65-F5344CB8AC3E}">
        <p14:creationId xmlns:p14="http://schemas.microsoft.com/office/powerpoint/2010/main" val="23358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A030C5-DF2A-D34F-AF4A-03EE6EC61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467" y="1099229"/>
                <a:ext cx="5701453" cy="518092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Seed and extend based local alignment method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Seeding: Finds longest maximally exact match (MEM) for each query position</a:t>
                </a:r>
              </a:p>
              <a:p>
                <a:pPr lvl="1" indent="0">
                  <a:buNone/>
                </a:pPr>
                <a:r>
                  <a:rPr lang="en-GB" b="1" dirty="0"/>
                  <a:t>Related arguments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b="1" dirty="0"/>
                  <a:t>-k: </a:t>
                </a:r>
                <a:r>
                  <a:rPr lang="en-GB" dirty="0"/>
                  <a:t>minimum seed length. Shorter matches will be       	    missed (Default: 19)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b="1" dirty="0"/>
                  <a:t>-r:</a:t>
                </a:r>
                <a:r>
                  <a:rPr lang="en-GB" dirty="0"/>
                  <a:t> trigger reseeding for MEM longer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 </a:t>
                </a:r>
                <a:br>
                  <a:rPr lang="en-GB" dirty="0"/>
                </a:br>
                <a:r>
                  <a:rPr lang="en-GB" dirty="0"/>
                  <a:t>     Reseeding aims to reduce </a:t>
                </a:r>
                <a:r>
                  <a:rPr lang="en-GB" dirty="0" err="1"/>
                  <a:t>mismappings</a:t>
                </a:r>
                <a:r>
                  <a:rPr lang="en-GB" dirty="0"/>
                  <a:t> due to     		   missing seeds (Default 1.5)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b="1" dirty="0"/>
                  <a:t>-c:</a:t>
                </a:r>
                <a:r>
                  <a:rPr lang="en-GB" dirty="0"/>
                  <a:t> discard MEM with more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occurrences       (Default: 10000)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Chaining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Group of colinear seeds and close to each other: chain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Short chains largely contained within long chains filtered out to reduce later extensions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A030C5-DF2A-D34F-AF4A-03EE6EC61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67" y="1099229"/>
                <a:ext cx="5701453" cy="5180921"/>
              </a:xfrm>
              <a:blipFill>
                <a:blip r:embed="rId2"/>
                <a:stretch>
                  <a:fillRect l="-2444" t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B38A2-5539-3745-B6B2-9847C570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74B8F3-26D4-7D44-B797-0884EC2F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How it works…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F27A0B-8782-314A-97F3-21F9C0D74DCA}"/>
              </a:ext>
            </a:extLst>
          </p:cNvPr>
          <p:cNvCxnSpPr>
            <a:cxnSpLocks/>
          </p:cNvCxnSpPr>
          <p:nvPr/>
        </p:nvCxnSpPr>
        <p:spPr>
          <a:xfrm>
            <a:off x="7559040" y="2446020"/>
            <a:ext cx="400812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BD5A06-10B0-8D42-8B69-ABF02B40C24B}"/>
              </a:ext>
            </a:extLst>
          </p:cNvPr>
          <p:cNvGrpSpPr/>
          <p:nvPr/>
        </p:nvGrpSpPr>
        <p:grpSpPr>
          <a:xfrm>
            <a:off x="8023860" y="2541905"/>
            <a:ext cx="2606040" cy="1905"/>
            <a:chOff x="8023860" y="2535555"/>
            <a:chExt cx="2606040" cy="19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A07853-9FA3-3B4D-AAEB-36463BD7401D}"/>
                </a:ext>
              </a:extLst>
            </p:cNvPr>
            <p:cNvCxnSpPr/>
            <p:nvPr/>
          </p:nvCxnSpPr>
          <p:spPr>
            <a:xfrm>
              <a:off x="802386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B1B353-95F5-7C4E-B0F6-CC7C9D592376}"/>
                </a:ext>
              </a:extLst>
            </p:cNvPr>
            <p:cNvCxnSpPr/>
            <p:nvPr/>
          </p:nvCxnSpPr>
          <p:spPr>
            <a:xfrm>
              <a:off x="832104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E5CB568-32D7-C04A-A856-6AA1E7E1F2CD}"/>
                </a:ext>
              </a:extLst>
            </p:cNvPr>
            <p:cNvCxnSpPr/>
            <p:nvPr/>
          </p:nvCxnSpPr>
          <p:spPr>
            <a:xfrm>
              <a:off x="890778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FA8A64-EAC8-8A48-96F8-7146FC448DE3}"/>
                </a:ext>
              </a:extLst>
            </p:cNvPr>
            <p:cNvCxnSpPr/>
            <p:nvPr/>
          </p:nvCxnSpPr>
          <p:spPr>
            <a:xfrm>
              <a:off x="922020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5E7FEC-F2F0-574A-8E05-F4495A469CC7}"/>
                </a:ext>
              </a:extLst>
            </p:cNvPr>
            <p:cNvCxnSpPr/>
            <p:nvPr/>
          </p:nvCxnSpPr>
          <p:spPr>
            <a:xfrm>
              <a:off x="1003554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40F233-0872-A94B-9643-4E912003152D}"/>
                </a:ext>
              </a:extLst>
            </p:cNvPr>
            <p:cNvCxnSpPr/>
            <p:nvPr/>
          </p:nvCxnSpPr>
          <p:spPr>
            <a:xfrm>
              <a:off x="10386060" y="253555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789434-F98A-904F-BDB3-9CC041D036DE}"/>
              </a:ext>
            </a:extLst>
          </p:cNvPr>
          <p:cNvGrpSpPr/>
          <p:nvPr/>
        </p:nvGrpSpPr>
        <p:grpSpPr>
          <a:xfrm>
            <a:off x="9029700" y="2633345"/>
            <a:ext cx="1371600" cy="0"/>
            <a:chOff x="9029700" y="2595245"/>
            <a:chExt cx="1371600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1CFEA7-6989-B84B-A17E-240D7B58A05D}"/>
                </a:ext>
              </a:extLst>
            </p:cNvPr>
            <p:cNvCxnSpPr/>
            <p:nvPr/>
          </p:nvCxnSpPr>
          <p:spPr>
            <a:xfrm>
              <a:off x="9029700" y="259524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7C9522-ECEB-4948-B89E-55B5EB0130CE}"/>
                </a:ext>
              </a:extLst>
            </p:cNvPr>
            <p:cNvCxnSpPr/>
            <p:nvPr/>
          </p:nvCxnSpPr>
          <p:spPr>
            <a:xfrm>
              <a:off x="9806940" y="259524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4FDCFF-9A5B-814F-BFB3-025AAE10C75D}"/>
                </a:ext>
              </a:extLst>
            </p:cNvPr>
            <p:cNvCxnSpPr/>
            <p:nvPr/>
          </p:nvCxnSpPr>
          <p:spPr>
            <a:xfrm>
              <a:off x="10157460" y="259524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26BE65-186D-7849-A0FB-28D69E9B3113}"/>
              </a:ext>
            </a:extLst>
          </p:cNvPr>
          <p:cNvGrpSpPr/>
          <p:nvPr/>
        </p:nvGrpSpPr>
        <p:grpSpPr>
          <a:xfrm>
            <a:off x="7955280" y="2446528"/>
            <a:ext cx="2770038" cy="322072"/>
            <a:chOff x="7955280" y="2484120"/>
            <a:chExt cx="2770038" cy="198120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EA7DA789-D313-5A41-8573-F6EE3A5959A0}"/>
                </a:ext>
              </a:extLst>
            </p:cNvPr>
            <p:cNvSpPr/>
            <p:nvPr/>
          </p:nvSpPr>
          <p:spPr>
            <a:xfrm>
              <a:off x="7955280" y="2491740"/>
              <a:ext cx="670560" cy="114300"/>
            </a:xfrm>
            <a:prstGeom prst="frame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1A6BD624-5FEA-0E40-838F-A3319608E5B9}"/>
                </a:ext>
              </a:extLst>
            </p:cNvPr>
            <p:cNvSpPr/>
            <p:nvPr/>
          </p:nvSpPr>
          <p:spPr>
            <a:xfrm>
              <a:off x="8785860" y="2484120"/>
              <a:ext cx="746760" cy="198120"/>
            </a:xfrm>
            <a:prstGeom prst="frame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DCC4D608-4D34-C445-9162-5EE687999639}"/>
                </a:ext>
              </a:extLst>
            </p:cNvPr>
            <p:cNvSpPr/>
            <p:nvPr/>
          </p:nvSpPr>
          <p:spPr>
            <a:xfrm>
              <a:off x="9738360" y="2484120"/>
              <a:ext cx="986958" cy="198120"/>
            </a:xfrm>
            <a:prstGeom prst="frame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46 L -0.0004 -0.012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6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B012CA-B5A6-CA45-946D-654CE26E20D9}"/>
              </a:ext>
            </a:extLst>
          </p:cNvPr>
          <p:cNvCxnSpPr>
            <a:cxnSpLocks/>
          </p:cNvCxnSpPr>
          <p:nvPr/>
        </p:nvCxnSpPr>
        <p:spPr>
          <a:xfrm>
            <a:off x="8907780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4F335-5D0E-8248-B1B5-D2ECA08723B9}"/>
              </a:ext>
            </a:extLst>
          </p:cNvPr>
          <p:cNvCxnSpPr>
            <a:cxnSpLocks/>
          </p:cNvCxnSpPr>
          <p:nvPr/>
        </p:nvCxnSpPr>
        <p:spPr>
          <a:xfrm>
            <a:off x="9320328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099836-D0FA-CB4A-BEA2-EBE60B32D6AD}"/>
              </a:ext>
            </a:extLst>
          </p:cNvPr>
          <p:cNvCxnSpPr>
            <a:cxnSpLocks/>
          </p:cNvCxnSpPr>
          <p:nvPr/>
        </p:nvCxnSpPr>
        <p:spPr>
          <a:xfrm>
            <a:off x="9806940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D3027-068E-1A41-AAB7-9568BDD31E48}"/>
              </a:ext>
            </a:extLst>
          </p:cNvPr>
          <p:cNvCxnSpPr>
            <a:cxnSpLocks/>
          </p:cNvCxnSpPr>
          <p:nvPr/>
        </p:nvCxnSpPr>
        <p:spPr>
          <a:xfrm>
            <a:off x="10486188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C01E70-3599-8A49-BA7E-0FA222AF00B5}"/>
              </a:ext>
            </a:extLst>
          </p:cNvPr>
          <p:cNvCxnSpPr>
            <a:cxnSpLocks/>
          </p:cNvCxnSpPr>
          <p:nvPr/>
        </p:nvCxnSpPr>
        <p:spPr>
          <a:xfrm>
            <a:off x="8426322" y="2546052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BE0B99-DDA2-4644-B806-FE279CEB1CDD}"/>
              </a:ext>
            </a:extLst>
          </p:cNvPr>
          <p:cNvCxnSpPr>
            <a:cxnSpLocks/>
          </p:cNvCxnSpPr>
          <p:nvPr/>
        </p:nvCxnSpPr>
        <p:spPr>
          <a:xfrm>
            <a:off x="8123988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DBA424-4B60-054E-A2E6-034B35814058}"/>
              </a:ext>
            </a:extLst>
          </p:cNvPr>
          <p:cNvCxnSpPr>
            <a:cxnSpLocks/>
          </p:cNvCxnSpPr>
          <p:nvPr/>
        </p:nvCxnSpPr>
        <p:spPr>
          <a:xfrm>
            <a:off x="8024151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9672B-AF12-FD45-B534-36F1467CF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467" y="1099229"/>
                <a:ext cx="6151033" cy="518092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GB" sz="1800" dirty="0"/>
                  <a:t>Seed extension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Seeds ranked on length of containing chain, then by seed length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Seed dropped if already contained in known alignment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Extended with banded affine gap Smith-Waterman</a:t>
                </a:r>
              </a:p>
              <a:p>
                <a:pPr lvl="1" indent="0">
                  <a:buNone/>
                </a:pPr>
                <a:r>
                  <a:rPr lang="en-GB" sz="1800" b="1" dirty="0"/>
                  <a:t>Related arguments: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-A: </a:t>
                </a:r>
                <a:r>
                  <a:rPr lang="en-GB" sz="1600" dirty="0"/>
                  <a:t>Match score (Default: 1)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-B:</a:t>
                </a:r>
                <a:r>
                  <a:rPr lang="en-GB" sz="1600" dirty="0"/>
                  <a:t> Mismatch penalty (Default: 4)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-O:</a:t>
                </a:r>
                <a:r>
                  <a:rPr lang="en-GB" sz="1600" dirty="0"/>
                  <a:t> Gap opening penalty (Default: 6)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-E:</a:t>
                </a:r>
                <a:r>
                  <a:rPr lang="en-GB" sz="1600" dirty="0"/>
                  <a:t> Gap extension penalty (Default: 1)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-d:</a:t>
                </a:r>
                <a:r>
                  <a:rPr lang="en-GB" sz="1600" dirty="0"/>
                  <a:t> Z-</a:t>
                </a:r>
                <a:r>
                  <a:rPr lang="en-GB" sz="1600" dirty="0" err="1"/>
                  <a:t>dropoff</a:t>
                </a:r>
                <a:r>
                  <a:rPr lang="en-GB" sz="1600" dirty="0"/>
                  <a:t>. Extension stopped when difference between best and current extension score &gt;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 where </a:t>
                </a:r>
                <a:r>
                  <a:rPr lang="en-GB" sz="1600" i="1" dirty="0" err="1">
                    <a:latin typeface="Goudy Old Style" panose="02020502050305020303" pitchFamily="18" charset="77"/>
                  </a:rPr>
                  <a:t>i</a:t>
                </a:r>
                <a:r>
                  <a:rPr lang="en-GB" sz="1600" dirty="0"/>
                  <a:t> is current reference position and </a:t>
                </a:r>
                <a:r>
                  <a:rPr lang="en-GB" sz="1600" i="1" dirty="0">
                    <a:latin typeface="Goudy Old Style" panose="02020502050305020303" pitchFamily="18" charset="77"/>
                  </a:rPr>
                  <a:t>j</a:t>
                </a:r>
                <a:r>
                  <a:rPr lang="en-GB" sz="1600" dirty="0"/>
                  <a:t> is current query position. Reduces poor alignments within good ones…(Default: 100)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endParaRPr lang="en-GB" sz="1800" dirty="0"/>
              </a:p>
              <a:p>
                <a:pPr lvl="1" indent="0">
                  <a:buNone/>
                </a:pPr>
                <a:endParaRPr lang="en-GB" sz="18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9672B-AF12-FD45-B534-36F1467CF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67" y="1099229"/>
                <a:ext cx="6151033" cy="5180921"/>
              </a:xfrm>
              <a:blipFill>
                <a:blip r:embed="rId2"/>
                <a:stretch>
                  <a:fillRect l="-2268" t="-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FFA9-B01F-CF47-AA30-D74E131D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34E7A-50FB-9C4F-A750-9E42265E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How it works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A2817E-46D7-BE41-8FA5-3150B3A83863}"/>
              </a:ext>
            </a:extLst>
          </p:cNvPr>
          <p:cNvGrpSpPr/>
          <p:nvPr/>
        </p:nvGrpSpPr>
        <p:grpSpPr>
          <a:xfrm>
            <a:off x="7559040" y="2446020"/>
            <a:ext cx="4008120" cy="101600"/>
            <a:chOff x="7559040" y="2446020"/>
            <a:chExt cx="4008120" cy="1016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FF910A-611E-8847-9EF7-C2CE6E97DEF9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40" y="2446020"/>
              <a:ext cx="4008120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C9C8A2-4271-9844-BE20-548B6DF4E3C4}"/>
                </a:ext>
              </a:extLst>
            </p:cNvPr>
            <p:cNvGrpSpPr/>
            <p:nvPr/>
          </p:nvGrpSpPr>
          <p:grpSpPr>
            <a:xfrm>
              <a:off x="8023860" y="2545080"/>
              <a:ext cx="2606040" cy="2540"/>
              <a:chOff x="8023860" y="2545080"/>
              <a:chExt cx="2606040" cy="254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ABCB052-F4A0-4440-9A62-F11EAE4C89D1}"/>
                  </a:ext>
                </a:extLst>
              </p:cNvPr>
              <p:cNvCxnSpPr/>
              <p:nvPr/>
            </p:nvCxnSpPr>
            <p:spPr>
              <a:xfrm>
                <a:off x="832104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82C6F0A-ACFB-284F-9C8A-32DB05100A0E}"/>
                  </a:ext>
                </a:extLst>
              </p:cNvPr>
              <p:cNvCxnSpPr/>
              <p:nvPr/>
            </p:nvCxnSpPr>
            <p:spPr>
              <a:xfrm>
                <a:off x="890778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A3644E6-9D43-6846-9F12-C17E808AA0CB}"/>
                  </a:ext>
                </a:extLst>
              </p:cNvPr>
              <p:cNvCxnSpPr/>
              <p:nvPr/>
            </p:nvCxnSpPr>
            <p:spPr>
              <a:xfrm>
                <a:off x="9029700" y="2545715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F33EA39-48EB-5D4B-BCDA-135E0CE10F6A}"/>
                  </a:ext>
                </a:extLst>
              </p:cNvPr>
              <p:cNvCxnSpPr/>
              <p:nvPr/>
            </p:nvCxnSpPr>
            <p:spPr>
              <a:xfrm>
                <a:off x="922020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1746E0-FB9B-0146-966A-789DAF267A6F}"/>
                  </a:ext>
                </a:extLst>
              </p:cNvPr>
              <p:cNvCxnSpPr/>
              <p:nvPr/>
            </p:nvCxnSpPr>
            <p:spPr>
              <a:xfrm>
                <a:off x="10035540" y="2546985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86E9ABB-DEDD-2149-BFEE-356D368CFD55}"/>
                  </a:ext>
                </a:extLst>
              </p:cNvPr>
              <p:cNvCxnSpPr/>
              <p:nvPr/>
            </p:nvCxnSpPr>
            <p:spPr>
              <a:xfrm>
                <a:off x="1038606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5E0C83-03F7-7547-AEDA-9CA8DB4E15EE}"/>
                  </a:ext>
                </a:extLst>
              </p:cNvPr>
              <p:cNvCxnSpPr/>
              <p:nvPr/>
            </p:nvCxnSpPr>
            <p:spPr>
              <a:xfrm>
                <a:off x="9806940" y="254762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A412D77-48B5-734E-BBDB-4873165E7BE4}"/>
                  </a:ext>
                </a:extLst>
              </p:cNvPr>
              <p:cNvCxnSpPr/>
              <p:nvPr/>
            </p:nvCxnSpPr>
            <p:spPr>
              <a:xfrm>
                <a:off x="10157460" y="2545715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EF2D310-0B34-CD48-9E22-634BEC3FD4C2}"/>
                  </a:ext>
                </a:extLst>
              </p:cNvPr>
              <p:cNvCxnSpPr/>
              <p:nvPr/>
            </p:nvCxnSpPr>
            <p:spPr>
              <a:xfrm>
                <a:off x="802386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65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31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69BF02-135B-AC41-A833-A5CC4A4F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Descriptive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commands – black monospaced text: </a:t>
            </a:r>
            <a:r>
              <a:rPr lang="en-US" dirty="0">
                <a:latin typeface="Courier" pitchFamily="2" charset="0"/>
              </a:rPr>
              <a:t>ls /</a:t>
            </a:r>
            <a:r>
              <a:rPr lang="en-US" dirty="0" err="1">
                <a:latin typeface="Courier" pitchFamily="2" charset="0"/>
              </a:rPr>
              <a:t>tmp</a:t>
            </a:r>
            <a:endParaRPr lang="en-US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Commands to run –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red monospaced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Prompts/STDOUT/STDERR –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green monospaced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e.g.</a:t>
            </a:r>
          </a:p>
          <a:p>
            <a:pPr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echo $USER</a:t>
            </a:r>
          </a:p>
          <a:p>
            <a:pPr lvl="1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[ENTER] </a:t>
            </a:r>
            <a:r>
              <a:rPr lang="en-US" dirty="0"/>
              <a:t>– press enter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[username] </a:t>
            </a:r>
            <a:r>
              <a:rPr lang="en-US" dirty="0"/>
              <a:t>– your username, not '[username]'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\ - command is continued on next line – don't press 'enter' at this point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92C742-D745-CB49-A4D0-2365219B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slides….</a:t>
            </a:r>
          </a:p>
        </p:txBody>
      </p:sp>
    </p:spTree>
    <p:extLst>
      <p:ext uri="{BB962C8B-B14F-4D97-AF65-F5344CB8AC3E}">
        <p14:creationId xmlns:p14="http://schemas.microsoft.com/office/powerpoint/2010/main" val="12999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B1450-0530-CF48-B22A-BF4D62676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GB" sz="1700" dirty="0"/>
              <a:t>Paired end rescue</a:t>
            </a:r>
          </a:p>
          <a:p>
            <a:pPr marL="814388" lvl="1" indent="-457200">
              <a:buFont typeface="Arial" panose="020B0604020202020204" pitchFamily="34" charset="0"/>
              <a:buChar char="•"/>
            </a:pPr>
            <a:r>
              <a:rPr lang="en-GB" sz="1700" dirty="0"/>
              <a:t>In the event that one read of pair maps and second doesn't, rescue of unpaired read attempted using Smith-Waterman alignment, forcing alignment of poorly aligned read</a:t>
            </a:r>
          </a:p>
          <a:p>
            <a:pPr lvl="1" indent="0">
              <a:buNone/>
            </a:pPr>
            <a:r>
              <a:rPr lang="en-GB" sz="1700" b="1" dirty="0"/>
              <a:t>Related arguments: </a:t>
            </a:r>
          </a:p>
          <a:p>
            <a:pPr lvl="2" indent="0">
              <a:buNone/>
            </a:pPr>
            <a:r>
              <a:rPr lang="en-GB" sz="1700" b="1" dirty="0"/>
              <a:t>-S: </a:t>
            </a:r>
            <a:r>
              <a:rPr lang="en-GB" sz="1700" dirty="0"/>
              <a:t>skip mate rescue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8E3623-9927-3042-9A67-AD3B474ED7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GB" dirty="0"/>
                  <a:t>Pairing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If both reads are in correct orientation, distance is calculated 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Score for pair produced using function which takes individual alignment scores into account along with insert size and possibility of chimeric read pairs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GB" dirty="0"/>
              </a:p>
              <a:p>
                <a:pPr lvl="1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/>
                  <a:t> - score of alignment of reads </a:t>
                </a:r>
                <a:r>
                  <a:rPr lang="en-GB" sz="1600" i="1" dirty="0" err="1">
                    <a:latin typeface="Goudy Old Style" panose="02020502050305020303" pitchFamily="18" charset="77"/>
                  </a:rPr>
                  <a:t>i</a:t>
                </a:r>
                <a:r>
                  <a:rPr lang="en-GB" sz="1600" i="1" dirty="0"/>
                  <a:t> </a:t>
                </a:r>
                <a:r>
                  <a:rPr lang="en-GB" sz="1600" dirty="0"/>
                  <a:t>and </a:t>
                </a:r>
                <a:r>
                  <a:rPr lang="en-GB" sz="1600" i="1" dirty="0">
                    <a:latin typeface="Goudy Old Style" panose="02020502050305020303" pitchFamily="18" charset="77"/>
                  </a:rPr>
                  <a:t>j</a:t>
                </a:r>
                <a:r>
                  <a:rPr lang="en-GB" sz="1600" dirty="0"/>
                  <a:t> </a:t>
                </a:r>
                <a:br>
                  <a:rPr lang="en-GB" sz="1600" dirty="0"/>
                </a:br>
                <a:r>
                  <a:rPr lang="en-GB" sz="1600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– match score</a:t>
                </a:r>
                <a:br>
                  <a:rPr lang="en-GB" sz="1600" dirty="0"/>
                </a:br>
                <a:r>
                  <a:rPr lang="en-GB" sz="1600" dirty="0"/>
                  <a:t>	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– probability of observing insert longer than </a:t>
                </a:r>
                <a:r>
                  <a:rPr lang="en-GB" sz="1600" i="1" dirty="0">
                    <a:latin typeface="Goudy Old Style" panose="02020502050305020303" pitchFamily="18" charset="77"/>
                  </a:rPr>
                  <a:t>d</a:t>
                </a:r>
                <a:r>
                  <a:rPr lang="en-GB" sz="1600" i="1" dirty="0"/>
                  <a:t> </a:t>
                </a:r>
                <a:br>
                  <a:rPr lang="en-GB" sz="1600" i="1" dirty="0"/>
                </a:br>
                <a:r>
                  <a:rPr lang="en-GB" sz="1600" i="1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i="1" dirty="0"/>
                  <a:t> </a:t>
                </a:r>
                <a:r>
                  <a:rPr lang="en-GB" sz="1600" dirty="0"/>
                  <a:t>– Pairing threshold</a:t>
                </a:r>
              </a:p>
              <a:p>
                <a:pPr lvl="1" indent="0">
                  <a:buNone/>
                </a:pPr>
                <a:r>
                  <a:rPr lang="en-GB" sz="1600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600" dirty="0"/>
                  <a:t> such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reads are paired</a:t>
                </a:r>
              </a:p>
              <a:p>
                <a:pPr lvl="1" indent="0">
                  <a:buNone/>
                </a:pPr>
                <a:r>
                  <a:rPr lang="en-GB" b="1" dirty="0"/>
                  <a:t>Related arguments:</a:t>
                </a:r>
              </a:p>
              <a:p>
                <a:pPr lvl="2" indent="0">
                  <a:buNone/>
                </a:pPr>
                <a:r>
                  <a:rPr lang="en-GB" b="1" dirty="0"/>
                  <a:t>-P: </a:t>
                </a:r>
                <a:r>
                  <a:rPr lang="en-GB" dirty="0"/>
                  <a:t>Disables pairing</a:t>
                </a:r>
              </a:p>
              <a:p>
                <a:pPr lvl="2" indent="0">
                  <a:buNone/>
                </a:pPr>
                <a:r>
                  <a:rPr lang="en-GB" b="1" dirty="0"/>
                  <a:t>-U: </a:t>
                </a:r>
                <a:r>
                  <a:rPr lang="en-GB" dirty="0"/>
                  <a:t>Penalty for unpaired read-pair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8E3623-9927-3042-9A67-AD3B474E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81" t="-1102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04A672CE-0671-8E46-B8A4-DADDF77A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 MEM: How it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12733-535D-C945-A68F-766171F6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CC03-D2ED-D045-A87A-1A51804B0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7" y="1593851"/>
            <a:ext cx="10905581" cy="46085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-t:</a:t>
            </a:r>
            <a:r>
              <a:rPr lang="en-GB" dirty="0"/>
              <a:t> Number of threads (default: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-p:</a:t>
            </a:r>
            <a:r>
              <a:rPr lang="en-GB" dirty="0"/>
              <a:t> Input is interleaved </a:t>
            </a:r>
            <a:r>
              <a:rPr lang="en-GB" dirty="0" err="1"/>
              <a:t>fastq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-T:</a:t>
            </a:r>
            <a:r>
              <a:rPr lang="en-GB" dirty="0"/>
              <a:t> Don't output alignments with score &lt; </a:t>
            </a:r>
            <a:r>
              <a:rPr lang="en-GB" i="1" dirty="0"/>
              <a:t>T</a:t>
            </a:r>
            <a:r>
              <a:rPr lang="en-GB" dirty="0"/>
              <a:t> (default: 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-a:</a:t>
            </a:r>
            <a:r>
              <a:rPr lang="en-GB" dirty="0"/>
              <a:t> Output all found alignments for single-end/unpaired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-M: </a:t>
            </a:r>
            <a:r>
              <a:rPr lang="en-GB" dirty="0"/>
              <a:t>Mark shorter split hits as secondary alignments.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Results from using local alignment so may produce multiple alignments for different regions of read.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Required for compatibility with some tools (</a:t>
            </a:r>
            <a:r>
              <a:rPr lang="en-GB" i="1" dirty="0"/>
              <a:t>i.e.</a:t>
            </a:r>
            <a:r>
              <a:rPr lang="en-GB" dirty="0"/>
              <a:t> </a:t>
            </a:r>
            <a:r>
              <a:rPr lang="en-GB" dirty="0" err="1"/>
              <a:t>picard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1AE1FD-0F36-184C-8BDA-F1B2011B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Other arguments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C7C01-9969-A64B-ADC8-C42E4E4E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D4E7-8F16-A04C-93D6-B55646B1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bwa mem help output: </a:t>
            </a:r>
          </a:p>
          <a:p>
            <a:pPr marL="355600" lvl="2" indent="0">
              <a:buNone/>
            </a:pPr>
            <a:r>
              <a:rPr lang="en-GB" sz="1400" dirty="0">
                <a:latin typeface="Courier" pitchFamily="2" charset="0"/>
              </a:rPr>
              <a:t>bwa mem [-</a:t>
            </a:r>
            <a:r>
              <a:rPr lang="en-GB" sz="1400" dirty="0" err="1">
                <a:latin typeface="Courier" pitchFamily="2" charset="0"/>
              </a:rPr>
              <a:t>aCHMpP</a:t>
            </a:r>
            <a:r>
              <a:rPr lang="en-GB" sz="1400" dirty="0">
                <a:latin typeface="Courier" pitchFamily="2" charset="0"/>
              </a:rPr>
              <a:t>] [-t </a:t>
            </a:r>
            <a:r>
              <a:rPr lang="en-GB" sz="1400" dirty="0" err="1">
                <a:latin typeface="Courier" pitchFamily="2" charset="0"/>
              </a:rPr>
              <a:t>nThreads</a:t>
            </a:r>
            <a:r>
              <a:rPr lang="en-GB" sz="1400" dirty="0">
                <a:latin typeface="Courier" pitchFamily="2" charset="0"/>
              </a:rPr>
              <a:t>] [-k </a:t>
            </a:r>
            <a:r>
              <a:rPr lang="en-GB" sz="1400" dirty="0" err="1">
                <a:latin typeface="Courier" pitchFamily="2" charset="0"/>
              </a:rPr>
              <a:t>minSeedLen</a:t>
            </a:r>
            <a:r>
              <a:rPr lang="en-GB" sz="1400" dirty="0">
                <a:latin typeface="Courier" pitchFamily="2" charset="0"/>
              </a:rPr>
              <a:t>] [-d </a:t>
            </a:r>
            <a:r>
              <a:rPr lang="en-GB" sz="1400" dirty="0" err="1">
                <a:latin typeface="Courier" pitchFamily="2" charset="0"/>
              </a:rPr>
              <a:t>zDropoff</a:t>
            </a:r>
            <a:r>
              <a:rPr lang="en-GB" sz="1400" dirty="0">
                <a:latin typeface="Courier" pitchFamily="2" charset="0"/>
              </a:rPr>
              <a:t>] 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[-r </a:t>
            </a:r>
            <a:r>
              <a:rPr lang="en-GB" sz="1400" dirty="0" err="1">
                <a:latin typeface="Courier" pitchFamily="2" charset="0"/>
              </a:rPr>
              <a:t>seedSplitRatio</a:t>
            </a:r>
            <a:r>
              <a:rPr lang="en-GB" sz="1400" dirty="0">
                <a:latin typeface="Courier" pitchFamily="2" charset="0"/>
              </a:rPr>
              <a:t>] [-c </a:t>
            </a:r>
            <a:r>
              <a:rPr lang="en-GB" sz="1400" dirty="0" err="1">
                <a:latin typeface="Courier" pitchFamily="2" charset="0"/>
              </a:rPr>
              <a:t>maxOcc</a:t>
            </a:r>
            <a:r>
              <a:rPr lang="en-GB" sz="1400" dirty="0">
                <a:latin typeface="Courier" pitchFamily="2" charset="0"/>
              </a:rPr>
              <a:t>] [-A </a:t>
            </a:r>
            <a:r>
              <a:rPr lang="en-GB" sz="1400" dirty="0" err="1">
                <a:latin typeface="Courier" pitchFamily="2" charset="0"/>
              </a:rPr>
              <a:t>matchScore</a:t>
            </a:r>
            <a:r>
              <a:rPr lang="en-GB" sz="1400" dirty="0">
                <a:latin typeface="Courier" pitchFamily="2" charset="0"/>
              </a:rPr>
              <a:t>] [-B </a:t>
            </a:r>
            <a:r>
              <a:rPr lang="en-GB" sz="1400" dirty="0" err="1">
                <a:latin typeface="Courier" pitchFamily="2" charset="0"/>
              </a:rPr>
              <a:t>mmPenalty</a:t>
            </a:r>
            <a:r>
              <a:rPr lang="en-GB" sz="1400" dirty="0">
                <a:latin typeface="Courier" pitchFamily="2" charset="0"/>
              </a:rPr>
              <a:t>]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[-O </a:t>
            </a:r>
            <a:r>
              <a:rPr lang="en-GB" sz="1400" dirty="0" err="1">
                <a:latin typeface="Courier" pitchFamily="2" charset="0"/>
              </a:rPr>
              <a:t>gapOpenPen</a:t>
            </a:r>
            <a:r>
              <a:rPr lang="en-GB" sz="1400" dirty="0">
                <a:latin typeface="Courier" pitchFamily="2" charset="0"/>
              </a:rPr>
              <a:t>] [-E </a:t>
            </a:r>
            <a:r>
              <a:rPr lang="en-GB" sz="1400" dirty="0" err="1">
                <a:latin typeface="Courier" pitchFamily="2" charset="0"/>
              </a:rPr>
              <a:t>gapExtPen</a:t>
            </a:r>
            <a:r>
              <a:rPr lang="en-GB" sz="1400" dirty="0">
                <a:latin typeface="Courier" pitchFamily="2" charset="0"/>
              </a:rPr>
              <a:t>] [-U </a:t>
            </a:r>
            <a:r>
              <a:rPr lang="en-GB" sz="1400" dirty="0" err="1">
                <a:latin typeface="Courier" pitchFamily="2" charset="0"/>
              </a:rPr>
              <a:t>unpairPen</a:t>
            </a:r>
            <a:r>
              <a:rPr lang="en-GB" sz="1400" dirty="0">
                <a:latin typeface="Courier" pitchFamily="2" charset="0"/>
              </a:rPr>
              <a:t>] </a:t>
            </a:r>
            <a:r>
              <a:rPr lang="en-GB" sz="1400" dirty="0" err="1">
                <a:latin typeface="Courier" pitchFamily="2" charset="0"/>
              </a:rPr>
              <a:t>db.prefix</a:t>
            </a:r>
            <a:r>
              <a:rPr lang="en-GB" sz="1400" dirty="0">
                <a:latin typeface="Courier" pitchFamily="2" charset="0"/>
              </a:rPr>
              <a:t> </a:t>
            </a:r>
            <a:r>
              <a:rPr lang="en-GB" sz="1400" dirty="0" err="1">
                <a:latin typeface="Courier" pitchFamily="2" charset="0"/>
              </a:rPr>
              <a:t>reads.fq</a:t>
            </a:r>
            <a:r>
              <a:rPr lang="en-GB" sz="1400" dirty="0">
                <a:latin typeface="Courier" pitchFamily="2" charset="0"/>
              </a:rPr>
              <a:t> [</a:t>
            </a:r>
            <a:r>
              <a:rPr lang="en-GB" sz="1400" dirty="0" err="1">
                <a:latin typeface="Courier" pitchFamily="2" charset="0"/>
              </a:rPr>
              <a:t>mates.fq</a:t>
            </a:r>
            <a:r>
              <a:rPr lang="en-GB" sz="1400" dirty="0">
                <a:latin typeface="Courier" pitchFamily="2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So a simple command would look like:</a:t>
            </a:r>
          </a:p>
          <a:p>
            <a:pPr marL="355600" lvl="2" indent="0">
              <a:buNone/>
            </a:pPr>
            <a:r>
              <a:rPr lang="en-GB" sz="1400" dirty="0">
                <a:latin typeface="Courier" pitchFamily="2" charset="0"/>
              </a:rPr>
              <a:t>bwa mem –t 8 –M reference/H293 reads/</a:t>
            </a:r>
            <a:r>
              <a:rPr lang="en-GB" sz="1400" dirty="0" err="1">
                <a:latin typeface="Courier" pitchFamily="2" charset="0"/>
              </a:rPr>
              <a:t>xxx.fq.gz</a:t>
            </a:r>
            <a:r>
              <a:rPr lang="en-GB" sz="1400" dirty="0">
                <a:latin typeface="Courier" pitchFamily="2" charset="0"/>
              </a:rPr>
              <a:t> reads/</a:t>
            </a:r>
            <a:r>
              <a:rPr lang="en-GB" sz="1400" dirty="0" err="1">
                <a:latin typeface="Courier" pitchFamily="2" charset="0"/>
              </a:rPr>
              <a:t>yyy.fq.gz</a:t>
            </a:r>
            <a:endParaRPr lang="en-GB" sz="1400" dirty="0">
              <a:latin typeface="Courier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Changing some default parameters:</a:t>
            </a:r>
          </a:p>
          <a:p>
            <a:pPr marL="355600" lvl="2" indent="0">
              <a:buNone/>
            </a:pPr>
            <a:r>
              <a:rPr lang="en-GB" sz="1400" dirty="0">
                <a:latin typeface="Courier" pitchFamily="2" charset="0"/>
              </a:rPr>
              <a:t>bwa mem –t 8 –M –k 25 –O 8 –E 2 reference/H293 reads/</a:t>
            </a:r>
            <a:r>
              <a:rPr lang="en-GB" sz="1400" dirty="0" err="1">
                <a:latin typeface="Courier" pitchFamily="2" charset="0"/>
              </a:rPr>
              <a:t>xxx.fq.gz</a:t>
            </a:r>
            <a:r>
              <a:rPr lang="en-GB" sz="1400" dirty="0">
                <a:latin typeface="Courier" pitchFamily="2" charset="0"/>
              </a:rPr>
              <a:t> reads/</a:t>
            </a:r>
            <a:r>
              <a:rPr lang="en-GB" sz="1400" dirty="0" err="1">
                <a:latin typeface="Courier" pitchFamily="2" charset="0"/>
              </a:rPr>
              <a:t>yyy.fq.gz</a:t>
            </a:r>
            <a:endParaRPr lang="en-GB" sz="1400" dirty="0">
              <a:latin typeface="Courier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 output file name argument?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Output written to STDOUT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Need to redirect to a 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6240-FCA2-4740-B19E-11A10901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7C9F3F-9621-4C43-AFFC-5B453B45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5178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9611FF-633E-114E-BD3A-B47FF062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N.B. Don't copy and paste! '-' characters get changed by </a:t>
            </a:r>
            <a:r>
              <a:rPr lang="en-GB" sz="1600" dirty="0" err="1"/>
              <a:t>powerpoint</a:t>
            </a:r>
            <a:r>
              <a:rPr lang="en-GB" sz="1600" dirty="0"/>
              <a:t>…</a:t>
            </a:r>
          </a:p>
          <a:p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#!/bin/bash</a:t>
            </a:r>
          </a:p>
          <a:p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#$ -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cwd</a:t>
            </a:r>
            <a:endParaRPr lang="en-GB" sz="1600" dirty="0">
              <a:solidFill>
                <a:srgbClr val="C00000"/>
              </a:solidFill>
              <a:latin typeface="Courier" pitchFamily="2" charset="0"/>
            </a:endParaRPr>
          </a:p>
          <a:p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#$ -V</a:t>
            </a:r>
          </a:p>
          <a:p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#$ -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pe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smp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8</a:t>
            </a:r>
          </a:p>
          <a:p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cp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–v reference/H293.* $TMPDIR</a:t>
            </a:r>
          </a:p>
          <a:p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cp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–v reads/H395_* $TMPDIR</a:t>
            </a:r>
          </a:p>
          <a:p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bwa mem –t 8 –M $TMPDIR/H293 $TMPDIR/H395_1.fq.gz $TMPDIR/H395_2.fq.gz &gt; $TMPDIR/H395.sam</a:t>
            </a:r>
          </a:p>
          <a:p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cp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–v $TMPDIR/H395.sam .</a:t>
            </a:r>
          </a:p>
          <a:p>
            <a:endParaRPr lang="en-GB" sz="16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Save your script as '</a:t>
            </a:r>
            <a:r>
              <a:rPr lang="en-GB" sz="1600" dirty="0" err="1">
                <a:latin typeface="Courier" pitchFamily="2" charset="0"/>
              </a:rPr>
              <a:t>bwa.sh</a:t>
            </a:r>
            <a:r>
              <a:rPr lang="en-GB" sz="1600" dirty="0"/>
              <a:t>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Submit it to the cluster: '</a:t>
            </a:r>
            <a:r>
              <a:rPr lang="en-GB" sz="1600" dirty="0" err="1"/>
              <a:t>qsub</a:t>
            </a:r>
            <a:r>
              <a:rPr lang="en-GB" sz="1600" dirty="0"/>
              <a:t> </a:t>
            </a:r>
            <a:r>
              <a:rPr lang="en-GB" sz="1600" dirty="0" err="1"/>
              <a:t>bwa.sh</a:t>
            </a:r>
            <a:r>
              <a:rPr lang="en-GB" sz="1600" dirty="0"/>
              <a:t>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Monitor your job with </a:t>
            </a:r>
            <a:r>
              <a:rPr lang="en-GB" sz="1600" dirty="0" err="1"/>
              <a:t>qstat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Did it work? Do you have an H395.sam file in your directory? What do the jobs STDOUT and STDERR logs show?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74C23-B673-4D4E-804D-88680378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03554-2351-5F4E-BA07-58CA5DA1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BWA wrapper script…</a:t>
            </a:r>
          </a:p>
        </p:txBody>
      </p:sp>
    </p:spTree>
    <p:extLst>
      <p:ext uri="{BB962C8B-B14F-4D97-AF65-F5344CB8AC3E}">
        <p14:creationId xmlns:p14="http://schemas.microsoft.com/office/powerpoint/2010/main" val="2728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C4AE75-D703-3E49-990A-A7D2F529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935" y="2901345"/>
            <a:ext cx="3710130" cy="1055311"/>
          </a:xfrm>
        </p:spPr>
        <p:txBody>
          <a:bodyPr/>
          <a:lstStyle/>
          <a:p>
            <a:r>
              <a:rPr lang="en-GB" dirty="0"/>
              <a:t>Alignment file formats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0107F-BF93-FA4A-8492-5D3925C81E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757F7-0897-AC46-9358-726000E6E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Three main formats used for storing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SAM (Sequence Alignment Map)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plain text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uncompressed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BAM (Binary Alignment Map)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binary equivalent of SAM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Compressed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Can be indexed to allow random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CRAM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Uses Reference-based compression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45-50% space saving over BAM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Not as well supported by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D2F91-1AE3-8A4B-A941-FFE61B25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Formats</a:t>
            </a:r>
          </a:p>
        </p:txBody>
      </p:sp>
    </p:spTree>
    <p:extLst>
      <p:ext uri="{BB962C8B-B14F-4D97-AF65-F5344CB8AC3E}">
        <p14:creationId xmlns:p14="http://schemas.microsoft.com/office/powerpoint/2010/main" val="30098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9672B-AF12-FD45-B534-36F1467C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Official definition document: </a:t>
            </a:r>
            <a:r>
              <a:rPr lang="en-GB" dirty="0">
                <a:hlinkClick r:id="rId2"/>
              </a:rPr>
              <a:t>https://samtools.github.io/hts-specs/SAMv1.pdf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File contains two sections: header (optional) and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Human readable(</a:t>
            </a:r>
            <a:r>
              <a:rPr lang="en-GB" dirty="0" err="1"/>
              <a:t>ish</a:t>
            </a:r>
            <a:r>
              <a:rPr lang="en-GB" dirty="0"/>
              <a:t>) text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Header lines start with an '</a:t>
            </a:r>
            <a:r>
              <a:rPr lang="en-GB" dirty="0">
                <a:latin typeface="Courier" pitchFamily="2" charset="0"/>
              </a:rPr>
              <a:t>@</a:t>
            </a:r>
            <a:r>
              <a:rPr lang="en-GB" dirty="0"/>
              <a:t>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H293.sam contains two header 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>
                <a:latin typeface="Courier" pitchFamily="2" charset="0"/>
              </a:rPr>
              <a:t>@SQ     </a:t>
            </a:r>
            <a:r>
              <a:rPr lang="en-GB" sz="1400" dirty="0" err="1">
                <a:latin typeface="Courier" pitchFamily="2" charset="0"/>
              </a:rPr>
              <a:t>SN:Chromosome</a:t>
            </a:r>
            <a:r>
              <a:rPr lang="en-GB" sz="1400" dirty="0">
                <a:latin typeface="Courier" pitchFamily="2" charset="0"/>
              </a:rPr>
              <a:t>      LN:1726248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@PG     </a:t>
            </a:r>
            <a:r>
              <a:rPr lang="en-GB" sz="1400" dirty="0" err="1">
                <a:latin typeface="Courier" pitchFamily="2" charset="0"/>
              </a:rPr>
              <a:t>ID:bwa</a:t>
            </a:r>
            <a:r>
              <a:rPr lang="en-GB" sz="1400" dirty="0">
                <a:latin typeface="Courier" pitchFamily="2" charset="0"/>
              </a:rPr>
              <a:t>  </a:t>
            </a:r>
            <a:r>
              <a:rPr lang="en-GB" sz="1400" dirty="0" err="1">
                <a:latin typeface="Courier" pitchFamily="2" charset="0"/>
              </a:rPr>
              <a:t>PN:bwa</a:t>
            </a:r>
            <a:r>
              <a:rPr lang="en-GB" sz="1400" dirty="0">
                <a:latin typeface="Courier" pitchFamily="2" charset="0"/>
              </a:rPr>
              <a:t>  VN:0.7.17-r1188 </a:t>
            </a:r>
            <a:r>
              <a:rPr lang="en-GB" sz="1400" dirty="0" err="1">
                <a:latin typeface="Courier" pitchFamily="2" charset="0"/>
              </a:rPr>
              <a:t>CL:bwa</a:t>
            </a:r>
            <a:r>
              <a:rPr lang="en-GB" sz="1400" dirty="0">
                <a:latin typeface="Courier" pitchFamily="2" charset="0"/>
              </a:rPr>
              <a:t> mem -v 0 -t 8 -M H293 H395_1.fq.gz H395_2.fq.gz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FFA9-B01F-CF47-AA30-D74E131D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34E7A-50FB-9C4F-A750-9E42265E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44BE6D-6324-0149-B1DD-977C7A0B8149}"/>
              </a:ext>
            </a:extLst>
          </p:cNvPr>
          <p:cNvGrpSpPr/>
          <p:nvPr/>
        </p:nvGrpSpPr>
        <p:grpSpPr>
          <a:xfrm>
            <a:off x="85476" y="4103205"/>
            <a:ext cx="2776786" cy="1324294"/>
            <a:chOff x="85476" y="3689689"/>
            <a:chExt cx="2776786" cy="1324294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B0952BF3-F2F6-5541-8B23-93D8BEF0FF19}"/>
                </a:ext>
              </a:extLst>
            </p:cNvPr>
            <p:cNvSpPr/>
            <p:nvPr/>
          </p:nvSpPr>
          <p:spPr>
            <a:xfrm>
              <a:off x="570771" y="3689689"/>
              <a:ext cx="320331" cy="52417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E3C7A8-383D-974F-AEDA-1FFF51CDB3D5}"/>
                </a:ext>
              </a:extLst>
            </p:cNvPr>
            <p:cNvSpPr txBox="1"/>
            <p:nvPr/>
          </p:nvSpPr>
          <p:spPr>
            <a:xfrm>
              <a:off x="85476" y="4644651"/>
              <a:ext cx="2776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Two letter record type code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76444B-6686-D848-B48D-C311E540D1B6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730936" y="4213867"/>
              <a:ext cx="1" cy="466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969278-2715-1E41-8FE2-B5852368D9FC}"/>
              </a:ext>
            </a:extLst>
          </p:cNvPr>
          <p:cNvGrpSpPr/>
          <p:nvPr/>
        </p:nvGrpSpPr>
        <p:grpSpPr>
          <a:xfrm>
            <a:off x="85476" y="3453317"/>
            <a:ext cx="3450688" cy="942092"/>
            <a:chOff x="85476" y="3453317"/>
            <a:chExt cx="3450688" cy="942092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FE9759A9-D6D4-7F4F-B30B-F25E6E87ABB2}"/>
                </a:ext>
              </a:extLst>
            </p:cNvPr>
            <p:cNvSpPr/>
            <p:nvPr/>
          </p:nvSpPr>
          <p:spPr>
            <a:xfrm>
              <a:off x="570771" y="4114853"/>
              <a:ext cx="320331" cy="2805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960194-7F70-9C44-9CF3-2C26673BA0B3}"/>
                </a:ext>
              </a:extLst>
            </p:cNvPr>
            <p:cNvSpPr txBox="1"/>
            <p:nvPr/>
          </p:nvSpPr>
          <p:spPr>
            <a:xfrm>
              <a:off x="85476" y="3453317"/>
              <a:ext cx="3450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SQ: Reference sequence dictionary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AAC919-D5FF-F04C-A046-51C96EC1401F}"/>
                </a:ext>
              </a:extLst>
            </p:cNvPr>
            <p:cNvCxnSpPr/>
            <p:nvPr/>
          </p:nvCxnSpPr>
          <p:spPr>
            <a:xfrm flipV="1">
              <a:off x="730936" y="3818045"/>
              <a:ext cx="0" cy="285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9C5824-04F2-E34C-9E48-903ABB5C89C0}"/>
              </a:ext>
            </a:extLst>
          </p:cNvPr>
          <p:cNvGrpSpPr/>
          <p:nvPr/>
        </p:nvGrpSpPr>
        <p:grpSpPr>
          <a:xfrm>
            <a:off x="1270647" y="3448713"/>
            <a:ext cx="4320888" cy="968772"/>
            <a:chOff x="1270647" y="3448713"/>
            <a:chExt cx="4320888" cy="968772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98D531E2-321C-1142-B9E2-6D3EFBE664E4}"/>
                </a:ext>
              </a:extLst>
            </p:cNvPr>
            <p:cNvSpPr/>
            <p:nvPr/>
          </p:nvSpPr>
          <p:spPr>
            <a:xfrm>
              <a:off x="1270647" y="4132325"/>
              <a:ext cx="1591615" cy="28516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4EE2BC-64D8-A040-9943-03A6072E789C}"/>
                </a:ext>
              </a:extLst>
            </p:cNvPr>
            <p:cNvSpPr txBox="1"/>
            <p:nvPr/>
          </p:nvSpPr>
          <p:spPr>
            <a:xfrm>
              <a:off x="3536164" y="3448713"/>
              <a:ext cx="2055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SN: Sequence name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BE9103-D83C-0D4E-A4EA-B7F61AB858E2}"/>
                </a:ext>
              </a:extLst>
            </p:cNvPr>
            <p:cNvCxnSpPr/>
            <p:nvPr/>
          </p:nvCxnSpPr>
          <p:spPr>
            <a:xfrm flipV="1">
              <a:off x="2778334" y="3738477"/>
              <a:ext cx="844321" cy="364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8D720F-E595-FE42-BD0F-C9B87C1852F8}"/>
              </a:ext>
            </a:extLst>
          </p:cNvPr>
          <p:cNvGrpSpPr/>
          <p:nvPr/>
        </p:nvGrpSpPr>
        <p:grpSpPr>
          <a:xfrm>
            <a:off x="3288454" y="3745521"/>
            <a:ext cx="3895814" cy="670744"/>
            <a:chOff x="4671011" y="3745521"/>
            <a:chExt cx="3895814" cy="670744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DFFDAB91-1419-B04B-82CC-0AB6412BE9B0}"/>
                </a:ext>
              </a:extLst>
            </p:cNvPr>
            <p:cNvSpPr/>
            <p:nvPr/>
          </p:nvSpPr>
          <p:spPr>
            <a:xfrm>
              <a:off x="4671011" y="4127984"/>
              <a:ext cx="1263853" cy="2882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61D695-C7CC-124C-A563-4A6864BFD814}"/>
                </a:ext>
              </a:extLst>
            </p:cNvPr>
            <p:cNvSpPr txBox="1"/>
            <p:nvPr/>
          </p:nvSpPr>
          <p:spPr>
            <a:xfrm>
              <a:off x="6457209" y="3745521"/>
              <a:ext cx="2109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LN: Sequence length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F6C46A9-731C-5E4C-9E7F-A171E2E18CED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5356605" y="3930187"/>
              <a:ext cx="1100604" cy="1730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994D89-4B17-A344-85FF-4B9F9220933A}"/>
              </a:ext>
            </a:extLst>
          </p:cNvPr>
          <p:cNvGrpSpPr/>
          <p:nvPr/>
        </p:nvGrpSpPr>
        <p:grpSpPr>
          <a:xfrm>
            <a:off x="85476" y="4376104"/>
            <a:ext cx="1307922" cy="1517445"/>
            <a:chOff x="85476" y="4376104"/>
            <a:chExt cx="1307922" cy="1517445"/>
          </a:xfrm>
        </p:grpSpPr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EDE551F7-4750-B540-9A58-99D89AE7BAE1}"/>
                </a:ext>
              </a:extLst>
            </p:cNvPr>
            <p:cNvSpPr/>
            <p:nvPr/>
          </p:nvSpPr>
          <p:spPr>
            <a:xfrm>
              <a:off x="570771" y="4376104"/>
              <a:ext cx="320331" cy="24881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C898A2-3649-6849-BA8F-260B403D3DD3}"/>
                </a:ext>
              </a:extLst>
            </p:cNvPr>
            <p:cNvSpPr txBox="1"/>
            <p:nvPr/>
          </p:nvSpPr>
          <p:spPr>
            <a:xfrm>
              <a:off x="85476" y="5524217"/>
              <a:ext cx="1307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PG:Program</a:t>
              </a:r>
              <a:endParaRPr lang="en-GB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A3C263A-E354-2243-A4DC-EA8419D09FFD}"/>
                </a:ext>
              </a:extLst>
            </p:cNvPr>
            <p:cNvCxnSpPr>
              <a:stCxn id="5" idx="2"/>
              <a:endCxn id="26" idx="0"/>
            </p:cNvCxnSpPr>
            <p:nvPr/>
          </p:nvCxnSpPr>
          <p:spPr>
            <a:xfrm>
              <a:off x="730937" y="4627383"/>
              <a:ext cx="8500" cy="896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61EA51-AD56-D044-9453-04413B3E0CDA}"/>
              </a:ext>
            </a:extLst>
          </p:cNvPr>
          <p:cNvGrpSpPr/>
          <p:nvPr/>
        </p:nvGrpSpPr>
        <p:grpSpPr>
          <a:xfrm>
            <a:off x="730936" y="4377447"/>
            <a:ext cx="2040430" cy="1885434"/>
            <a:chOff x="730936" y="4377447"/>
            <a:chExt cx="2040430" cy="1885434"/>
          </a:xfrm>
        </p:grpSpPr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8CC6C900-5C80-EE49-82B9-478271E61082}"/>
                </a:ext>
              </a:extLst>
            </p:cNvPr>
            <p:cNvSpPr/>
            <p:nvPr/>
          </p:nvSpPr>
          <p:spPr>
            <a:xfrm>
              <a:off x="1270647" y="4377447"/>
              <a:ext cx="791121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90C595-AB22-F64B-B1E2-B0A2899262CA}"/>
                </a:ext>
              </a:extLst>
            </p:cNvPr>
            <p:cNvSpPr txBox="1"/>
            <p:nvPr/>
          </p:nvSpPr>
          <p:spPr>
            <a:xfrm>
              <a:off x="730936" y="5893549"/>
              <a:ext cx="2040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ID:Unique</a:t>
              </a:r>
              <a:r>
                <a:rPr lang="en-GB" dirty="0"/>
                <a:t> identifier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CBAC044-9A7C-894B-B8D7-B468FBD453ED}"/>
                </a:ext>
              </a:extLst>
            </p:cNvPr>
            <p:cNvCxnSpPr>
              <a:stCxn id="31" idx="2"/>
            </p:cNvCxnSpPr>
            <p:nvPr/>
          </p:nvCxnSpPr>
          <p:spPr>
            <a:xfrm flipH="1">
              <a:off x="1666207" y="4630747"/>
              <a:ext cx="1" cy="12241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6EDA37-8455-8245-AF19-F06520CE1C38}"/>
              </a:ext>
            </a:extLst>
          </p:cNvPr>
          <p:cNvGrpSpPr/>
          <p:nvPr/>
        </p:nvGrpSpPr>
        <p:grpSpPr>
          <a:xfrm>
            <a:off x="1558037" y="4385913"/>
            <a:ext cx="1949123" cy="1517365"/>
            <a:chOff x="1558037" y="4385913"/>
            <a:chExt cx="1949123" cy="1517365"/>
          </a:xfrm>
        </p:grpSpPr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31A08D23-8761-4B43-BA6F-B3C56A496E13}"/>
                </a:ext>
              </a:extLst>
            </p:cNvPr>
            <p:cNvSpPr/>
            <p:nvPr/>
          </p:nvSpPr>
          <p:spPr>
            <a:xfrm>
              <a:off x="2137039" y="4385913"/>
              <a:ext cx="791121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948B25-5AE3-934B-9C91-5EB332EE4F97}"/>
                </a:ext>
              </a:extLst>
            </p:cNvPr>
            <p:cNvSpPr txBox="1"/>
            <p:nvPr/>
          </p:nvSpPr>
          <p:spPr>
            <a:xfrm>
              <a:off x="1558037" y="5533946"/>
              <a:ext cx="1949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PN: Program name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AFCB4D6-CDB2-D645-94ED-185F5AFCB62E}"/>
                </a:ext>
              </a:extLst>
            </p:cNvPr>
            <p:cNvCxnSpPr>
              <a:stCxn id="36" idx="2"/>
              <a:endCxn id="37" idx="0"/>
            </p:cNvCxnSpPr>
            <p:nvPr/>
          </p:nvCxnSpPr>
          <p:spPr>
            <a:xfrm flipH="1">
              <a:off x="2532599" y="4639213"/>
              <a:ext cx="1" cy="8947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B6B202-18F9-AC4C-BF61-D1A72B129448}"/>
              </a:ext>
            </a:extLst>
          </p:cNvPr>
          <p:cNvGrpSpPr/>
          <p:nvPr/>
        </p:nvGrpSpPr>
        <p:grpSpPr>
          <a:xfrm>
            <a:off x="2793494" y="4381064"/>
            <a:ext cx="2127634" cy="1840059"/>
            <a:chOff x="2793494" y="4381064"/>
            <a:chExt cx="2127634" cy="1840059"/>
          </a:xfrm>
        </p:grpSpPr>
        <p:sp>
          <p:nvSpPr>
            <p:cNvPr id="41" name="Frame 40">
              <a:extLst>
                <a:ext uri="{FF2B5EF4-FFF2-40B4-BE49-F238E27FC236}">
                  <a16:creationId xmlns:a16="http://schemas.microsoft.com/office/drawing/2014/main" id="{CBC86E58-0F11-1448-9925-CBB7B795EA57}"/>
                </a:ext>
              </a:extLst>
            </p:cNvPr>
            <p:cNvSpPr/>
            <p:nvPr/>
          </p:nvSpPr>
          <p:spPr>
            <a:xfrm>
              <a:off x="2988334" y="4381064"/>
              <a:ext cx="1722517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AB1B0B-9DBB-D345-A7BE-E4F316C1720D}"/>
                </a:ext>
              </a:extLst>
            </p:cNvPr>
            <p:cNvSpPr txBox="1"/>
            <p:nvPr/>
          </p:nvSpPr>
          <p:spPr>
            <a:xfrm>
              <a:off x="2793494" y="5851791"/>
              <a:ext cx="212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VN: Program Version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5B43DDE-65AD-4040-A348-AFF4609A9F4B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>
            <a:xfrm>
              <a:off x="3849593" y="4634364"/>
              <a:ext cx="7718" cy="1217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796C02-1132-B24D-9AE1-2C61C7A9BAE0}"/>
              </a:ext>
            </a:extLst>
          </p:cNvPr>
          <p:cNvGrpSpPr/>
          <p:nvPr/>
        </p:nvGrpSpPr>
        <p:grpSpPr>
          <a:xfrm>
            <a:off x="4687984" y="4381064"/>
            <a:ext cx="5929540" cy="1509533"/>
            <a:chOff x="4687984" y="4381064"/>
            <a:chExt cx="5929540" cy="1509533"/>
          </a:xfrm>
        </p:grpSpPr>
        <p:sp>
          <p:nvSpPr>
            <p:cNvPr id="46" name="Frame 45">
              <a:extLst>
                <a:ext uri="{FF2B5EF4-FFF2-40B4-BE49-F238E27FC236}">
                  <a16:creationId xmlns:a16="http://schemas.microsoft.com/office/drawing/2014/main" id="{A0C746CD-B53E-D242-9999-0C10C97315A8}"/>
                </a:ext>
              </a:extLst>
            </p:cNvPr>
            <p:cNvSpPr/>
            <p:nvPr/>
          </p:nvSpPr>
          <p:spPr>
            <a:xfrm>
              <a:off x="4687984" y="4381064"/>
              <a:ext cx="5929540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30B809-76E3-5E4F-985A-1C0BFBA18EE0}"/>
                </a:ext>
              </a:extLst>
            </p:cNvPr>
            <p:cNvSpPr txBox="1"/>
            <p:nvPr/>
          </p:nvSpPr>
          <p:spPr>
            <a:xfrm>
              <a:off x="6710027" y="5521265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CL: Command line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D92CE30-9D71-CB4E-B3E1-C0220027FDC5}"/>
                </a:ext>
              </a:extLst>
            </p:cNvPr>
            <p:cNvCxnSpPr>
              <a:stCxn id="46" idx="2"/>
              <a:endCxn id="47" idx="0"/>
            </p:cNvCxnSpPr>
            <p:nvPr/>
          </p:nvCxnSpPr>
          <p:spPr>
            <a:xfrm>
              <a:off x="7652754" y="4634364"/>
              <a:ext cx="0" cy="886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9672B-AF12-FD45-B534-36F1467C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@HD: The header line – must be first line in file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</a:rPr>
              <a:t>@HD	VN:1.0	</a:t>
            </a:r>
            <a:r>
              <a:rPr lang="en-GB" dirty="0" err="1">
                <a:latin typeface="Courier" pitchFamily="2" charset="0"/>
              </a:rPr>
              <a:t>SO:coordinate</a:t>
            </a:r>
            <a:endParaRPr lang="en-GB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@CO: One line text comment. Multiple @CO lines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@RG: Read Group…more on these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other tags may be found for lines described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See format specification for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FFA9-B01F-CF47-AA30-D74E131D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34E7A-50FB-9C4F-A750-9E42265E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Other headers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CDF6DA-77A7-1642-8572-EF2072985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02385"/>
              </p:ext>
            </p:extLst>
          </p:nvPr>
        </p:nvGraphicFramePr>
        <p:xfrm>
          <a:off x="516467" y="2134948"/>
          <a:ext cx="11159067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077">
                  <a:extLst>
                    <a:ext uri="{9D8B030D-6E8A-4147-A177-3AD203B41FA5}">
                      <a16:colId xmlns:a16="http://schemas.microsoft.com/office/drawing/2014/main" val="1536509878"/>
                    </a:ext>
                  </a:extLst>
                </a:gridCol>
                <a:gridCol w="5731017">
                  <a:extLst>
                    <a:ext uri="{9D8B030D-6E8A-4147-A177-3AD203B41FA5}">
                      <a16:colId xmlns:a16="http://schemas.microsoft.com/office/drawing/2014/main" val="1999670863"/>
                    </a:ext>
                  </a:extLst>
                </a:gridCol>
                <a:gridCol w="4802973">
                  <a:extLst>
                    <a:ext uri="{9D8B030D-6E8A-4147-A177-3AD203B41FA5}">
                      <a16:colId xmlns:a16="http://schemas.microsoft.com/office/drawing/2014/main" val="2420675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Valid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Format version (required)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i.e.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8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Sort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unknown, unsorted, coordinate, </a:t>
                      </a:r>
                      <a:r>
                        <a:rPr lang="en-GB" dirty="0" err="1"/>
                        <a:t>queryname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8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F1CB-CFFC-2741-BBD0-1FE597FF2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654" y="2475239"/>
            <a:ext cx="5324573" cy="27617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line represents alignment of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 (or more) tab-delimited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Beware 1-based vs 0-based coordinates…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optional fields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40C710-39DB-0749-84AD-77BE351018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2316831"/>
              </p:ext>
            </p:extLst>
          </p:nvPr>
        </p:nvGraphicFramePr>
        <p:xfrm>
          <a:off x="6363462" y="2478562"/>
          <a:ext cx="4708567" cy="345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0026">
                  <a:extLst>
                    <a:ext uri="{9D8B030D-6E8A-4147-A177-3AD203B41FA5}">
                      <a16:colId xmlns:a16="http://schemas.microsoft.com/office/drawing/2014/main" val="28152768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0877143"/>
                    </a:ext>
                  </a:extLst>
                </a:gridCol>
                <a:gridCol w="2844141">
                  <a:extLst>
                    <a:ext uri="{9D8B030D-6E8A-4147-A177-3AD203B41FA5}">
                      <a16:colId xmlns:a16="http://schemas.microsoft.com/office/drawing/2014/main" val="25813204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317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QNAME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Query template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231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bitwise flag – more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670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Reference sequence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10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1-based leftmost mapping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79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MAPQ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Mapping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0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CIGAR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CIGAR string – more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906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Ref name of paired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848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PNEXT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Position of paired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8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TLEN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Template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123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Segment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995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Sequence quality (</a:t>
                      </a:r>
                      <a:r>
                        <a:rPr lang="en-GB" sz="1200" dirty="0" err="1"/>
                        <a:t>Phred</a:t>
                      </a:r>
                      <a:r>
                        <a:rPr lang="en-GB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3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568B21-282F-6245-B629-5A5FA5E4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format: Alignment 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9957-D877-A842-AF80-973EE171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E3DA-EDF2-0841-82E5-D5714B993CD7}"/>
              </a:ext>
            </a:extLst>
          </p:cNvPr>
          <p:cNvSpPr txBox="1"/>
          <p:nvPr/>
        </p:nvSpPr>
        <p:spPr>
          <a:xfrm>
            <a:off x="195833" y="1341533"/>
            <a:ext cx="10818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M00368:16:000000000-A0JCH:1:1:15079:1345	83	Chromosome	322231 60      151M    =       322032  -350    CACAA C@CCA	NM:i:0  MD:Z:151 MC:Z:151M AS:i:151 XS:i:0</a:t>
            </a:r>
          </a:p>
          <a:p>
            <a:endParaRPr lang="en-GB" sz="14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F77366A5-4A2E-F64D-B4F5-859B586424F5}"/>
              </a:ext>
            </a:extLst>
          </p:cNvPr>
          <p:cNvSpPr/>
          <p:nvPr/>
        </p:nvSpPr>
        <p:spPr>
          <a:xfrm>
            <a:off x="2513046" y="1591893"/>
            <a:ext cx="4576868" cy="2493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9AC503-AB1D-A94F-8CEC-88296B413AFB}"/>
              </a:ext>
            </a:extLst>
          </p:cNvPr>
          <p:cNvGrpSpPr/>
          <p:nvPr/>
        </p:nvGrpSpPr>
        <p:grpSpPr>
          <a:xfrm>
            <a:off x="195833" y="1341533"/>
            <a:ext cx="10862340" cy="1697388"/>
            <a:chOff x="195833" y="1341533"/>
            <a:chExt cx="10862340" cy="1697388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8210945-BB85-1D4F-9899-B24535899FE8}"/>
                </a:ext>
              </a:extLst>
            </p:cNvPr>
            <p:cNvSpPr/>
            <p:nvPr/>
          </p:nvSpPr>
          <p:spPr>
            <a:xfrm>
              <a:off x="195833" y="1341533"/>
              <a:ext cx="4399918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CEE93B7B-976D-3D49-AB93-2C3B486F2D11}"/>
                </a:ext>
              </a:extLst>
            </p:cNvPr>
            <p:cNvSpPr/>
            <p:nvPr/>
          </p:nvSpPr>
          <p:spPr>
            <a:xfrm>
              <a:off x="6349606" y="2789540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93ECC3-B7EA-4E48-BC63-7F29D9C0C859}"/>
              </a:ext>
            </a:extLst>
          </p:cNvPr>
          <p:cNvGrpSpPr/>
          <p:nvPr/>
        </p:nvGrpSpPr>
        <p:grpSpPr>
          <a:xfrm>
            <a:off x="4801480" y="1341533"/>
            <a:ext cx="6256693" cy="1985167"/>
            <a:chOff x="4801480" y="1341533"/>
            <a:chExt cx="6256693" cy="1985167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4006B77-D5B9-C24F-9985-9095AE2FA27B}"/>
                </a:ext>
              </a:extLst>
            </p:cNvPr>
            <p:cNvSpPr/>
            <p:nvPr/>
          </p:nvSpPr>
          <p:spPr>
            <a:xfrm>
              <a:off x="4801480" y="1341533"/>
              <a:ext cx="316785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485C3C5D-711E-DF41-826D-E6EECF91A68C}"/>
                </a:ext>
              </a:extLst>
            </p:cNvPr>
            <p:cNvSpPr/>
            <p:nvPr/>
          </p:nvSpPr>
          <p:spPr>
            <a:xfrm>
              <a:off x="6349606" y="3077319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BC79CC-D23B-E341-BDF8-B2219459A059}"/>
              </a:ext>
            </a:extLst>
          </p:cNvPr>
          <p:cNvGrpSpPr/>
          <p:nvPr/>
        </p:nvGrpSpPr>
        <p:grpSpPr>
          <a:xfrm>
            <a:off x="5238888" y="1341533"/>
            <a:ext cx="5819285" cy="2272946"/>
            <a:chOff x="5238888" y="1341533"/>
            <a:chExt cx="5819285" cy="2272946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22583B48-7460-5A43-AFA9-B8F7AE7D4E95}"/>
                </a:ext>
              </a:extLst>
            </p:cNvPr>
            <p:cNvSpPr/>
            <p:nvPr/>
          </p:nvSpPr>
          <p:spPr>
            <a:xfrm>
              <a:off x="5238888" y="1341533"/>
              <a:ext cx="1227749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6C0F8DF2-D199-324F-8751-12F024893DC7}"/>
                </a:ext>
              </a:extLst>
            </p:cNvPr>
            <p:cNvSpPr/>
            <p:nvPr/>
          </p:nvSpPr>
          <p:spPr>
            <a:xfrm>
              <a:off x="6349606" y="3365098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D3FE72-C9A5-F74F-838B-9915B0F677D1}"/>
              </a:ext>
            </a:extLst>
          </p:cNvPr>
          <p:cNvGrpSpPr/>
          <p:nvPr/>
        </p:nvGrpSpPr>
        <p:grpSpPr>
          <a:xfrm>
            <a:off x="6349606" y="1341533"/>
            <a:ext cx="4708567" cy="2560725"/>
            <a:chOff x="6349606" y="1341533"/>
            <a:chExt cx="4708567" cy="2560725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E7529E59-8789-F74D-B970-A2A3E9558DEA}"/>
                </a:ext>
              </a:extLst>
            </p:cNvPr>
            <p:cNvSpPr/>
            <p:nvPr/>
          </p:nvSpPr>
          <p:spPr>
            <a:xfrm>
              <a:off x="6628627" y="1341533"/>
              <a:ext cx="730442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E7FFA5ED-2F19-4D41-8146-EEE2AECC8529}"/>
                </a:ext>
              </a:extLst>
            </p:cNvPr>
            <p:cNvSpPr/>
            <p:nvPr/>
          </p:nvSpPr>
          <p:spPr>
            <a:xfrm>
              <a:off x="6349606" y="3652877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39E6D3-4F3B-CE43-889C-C643F6291770}"/>
              </a:ext>
            </a:extLst>
          </p:cNvPr>
          <p:cNvGrpSpPr/>
          <p:nvPr/>
        </p:nvGrpSpPr>
        <p:grpSpPr>
          <a:xfrm>
            <a:off x="6349606" y="1341533"/>
            <a:ext cx="4708567" cy="2848504"/>
            <a:chOff x="6349606" y="1341533"/>
            <a:chExt cx="4708567" cy="2848504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7364AC63-7DC9-5E47-A5A5-D594EFAE7B68}"/>
                </a:ext>
              </a:extLst>
            </p:cNvPr>
            <p:cNvSpPr/>
            <p:nvPr/>
          </p:nvSpPr>
          <p:spPr>
            <a:xfrm>
              <a:off x="7359060" y="1341533"/>
              <a:ext cx="362197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24A39707-FE05-9E4B-A84A-F95402984D84}"/>
                </a:ext>
              </a:extLst>
            </p:cNvPr>
            <p:cNvSpPr/>
            <p:nvPr/>
          </p:nvSpPr>
          <p:spPr>
            <a:xfrm>
              <a:off x="6349606" y="3940656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FF748-8587-DA4C-976D-31420959FAA4}"/>
              </a:ext>
            </a:extLst>
          </p:cNvPr>
          <p:cNvGrpSpPr/>
          <p:nvPr/>
        </p:nvGrpSpPr>
        <p:grpSpPr>
          <a:xfrm>
            <a:off x="6349606" y="1341533"/>
            <a:ext cx="4708567" cy="3136283"/>
            <a:chOff x="6349606" y="1341533"/>
            <a:chExt cx="4708567" cy="3136283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1D4C145E-E90B-3849-8ADF-C81821317B0F}"/>
                </a:ext>
              </a:extLst>
            </p:cNvPr>
            <p:cNvSpPr/>
            <p:nvPr/>
          </p:nvSpPr>
          <p:spPr>
            <a:xfrm>
              <a:off x="8218031" y="1341533"/>
              <a:ext cx="560119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CA86684E-A4DC-F142-A830-1C361426A8F4}"/>
                </a:ext>
              </a:extLst>
            </p:cNvPr>
            <p:cNvSpPr/>
            <p:nvPr/>
          </p:nvSpPr>
          <p:spPr>
            <a:xfrm>
              <a:off x="6349606" y="4228435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34BF2D-1998-3D4E-8B3C-A274A13D7E78}"/>
              </a:ext>
            </a:extLst>
          </p:cNvPr>
          <p:cNvGrpSpPr/>
          <p:nvPr/>
        </p:nvGrpSpPr>
        <p:grpSpPr>
          <a:xfrm>
            <a:off x="6349606" y="1341533"/>
            <a:ext cx="4708567" cy="3424062"/>
            <a:chOff x="6349606" y="1341533"/>
            <a:chExt cx="4708567" cy="3424062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DA74DB4-6AF5-1342-A7DE-24E5F726433E}"/>
                </a:ext>
              </a:extLst>
            </p:cNvPr>
            <p:cNvSpPr/>
            <p:nvPr/>
          </p:nvSpPr>
          <p:spPr>
            <a:xfrm>
              <a:off x="9094246" y="1341533"/>
              <a:ext cx="188027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ame 25">
              <a:extLst>
                <a:ext uri="{FF2B5EF4-FFF2-40B4-BE49-F238E27FC236}">
                  <a16:creationId xmlns:a16="http://schemas.microsoft.com/office/drawing/2014/main" id="{C0AD1E08-EA79-E340-AE7C-03A9B12968AF}"/>
                </a:ext>
              </a:extLst>
            </p:cNvPr>
            <p:cNvSpPr/>
            <p:nvPr/>
          </p:nvSpPr>
          <p:spPr>
            <a:xfrm>
              <a:off x="6349606" y="4516214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CE37EE-54AF-844F-ADEC-1014430221E2}"/>
              </a:ext>
            </a:extLst>
          </p:cNvPr>
          <p:cNvGrpSpPr/>
          <p:nvPr/>
        </p:nvGrpSpPr>
        <p:grpSpPr>
          <a:xfrm>
            <a:off x="6349606" y="1359535"/>
            <a:ext cx="4708567" cy="3693839"/>
            <a:chOff x="6349606" y="1359535"/>
            <a:chExt cx="4708567" cy="3693839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00375466-6840-4440-96CB-22A735794852}"/>
                </a:ext>
              </a:extLst>
            </p:cNvPr>
            <p:cNvSpPr/>
            <p:nvPr/>
          </p:nvSpPr>
          <p:spPr>
            <a:xfrm>
              <a:off x="9916667" y="1359535"/>
              <a:ext cx="772006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3863DF7B-E31C-9A4F-B003-55CAE212FD55}"/>
                </a:ext>
              </a:extLst>
            </p:cNvPr>
            <p:cNvSpPr/>
            <p:nvPr/>
          </p:nvSpPr>
          <p:spPr>
            <a:xfrm>
              <a:off x="6349606" y="4803993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F0B19F-A3C0-A04D-B8D2-4DAE25F352A7}"/>
              </a:ext>
            </a:extLst>
          </p:cNvPr>
          <p:cNvGrpSpPr/>
          <p:nvPr/>
        </p:nvGrpSpPr>
        <p:grpSpPr>
          <a:xfrm>
            <a:off x="203302" y="1586173"/>
            <a:ext cx="10854871" cy="3754980"/>
            <a:chOff x="203302" y="1586173"/>
            <a:chExt cx="10854871" cy="3754980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A227565C-4C93-E144-8754-C4793D6E2929}"/>
                </a:ext>
              </a:extLst>
            </p:cNvPr>
            <p:cNvSpPr/>
            <p:nvPr/>
          </p:nvSpPr>
          <p:spPr>
            <a:xfrm>
              <a:off x="203302" y="1586173"/>
              <a:ext cx="542361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7184CFBF-78C1-0B4F-AE65-8C7D04C166E4}"/>
                </a:ext>
              </a:extLst>
            </p:cNvPr>
            <p:cNvSpPr/>
            <p:nvPr/>
          </p:nvSpPr>
          <p:spPr>
            <a:xfrm>
              <a:off x="6349606" y="5091772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D3A28F-07E9-6C45-A244-E352631D750A}"/>
              </a:ext>
            </a:extLst>
          </p:cNvPr>
          <p:cNvGrpSpPr/>
          <p:nvPr/>
        </p:nvGrpSpPr>
        <p:grpSpPr>
          <a:xfrm>
            <a:off x="1083704" y="1586173"/>
            <a:ext cx="9974469" cy="4042759"/>
            <a:chOff x="1083704" y="1586173"/>
            <a:chExt cx="9974469" cy="4042759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C06FD593-40B8-A448-A39B-446110756FC3}"/>
                </a:ext>
              </a:extLst>
            </p:cNvPr>
            <p:cNvSpPr/>
            <p:nvPr/>
          </p:nvSpPr>
          <p:spPr>
            <a:xfrm>
              <a:off x="1083704" y="1586173"/>
              <a:ext cx="644318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7A23ED2B-E4B8-4241-9894-31F753298851}"/>
                </a:ext>
              </a:extLst>
            </p:cNvPr>
            <p:cNvSpPr/>
            <p:nvPr/>
          </p:nvSpPr>
          <p:spPr>
            <a:xfrm>
              <a:off x="6349606" y="5379551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B12261-8ADA-5A47-B596-1A0B8D63F7BF}"/>
              </a:ext>
            </a:extLst>
          </p:cNvPr>
          <p:cNvGrpSpPr/>
          <p:nvPr/>
        </p:nvGrpSpPr>
        <p:grpSpPr>
          <a:xfrm>
            <a:off x="1743904" y="1586173"/>
            <a:ext cx="9314269" cy="4330535"/>
            <a:chOff x="1743904" y="1586173"/>
            <a:chExt cx="9314269" cy="4330535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97E729FE-5ECF-B444-98E3-434BA7DD7C48}"/>
                </a:ext>
              </a:extLst>
            </p:cNvPr>
            <p:cNvSpPr/>
            <p:nvPr/>
          </p:nvSpPr>
          <p:spPr>
            <a:xfrm>
              <a:off x="1743904" y="1586173"/>
              <a:ext cx="644318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5C02DCF6-26B4-B343-9725-7E7A9B680D40}"/>
                </a:ext>
              </a:extLst>
            </p:cNvPr>
            <p:cNvSpPr/>
            <p:nvPr/>
          </p:nvSpPr>
          <p:spPr>
            <a:xfrm>
              <a:off x="6349606" y="5667327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2627751-49FF-F548-BEF5-4E9D529E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8" y="3743368"/>
            <a:ext cx="4497050" cy="85238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56C2A7B-CC3B-2047-8693-3F0DFE8DF077}"/>
              </a:ext>
            </a:extLst>
          </p:cNvPr>
          <p:cNvSpPr txBox="1"/>
          <p:nvPr/>
        </p:nvSpPr>
        <p:spPr>
          <a:xfrm>
            <a:off x="403759" y="6145481"/>
            <a:ext cx="5142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Coordinate comparison figure by Obi Griffith, </a:t>
            </a:r>
            <a:r>
              <a:rPr lang="en-GB" sz="1100" dirty="0" err="1"/>
              <a:t>Biostars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93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7F3C6D-96F5-CC41-8089-9A3BFA2B6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208" y="2347933"/>
            <a:ext cx="5670577" cy="28475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diversion in binary and bitwise operations…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byte stores 8 bits in data allowing a value up to 255 to be stored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am I telling you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SAM flag field is combination of 12 bitwise flags…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Allows alignments to be filtered to isolate reads meeting particular criteria</a:t>
            </a:r>
          </a:p>
          <a:p>
            <a:endParaRPr lang="en-GB" dirty="0">
              <a:latin typeface="Courier" pitchFamily="2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B9C923-C6F8-C843-A3A1-E28CFF80F8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449992"/>
              </p:ext>
            </p:extLst>
          </p:nvPr>
        </p:nvGraphicFramePr>
        <p:xfrm>
          <a:off x="6074227" y="2692319"/>
          <a:ext cx="589222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930">
                  <a:extLst>
                    <a:ext uri="{9D8B030D-6E8A-4147-A177-3AD203B41FA5}">
                      <a16:colId xmlns:a16="http://schemas.microsoft.com/office/drawing/2014/main" val="1974931309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1739351989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675945913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125044182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196077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62559241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85868122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468156467"/>
                    </a:ext>
                  </a:extLst>
                </a:gridCol>
                <a:gridCol w="2503541">
                  <a:extLst>
                    <a:ext uri="{9D8B030D-6E8A-4147-A177-3AD203B41FA5}">
                      <a16:colId xmlns:a16="http://schemas.microsoft.com/office/drawing/2014/main" val="767282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Decimal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94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4+1=5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128+32+8+2+1=171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128+64+32+16+8+4+2+1=255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9521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D08850-2A2F-0A45-99E7-85762FD9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SAM Flags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B537-51C4-D143-919B-3E7AA39E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1A3D17-24AB-1749-B7D7-B03E7B7A01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Log into the cluster enabling X11 tunnelling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Quick reminder: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Start </a:t>
            </a:r>
            <a:r>
              <a:rPr lang="en-GB" dirty="0" err="1"/>
              <a:t>Xming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Start putty (enable SSH X11 forwarding)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Hostname: </a:t>
            </a:r>
            <a:r>
              <a:rPr lang="en-GB" dirty="0" err="1"/>
              <a:t>login.cluster.lifesci.dundee.ac.uk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Copy example data to your home directory</a:t>
            </a:r>
          </a:p>
          <a:p>
            <a:pPr lvl="1" indent="0">
              <a:buNone/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cp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–R /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tmp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Read_Mapping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~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76B956E-5DCA-364C-8B41-AE1DFA6BD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960" y="1593851"/>
            <a:ext cx="5731312" cy="460851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Update </a:t>
            </a:r>
            <a:r>
              <a:rPr lang="en-GB" dirty="0" err="1"/>
              <a:t>conda</a:t>
            </a:r>
            <a:r>
              <a:rPr lang="en-GB" dirty="0"/>
              <a:t>, create a new </a:t>
            </a:r>
            <a:r>
              <a:rPr lang="en-GB" dirty="0" err="1"/>
              <a:t>conda</a:t>
            </a:r>
            <a:r>
              <a:rPr lang="en-GB" dirty="0"/>
              <a:t> environment and install some packages:</a:t>
            </a:r>
          </a:p>
          <a:p>
            <a:endParaRPr lang="en-GB" dirty="0"/>
          </a:p>
          <a:p>
            <a:pPr>
              <a:spcAft>
                <a:spcPts val="0"/>
              </a:spcAft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update –n base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endParaRPr lang="en-GB" sz="1600" dirty="0">
              <a:solidFill>
                <a:srgbClr val="FF0000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create –n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read_mapping</a:t>
            </a:r>
            <a:b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activate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read_mapping</a:t>
            </a:r>
            <a:b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install bwa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samtools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\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picard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minimap2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will be using interactive commands, so create in interactive session on a cluster node:</a:t>
            </a:r>
          </a:p>
          <a:p>
            <a:pPr>
              <a:spcAft>
                <a:spcPts val="0"/>
              </a:spcAft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qrsh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–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pe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smp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4</a:t>
            </a: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c6100-18-1:~ $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activate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read_mapping</a:t>
            </a:r>
            <a:endParaRPr lang="en-GB" sz="1600" dirty="0">
              <a:solidFill>
                <a:srgbClr val="FF0000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600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cd </a:t>
            </a:r>
            <a:r>
              <a:rPr lang="en-GB" sz="1600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Read_Mapping</a:t>
            </a:r>
            <a:endParaRPr lang="en-GB" sz="1600" dirty="0">
              <a:solidFill>
                <a:srgbClr val="FF0000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D873C8-940A-E148-8EB4-97263D0F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begin…</a:t>
            </a:r>
          </a:p>
        </p:txBody>
      </p:sp>
    </p:spTree>
    <p:extLst>
      <p:ext uri="{BB962C8B-B14F-4D97-AF65-F5344CB8AC3E}">
        <p14:creationId xmlns:p14="http://schemas.microsoft.com/office/powerpoint/2010/main" val="39564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08CE0B-F347-6B4B-8FAA-51055A9252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2827339"/>
              </p:ext>
            </p:extLst>
          </p:nvPr>
        </p:nvGraphicFramePr>
        <p:xfrm>
          <a:off x="308119" y="1599787"/>
          <a:ext cx="5552353" cy="396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4424">
                  <a:extLst>
                    <a:ext uri="{9D8B030D-6E8A-4147-A177-3AD203B41FA5}">
                      <a16:colId xmlns:a16="http://schemas.microsoft.com/office/drawing/2014/main" val="1890795381"/>
                    </a:ext>
                  </a:extLst>
                </a:gridCol>
                <a:gridCol w="4397929">
                  <a:extLst>
                    <a:ext uri="{9D8B030D-6E8A-4147-A177-3AD203B41FA5}">
                      <a16:colId xmlns:a16="http://schemas.microsoft.com/office/drawing/2014/main" val="3185066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346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paired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6171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mapped in proper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348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unmapped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155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Mate unmapped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071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on reverse strand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3824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Mate on reverse strand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157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First in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521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Second in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172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Secondary alignment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1810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Does not pass filters i.e. 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7475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PCR/optical duplicate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392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Supplementary alignment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3850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096F-2BFB-1944-83D6-9E33F38BE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076" y="1593851"/>
            <a:ext cx="5684682" cy="46085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First read on our SAM file: Flag is 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Only one way to make 83</a:t>
            </a:r>
          </a:p>
          <a:p>
            <a:r>
              <a:rPr lang="en-GB" sz="1800" dirty="0"/>
              <a:t>	64+16+2+1=83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Read is paired, mapped in a proper pair, on the reverse strand and is first in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Next read (pair): Flag is 163</a:t>
            </a:r>
          </a:p>
          <a:p>
            <a:r>
              <a:rPr lang="en-GB" sz="1800" dirty="0"/>
              <a:t>	128+32+2+1=163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Read is paired, mapped in a proper pair, is on the reverse strand and is second in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Fortunately: </a:t>
            </a:r>
            <a:r>
              <a:rPr lang="en-GB" sz="1800" dirty="0">
                <a:hlinkClick r:id="rId3"/>
              </a:rPr>
              <a:t>https://broadinstitute.github.io/picard/explain-flags.html</a:t>
            </a:r>
            <a:endParaRPr lang="en-GB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CC94F-BF0F-F643-AB7B-70BE3272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SAM flags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1DDF7-4E83-444A-A67F-40920DD5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66D6D-D78C-BD4C-9B51-34B307C7E5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CIGAR string defines how read compares with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</a:t>
            </a:r>
            <a:r>
              <a:rPr lang="en-GB" dirty="0"/>
              <a:t>oncise </a:t>
            </a:r>
            <a:r>
              <a:rPr lang="en-GB" b="1" dirty="0"/>
              <a:t>I</a:t>
            </a:r>
            <a:r>
              <a:rPr lang="en-GB" dirty="0"/>
              <a:t>diosyncratic </a:t>
            </a:r>
            <a:r>
              <a:rPr lang="en-GB" b="1" dirty="0"/>
              <a:t>G</a:t>
            </a:r>
            <a:r>
              <a:rPr lang="en-GB" dirty="0"/>
              <a:t>apped </a:t>
            </a:r>
            <a:r>
              <a:rPr lang="en-GB" b="1" dirty="0"/>
              <a:t>A</a:t>
            </a:r>
            <a:r>
              <a:rPr lang="en-GB" dirty="0"/>
              <a:t>lignment </a:t>
            </a:r>
            <a:r>
              <a:rPr lang="en-GB" b="1" dirty="0"/>
              <a:t>R</a:t>
            </a:r>
            <a:r>
              <a:rPr lang="en-GB" dirty="0"/>
              <a:t>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Sequence of count and operators combined</a:t>
            </a:r>
          </a:p>
          <a:p>
            <a:pPr marL="357188" lvl="2" indent="0">
              <a:buNone/>
            </a:pPr>
            <a:r>
              <a:rPr lang="en-GB" dirty="0">
                <a:latin typeface="Courier" pitchFamily="2" charset="0"/>
              </a:rPr>
              <a:t>151M</a:t>
            </a:r>
            <a:r>
              <a:rPr lang="en-GB" dirty="0"/>
              <a:t>: 151 matches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</a:rPr>
              <a:t>CACGATCA**GACCGATACGTCCGA 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 CGATCAGAGA*CGATA</a:t>
            </a:r>
          </a:p>
          <a:p>
            <a:pPr marL="357188" lvl="2" indent="0">
              <a:buNone/>
            </a:pPr>
            <a:r>
              <a:rPr lang="en-GB" dirty="0"/>
              <a:t>Cigar string: </a:t>
            </a:r>
            <a:r>
              <a:rPr lang="en-GB" dirty="0">
                <a:latin typeface="Courier" pitchFamily="2" charset="0"/>
              </a:rPr>
              <a:t>6M2I2M1D5M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Limit of 65535 operations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29668D-094C-3D4C-81EA-DECD561134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2258570"/>
              </p:ext>
            </p:extLst>
          </p:nvPr>
        </p:nvGraphicFramePr>
        <p:xfrm>
          <a:off x="6066581" y="1676977"/>
          <a:ext cx="5927498" cy="362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3484">
                  <a:extLst>
                    <a:ext uri="{9D8B030D-6E8A-4147-A177-3AD203B41FA5}">
                      <a16:colId xmlns:a16="http://schemas.microsoft.com/office/drawing/2014/main" val="3349419455"/>
                    </a:ext>
                  </a:extLst>
                </a:gridCol>
                <a:gridCol w="2278948">
                  <a:extLst>
                    <a:ext uri="{9D8B030D-6E8A-4147-A177-3AD203B41FA5}">
                      <a16:colId xmlns:a16="http://schemas.microsoft.com/office/drawing/2014/main" val="1393342848"/>
                    </a:ext>
                  </a:extLst>
                </a:gridCol>
                <a:gridCol w="1211283">
                  <a:extLst>
                    <a:ext uri="{9D8B030D-6E8A-4147-A177-3AD203B41FA5}">
                      <a16:colId xmlns:a16="http://schemas.microsoft.com/office/drawing/2014/main" val="874382829"/>
                    </a:ext>
                  </a:extLst>
                </a:gridCol>
                <a:gridCol w="1163783">
                  <a:extLst>
                    <a:ext uri="{9D8B030D-6E8A-4147-A177-3AD203B41FA5}">
                      <a16:colId xmlns:a16="http://schemas.microsoft.com/office/drawing/2014/main" val="373341496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Consumes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Consumes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467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Alignment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5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Insertion to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806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Deletion from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217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Skipped region from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488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Soft clipping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102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Hard clipping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323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494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Sequence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70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Sequence mismatch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29292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5F16B6F-2EE9-C04B-8B3B-25616B1D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CIGAR string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61B4-856F-B241-A2FD-DA41F57B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CEE31-6222-FE4D-8108-E4521E7CEB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Clipped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Local alignments may not be aligned for full length of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Subsequences</a:t>
            </a:r>
            <a:r>
              <a:rPr lang="en-GB" dirty="0"/>
              <a:t> at end may be clipped off</a:t>
            </a:r>
          </a:p>
          <a:p>
            <a:r>
              <a:rPr lang="en-GB" dirty="0">
                <a:latin typeface="Courier" pitchFamily="2" charset="0"/>
              </a:rPr>
              <a:t>  GCTTAATGCGTGTGACAGTCGATGTACTGAC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    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gta</a:t>
            </a:r>
            <a:r>
              <a:rPr lang="en-GB" dirty="0" err="1">
                <a:latin typeface="Courier" pitchFamily="2" charset="0"/>
              </a:rPr>
              <a:t>GCGTGTGACAGTCGAT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ca</a:t>
            </a:r>
            <a:endParaRPr lang="en-GB" dirty="0">
              <a:solidFill>
                <a:srgbClr val="C00000"/>
              </a:solidFill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CIGAR string: </a:t>
            </a:r>
            <a:r>
              <a:rPr lang="en-GB" dirty="0">
                <a:latin typeface="Courier" pitchFamily="2" charset="0"/>
              </a:rPr>
              <a:t>3S16M2S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EF1A-0097-864D-AC32-50D801196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Spliced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cDNA to genomic alignments need to differentiate spanning introns from deletions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N: Skipped region from reference</a:t>
            </a:r>
          </a:p>
          <a:p>
            <a:r>
              <a:rPr lang="en-GB" dirty="0">
                <a:latin typeface="Courier" pitchFamily="2" charset="0"/>
              </a:rPr>
              <a:t>  GCTTAATGCGTGTGACAGTCGATGTACTGAC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     AATG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.........</a:t>
            </a:r>
            <a:r>
              <a:rPr lang="en-GB" dirty="0">
                <a:latin typeface="Courier" pitchFamily="2" charset="0"/>
              </a:rPr>
              <a:t>GTCGAT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CIGAR string: 4M9N6M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91F3F-EDDC-2A4A-B6F3-BE4BD900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CIGAR string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00D88-D05A-2A46-A014-8FA24EB7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6E6271-FE8A-414C-9D56-58DDA6A8A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7" y="1593851"/>
            <a:ext cx="11329942" cy="472975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fields can be appended to each alignment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Take the format of </a:t>
            </a:r>
            <a:r>
              <a:rPr lang="en-GB" dirty="0" err="1">
                <a:latin typeface="Courier" pitchFamily="2" charset="0"/>
              </a:rPr>
              <a:t>TAG:Type:Value</a:t>
            </a:r>
            <a:endParaRPr lang="en-GB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Tag is string of two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Standard tag definitions:</a:t>
            </a:r>
            <a:br>
              <a:rPr lang="en-GB" dirty="0"/>
            </a:br>
            <a:r>
              <a:rPr lang="en-GB" dirty="0">
                <a:hlinkClick r:id="rId2"/>
              </a:rPr>
              <a:t>https://samtools.github.io/hts-specs/SAMtags.pdf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67DB1D-E631-F94C-B67B-68C7EC31C4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4333935"/>
              </p:ext>
            </p:extLst>
          </p:nvPr>
        </p:nvGraphicFramePr>
        <p:xfrm>
          <a:off x="871126" y="2941700"/>
          <a:ext cx="3202111" cy="234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5522">
                  <a:extLst>
                    <a:ext uri="{9D8B030D-6E8A-4147-A177-3AD203B41FA5}">
                      <a16:colId xmlns:a16="http://schemas.microsoft.com/office/drawing/2014/main" val="2201966688"/>
                    </a:ext>
                  </a:extLst>
                </a:gridCol>
                <a:gridCol w="2546589">
                  <a:extLst>
                    <a:ext uri="{9D8B030D-6E8A-4147-A177-3AD203B41FA5}">
                      <a16:colId xmlns:a16="http://schemas.microsoft.com/office/drawing/2014/main" val="1795248164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5941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29944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5831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Real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8086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Hexadecimal 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0099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 err="1"/>
                        <a:t>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5945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881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A8106A5-A983-8245-B41E-E83939CF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Additional tags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D892-D4E8-DD41-9AA3-6590F042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AA12E-B688-084D-9F3D-1D99A61F746A}"/>
              </a:ext>
            </a:extLst>
          </p:cNvPr>
          <p:cNvSpPr/>
          <p:nvPr/>
        </p:nvSpPr>
        <p:spPr>
          <a:xfrm>
            <a:off x="2473218" y="1130527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NM:i:0  MD:Z:151 MC:Z:151M AS:i:151 XS:i:0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82BB19-687C-9A4A-9D72-2C784FEEA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45703"/>
              </p:ext>
            </p:extLst>
          </p:nvPr>
        </p:nvGraphicFramePr>
        <p:xfrm>
          <a:off x="5621345" y="2941700"/>
          <a:ext cx="6225064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6021">
                  <a:extLst>
                    <a:ext uri="{9D8B030D-6E8A-4147-A177-3AD203B41FA5}">
                      <a16:colId xmlns:a16="http://schemas.microsoft.com/office/drawing/2014/main" val="1021975061"/>
                    </a:ext>
                  </a:extLst>
                </a:gridCol>
                <a:gridCol w="5309043">
                  <a:extLst>
                    <a:ext uri="{9D8B030D-6E8A-4147-A177-3AD203B41FA5}">
                      <a16:colId xmlns:a16="http://schemas.microsoft.com/office/drawing/2014/main" val="734930957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456430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Edit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79617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String for mismatching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8450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CIGAR string for 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7963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Alignment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34475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Score of second best alignment (BWA specific tag)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33233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F17A7AE7-1F82-6045-9569-DDA1C0B87FF3}"/>
              </a:ext>
            </a:extLst>
          </p:cNvPr>
          <p:cNvGrpSpPr/>
          <p:nvPr/>
        </p:nvGrpSpPr>
        <p:grpSpPr>
          <a:xfrm>
            <a:off x="2472181" y="1171308"/>
            <a:ext cx="9374228" cy="2432853"/>
            <a:chOff x="2472181" y="1171308"/>
            <a:chExt cx="9374228" cy="2432853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7A82F95-0979-D14E-8F56-BFD62A74460C}"/>
                </a:ext>
              </a:extLst>
            </p:cNvPr>
            <p:cNvSpPr/>
            <p:nvPr/>
          </p:nvSpPr>
          <p:spPr>
            <a:xfrm>
              <a:off x="2472181" y="1171308"/>
              <a:ext cx="958751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F2DDA95F-5906-8F43-9DE0-7082CA26E3E9}"/>
                </a:ext>
              </a:extLst>
            </p:cNvPr>
            <p:cNvSpPr/>
            <p:nvPr/>
          </p:nvSpPr>
          <p:spPr>
            <a:xfrm>
              <a:off x="5621345" y="3295403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A57579-A257-F544-A506-8D82327667EF}"/>
              </a:ext>
            </a:extLst>
          </p:cNvPr>
          <p:cNvGrpSpPr/>
          <p:nvPr/>
        </p:nvGrpSpPr>
        <p:grpSpPr>
          <a:xfrm>
            <a:off x="3593861" y="1171308"/>
            <a:ext cx="8252548" cy="2776232"/>
            <a:chOff x="3593861" y="1171308"/>
            <a:chExt cx="8252548" cy="2776232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F5E658E-3519-9D4F-B97B-BC1E8E721AF1}"/>
                </a:ext>
              </a:extLst>
            </p:cNvPr>
            <p:cNvSpPr/>
            <p:nvPr/>
          </p:nvSpPr>
          <p:spPr>
            <a:xfrm>
              <a:off x="3593861" y="1171308"/>
              <a:ext cx="1209708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959C09E6-118E-C14C-A575-33778A86F664}"/>
                </a:ext>
              </a:extLst>
            </p:cNvPr>
            <p:cNvSpPr/>
            <p:nvPr/>
          </p:nvSpPr>
          <p:spPr>
            <a:xfrm>
              <a:off x="5621345" y="3638782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7A2FA-0F34-9B4E-9A7F-B83E1FA31099}"/>
              </a:ext>
            </a:extLst>
          </p:cNvPr>
          <p:cNvGrpSpPr/>
          <p:nvPr/>
        </p:nvGrpSpPr>
        <p:grpSpPr>
          <a:xfrm>
            <a:off x="4811188" y="1171308"/>
            <a:ext cx="7035221" cy="3110127"/>
            <a:chOff x="4811188" y="1171308"/>
            <a:chExt cx="7035221" cy="3110127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DA4B12B-CBCC-FC41-A424-902F5D21AEA0}"/>
                </a:ext>
              </a:extLst>
            </p:cNvPr>
            <p:cNvSpPr/>
            <p:nvPr/>
          </p:nvSpPr>
          <p:spPr>
            <a:xfrm>
              <a:off x="4811188" y="1171308"/>
              <a:ext cx="1369918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4BBD9716-8BCD-7649-9057-419964D1A4AF}"/>
                </a:ext>
              </a:extLst>
            </p:cNvPr>
            <p:cNvSpPr/>
            <p:nvPr/>
          </p:nvSpPr>
          <p:spPr>
            <a:xfrm>
              <a:off x="5621345" y="3972677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69C9D5-489D-F543-9686-D0467CE2ABB6}"/>
              </a:ext>
            </a:extLst>
          </p:cNvPr>
          <p:cNvGrpSpPr/>
          <p:nvPr/>
        </p:nvGrpSpPr>
        <p:grpSpPr>
          <a:xfrm>
            <a:off x="5621345" y="1171308"/>
            <a:ext cx="6225064" cy="3432146"/>
            <a:chOff x="5621345" y="1171308"/>
            <a:chExt cx="6225064" cy="3432146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54DF59EC-7259-C243-B44A-A9AE5933A759}"/>
                </a:ext>
              </a:extLst>
            </p:cNvPr>
            <p:cNvSpPr/>
            <p:nvPr/>
          </p:nvSpPr>
          <p:spPr>
            <a:xfrm>
              <a:off x="6188725" y="1171308"/>
              <a:ext cx="1197727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72C79EB1-085E-D249-B619-E00618BB3495}"/>
                </a:ext>
              </a:extLst>
            </p:cNvPr>
            <p:cNvSpPr/>
            <p:nvPr/>
          </p:nvSpPr>
          <p:spPr>
            <a:xfrm>
              <a:off x="5621345" y="4294696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10CC40-AD8C-2143-9E6A-6E99DCE19F3E}"/>
              </a:ext>
            </a:extLst>
          </p:cNvPr>
          <p:cNvGrpSpPr/>
          <p:nvPr/>
        </p:nvGrpSpPr>
        <p:grpSpPr>
          <a:xfrm>
            <a:off x="5621345" y="1171308"/>
            <a:ext cx="6225064" cy="3755550"/>
            <a:chOff x="5621345" y="1171308"/>
            <a:chExt cx="6225064" cy="3755550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25D696F2-AF51-B348-A6D5-CB5919453C3A}"/>
                </a:ext>
              </a:extLst>
            </p:cNvPr>
            <p:cNvSpPr/>
            <p:nvPr/>
          </p:nvSpPr>
          <p:spPr>
            <a:xfrm>
              <a:off x="7394071" y="1171308"/>
              <a:ext cx="983971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DB498E8A-D637-AE4A-ABF9-2AFBA149E4F6}"/>
                </a:ext>
              </a:extLst>
            </p:cNvPr>
            <p:cNvSpPr/>
            <p:nvPr/>
          </p:nvSpPr>
          <p:spPr>
            <a:xfrm>
              <a:off x="5621345" y="4618100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42F76D-7BB7-D84F-B8F8-A830D36DF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Read groups allow combination of reads from different sources within one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Map individual reads to e.g.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Required by some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Entry in header for each read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RG tag on each alignment mapping to read group i.e. </a:t>
            </a:r>
            <a:r>
              <a:rPr lang="en-GB" dirty="0">
                <a:latin typeface="Courier" pitchFamily="2" charset="0"/>
              </a:rPr>
              <a:t>RG:Z:1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F910-8A07-AC43-BFE3-8D71B8DD3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200" dirty="0">
                <a:latin typeface="Courier" pitchFamily="2" charset="0"/>
              </a:rPr>
              <a:t>@RG  ID:1  PL:ILLUMINA  PU:1  BC:CGCTCAGTTC  SM:H293</a:t>
            </a:r>
            <a:br>
              <a:rPr lang="en-GB" sz="1200" dirty="0">
                <a:latin typeface="Courier" pitchFamily="2" charset="0"/>
              </a:rPr>
            </a:br>
            <a:r>
              <a:rPr lang="en-GB" sz="1200" dirty="0">
                <a:latin typeface="Courier" pitchFamily="2" charset="0"/>
              </a:rPr>
              <a:t>@RG  ID:2  PL:ILLUMINA  PU:1  BC:TATCTGACCT  SM:H355</a:t>
            </a: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44C4B8-1135-B94B-844C-152E70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Read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7497A-04BE-454F-9BD8-6B99DF28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2A154B-2F5A-E747-96A0-9E73CAB28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57111"/>
              </p:ext>
            </p:extLst>
          </p:nvPr>
        </p:nvGraphicFramePr>
        <p:xfrm>
          <a:off x="6549242" y="2269395"/>
          <a:ext cx="4501408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0704">
                  <a:extLst>
                    <a:ext uri="{9D8B030D-6E8A-4147-A177-3AD203B41FA5}">
                      <a16:colId xmlns:a16="http://schemas.microsoft.com/office/drawing/2014/main" val="2943895163"/>
                    </a:ext>
                  </a:extLst>
                </a:gridCol>
                <a:gridCol w="2250704">
                  <a:extLst>
                    <a:ext uri="{9D8B030D-6E8A-4147-A177-3AD203B41FA5}">
                      <a16:colId xmlns:a16="http://schemas.microsoft.com/office/drawing/2014/main" val="842411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3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Unique identifier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2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Platform unit i.e.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Barcode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9608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1916FF9-4EC8-CF49-8F42-83D92C56B379}"/>
              </a:ext>
            </a:extLst>
          </p:cNvPr>
          <p:cNvGrpSpPr/>
          <p:nvPr/>
        </p:nvGrpSpPr>
        <p:grpSpPr>
          <a:xfrm>
            <a:off x="6549242" y="1593851"/>
            <a:ext cx="4501408" cy="1444251"/>
            <a:chOff x="6549242" y="1593851"/>
            <a:chExt cx="4501408" cy="1444251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0E272F8-C297-1F47-8108-8B8FE5B8DAAE}"/>
                </a:ext>
              </a:extLst>
            </p:cNvPr>
            <p:cNvSpPr/>
            <p:nvPr/>
          </p:nvSpPr>
          <p:spPr>
            <a:xfrm>
              <a:off x="6745183" y="1593851"/>
              <a:ext cx="510639" cy="44276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C2004F6-630F-A94E-BC85-3535E5186FA5}"/>
                </a:ext>
              </a:extLst>
            </p:cNvPr>
            <p:cNvSpPr/>
            <p:nvPr/>
          </p:nvSpPr>
          <p:spPr>
            <a:xfrm>
              <a:off x="6549242" y="2616528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51022F-03A7-B740-B7A3-D6C679B781AF}"/>
              </a:ext>
            </a:extLst>
          </p:cNvPr>
          <p:cNvGrpSpPr/>
          <p:nvPr/>
        </p:nvGrpSpPr>
        <p:grpSpPr>
          <a:xfrm>
            <a:off x="6549242" y="1593851"/>
            <a:ext cx="4501408" cy="1819570"/>
            <a:chOff x="6549242" y="1593851"/>
            <a:chExt cx="4501408" cy="181957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3D8FE6E-E659-2A4C-9421-FC4B10B3090A}"/>
                </a:ext>
              </a:extLst>
            </p:cNvPr>
            <p:cNvSpPr/>
            <p:nvPr/>
          </p:nvSpPr>
          <p:spPr>
            <a:xfrm>
              <a:off x="7271655" y="1593851"/>
              <a:ext cx="1195451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8AA7B533-835D-A245-B2DA-E53DAF8D55AA}"/>
                </a:ext>
              </a:extLst>
            </p:cNvPr>
            <p:cNvSpPr/>
            <p:nvPr/>
          </p:nvSpPr>
          <p:spPr>
            <a:xfrm>
              <a:off x="6549242" y="2991847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317DD2-98B4-2041-B3DD-A773A631F169}"/>
              </a:ext>
            </a:extLst>
          </p:cNvPr>
          <p:cNvGrpSpPr/>
          <p:nvPr/>
        </p:nvGrpSpPr>
        <p:grpSpPr>
          <a:xfrm>
            <a:off x="6549242" y="1593851"/>
            <a:ext cx="4501408" cy="2194889"/>
            <a:chOff x="6549242" y="1593851"/>
            <a:chExt cx="4501408" cy="2194889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530EF4D-74B7-FB4D-9794-71AD07082E8E}"/>
                </a:ext>
              </a:extLst>
            </p:cNvPr>
            <p:cNvSpPr/>
            <p:nvPr/>
          </p:nvSpPr>
          <p:spPr>
            <a:xfrm>
              <a:off x="8482940" y="1593851"/>
              <a:ext cx="536370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EF185B63-3A97-F148-8144-9ADF83E7C389}"/>
                </a:ext>
              </a:extLst>
            </p:cNvPr>
            <p:cNvSpPr/>
            <p:nvPr/>
          </p:nvSpPr>
          <p:spPr>
            <a:xfrm>
              <a:off x="6549242" y="3367166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2A5EA9-9D7B-904D-ABE2-40FE087AE6B2}"/>
              </a:ext>
            </a:extLst>
          </p:cNvPr>
          <p:cNvGrpSpPr/>
          <p:nvPr/>
        </p:nvGrpSpPr>
        <p:grpSpPr>
          <a:xfrm>
            <a:off x="6549242" y="1593851"/>
            <a:ext cx="4501408" cy="2550819"/>
            <a:chOff x="6549242" y="1593851"/>
            <a:chExt cx="4501408" cy="2550819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E338978E-93D8-2D45-8C34-FEAD391F7F6D}"/>
                </a:ext>
              </a:extLst>
            </p:cNvPr>
            <p:cNvSpPr/>
            <p:nvPr/>
          </p:nvSpPr>
          <p:spPr>
            <a:xfrm>
              <a:off x="9046299" y="1593851"/>
              <a:ext cx="1332734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AF57B74E-CB58-EA4D-94EC-FCBAAF0485F5}"/>
                </a:ext>
              </a:extLst>
            </p:cNvPr>
            <p:cNvSpPr/>
            <p:nvPr/>
          </p:nvSpPr>
          <p:spPr>
            <a:xfrm>
              <a:off x="6549242" y="3723096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3CC4CF-3EE2-6A4B-AEB4-B24D11D7EAB3}"/>
              </a:ext>
            </a:extLst>
          </p:cNvPr>
          <p:cNvGrpSpPr/>
          <p:nvPr/>
        </p:nvGrpSpPr>
        <p:grpSpPr>
          <a:xfrm>
            <a:off x="6549242" y="1593851"/>
            <a:ext cx="4667001" cy="2918088"/>
            <a:chOff x="6549242" y="1593851"/>
            <a:chExt cx="4667001" cy="2918088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79DF899-A38A-9E46-8671-A0B12D19DE55}"/>
                </a:ext>
              </a:extLst>
            </p:cNvPr>
            <p:cNvSpPr/>
            <p:nvPr/>
          </p:nvSpPr>
          <p:spPr>
            <a:xfrm>
              <a:off x="10411960" y="1593851"/>
              <a:ext cx="804283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65F16A20-72FF-4647-B102-F810F9C9876E}"/>
                </a:ext>
              </a:extLst>
            </p:cNvPr>
            <p:cNvSpPr/>
            <p:nvPr/>
          </p:nvSpPr>
          <p:spPr>
            <a:xfrm>
              <a:off x="6549242" y="4090365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44D24-98F4-DE40-A213-BB69A4E7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Read groups can be added by some aligners at run-time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BWA: -R argument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</a:rPr>
              <a:t>bwa –R "@RG\tID:1\tSM:H293\</a:t>
            </a:r>
            <a:r>
              <a:rPr lang="en-GB" dirty="0" err="1">
                <a:latin typeface="Courier" pitchFamily="2" charset="0"/>
              </a:rPr>
              <a:t>tPL:ILLUMINA</a:t>
            </a:r>
            <a:r>
              <a:rPr lang="en-GB" dirty="0">
                <a:latin typeface="Courier" pitchFamily="2" charset="0"/>
              </a:rPr>
              <a:t>\tPU:1" H293 H395_1.fq.gz H395_2.fq.gz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Picard tools: set of utilities for manipulating NGS data</a:t>
            </a:r>
          </a:p>
          <a:p>
            <a:pPr marL="355600" lvl="2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2000" dirty="0"/>
              <a:t>- List available tools</a:t>
            </a:r>
          </a:p>
          <a:p>
            <a:pPr marL="355600" lvl="2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AddOrReplaceReadGroups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2000" dirty="0"/>
              <a:t>– show usage info</a:t>
            </a:r>
          </a:p>
          <a:p>
            <a:pPr marL="355600" lvl="2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AddOrReplaceReadGroups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I=H395.sam O=H395_RG.sam \ 	RGID=1 RGLB=Lib1 RGPL=ILLUMINA RGSM=H395 RGPU=1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Examine the H395_RG.sam file with '</a:t>
            </a:r>
            <a:r>
              <a:rPr lang="en-GB" sz="1800" dirty="0">
                <a:solidFill>
                  <a:schemeClr val="tx1"/>
                </a:solidFill>
                <a:latin typeface="Courier" pitchFamily="2" charset="0"/>
              </a:rPr>
              <a:t>less</a:t>
            </a:r>
            <a:r>
              <a:rPr lang="en-GB" sz="1800" dirty="0">
                <a:solidFill>
                  <a:schemeClr val="tx1"/>
                </a:solidFill>
              </a:rPr>
              <a:t>'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A14F8-306E-1244-B9A2-0402857D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6ACC3-C338-4447-8E0C-C54682A6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read groups to a SAM file</a:t>
            </a:r>
          </a:p>
        </p:txBody>
      </p:sp>
    </p:spTree>
    <p:extLst>
      <p:ext uri="{BB962C8B-B14F-4D97-AF65-F5344CB8AC3E}">
        <p14:creationId xmlns:p14="http://schemas.microsoft.com/office/powerpoint/2010/main" val="29238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2A849-423F-444B-8F29-06359FB53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407" y="1059462"/>
            <a:ext cx="11311356" cy="51750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Binary equivalent of SAM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Much more compact – should always be used in preference to SAM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Not human readable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Samtools</a:t>
            </a:r>
            <a:r>
              <a:rPr lang="en-GB" sz="1800" dirty="0"/>
              <a:t> view can be used to convert SAM/BAM/CRAM files</a:t>
            </a:r>
          </a:p>
          <a:p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view</a:t>
            </a:r>
            <a:endParaRPr lang="en-GB" sz="1400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view -b -o H395_RG.bam -@ 4 H395_RG.sam</a:t>
            </a:r>
          </a:p>
          <a:p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du –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hs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H395_RG.*</a:t>
            </a:r>
            <a:br>
              <a:rPr lang="en-GB" sz="14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84M	H395_RG.bam</a:t>
            </a:r>
            <a:b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294M	H395_RG.sam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Samtools</a:t>
            </a:r>
            <a:r>
              <a:rPr lang="en-GB" sz="1800" dirty="0"/>
              <a:t> view outputs on STDOUT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Can be used to view BAM files as SAM</a:t>
            </a:r>
          </a:p>
          <a:p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view –H H395_RG.bam </a:t>
            </a:r>
            <a:r>
              <a:rPr lang="en-GB" sz="1400" dirty="0"/>
              <a:t>– view headers only</a:t>
            </a:r>
            <a:br>
              <a:rPr lang="en-GB" sz="14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view H395_RG.bam </a:t>
            </a:r>
            <a:r>
              <a:rPr lang="en-GB" sz="1400" dirty="0"/>
              <a:t>– view alignments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7C3D9C-832B-8142-9046-E6F678D7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Format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0AB64-FFCC-744A-9BD9-54A4D704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46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FABDA1-E8D3-B94B-8EA7-5E9777B90377}"/>
              </a:ext>
            </a:extLst>
          </p:cNvPr>
          <p:cNvGrpSpPr/>
          <p:nvPr/>
        </p:nvGrpSpPr>
        <p:grpSpPr>
          <a:xfrm>
            <a:off x="4393870" y="2526480"/>
            <a:ext cx="2347313" cy="745172"/>
            <a:chOff x="4393870" y="2526480"/>
            <a:chExt cx="2347313" cy="745172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441F817D-214C-0446-813E-991EECEF7256}"/>
                </a:ext>
              </a:extLst>
            </p:cNvPr>
            <p:cNvSpPr/>
            <p:nvPr/>
          </p:nvSpPr>
          <p:spPr>
            <a:xfrm>
              <a:off x="4393870" y="3051958"/>
              <a:ext cx="320634" cy="21969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B4D41E-44B2-B14D-811C-9CC4CC5FB3D2}"/>
                </a:ext>
              </a:extLst>
            </p:cNvPr>
            <p:cNvSpPr txBox="1"/>
            <p:nvPr/>
          </p:nvSpPr>
          <p:spPr>
            <a:xfrm>
              <a:off x="5132088" y="2526480"/>
              <a:ext cx="1609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Output bam format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01989EE-E672-E241-A454-7B3A2A9FD5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6068" y="2786750"/>
              <a:ext cx="571836" cy="26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7F7AAB-D84A-BA46-A9B0-EF690AF1D382}"/>
              </a:ext>
            </a:extLst>
          </p:cNvPr>
          <p:cNvGrpSpPr/>
          <p:nvPr/>
        </p:nvGrpSpPr>
        <p:grpSpPr>
          <a:xfrm>
            <a:off x="6273084" y="2626432"/>
            <a:ext cx="2957749" cy="645219"/>
            <a:chOff x="4393869" y="2636321"/>
            <a:chExt cx="2957749" cy="645219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472A2D52-AAA3-E44B-8D2C-E9279555AE04}"/>
                </a:ext>
              </a:extLst>
            </p:cNvPr>
            <p:cNvSpPr/>
            <p:nvPr/>
          </p:nvSpPr>
          <p:spPr>
            <a:xfrm>
              <a:off x="4393869" y="3051957"/>
              <a:ext cx="578819" cy="22958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CD71F-0D51-7943-BCCD-162F2CED3210}"/>
                </a:ext>
              </a:extLst>
            </p:cNvPr>
            <p:cNvSpPr txBox="1"/>
            <p:nvPr/>
          </p:nvSpPr>
          <p:spPr>
            <a:xfrm>
              <a:off x="6151418" y="2636321"/>
              <a:ext cx="120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Run 4 threads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8F9563-DAB2-7340-B064-51DFB852F09D}"/>
                </a:ext>
              </a:extLst>
            </p:cNvPr>
            <p:cNvCxnSpPr/>
            <p:nvPr/>
          </p:nvCxnSpPr>
          <p:spPr>
            <a:xfrm flipV="1">
              <a:off x="4756068" y="2796639"/>
              <a:ext cx="1365662" cy="255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CE57DF-FFE3-CE48-9C85-42A1F576EB4A}"/>
              </a:ext>
            </a:extLst>
          </p:cNvPr>
          <p:cNvGrpSpPr/>
          <p:nvPr/>
        </p:nvGrpSpPr>
        <p:grpSpPr>
          <a:xfrm>
            <a:off x="4744192" y="2319201"/>
            <a:ext cx="3772561" cy="952450"/>
            <a:chOff x="4393870" y="2319201"/>
            <a:chExt cx="3772561" cy="952450"/>
          </a:xfrm>
        </p:grpSpPr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39FC01D6-6C45-164A-BC94-86E22293E9ED}"/>
                </a:ext>
              </a:extLst>
            </p:cNvPr>
            <p:cNvSpPr/>
            <p:nvPr/>
          </p:nvSpPr>
          <p:spPr>
            <a:xfrm>
              <a:off x="4393870" y="3051958"/>
              <a:ext cx="1528892" cy="21969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5AAA5A-BA9B-0946-93F3-0BC0C41B57EE}"/>
                </a:ext>
              </a:extLst>
            </p:cNvPr>
            <p:cNvSpPr txBox="1"/>
            <p:nvPr/>
          </p:nvSpPr>
          <p:spPr>
            <a:xfrm>
              <a:off x="6776307" y="2319201"/>
              <a:ext cx="1390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Output filename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03F164-20F0-7E44-8C20-ED696B70B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5195" y="2583876"/>
              <a:ext cx="1622597" cy="4558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0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65107-5C06-774E-BFEF-16CE0F2C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9F48D5-EB81-DB46-898B-59CDA001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BAM Format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CAF9F82-5852-FD4B-8139-E5172A49DC22}"/>
              </a:ext>
            </a:extLst>
          </p:cNvPr>
          <p:cNvSpPr txBox="1">
            <a:spLocks/>
          </p:cNvSpPr>
          <p:nvPr/>
        </p:nvSpPr>
        <p:spPr>
          <a:xfrm>
            <a:off x="617407" y="1059462"/>
            <a:ext cx="11311356" cy="51750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None/>
              <a:defRPr sz="2000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8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79500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4351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Samtools</a:t>
            </a:r>
            <a:r>
              <a:rPr lang="en-GB" sz="1800" dirty="0"/>
              <a:t> can also read from STDIN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Can use with pipes to avoid writing SAM output from BWA to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Update your </a:t>
            </a:r>
            <a:r>
              <a:rPr lang="en-GB" sz="1800" dirty="0" err="1"/>
              <a:t>bwa.sh</a:t>
            </a:r>
            <a:r>
              <a:rPr lang="en-GB" sz="1800" dirty="0"/>
              <a:t> script: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#!/bin/bash</a:t>
            </a:r>
          </a:p>
          <a:p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#$ -</a:t>
            </a:r>
            <a:r>
              <a:rPr lang="en-GB" sz="1200" dirty="0" err="1">
                <a:solidFill>
                  <a:schemeClr val="tx1"/>
                </a:solidFill>
                <a:latin typeface="Courier" pitchFamily="2" charset="0"/>
              </a:rPr>
              <a:t>cwd</a:t>
            </a:r>
            <a:endParaRPr lang="en-GB" sz="1200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#$ -V</a:t>
            </a:r>
          </a:p>
          <a:p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#$ -</a:t>
            </a:r>
            <a:r>
              <a:rPr lang="en-GB" sz="1200" dirty="0" err="1">
                <a:solidFill>
                  <a:schemeClr val="tx1"/>
                </a:solidFill>
                <a:latin typeface="Courier" pitchFamily="2" charset="0"/>
              </a:rPr>
              <a:t>pe</a:t>
            </a: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urier" pitchFamily="2" charset="0"/>
              </a:rPr>
              <a:t>smp</a:t>
            </a: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 8</a:t>
            </a:r>
          </a:p>
          <a:p>
            <a:r>
              <a:rPr lang="en-GB" sz="1200" dirty="0" err="1">
                <a:solidFill>
                  <a:schemeClr val="tx1"/>
                </a:solidFill>
                <a:latin typeface="Courier" pitchFamily="2" charset="0"/>
              </a:rPr>
              <a:t>cp</a:t>
            </a: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 -v reference/H293.* $TMPDIR</a:t>
            </a:r>
          </a:p>
          <a:p>
            <a:r>
              <a:rPr lang="en-GB" sz="1200" dirty="0" err="1">
                <a:solidFill>
                  <a:schemeClr val="tx1"/>
                </a:solidFill>
                <a:latin typeface="Courier" pitchFamily="2" charset="0"/>
              </a:rPr>
              <a:t>cp</a:t>
            </a: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 -v reads/H395_?.fq.gz $TMPDIR</a:t>
            </a:r>
          </a:p>
          <a:p>
            <a:r>
              <a:rPr lang="en-GB" sz="1200" dirty="0">
                <a:solidFill>
                  <a:srgbClr val="C00000"/>
                </a:solidFill>
                <a:latin typeface="Courier" pitchFamily="2" charset="0"/>
              </a:rPr>
              <a:t>bwa mem -t 8 -M $TMPDIR/H293 $TMPDIR/H395_1.fq.gz $TMPDIR/H395_2.fq.gz | </a:t>
            </a:r>
            <a:r>
              <a:rPr lang="en-GB" sz="12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200" dirty="0">
                <a:solidFill>
                  <a:srgbClr val="C00000"/>
                </a:solidFill>
                <a:latin typeface="Courier" pitchFamily="2" charset="0"/>
              </a:rPr>
              <a:t> view -b -o $TMPDIR/H395.bam -</a:t>
            </a:r>
          </a:p>
          <a:p>
            <a:r>
              <a:rPr lang="en-GB" sz="1200" dirty="0" err="1">
                <a:solidFill>
                  <a:srgbClr val="C00000"/>
                </a:solidFill>
                <a:latin typeface="Courier" pitchFamily="2" charset="0"/>
              </a:rPr>
              <a:t>cp</a:t>
            </a:r>
            <a:r>
              <a:rPr lang="en-GB" sz="1200" dirty="0">
                <a:solidFill>
                  <a:srgbClr val="C00000"/>
                </a:solidFill>
                <a:latin typeface="Courier" pitchFamily="2" charset="0"/>
              </a:rPr>
              <a:t> -v $TMPDIR/H395.bam .</a:t>
            </a:r>
          </a:p>
          <a:p>
            <a:endParaRPr lang="en-GB" sz="1200" dirty="0">
              <a:solidFill>
                <a:srgbClr val="C00000"/>
              </a:solidFill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Now rerun it and look for your H395.bam file appearing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Take a look at this with ‘</a:t>
            </a:r>
            <a:r>
              <a:rPr lang="en-GB" sz="1800" dirty="0" err="1"/>
              <a:t>samtools</a:t>
            </a:r>
            <a:r>
              <a:rPr lang="en-GB" sz="1800" dirty="0"/>
              <a:t> view’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1E0F9F-362A-2249-8B5E-AD6A64D36B8D}"/>
              </a:ext>
            </a:extLst>
          </p:cNvPr>
          <p:cNvGrpSpPr/>
          <p:nvPr/>
        </p:nvGrpSpPr>
        <p:grpSpPr>
          <a:xfrm>
            <a:off x="7913685" y="2985003"/>
            <a:ext cx="3601435" cy="1793289"/>
            <a:chOff x="4973671" y="2277876"/>
            <a:chExt cx="3601435" cy="1793289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165E8AF1-DC0E-2740-B964-B62701950147}"/>
                </a:ext>
              </a:extLst>
            </p:cNvPr>
            <p:cNvSpPr/>
            <p:nvPr/>
          </p:nvSpPr>
          <p:spPr>
            <a:xfrm>
              <a:off x="7740177" y="3851471"/>
              <a:ext cx="234087" cy="21969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FFE6D1-9618-DF42-A8A3-4B18727CA882}"/>
                </a:ext>
              </a:extLst>
            </p:cNvPr>
            <p:cNvSpPr txBox="1"/>
            <p:nvPr/>
          </p:nvSpPr>
          <p:spPr>
            <a:xfrm>
              <a:off x="4973671" y="2277876"/>
              <a:ext cx="3601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‘-’ in place of input filename - read from STDIN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CC8C87-B867-E743-A8CE-71DD9A1AE429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6774389" y="2585653"/>
              <a:ext cx="1010915" cy="11914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72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D1C671-CE61-6644-BAFF-1ADF04A2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18FB8-8B25-5340-97AF-9DDAB4B102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60A23-8E05-374B-AF18-9E85F6D9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265494"/>
            <a:ext cx="11293543" cy="47256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BAM files generally need to be sorted by co-ordinate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Output of aligners will not generally be sorted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Coordinate sorted file sorted first by reference name followed by base position</a:t>
            </a:r>
          </a:p>
          <a:p>
            <a:pPr marL="355600"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sort </a:t>
            </a:r>
          </a:p>
          <a:p>
            <a:pPr marL="355600"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sort --threads 4 –o H395.sorted.bam H395.bam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Check the headers of H395.bam and H395.sorted.bam</a:t>
            </a:r>
          </a:p>
          <a:p>
            <a:pPr marL="355600"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view –H H395.bam</a:t>
            </a:r>
          </a:p>
          <a:p>
            <a:pPr marL="355600"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view –H H395.sorted.bam</a:t>
            </a:r>
            <a:endParaRPr lang="en-GB" sz="1800" dirty="0">
              <a:solidFill>
                <a:srgbClr val="C00000"/>
              </a:solidFill>
              <a:latin typeface="Courier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Now look at the sorted alignments – pay attention to the POS column</a:t>
            </a:r>
          </a:p>
          <a:p>
            <a:pPr marL="355600"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view H395.sorted.bam|less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6B26F-7359-3147-A3DB-E31EE865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117F1C-2219-4A4E-B5AC-A7B753DF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files: sorting and indexing</a:t>
            </a:r>
          </a:p>
        </p:txBody>
      </p:sp>
    </p:spTree>
    <p:extLst>
      <p:ext uri="{BB962C8B-B14F-4D97-AF65-F5344CB8AC3E}">
        <p14:creationId xmlns:p14="http://schemas.microsoft.com/office/powerpoint/2010/main" val="2974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01E0-003A-C145-A857-6B79B5AC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06" y="1593851"/>
            <a:ext cx="11159067" cy="4686299"/>
          </a:xfrm>
        </p:spPr>
        <p:txBody>
          <a:bodyPr/>
          <a:lstStyle/>
          <a:p>
            <a:r>
              <a:rPr lang="en-US" dirty="0"/>
              <a:t>The cluster filesystem can be mounted as a network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file explorer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'This PC'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'Map network drive'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'\\</a:t>
            </a:r>
            <a:r>
              <a:rPr lang="en-US" dirty="0" err="1"/>
              <a:t>smb.cluster.lifesci.dundee.ac.uk</a:t>
            </a:r>
            <a:r>
              <a:rPr lang="en-US" dirty="0"/>
              <a:t>\[username]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'Connect using different credentials'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'Finish'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credentials – LIFESCI-AD\username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now drag and drop files to the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5A9D-0984-F640-BA0A-B15FF853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C31DC-2EF6-4440-8AD7-533E8DFA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files: CIFS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03D15-932E-F54F-A46A-DE3AAEFF5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74" y="1965187"/>
            <a:ext cx="6858000" cy="48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CB5F0C-69F6-4346-AE2F-29B8901C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5" y="2619552"/>
            <a:ext cx="6380144" cy="3594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0562F0-CDA4-364D-9018-F679ED8EA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5" y="2619552"/>
            <a:ext cx="6380144" cy="3594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E1DCCD-A5F3-2349-9849-44025C2AF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72" y="2819123"/>
            <a:ext cx="4633634" cy="3424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ADDF03-D320-CE41-983E-492F1FA60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52" y="1952718"/>
            <a:ext cx="5369234" cy="396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2D528-5693-034C-A0D9-5FC00ADEE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35" y="2317245"/>
            <a:ext cx="4343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DBD0C-FD2D-064D-A4CD-6718DDB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43" y="1207008"/>
            <a:ext cx="11370732" cy="492951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Indexes allow software to randomly access data within a BAM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Index is binary file with </a:t>
            </a:r>
            <a:r>
              <a:rPr lang="en-GB" sz="1600" dirty="0">
                <a:latin typeface="Courier" pitchFamily="2" charset="0"/>
              </a:rPr>
              <a:t>.bai </a:t>
            </a:r>
            <a:r>
              <a:rPr lang="en-GB" sz="1800" dirty="0"/>
              <a:t>filename suffix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A BAM index can be created with </a:t>
            </a:r>
            <a:r>
              <a:rPr lang="en-GB" sz="1800" dirty="0" err="1"/>
              <a:t>samtools</a:t>
            </a:r>
            <a:r>
              <a:rPr lang="en-GB" sz="1800" dirty="0"/>
              <a:t> index</a:t>
            </a:r>
          </a:p>
          <a:p>
            <a:pPr marL="355600" lvl="2" indent="0">
              <a:buNone/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index </a:t>
            </a:r>
            <a:br>
              <a:rPr lang="en-GB" sz="16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index -@ 4 H395.sorted.bam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Check the index is created (</a:t>
            </a:r>
            <a:r>
              <a:rPr lang="en-GB" sz="1600" dirty="0">
                <a:latin typeface="Courier" pitchFamily="2" charset="0"/>
              </a:rPr>
              <a:t>H395.sorted.bam.bai</a:t>
            </a:r>
            <a:r>
              <a:rPr lang="en-GB" sz="1800" dirty="0"/>
              <a:t>) with '</a:t>
            </a:r>
            <a:r>
              <a:rPr lang="en-GB" sz="1600" dirty="0">
                <a:latin typeface="Courier" pitchFamily="2" charset="0"/>
              </a:rPr>
              <a:t>ls</a:t>
            </a:r>
            <a:r>
              <a:rPr lang="en-GB" sz="1800" dirty="0"/>
              <a:t>’</a:t>
            </a:r>
          </a:p>
          <a:p>
            <a:pPr marL="355600" lvl="2" indent="0">
              <a:buNone/>
            </a:pPr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rm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H395.sorted.bam*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Update </a:t>
            </a:r>
            <a:r>
              <a:rPr lang="en-GB" sz="1900" dirty="0" err="1"/>
              <a:t>bwa.sh</a:t>
            </a:r>
            <a:r>
              <a:rPr lang="en-GB" sz="1900" dirty="0"/>
              <a:t> to sort and index our bam file as we create it…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>
                <a:latin typeface="Courier" pitchFamily="2" charset="0"/>
              </a:rPr>
              <a:t>#!/bin/bash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>
                <a:latin typeface="Courier" pitchFamily="2" charset="0"/>
              </a:rPr>
              <a:t>#$ -</a:t>
            </a:r>
            <a:r>
              <a:rPr lang="en-GB" sz="1500" dirty="0" err="1">
                <a:latin typeface="Courier" pitchFamily="2" charset="0"/>
              </a:rPr>
              <a:t>cwd</a:t>
            </a:r>
            <a:endParaRPr lang="en-GB" sz="1500" dirty="0">
              <a:latin typeface="Courier" pitchFamily="2" charset="0"/>
            </a:endParaRP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>
                <a:latin typeface="Courier" pitchFamily="2" charset="0"/>
              </a:rPr>
              <a:t>#$ -V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>
                <a:latin typeface="Courier" pitchFamily="2" charset="0"/>
              </a:rPr>
              <a:t>#$ -</a:t>
            </a:r>
            <a:r>
              <a:rPr lang="en-GB" sz="1500" dirty="0" err="1">
                <a:latin typeface="Courier" pitchFamily="2" charset="0"/>
              </a:rPr>
              <a:t>pe</a:t>
            </a:r>
            <a:r>
              <a:rPr lang="en-GB" sz="1500" dirty="0">
                <a:latin typeface="Courier" pitchFamily="2" charset="0"/>
              </a:rPr>
              <a:t> </a:t>
            </a:r>
            <a:r>
              <a:rPr lang="en-GB" sz="1500" dirty="0" err="1">
                <a:latin typeface="Courier" pitchFamily="2" charset="0"/>
              </a:rPr>
              <a:t>smp</a:t>
            </a:r>
            <a:r>
              <a:rPr lang="en-GB" sz="1500" dirty="0">
                <a:latin typeface="Courier" pitchFamily="2" charset="0"/>
              </a:rPr>
              <a:t> 8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 err="1">
                <a:latin typeface="Courier" pitchFamily="2" charset="0"/>
              </a:rPr>
              <a:t>cp</a:t>
            </a:r>
            <a:r>
              <a:rPr lang="en-GB" sz="1500" dirty="0">
                <a:latin typeface="Courier" pitchFamily="2" charset="0"/>
              </a:rPr>
              <a:t> -v reference/H293.* $TMPDIR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 err="1">
                <a:latin typeface="Courier" pitchFamily="2" charset="0"/>
              </a:rPr>
              <a:t>cp</a:t>
            </a:r>
            <a:r>
              <a:rPr lang="en-GB" sz="1500" dirty="0">
                <a:latin typeface="Courier" pitchFamily="2" charset="0"/>
              </a:rPr>
              <a:t> -v reads/H395_?.fq.gz $TMPDIR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bwa mem -t 8 -M $TMPDIR/H293 $TMPDIR/H395_1.fq.gz $TMPDIR/H395_2.fq.gz \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 | </a:t>
            </a:r>
            <a:r>
              <a:rPr lang="en-GB" sz="15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samtools</a:t>
            </a:r>
            <a:r>
              <a:rPr lang="en-GB" sz="15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sort -O bam -o $TMPDIR/H395.sorted.bam -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samtools</a:t>
            </a:r>
            <a:r>
              <a:rPr lang="en-GB" sz="15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index -@ 4 $TMPDIR/H395.sorted.bam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cp</a:t>
            </a:r>
            <a:r>
              <a:rPr lang="en-GB" sz="15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-v $TMPDIR/H395.sorted.* .</a:t>
            </a:r>
            <a:endParaRPr lang="en-GB" sz="2600" dirty="0">
              <a:solidFill>
                <a:srgbClr val="C00000"/>
              </a:solidFill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632F55-3C28-724A-A6BC-63285CFB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 Format: Indexing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35D73-BC98-2041-BE94-075A85C2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4857B-907B-9B4C-B0B7-CBAA59AA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ngs_tools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</a:t>
            </a:r>
            <a:r>
              <a:rPr lang="en-GB" dirty="0">
                <a:latin typeface="Courier" pitchFamily="2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flagstat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H395.sorted.bam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678903 + 0 in total (QC-passed reads + QC-failed reads)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593 + 0 secondary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0 + 0 supplementary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0 + 0 duplicates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655750 + 0 mapped (96.59% : N/A)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678310 + 0 paired in sequencing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339155 + 0 read1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339155 + 0 read2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644638 + 0 properly paired (95.04% : N/A)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652476 + 0 with itself and mate mapped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2681 + 0 singletons (0.40% : N/A)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0 + 0 with mate mapped to a different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chr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0 + 0 with mate mapped to a different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chr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mapQ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&gt;=5)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59A6E-97EA-CE44-892F-F15B0BB7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20519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AAF38-1CA1-C04C-B84A-4F106670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Duplicate reads may occur due to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Optical duplicates: One cluster being called as two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Not a problem with patterned </a:t>
            </a:r>
            <a:r>
              <a:rPr lang="en-GB" dirty="0" err="1"/>
              <a:t>flowcells</a:t>
            </a:r>
            <a:r>
              <a:rPr lang="en-GB" dirty="0"/>
              <a:t> on newer instruments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Clustering: Occupying two adjacent wells during cluster generation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Only a problem on newer instruments with patterned </a:t>
            </a:r>
            <a:r>
              <a:rPr lang="en-GB" dirty="0" err="1"/>
              <a:t>flowcells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PCR duplication: from amplification in sample prep.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Commonly a problem if insufficient complexity present in library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Not a problem with PCR-free library preps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Duplicate reads can bias some analysis i.e. SNV 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Don't provide any additional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be either marked as duplicates (via the SAM flag 1024), or removed</a:t>
            </a:r>
          </a:p>
          <a:p>
            <a:pPr>
              <a:lnSpc>
                <a:spcPct val="120000"/>
              </a:lnSpc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Courier" pitchFamily="2" charset="0"/>
              </a:rPr>
              <a:t>MarkDuplicatesWithMateCigar</a:t>
            </a:r>
            <a:r>
              <a:rPr lang="en-GB" sz="1600" dirty="0">
                <a:solidFill>
                  <a:srgbClr val="C00000"/>
                </a:solidFill>
                <a:latin typeface="Courier" pitchFamily="2" charset="0"/>
              </a:rPr>
              <a:t> I=H395.sorted.bam \ 	O=H395.sorted.nodup.bam M=H395.duplicate_metrics.txt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Take a look at H395.duplicate_metrics.txt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 </a:t>
            </a:r>
            <a:r>
              <a:rPr lang="en-GB" dirty="0">
                <a:solidFill>
                  <a:schemeClr val="tx1"/>
                </a:solidFill>
                <a:latin typeface="Courier" pitchFamily="2" charset="0"/>
              </a:rPr>
              <a:t>'</a:t>
            </a:r>
            <a:r>
              <a:rPr lang="en-GB" dirty="0" err="1">
                <a:solidFill>
                  <a:schemeClr val="tx1"/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urier" pitchFamily="2" charset="0"/>
              </a:rPr>
              <a:t>flagstat</a:t>
            </a:r>
            <a:r>
              <a:rPr lang="en-GB" dirty="0">
                <a:solidFill>
                  <a:schemeClr val="tx1"/>
                </a:solidFill>
              </a:rPr>
              <a:t>' to compare the H395.sorted.nodup.bam stats with H395.sorted.bam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2D092-9C36-964F-ABEC-97F87B05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B88E03-961B-DB4C-B79E-63ED5F9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files: marking duplicates</a:t>
            </a:r>
          </a:p>
        </p:txBody>
      </p:sp>
    </p:spTree>
    <p:extLst>
      <p:ext uri="{BB962C8B-B14F-4D97-AF65-F5344CB8AC3E}">
        <p14:creationId xmlns:p14="http://schemas.microsoft.com/office/powerpoint/2010/main" val="36484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F52C5C-ECAF-244D-8260-318B9298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BAM files can be filtered to separate reads meeting particular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Interested in the set of reads in your data which didn’t align?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Flags: Read unmapped = 4, Mate unmapped = 8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Therefore to extract read pairs  where neither read is mapped: 8+4=12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Samtools</a:t>
            </a:r>
            <a:r>
              <a:rPr lang="en-GB" dirty="0"/>
              <a:t> view can filter with the following arguments: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latin typeface="Courier" pitchFamily="2" charset="0"/>
              </a:rPr>
              <a:t>-f INT   only include reads with all  of the FLAGs in INT present [0]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latin typeface="Courier" pitchFamily="2" charset="0"/>
              </a:rPr>
              <a:t>-F INT   only include reads with none of the FLAGS in INT present [0]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latin typeface="Courier" pitchFamily="2" charset="0"/>
              </a:rPr>
              <a:t>-G INT   only EXCLUDE reads with all  of the FLAGs in INT present [0]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We want to only include reads with our flag present…</a:t>
            </a:r>
            <a:endParaRPr lang="en-GB" sz="2400" dirty="0"/>
          </a:p>
          <a:p>
            <a:pPr marL="355600" lvl="2" indent="0"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ngal:read_mapping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6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samtools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view –f 12 –h –b –o H395.unmapped.bam H395.sorted.bam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Check the contents of the new bam file with ‘</a:t>
            </a:r>
            <a:r>
              <a:rPr lang="en-GB" sz="2200" dirty="0" err="1"/>
              <a:t>samtools</a:t>
            </a:r>
            <a:r>
              <a:rPr lang="en-GB" sz="2200" dirty="0"/>
              <a:t> </a:t>
            </a:r>
            <a:r>
              <a:rPr lang="en-GB" sz="2200" dirty="0" err="1"/>
              <a:t>flagstat</a:t>
            </a:r>
            <a:r>
              <a:rPr lang="en-GB" sz="2200" dirty="0"/>
              <a:t>’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We can convert these reads back to </a:t>
            </a:r>
            <a:r>
              <a:rPr lang="en-GB" sz="2200" dirty="0" err="1"/>
              <a:t>fastq</a:t>
            </a:r>
            <a:r>
              <a:rPr lang="en-GB" sz="2200" dirty="0"/>
              <a:t> format with </a:t>
            </a:r>
            <a:r>
              <a:rPr lang="en-GB" sz="2200" dirty="0" err="1"/>
              <a:t>picard</a:t>
            </a:r>
            <a:endParaRPr lang="en-GB" sz="2200" dirty="0"/>
          </a:p>
          <a:p>
            <a:pPr marL="355600" lvl="2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6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SamToFastq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I=H395.unmapped.bam \</a:t>
            </a:r>
            <a:b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 F=H395.unmapped_1.fq F2=H395.unmapped_2.fq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7B54-41FD-FD44-83F5-B65CF6E2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2642AA-E5E4-C44B-B0C7-A2B21100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files: filtering</a:t>
            </a:r>
          </a:p>
        </p:txBody>
      </p:sp>
    </p:spTree>
    <p:extLst>
      <p:ext uri="{BB962C8B-B14F-4D97-AF65-F5344CB8AC3E}">
        <p14:creationId xmlns:p14="http://schemas.microsoft.com/office/powerpoint/2010/main" val="35670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56E28C-3D9D-FB43-94DF-82DA3F92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Want to separate alignments into chunks to allow parallel analysis?</a:t>
            </a:r>
          </a:p>
          <a:p>
            <a:pPr marL="355600" lvl="2" indent="0">
              <a:buNone/>
            </a:pPr>
            <a:r>
              <a:rPr lang="en-US" sz="1400" dirty="0">
                <a:latin typeface="Courier" pitchFamily="2" charset="0"/>
              </a:rPr>
              <a:t>Usage: </a:t>
            </a:r>
            <a:r>
              <a:rPr lang="en-US" sz="1400" dirty="0" err="1">
                <a:latin typeface="Courier" pitchFamily="2" charset="0"/>
              </a:rPr>
              <a:t>samtools</a:t>
            </a:r>
            <a:r>
              <a:rPr lang="en-US" sz="1400" dirty="0">
                <a:latin typeface="Courier" pitchFamily="2" charset="0"/>
              </a:rPr>
              <a:t> view [options] &lt;</a:t>
            </a:r>
            <a:r>
              <a:rPr lang="en-US" sz="1400" dirty="0" err="1">
                <a:latin typeface="Courier" pitchFamily="2" charset="0"/>
              </a:rPr>
              <a:t>in.bam</a:t>
            </a:r>
            <a:r>
              <a:rPr lang="en-US" sz="1400" dirty="0">
                <a:latin typeface="Courier" pitchFamily="2" charset="0"/>
              </a:rPr>
              <a:t>&gt;|&lt;</a:t>
            </a:r>
            <a:r>
              <a:rPr lang="en-US" sz="1400" dirty="0" err="1">
                <a:latin typeface="Courier" pitchFamily="2" charset="0"/>
              </a:rPr>
              <a:t>in.sam</a:t>
            </a:r>
            <a:r>
              <a:rPr lang="en-US" sz="1400" dirty="0">
                <a:latin typeface="Courier" pitchFamily="2" charset="0"/>
              </a:rPr>
              <a:t>&gt;|&lt;</a:t>
            </a:r>
            <a:r>
              <a:rPr lang="en-US" sz="1400" dirty="0" err="1">
                <a:latin typeface="Courier" pitchFamily="2" charset="0"/>
              </a:rPr>
              <a:t>in.cram</a:t>
            </a:r>
            <a:r>
              <a:rPr lang="en-US" sz="1400" dirty="0">
                <a:latin typeface="Courier" pitchFamily="2" charset="0"/>
              </a:rPr>
              <a:t>&gt; [region ...]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 defined as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ourier" pitchFamily="2" charset="0"/>
              </a:rPr>
              <a:t>REF</a:t>
            </a:r>
            <a:r>
              <a:rPr lang="en-US" dirty="0"/>
              <a:t> – select all alignments to specified reference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ourier" pitchFamily="2" charset="0"/>
              </a:rPr>
              <a:t>REF:start-end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dirty="0"/>
              <a:t>– select all alignments spanning coordinates on specified reference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Select the reads from our alignment from between coordinates 1000-2000:</a:t>
            </a:r>
          </a:p>
          <a:p>
            <a:pPr lvl="1" indent="0">
              <a:buNone/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 view H395.sorted.bam ‘Chromosome:1000-2000’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See ‘</a:t>
            </a:r>
            <a:r>
              <a:rPr lang="en-US" dirty="0" err="1"/>
              <a:t>samtools</a:t>
            </a:r>
            <a:r>
              <a:rPr lang="en-US" dirty="0"/>
              <a:t> view’ for list of other filtering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6C56C-D502-0F42-99B7-F56D8AED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9875C7-7220-F243-8042-1578C675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 files: filtering</a:t>
            </a:r>
          </a:p>
        </p:txBody>
      </p:sp>
    </p:spTree>
    <p:extLst>
      <p:ext uri="{BB962C8B-B14F-4D97-AF65-F5344CB8AC3E}">
        <p14:creationId xmlns:p14="http://schemas.microsoft.com/office/powerpoint/2010/main" val="3415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0D2588-BC8E-7148-9603-014A0F08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Picard can report stats on the library insert size distribution:</a:t>
            </a:r>
          </a:p>
          <a:p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picard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CollectInsertSizeMetrics</a:t>
            </a:r>
            <a:br>
              <a:rPr lang="en-GB" sz="14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picard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latin typeface="Courier" pitchFamily="2" charset="0"/>
              </a:rPr>
              <a:t>CollectInsertSizeMetrics</a:t>
            </a:r>
            <a:r>
              <a:rPr lang="en-GB" sz="1400" dirty="0">
                <a:solidFill>
                  <a:srgbClr val="C00000"/>
                </a:solidFill>
                <a:latin typeface="Courier" pitchFamily="2" charset="0"/>
              </a:rPr>
              <a:t> H=H395.pdf I=H395.sorted.bam O=H395.txt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Find H395.pdf via your network mount and view…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H395.txt includes stats such as median insert size, median absolute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WGS metrics (coverage)</a:t>
            </a:r>
          </a:p>
          <a:p>
            <a:r>
              <a:rPr lang="en-GB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sz="1200" dirty="0" err="1">
                <a:solidFill>
                  <a:srgbClr val="C00000"/>
                </a:solidFill>
                <a:latin typeface="Courier" pitchFamily="2" charset="0"/>
              </a:rPr>
              <a:t>picard</a:t>
            </a:r>
            <a:r>
              <a:rPr lang="en-GB" sz="12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200" dirty="0" err="1">
                <a:solidFill>
                  <a:srgbClr val="C00000"/>
                </a:solidFill>
                <a:latin typeface="Courier" pitchFamily="2" charset="0"/>
              </a:rPr>
              <a:t>CollectRawWgsMetrics</a:t>
            </a:r>
            <a:r>
              <a:rPr lang="en-GB" sz="1200" dirty="0">
                <a:solidFill>
                  <a:srgbClr val="C00000"/>
                </a:solidFill>
                <a:latin typeface="Courier" pitchFamily="2" charset="0"/>
              </a:rPr>
              <a:t> R=reference/H293.fa \</a:t>
            </a:r>
            <a:br>
              <a:rPr lang="en-GB" sz="12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200" dirty="0">
                <a:solidFill>
                  <a:srgbClr val="C00000"/>
                </a:solidFill>
                <a:latin typeface="Courier" pitchFamily="2" charset="0"/>
              </a:rPr>
              <a:t>  I=H395.sorted.bam O=H395.wgs_stats.txt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47FCF-A863-3A47-A776-45B795BA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45C134-EC24-7C45-9843-C59317F9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statistics of interest…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3A1BF-570F-AB47-88E5-ADA54CAB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51" y="2573976"/>
            <a:ext cx="3957452" cy="39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42A3E-D483-9E44-8039-70A11F1C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23" y="2901345"/>
            <a:ext cx="6873954" cy="1055311"/>
          </a:xfrm>
        </p:spPr>
        <p:txBody>
          <a:bodyPr/>
          <a:lstStyle/>
          <a:p>
            <a:r>
              <a:rPr lang="en-US" dirty="0"/>
              <a:t>Viewing alignments in a genome browser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3F40F-BAE7-5845-A1B0-9C0DA57EAF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237BE-89DD-ED42-A5DA-E3FFF75DF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Various browsers freely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 in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Popular choices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IGV (</a:t>
            </a:r>
            <a:r>
              <a:rPr lang="en-US" dirty="0">
                <a:hlinkClick r:id="rId2"/>
              </a:rPr>
              <a:t>https://software.broadinstitute.org/software/igv/</a:t>
            </a:r>
            <a:r>
              <a:rPr lang="en-US" dirty="0"/>
              <a:t>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IGB (</a:t>
            </a:r>
            <a:r>
              <a:rPr lang="en-US" dirty="0">
                <a:hlinkClick r:id="rId3"/>
              </a:rPr>
              <a:t>http://bioviz.org</a:t>
            </a:r>
            <a:r>
              <a:rPr lang="en-US" dirty="0"/>
              <a:t>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Tablet (</a:t>
            </a:r>
            <a:r>
              <a:rPr lang="en-US" dirty="0">
                <a:hlinkClick r:id="rId4"/>
              </a:rPr>
              <a:t>https://ics.hutton.ac.uk/tablet/</a:t>
            </a:r>
            <a:r>
              <a:rPr lang="en-US" dirty="0"/>
              <a:t>)</a:t>
            </a:r>
          </a:p>
          <a:p>
            <a:r>
              <a:rPr lang="en-US" dirty="0"/>
              <a:t>		Available through Apps Anywhere</a:t>
            </a:r>
          </a:p>
          <a:p>
            <a:r>
              <a:rPr lang="en-US" dirty="0"/>
              <a:t>		Search for tablet and start it up….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require: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Reference sequence: </a:t>
            </a:r>
            <a:r>
              <a:rPr lang="en-US" dirty="0" err="1"/>
              <a:t>fasta</a:t>
            </a:r>
            <a:r>
              <a:rPr lang="en-US" dirty="0"/>
              <a:t> format and </a:t>
            </a:r>
            <a:r>
              <a:rPr lang="en-US" dirty="0" err="1"/>
              <a:t>faidx</a:t>
            </a:r>
            <a:r>
              <a:rPr lang="en-US" dirty="0"/>
              <a:t> indexed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Reference annotations: gff3 format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Bam format alignments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B60E32-9518-FE48-9345-86748A04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browsers</a:t>
            </a:r>
          </a:p>
        </p:txBody>
      </p:sp>
    </p:spTree>
    <p:extLst>
      <p:ext uri="{BB962C8B-B14F-4D97-AF65-F5344CB8AC3E}">
        <p14:creationId xmlns:p14="http://schemas.microsoft.com/office/powerpoint/2010/main" val="2551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12FA1A-B577-CC4E-86C4-9294E01C8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" y="1155700"/>
            <a:ext cx="1003300" cy="9525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C7D91-6F2C-EE44-BBE2-7CF54D8B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C83EA3-5BBF-524A-8CFE-E20E58F6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– loading your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E70FB-1DEB-6242-84F0-72F746529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37" y="1162533"/>
            <a:ext cx="5050255" cy="34663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2282496-6FB0-414A-8CC1-6DEE590762C4}"/>
              </a:ext>
            </a:extLst>
          </p:cNvPr>
          <p:cNvGrpSpPr/>
          <p:nvPr/>
        </p:nvGrpSpPr>
        <p:grpSpPr>
          <a:xfrm>
            <a:off x="2210540" y="1821690"/>
            <a:ext cx="8473461" cy="369332"/>
            <a:chOff x="3160450" y="2638433"/>
            <a:chExt cx="8473461" cy="369332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B1B0E3E-4666-7F48-BE77-8062E2B7F81F}"/>
                </a:ext>
              </a:extLst>
            </p:cNvPr>
            <p:cNvSpPr/>
            <p:nvPr/>
          </p:nvSpPr>
          <p:spPr>
            <a:xfrm>
              <a:off x="3160450" y="2681056"/>
              <a:ext cx="4607511" cy="2840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12B239F-5CBB-344D-B69D-5066BA3D6D45}"/>
                </a:ext>
              </a:extLst>
            </p:cNvPr>
            <p:cNvCxnSpPr/>
            <p:nvPr/>
          </p:nvCxnSpPr>
          <p:spPr>
            <a:xfrm>
              <a:off x="7767961" y="2823099"/>
              <a:ext cx="10741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FE923-7F17-574B-8ACD-61146A9AC242}"/>
                </a:ext>
              </a:extLst>
            </p:cNvPr>
            <p:cNvSpPr txBox="1"/>
            <p:nvPr/>
          </p:nvSpPr>
          <p:spPr>
            <a:xfrm>
              <a:off x="8838527" y="2638433"/>
              <a:ext cx="2795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Indexed, sorted bam file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A8CA9E-D819-814A-9EB7-232CA157C70D}"/>
              </a:ext>
            </a:extLst>
          </p:cNvPr>
          <p:cNvGrpSpPr/>
          <p:nvPr/>
        </p:nvGrpSpPr>
        <p:grpSpPr>
          <a:xfrm>
            <a:off x="2206908" y="2279177"/>
            <a:ext cx="8765893" cy="369332"/>
            <a:chOff x="3156818" y="3095920"/>
            <a:chExt cx="8765893" cy="369332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AF39782-1DF1-9542-876A-BE83DA4A5AFE}"/>
                </a:ext>
              </a:extLst>
            </p:cNvPr>
            <p:cNvSpPr/>
            <p:nvPr/>
          </p:nvSpPr>
          <p:spPr>
            <a:xfrm>
              <a:off x="3156818" y="3179686"/>
              <a:ext cx="4607511" cy="2840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2B01E23-1245-0045-AC97-C816C2FE84F7}"/>
                </a:ext>
              </a:extLst>
            </p:cNvPr>
            <p:cNvCxnSpPr/>
            <p:nvPr/>
          </p:nvCxnSpPr>
          <p:spPr>
            <a:xfrm>
              <a:off x="7764329" y="3323209"/>
              <a:ext cx="10741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37E1F4-4675-E94A-BF95-BD706981EED6}"/>
                </a:ext>
              </a:extLst>
            </p:cNvPr>
            <p:cNvSpPr txBox="1"/>
            <p:nvPr/>
          </p:nvSpPr>
          <p:spPr>
            <a:xfrm>
              <a:off x="8838527" y="3095920"/>
              <a:ext cx="3084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faidx</a:t>
              </a:r>
              <a:r>
                <a:rPr lang="en-US" dirty="0"/>
                <a:t> indexed </a:t>
              </a:r>
              <a:r>
                <a:rPr lang="en-US" dirty="0" err="1"/>
                <a:t>fasta</a:t>
              </a:r>
              <a:r>
                <a:rPr lang="en-US" dirty="0"/>
                <a:t> reference</a:t>
              </a:r>
            </a:p>
          </p:txBody>
        </p:sp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3A197526-A956-E545-82A7-08DEEDB6AEDC}"/>
              </a:ext>
            </a:extLst>
          </p:cNvPr>
          <p:cNvSpPr/>
          <p:nvPr/>
        </p:nvSpPr>
        <p:spPr>
          <a:xfrm>
            <a:off x="4953740" y="4252407"/>
            <a:ext cx="692459" cy="301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F6B79A-7463-5842-8A87-FC58204BF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1" y="4843693"/>
            <a:ext cx="1104900" cy="952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9292D3-024A-A442-8DED-5659EA1C8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10" y="3712021"/>
            <a:ext cx="3939404" cy="2577253"/>
          </a:xfrm>
          <a:prstGeom prst="rect">
            <a:avLst/>
          </a:prstGeom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DCF77E55-E8DE-774A-AC3A-1D97487E6756}"/>
              </a:ext>
            </a:extLst>
          </p:cNvPr>
          <p:cNvSpPr/>
          <p:nvPr/>
        </p:nvSpPr>
        <p:spPr>
          <a:xfrm>
            <a:off x="8268172" y="4221992"/>
            <a:ext cx="795929" cy="301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33CDC5E5-C7A7-9842-957A-25DDB64BBEB7}"/>
              </a:ext>
            </a:extLst>
          </p:cNvPr>
          <p:cNvSpPr/>
          <p:nvPr/>
        </p:nvSpPr>
        <p:spPr>
          <a:xfrm>
            <a:off x="10157535" y="5928906"/>
            <a:ext cx="692459" cy="301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AFA1FD-AC4B-544E-B00E-932A43C8B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1" y="1340528"/>
            <a:ext cx="2775813" cy="8891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B9455-07D6-564E-88F2-60D8DA16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BAC9B-07C2-014D-988C-2553A501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- browsing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C5CDA-5A0C-A44B-A06C-3D726CFAD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63" y="1340528"/>
            <a:ext cx="7602185" cy="46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FF46A-2752-114B-B087-56637988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869251"/>
            <a:ext cx="11159067" cy="2245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Sequence reads represent isolated regions of sequence out of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analysis approaches require knowledge of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read locations on reference sequence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Differences between reads and reference sequence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5648E-3968-9E4D-8A1B-B1730366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316EC-48D1-8346-B7C7-AC884628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map reads?</a:t>
            </a:r>
          </a:p>
        </p:txBody>
      </p:sp>
    </p:spTree>
    <p:extLst>
      <p:ext uri="{BB962C8B-B14F-4D97-AF65-F5344CB8AC3E}">
        <p14:creationId xmlns:p14="http://schemas.microsoft.com/office/powerpoint/2010/main" val="31525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DB5DBE-E2DC-6242-8858-C200FAB5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552" y="2901345"/>
            <a:ext cx="3558897" cy="1055311"/>
          </a:xfrm>
        </p:spPr>
        <p:txBody>
          <a:bodyPr/>
          <a:lstStyle/>
          <a:p>
            <a:r>
              <a:rPr lang="en-US" dirty="0"/>
              <a:t>Multimapping 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44779-6A5A-0642-9EA7-E2C0BC9626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39EF8-DFA6-8C4A-A1B0-9D6F87852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Interspersed repeats constitute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~50% of human genome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Up to ~80% of </a:t>
            </a:r>
            <a:r>
              <a:rPr lang="en-US" dirty="0" err="1"/>
              <a:t>graminae</a:t>
            </a:r>
            <a:r>
              <a:rPr lang="en-US" dirty="0"/>
              <a:t> genomes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an aligner determine which copy of an identical repeat a read originates from?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It can’t…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measure of confidence of mapping being correct – MAPQ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Phred</a:t>
            </a:r>
            <a:r>
              <a:rPr lang="en-US" dirty="0"/>
              <a:t>-scaled likelihood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Distinct from alignment score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85E565-C913-984A-BEA9-CB021ECA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repeats</a:t>
            </a:r>
          </a:p>
        </p:txBody>
      </p:sp>
    </p:spTree>
    <p:extLst>
      <p:ext uri="{BB962C8B-B14F-4D97-AF65-F5344CB8AC3E}">
        <p14:creationId xmlns:p14="http://schemas.microsoft.com/office/powerpoint/2010/main" val="30913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1A799-18A1-E042-8648-BC1DC66F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Behavior of aligners differs when handling multimapping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For BWA: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One mapping better scoring than others?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MAPQ reduced accordingly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Identically scoring mappings?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MAPQ set to 0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Additional tags added to alignment line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Which mapping reported? Chosen at random…</a:t>
            </a:r>
            <a:br>
              <a:rPr lang="en-US" sz="1600" dirty="0"/>
            </a:br>
            <a:endParaRPr lang="en-US" dirty="0"/>
          </a:p>
          <a:p>
            <a:r>
              <a:rPr lang="en-US" sz="1600" dirty="0">
                <a:latin typeface="Courier" pitchFamily="2" charset="0"/>
              </a:rPr>
              <a:t>HWI-ST1398:100:C43B8ACXX:7:2207:16475:95789     163     1       152276198       0       100M    =       152276256       158     ACTCA    ?@=A? X0:i:2  X1:i:0  XA:Z:1,+152280086,100M,0; MD:Z:100 XG:i:0 AM:i:0  NM:i:0  SM:i:0  XM:i:0  XO:i:0  MQ:i:0  XT:A:R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D29BB-3601-E140-8037-D210D2F9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4D7C1-0973-F24B-9843-6C8F7D0C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Multimapping reads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7A2BF4C-7BAA-D144-9827-9D760A06619C}"/>
              </a:ext>
            </a:extLst>
          </p:cNvPr>
          <p:cNvSpPr/>
          <p:nvPr/>
        </p:nvSpPr>
        <p:spPr>
          <a:xfrm>
            <a:off x="10248595" y="4491532"/>
            <a:ext cx="212141" cy="2852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9E620D6-AF49-0E4C-A300-A2EB1DDEF3D0}"/>
              </a:ext>
            </a:extLst>
          </p:cNvPr>
          <p:cNvSpPr/>
          <p:nvPr/>
        </p:nvSpPr>
        <p:spPr>
          <a:xfrm>
            <a:off x="439656" y="4732931"/>
            <a:ext cx="686885" cy="2852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FD133E-E6F8-244E-A674-B393CD017DF1}"/>
              </a:ext>
            </a:extLst>
          </p:cNvPr>
          <p:cNvGrpSpPr/>
          <p:nvPr/>
        </p:nvGrpSpPr>
        <p:grpSpPr>
          <a:xfrm>
            <a:off x="6418852" y="3834206"/>
            <a:ext cx="2377440" cy="1184020"/>
            <a:chOff x="6784610" y="3505023"/>
            <a:chExt cx="2377440" cy="118402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231B6C2-1BED-904F-B300-E96B2841017B}"/>
                </a:ext>
              </a:extLst>
            </p:cNvPr>
            <p:cNvSpPr/>
            <p:nvPr/>
          </p:nvSpPr>
          <p:spPr>
            <a:xfrm>
              <a:off x="7534181" y="4403751"/>
              <a:ext cx="878299" cy="2852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4B496C-2E24-7847-8E64-7E2E51208DAB}"/>
                </a:ext>
              </a:extLst>
            </p:cNvPr>
            <p:cNvSpPr txBox="1"/>
            <p:nvPr/>
          </p:nvSpPr>
          <p:spPr>
            <a:xfrm>
              <a:off x="6784610" y="3505023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X0: number of best hits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DBFE4C7-BF23-2744-B367-ED58C128DDF5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7973330" y="3874355"/>
              <a:ext cx="0" cy="529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7F262B-A981-4843-AD8B-097DEDAF47D7}"/>
              </a:ext>
            </a:extLst>
          </p:cNvPr>
          <p:cNvGrpSpPr/>
          <p:nvPr/>
        </p:nvGrpSpPr>
        <p:grpSpPr>
          <a:xfrm>
            <a:off x="439656" y="4979273"/>
            <a:ext cx="3159422" cy="1291747"/>
            <a:chOff x="439656" y="4650091"/>
            <a:chExt cx="3159422" cy="129174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E32986D-4849-4A41-8D62-671E825B023A}"/>
                </a:ext>
              </a:extLst>
            </p:cNvPr>
            <p:cNvSpPr/>
            <p:nvPr/>
          </p:nvSpPr>
          <p:spPr>
            <a:xfrm>
              <a:off x="439656" y="4650091"/>
              <a:ext cx="3159422" cy="2852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4B0863-8529-F648-B6BD-75D182BA18BF}"/>
                </a:ext>
              </a:extLst>
            </p:cNvPr>
            <p:cNvSpPr txBox="1"/>
            <p:nvPr/>
          </p:nvSpPr>
          <p:spPr>
            <a:xfrm>
              <a:off x="830647" y="5295507"/>
              <a:ext cx="2377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XA: Alternative hits</a:t>
              </a:r>
            </a:p>
            <a:p>
              <a:pPr algn="ctr"/>
              <a:r>
                <a:rPr lang="en-US" dirty="0"/>
                <a:t>REF,POS,CIGAR,NM;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01E9C3-DF1D-CD44-A03A-F544D931B9CE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>
            <a:xfrm>
              <a:off x="2019367" y="4935383"/>
              <a:ext cx="0" cy="360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0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4C066-5065-D042-A882-03927062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F7589-DA12-2247-9A1C-FAA244EC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81D772-D397-994E-9F0D-79B728B4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Multimapping reads: A real world example…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150D7-7ACA-1D4D-95C1-D1A12BF9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2" y="1099229"/>
            <a:ext cx="10853529" cy="4865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11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F826A4-FAF6-9444-BCCF-40FD6BC8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Bowtie2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Default: Search for multiple alignments, report best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Random selection of reported alignment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-k: Search for one to </a:t>
            </a:r>
            <a:r>
              <a:rPr lang="en-US" i="1" dirty="0"/>
              <a:t>k</a:t>
            </a:r>
            <a:r>
              <a:rPr lang="en-US" dirty="0"/>
              <a:t> alignments, report each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Additional alignments flagged as secondary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Alignments not found in particular order – not necessarily finding ‘best’ alignment before stopping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-a: Search for and report all alignments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Reported in descending order by alignment score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Slow…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mrFAST</a:t>
            </a:r>
            <a:r>
              <a:rPr lang="en-US" dirty="0"/>
              <a:t>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Designed to find all mappings as primary aim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Works with TARDIS SV detection package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2AD70-9998-B54A-AF6F-77699ACD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C08F09-5CFC-8445-8D90-45238A45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Multimapping reads: Other Aligners</a:t>
            </a:r>
          </a:p>
        </p:txBody>
      </p:sp>
    </p:spTree>
    <p:extLst>
      <p:ext uri="{BB962C8B-B14F-4D97-AF65-F5344CB8AC3E}">
        <p14:creationId xmlns:p14="http://schemas.microsoft.com/office/powerpoint/2010/main" val="12718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019AED-E9BE-D54D-90D2-C8D64306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BWA MEM can handle align sequences up to 1Mb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But doesn’t handle the high error rate…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Minimap2 specifically designed with long reads in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carry out indexing with same command as running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Preset combinations of arguments optimized for different technologies: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" pitchFamily="2" charset="0"/>
              </a:rPr>
              <a:t>-x map-</a:t>
            </a:r>
            <a:r>
              <a:rPr lang="en-US" dirty="0" err="1">
                <a:latin typeface="Courier" pitchFamily="2" charset="0"/>
              </a:rPr>
              <a:t>pb</a:t>
            </a:r>
            <a:r>
              <a:rPr lang="en-US" dirty="0"/>
              <a:t>: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/>
              <a:t>Pacbio</a:t>
            </a: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" pitchFamily="2" charset="0"/>
              </a:rPr>
              <a:t>-x map-</a:t>
            </a:r>
            <a:r>
              <a:rPr lang="en-US" dirty="0" err="1">
                <a:latin typeface="Courier" pitchFamily="2" charset="0"/>
              </a:rPr>
              <a:t>ont</a:t>
            </a:r>
            <a:r>
              <a:rPr lang="en-US" dirty="0"/>
              <a:t>: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Oxford Nanopore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Default output format: PAF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-a: output SAM</a:t>
            </a:r>
          </a:p>
          <a:p>
            <a:pPr lvl="1" indent="0"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fc-019: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read_mapping $ minimap2 -ax map-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ont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 -t4 reference/H293.fa \ 	minion/SRR6917534_1.fastq.gz  | 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samtools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 sort -O bam -o 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minion.bam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Take a look at </a:t>
            </a:r>
            <a:r>
              <a:rPr lang="en-US" dirty="0" err="1"/>
              <a:t>minion.bam</a:t>
            </a:r>
            <a:r>
              <a:rPr lang="en-US" dirty="0"/>
              <a:t> with ‘</a:t>
            </a:r>
            <a:r>
              <a:rPr lang="en-US" sz="1800" dirty="0" err="1">
                <a:latin typeface="Courier" pitchFamily="2" charset="0"/>
              </a:rPr>
              <a:t>samtools</a:t>
            </a:r>
            <a:r>
              <a:rPr lang="en-US" sz="1800" dirty="0">
                <a:latin typeface="Courier" pitchFamily="2" charset="0"/>
              </a:rPr>
              <a:t> view</a:t>
            </a:r>
            <a:r>
              <a:rPr lang="en-US" dirty="0"/>
              <a:t>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4997F-D8FE-EA45-BDBD-49B1161D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94F56-93B7-0742-AF1C-1414DF1C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PacBio/Nanopore Reads</a:t>
            </a:r>
          </a:p>
        </p:txBody>
      </p:sp>
    </p:spTree>
    <p:extLst>
      <p:ext uri="{BB962C8B-B14F-4D97-AF65-F5344CB8AC3E}">
        <p14:creationId xmlns:p14="http://schemas.microsoft.com/office/powerpoint/2010/main" val="19785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24E92-719F-9E4D-B9D7-C1C66FD5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53" y="2781029"/>
            <a:ext cx="4915694" cy="1055311"/>
          </a:xfrm>
        </p:spPr>
        <p:txBody>
          <a:bodyPr/>
          <a:lstStyle/>
          <a:p>
            <a:r>
              <a:rPr lang="en-US" dirty="0"/>
              <a:t>There’s a workflow for that…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3CAB1-EF07-044C-AF9E-EDBBDECBD8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3E4A4-46C8-E74D-A532-19C65106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Workflow for alignment of paired-end Illumina style reads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Creation of BWA/</a:t>
            </a:r>
            <a:r>
              <a:rPr lang="en-US" dirty="0" err="1"/>
              <a:t>fasta</a:t>
            </a:r>
            <a:r>
              <a:rPr lang="en-US" dirty="0"/>
              <a:t> indices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Per-sample: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alignment with BWA-MEM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Duplicates marked with Picard </a:t>
            </a:r>
            <a:r>
              <a:rPr lang="en-US" dirty="0" err="1"/>
              <a:t>MarkDuplicates</a:t>
            </a:r>
            <a:r>
              <a:rPr lang="en-US" dirty="0"/>
              <a:t>/</a:t>
            </a:r>
            <a:r>
              <a:rPr lang="en-US" dirty="0" err="1"/>
              <a:t>MarkDuplicatesWithMateCigar</a:t>
            </a:r>
            <a:endParaRPr lang="en-US" dirty="0"/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Gather alignment metrics (Picard):</a:t>
            </a:r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AlignmentSummaryMetrics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BaseDistributionByCycle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GcBiasMetrics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InsertSizeMetrics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OxoGMetrics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WgsMetrics</a:t>
            </a: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Create </a:t>
            </a:r>
            <a:r>
              <a:rPr lang="en-US" dirty="0" err="1"/>
              <a:t>MultiQC</a:t>
            </a:r>
            <a:r>
              <a:rPr lang="en-US" dirty="0"/>
              <a:t> report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Create summary HTML report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0ECDE-2117-7D48-8C00-3975F071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Workflows: map-bwa-mem-</a:t>
            </a:r>
            <a:r>
              <a:rPr lang="en-US" dirty="0" err="1"/>
              <a:t>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8F3A-9BC7-2D46-9700-45A3D528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probably already have this setup from a previous module, but if not…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DAG </a:t>
            </a:r>
            <a:r>
              <a:rPr lang="en-US" dirty="0" err="1"/>
              <a:t>conda</a:t>
            </a:r>
            <a:r>
              <a:rPr lang="en-US" dirty="0"/>
              <a:t> channel to configuration</a:t>
            </a:r>
          </a:p>
          <a:p>
            <a:pPr marL="355600" lvl="2" indent="0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config --add channels \ 	https://dag.compbio.dundee.ac.uk/conda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Check channel added correctly</a:t>
            </a:r>
          </a:p>
          <a:p>
            <a:pPr marL="355600" lvl="2" indent="0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info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have a previous installation…</a:t>
            </a:r>
          </a:p>
          <a:p>
            <a:pPr marL="355600" lvl="2" indent="0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remove –n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dag-wf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Create and activate a new environment </a:t>
            </a:r>
          </a:p>
          <a:p>
            <a:pPr marL="355600" lvl="2" indent="0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create –n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dag-wf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activate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dag-wf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Install the DAG workflow package</a:t>
            </a:r>
          </a:p>
          <a:p>
            <a:pPr marL="355600" lvl="2" indent="0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install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dag-wf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B5259-D386-1649-B1F4-CB9A1DE4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D8545-F6AF-2B47-B8DE-1C3C86B9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Workflows: setup</a:t>
            </a:r>
          </a:p>
        </p:txBody>
      </p:sp>
    </p:spTree>
    <p:extLst>
      <p:ext uri="{BB962C8B-B14F-4D97-AF65-F5344CB8AC3E}">
        <p14:creationId xmlns:p14="http://schemas.microsoft.com/office/powerpoint/2010/main" val="34834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EE52A-4198-494B-BF1F-97CF7EFE2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Setting up a workflow – </a:t>
            </a:r>
            <a:r>
              <a:rPr lang="en-US" dirty="0" err="1"/>
              <a:t>dag</a:t>
            </a:r>
            <a:r>
              <a:rPr lang="en-US" dirty="0"/>
              <a:t>-</a:t>
            </a:r>
            <a:r>
              <a:rPr lang="en-US" dirty="0" err="1"/>
              <a:t>wf</a:t>
            </a:r>
            <a:r>
              <a:rPr lang="en-US" dirty="0"/>
              <a:t>-setup: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dag-wf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)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$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-setup 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i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reads -d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-mapping -n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Strep_mapping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\</a:t>
            </a:r>
            <a:br>
              <a:rPr lang="en-US" sz="17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	-w map-bwa-mem-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pe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-r reference/H293.fa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Creating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-map-bwa-mem-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environment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&lt;snip&gt;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Populating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directory with data files...</a:t>
            </a:r>
          </a:p>
          <a:p>
            <a:endParaRPr lang="en-US" sz="17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/reads/H395_1.fq.gz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/H395_1.fq.gz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/reads/H395_2.fq.gz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/H395_2.fq.gz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/reads/H411_1.fq.gz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/H411_1.fq.gz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/reads/H411_2.fq.gz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/H411_2.fq.gz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reference/H293.fa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-mapping/reference/H293.fa</a:t>
            </a:r>
          </a:p>
          <a:p>
            <a:endParaRPr lang="en-US" sz="17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Please inspect the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Snakefile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in the '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-mapping' directory and modify as required.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The workflow can be run by running 'cd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-run'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98164-BF6D-EA46-9800-F38898C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06AAD5-4325-B54D-8892-EACA6B65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map-bwa-mem-</a:t>
            </a:r>
            <a:r>
              <a:rPr lang="en-US" dirty="0" err="1"/>
              <a:t>pe</a:t>
            </a:r>
            <a:r>
              <a:rPr lang="en-US" dirty="0"/>
              <a:t> workflow setup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FFAFCF-BA02-3847-BE6C-751D32C9FCA9}"/>
              </a:ext>
            </a:extLst>
          </p:cNvPr>
          <p:cNvGrpSpPr/>
          <p:nvPr/>
        </p:nvGrpSpPr>
        <p:grpSpPr>
          <a:xfrm>
            <a:off x="4006517" y="1275341"/>
            <a:ext cx="3483142" cy="806115"/>
            <a:chOff x="4006517" y="1467853"/>
            <a:chExt cx="3483142" cy="80611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25C874CF-4F48-3249-BA77-269CD1B5A815}"/>
                </a:ext>
              </a:extLst>
            </p:cNvPr>
            <p:cNvSpPr/>
            <p:nvPr/>
          </p:nvSpPr>
          <p:spPr>
            <a:xfrm>
              <a:off x="5799221" y="1985209"/>
              <a:ext cx="1130968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22D8F7-9CD7-CC43-88FF-74CF5F13C8B9}"/>
                </a:ext>
              </a:extLst>
            </p:cNvPr>
            <p:cNvCxnSpPr/>
            <p:nvPr/>
          </p:nvCxnSpPr>
          <p:spPr>
            <a:xfrm flipH="1" flipV="1">
              <a:off x="5534526" y="1792705"/>
              <a:ext cx="842211" cy="192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4697B1-2CD3-4049-AFC8-E58EDA561370}"/>
                </a:ext>
              </a:extLst>
            </p:cNvPr>
            <p:cNvSpPr txBox="1"/>
            <p:nvPr/>
          </p:nvSpPr>
          <p:spPr>
            <a:xfrm>
              <a:off x="4006517" y="1467853"/>
              <a:ext cx="3483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Directory containing </a:t>
              </a:r>
              <a:r>
                <a:rPr lang="en-US" dirty="0" err="1"/>
                <a:t>fastq</a:t>
              </a:r>
              <a:r>
                <a:rPr lang="en-US" dirty="0"/>
                <a:t> reads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316303-5A59-6849-8F3D-F053650D52E9}"/>
              </a:ext>
            </a:extLst>
          </p:cNvPr>
          <p:cNvGrpSpPr/>
          <p:nvPr/>
        </p:nvGrpSpPr>
        <p:grpSpPr>
          <a:xfrm>
            <a:off x="6801860" y="905735"/>
            <a:ext cx="2927683" cy="1175720"/>
            <a:chOff x="6801860" y="1098247"/>
            <a:chExt cx="2927683" cy="117572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1849886-9517-214D-979A-2625139E78F7}"/>
                </a:ext>
              </a:extLst>
            </p:cNvPr>
            <p:cNvSpPr/>
            <p:nvPr/>
          </p:nvSpPr>
          <p:spPr>
            <a:xfrm>
              <a:off x="6954252" y="1985208"/>
              <a:ext cx="2177715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F4FD0BB-9B1E-8B40-B764-1DD81576EDAD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8043110" y="1708484"/>
              <a:ext cx="30079" cy="2767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A262A5-B5A8-AE4B-8BD6-CCD16CBC4628}"/>
                </a:ext>
              </a:extLst>
            </p:cNvPr>
            <p:cNvSpPr txBox="1"/>
            <p:nvPr/>
          </p:nvSpPr>
          <p:spPr>
            <a:xfrm>
              <a:off x="6801860" y="1098247"/>
              <a:ext cx="2927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Directory to create for running workflow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891EEA-804D-EE48-95AF-714F4714B2A4}"/>
              </a:ext>
            </a:extLst>
          </p:cNvPr>
          <p:cNvGrpSpPr/>
          <p:nvPr/>
        </p:nvGrpSpPr>
        <p:grpSpPr>
          <a:xfrm>
            <a:off x="9131967" y="1090679"/>
            <a:ext cx="2177715" cy="990779"/>
            <a:chOff x="9131967" y="1283187"/>
            <a:chExt cx="2177715" cy="990779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84097DE-BAA8-664E-AE77-72E2839B7AFC}"/>
                </a:ext>
              </a:extLst>
            </p:cNvPr>
            <p:cNvSpPr/>
            <p:nvPr/>
          </p:nvSpPr>
          <p:spPr>
            <a:xfrm>
              <a:off x="9131967" y="1985207"/>
              <a:ext cx="2177715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01A26D-0885-694C-97BD-68B79FF5B0B0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10220825" y="1672389"/>
              <a:ext cx="114301" cy="312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81D2F8-45CA-4646-833E-E5929FBE2398}"/>
                </a:ext>
              </a:extLst>
            </p:cNvPr>
            <p:cNvSpPr txBox="1"/>
            <p:nvPr/>
          </p:nvSpPr>
          <p:spPr>
            <a:xfrm>
              <a:off x="9778098" y="1283187"/>
              <a:ext cx="1286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Job name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0CE5C1-2443-F649-AF9D-4667B49BC9AD}"/>
              </a:ext>
            </a:extLst>
          </p:cNvPr>
          <p:cNvGrpSpPr/>
          <p:nvPr/>
        </p:nvGrpSpPr>
        <p:grpSpPr>
          <a:xfrm>
            <a:off x="1319463" y="1997238"/>
            <a:ext cx="8901361" cy="565482"/>
            <a:chOff x="1319463" y="2225838"/>
            <a:chExt cx="8901361" cy="565482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3EB11725-37AC-354B-9623-052D3C591C82}"/>
                </a:ext>
              </a:extLst>
            </p:cNvPr>
            <p:cNvSpPr/>
            <p:nvPr/>
          </p:nvSpPr>
          <p:spPr>
            <a:xfrm>
              <a:off x="1319463" y="2225838"/>
              <a:ext cx="2277980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BE956D-C3E8-B447-BB47-2CD5ECFBF4E4}"/>
                </a:ext>
              </a:extLst>
            </p:cNvPr>
            <p:cNvSpPr txBox="1"/>
            <p:nvPr/>
          </p:nvSpPr>
          <p:spPr>
            <a:xfrm>
              <a:off x="6737682" y="2421988"/>
              <a:ext cx="3483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Workflow required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1D49980-5B06-BF48-B44A-42C5D8B45A68}"/>
                </a:ext>
              </a:extLst>
            </p:cNvPr>
            <p:cNvCxnSpPr>
              <a:stCxn id="8" idx="2"/>
              <a:endCxn id="19" idx="1"/>
            </p:cNvCxnSpPr>
            <p:nvPr/>
          </p:nvCxnSpPr>
          <p:spPr>
            <a:xfrm>
              <a:off x="2458453" y="2514597"/>
              <a:ext cx="4279229" cy="92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B78244-A1AD-3E44-933C-EA3E7718FBC0}"/>
              </a:ext>
            </a:extLst>
          </p:cNvPr>
          <p:cNvGrpSpPr/>
          <p:nvPr/>
        </p:nvGrpSpPr>
        <p:grpSpPr>
          <a:xfrm>
            <a:off x="3597443" y="1997232"/>
            <a:ext cx="8151400" cy="934814"/>
            <a:chOff x="3597443" y="2225838"/>
            <a:chExt cx="8151400" cy="934814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FEC8064-F2FB-3B47-BA63-40C6EB147075}"/>
                </a:ext>
              </a:extLst>
            </p:cNvPr>
            <p:cNvSpPr/>
            <p:nvPr/>
          </p:nvSpPr>
          <p:spPr>
            <a:xfrm>
              <a:off x="3597443" y="2225838"/>
              <a:ext cx="2514599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329CAF-6D51-3D48-9132-619E26D02F23}"/>
                </a:ext>
              </a:extLst>
            </p:cNvPr>
            <p:cNvSpPr txBox="1"/>
            <p:nvPr/>
          </p:nvSpPr>
          <p:spPr>
            <a:xfrm>
              <a:off x="8265701" y="2791320"/>
              <a:ext cx="3483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Reference sequence </a:t>
              </a:r>
              <a:r>
                <a:rPr lang="en-US" dirty="0" err="1"/>
                <a:t>fasta</a:t>
              </a:r>
              <a:r>
                <a:rPr lang="en-US" dirty="0"/>
                <a:t> file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372E189-7896-BC43-A5E8-0D59BB5881EF}"/>
                </a:ext>
              </a:extLst>
            </p:cNvPr>
            <p:cNvCxnSpPr/>
            <p:nvPr/>
          </p:nvCxnSpPr>
          <p:spPr>
            <a:xfrm>
              <a:off x="6112042" y="2437491"/>
              <a:ext cx="3617501" cy="421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67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91B58-E99D-2C4B-A90C-C6113222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Alignment of two sequences originally carried out…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To identify subsequences which are positionally similar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To uncover evolutionary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optimal alignment of two sequences: Needleman and Wunsch (1970)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Dynamic programming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Global alignment: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optimal alignment of full length of sequences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Attempt to align every base between sequences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Conserved domains may not be aligned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</a:rPr>
              <a:t>          --T—-CC-C-AGT—-TATGT-CAGGGGACACG—A-GCATGCAGA-GAC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</a:rPr>
              <a:t>            |  || |  ||  | | | |||    || |      | | ||   |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</a:rPr>
              <a:t>          AATTGCCGCC-GTCGT-T-TTCAG----CA-GTTATG—T-CAGAT--C 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81DD-C7B1-FF4F-8925-7B2A9742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82F36-30FD-B546-8825-D40B21D0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basics</a:t>
            </a:r>
          </a:p>
        </p:txBody>
      </p:sp>
    </p:spTree>
    <p:extLst>
      <p:ext uri="{BB962C8B-B14F-4D97-AF65-F5344CB8AC3E}">
        <p14:creationId xmlns:p14="http://schemas.microsoft.com/office/powerpoint/2010/main" val="26067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493507-E077-7340-A2A8-1A15D853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dag-wf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$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cd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-mapping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dag-wf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ningal:dag-wf-mapping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$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-run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takes ~7 mins to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HTML report file should be created in </a:t>
            </a:r>
            <a:r>
              <a:rPr lang="en-US" dirty="0" err="1"/>
              <a:t>dag</a:t>
            </a:r>
            <a:r>
              <a:rPr lang="en-US" dirty="0"/>
              <a:t>-</a:t>
            </a:r>
            <a:r>
              <a:rPr lang="en-US" dirty="0" err="1"/>
              <a:t>wf</a:t>
            </a:r>
            <a:r>
              <a:rPr lang="en-US" dirty="0"/>
              <a:t>-mapping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Browse to this via your network mount and double-click to open in a web browser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DC20F-E6BD-6B4C-8735-370A47B1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70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130A9D-2953-6047-89B4-7D38632E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map-bwa-mem-</a:t>
            </a:r>
            <a:r>
              <a:rPr lang="en-US" dirty="0" err="1"/>
              <a:t>pe</a:t>
            </a:r>
            <a:r>
              <a:rPr lang="en-US" dirty="0"/>
              <a:t> workflow: running</a:t>
            </a:r>
          </a:p>
        </p:txBody>
      </p:sp>
    </p:spTree>
    <p:extLst>
      <p:ext uri="{BB962C8B-B14F-4D97-AF65-F5344CB8AC3E}">
        <p14:creationId xmlns:p14="http://schemas.microsoft.com/office/powerpoint/2010/main" val="38135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FD653-94FE-9543-BE0C-5C842DAD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Optimal alignment of substring within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Useful for identifying locally conserved regions 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GB" dirty="0">
                <a:latin typeface="Courier" pitchFamily="2" charset="0"/>
              </a:rPr>
              <a:t>          ACTACTAGATTACTTACGGATCAGGTACTTTAGAGGCTTGCAACCA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Courier" pitchFamily="2" charset="0"/>
              </a:rPr>
              <a:t>                    |||| |||||| |||||||||||||||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Courier" pitchFamily="2" charset="0"/>
              </a:rPr>
              <a:t>                    TACTCACGGATGAGGTACTTTAGAGGC</a:t>
            </a:r>
          </a:p>
          <a:p>
            <a:pPr>
              <a:spcBef>
                <a:spcPts val="0"/>
              </a:spcBef>
            </a:pPr>
            <a:endParaRPr lang="en-GB" dirty="0">
              <a:latin typeface="Courier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Smith-Waterman (1981) modification of Needleman-Wunsch </a:t>
            </a:r>
          </a:p>
          <a:p>
            <a:pPr>
              <a:spcBef>
                <a:spcPts val="0"/>
              </a:spcBef>
            </a:pPr>
            <a:endParaRPr lang="en-US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2929F-CE8A-E64C-8A29-DD46173F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7141B-3E79-EC49-8CB9-43CCD6D4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alignments</a:t>
            </a:r>
          </a:p>
        </p:txBody>
      </p:sp>
    </p:spTree>
    <p:extLst>
      <p:ext uri="{BB962C8B-B14F-4D97-AF65-F5344CB8AC3E}">
        <p14:creationId xmlns:p14="http://schemas.microsoft.com/office/powerpoint/2010/main" val="5315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BEB64-0A3E-5E4F-B360-27AF8D5E8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467" y="1985211"/>
                <a:ext cx="11159067" cy="4294939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How do you asses if one alignment is better than another?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Scoring – reward similarity, penalise differences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55600" lvl="2" indent="0">
                  <a:buNone/>
                </a:pPr>
                <a:r>
                  <a:rPr lang="en-GB" dirty="0">
                    <a:latin typeface="Courier" pitchFamily="2" charset="0"/>
                  </a:rPr>
                  <a:t>GC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A</a:t>
                </a:r>
                <a:r>
                  <a:rPr lang="en-GB" dirty="0">
                    <a:latin typeface="Courier" pitchFamily="2" charset="0"/>
                  </a:rPr>
                  <a:t>TCAT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C</a:t>
                </a:r>
                <a:r>
                  <a:rPr lang="en-GB" dirty="0">
                    <a:latin typeface="Courier" pitchFamily="2" charset="0"/>
                  </a:rPr>
                  <a:t>TCCG</a:t>
                </a:r>
                <a:br>
                  <a:rPr lang="en-GB" dirty="0">
                    <a:latin typeface="Courier" pitchFamily="2" charset="0"/>
                  </a:rPr>
                </a:br>
                <a:r>
                  <a:rPr lang="en-GB" dirty="0">
                    <a:latin typeface="Courier" pitchFamily="2" charset="0"/>
                  </a:rPr>
                  <a:t>GC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T</a:t>
                </a:r>
                <a:r>
                  <a:rPr lang="en-GB" dirty="0">
                    <a:latin typeface="Courier" pitchFamily="2" charset="0"/>
                  </a:rPr>
                  <a:t>TCAT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G</a:t>
                </a:r>
                <a:r>
                  <a:rPr lang="en-GB" dirty="0">
                    <a:latin typeface="Courier" pitchFamily="2" charset="0"/>
                  </a:rPr>
                  <a:t>TCCG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i.e. (from </a:t>
                </a:r>
                <a:r>
                  <a:rPr lang="en-GB" dirty="0" err="1"/>
                  <a:t>fasta</a:t>
                </a:r>
                <a:r>
                  <a:rPr lang="en-GB" dirty="0"/>
                  <a:t>):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Match: score +5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Mismatch: score -4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10 matches and 2 mismatches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× −4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BEB64-0A3E-5E4F-B360-27AF8D5E8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67" y="1985211"/>
                <a:ext cx="11159067" cy="4294939"/>
              </a:xfrm>
              <a:blipFill>
                <a:blip r:embed="rId2"/>
                <a:stretch>
                  <a:fillRect l="-1251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3E291-439B-AD40-9B6E-312298AD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5FF7C-7647-BE48-92E1-82DE723A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scoring</a:t>
            </a:r>
          </a:p>
        </p:txBody>
      </p:sp>
    </p:spTree>
    <p:extLst>
      <p:ext uri="{BB962C8B-B14F-4D97-AF65-F5344CB8AC3E}">
        <p14:creationId xmlns:p14="http://schemas.microsoft.com/office/powerpoint/2010/main" val="1157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-of-Dundee-Template-169" id="{8FB0A817-2959-6942-94F1-3F3AC92882D9}" vid="{BD2E581D-0E9B-EF45-AF3C-49D5B612079B}"/>
    </a:ext>
  </a:extLst>
</a:theme>
</file>

<file path=ppt/theme/theme2.xml><?xml version="1.0" encoding="utf-8"?>
<a:theme xmlns:a="http://schemas.openxmlformats.org/drawingml/2006/main" name="3_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G powerpoint template" id="{B0148059-0CEC-BE44-8B7B-C217AC427CA3}" vid="{1EDBD9B4-2A54-A540-8D42-8CA394C1BE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Dundee</Template>
  <TotalTime>82347</TotalTime>
  <Words>4940</Words>
  <Application>Microsoft Macintosh PowerPoint</Application>
  <PresentationFormat>Widescreen</PresentationFormat>
  <Paragraphs>1055</Paragraphs>
  <Slides>70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Apple Symbols</vt:lpstr>
      <vt:lpstr>Arial</vt:lpstr>
      <vt:lpstr>Calibri</vt:lpstr>
      <vt:lpstr>Cambria Math</vt:lpstr>
      <vt:lpstr>Courier</vt:lpstr>
      <vt:lpstr>Courier New</vt:lpstr>
      <vt:lpstr>Goudy Old Style</vt:lpstr>
      <vt:lpstr>University of Dundee</vt:lpstr>
      <vt:lpstr>3_University of Dundee</vt:lpstr>
      <vt:lpstr>NGS Read Mapping</vt:lpstr>
      <vt:lpstr>Overview</vt:lpstr>
      <vt:lpstr>Key to slides….</vt:lpstr>
      <vt:lpstr>Before we begin…</vt:lpstr>
      <vt:lpstr>Accessing files: CIFS</vt:lpstr>
      <vt:lpstr>Why map reads?</vt:lpstr>
      <vt:lpstr>Sequence alignment basics</vt:lpstr>
      <vt:lpstr>Local alignments</vt:lpstr>
      <vt:lpstr>Alignment scoring</vt:lpstr>
      <vt:lpstr>Gap penalties</vt:lpstr>
      <vt:lpstr>k-tuple/word algorithms</vt:lpstr>
      <vt:lpstr>NGS Alignments</vt:lpstr>
      <vt:lpstr>NGS arrives…</vt:lpstr>
      <vt:lpstr>Sequencing errors</vt:lpstr>
      <vt:lpstr>The mapping problem</vt:lpstr>
      <vt:lpstr>Approximate string matching</vt:lpstr>
      <vt:lpstr>Approximate string matching: scaling up</vt:lpstr>
      <vt:lpstr>Choosing a read mapper</vt:lpstr>
      <vt:lpstr>Preparing your reference sequence</vt:lpstr>
      <vt:lpstr>Choosing a reference sequence</vt:lpstr>
      <vt:lpstr>Genome Reference Consortium</vt:lpstr>
      <vt:lpstr>Where to find reference sequences</vt:lpstr>
      <vt:lpstr>Downloading our reference: S.pyogenes H293</vt:lpstr>
      <vt:lpstr>Creating a BWA index</vt:lpstr>
      <vt:lpstr>Further indexes…</vt:lpstr>
      <vt:lpstr>BWA</vt:lpstr>
      <vt:lpstr>BWA</vt:lpstr>
      <vt:lpstr>BWA-MEM: How it works…</vt:lpstr>
      <vt:lpstr>BWA-MEM: How it works</vt:lpstr>
      <vt:lpstr>BWA MEM: How it works</vt:lpstr>
      <vt:lpstr>BWA-MEM: Other arguments</vt:lpstr>
      <vt:lpstr>BWA-MEM: Putting it all together</vt:lpstr>
      <vt:lpstr>A BWA wrapper script…</vt:lpstr>
      <vt:lpstr>Alignment file formats</vt:lpstr>
      <vt:lpstr>Formats</vt:lpstr>
      <vt:lpstr>SAM Format</vt:lpstr>
      <vt:lpstr>SAM Format: Other headers</vt:lpstr>
      <vt:lpstr>SAM format: Alignment section</vt:lpstr>
      <vt:lpstr>SAM Format: SAM Flags</vt:lpstr>
      <vt:lpstr>SAM Format: SAM flags</vt:lpstr>
      <vt:lpstr>SAM Format: CIGAR string</vt:lpstr>
      <vt:lpstr>SAM Format: CIGAR string</vt:lpstr>
      <vt:lpstr>SAM Format: Additional tags</vt:lpstr>
      <vt:lpstr>SAM Format: Read groups</vt:lpstr>
      <vt:lpstr>Adding read groups to a SAM file</vt:lpstr>
      <vt:lpstr>BAM Format</vt:lpstr>
      <vt:lpstr>BAM Format</vt:lpstr>
      <vt:lpstr>Post-processing</vt:lpstr>
      <vt:lpstr>BAM files: sorting and indexing</vt:lpstr>
      <vt:lpstr>BAM Format: Indexing</vt:lpstr>
      <vt:lpstr>Some basic statistics</vt:lpstr>
      <vt:lpstr>BAM files: marking duplicates</vt:lpstr>
      <vt:lpstr>BAM files: filtering</vt:lpstr>
      <vt:lpstr>BAM files: filtering</vt:lpstr>
      <vt:lpstr>Other statistics of interest…</vt:lpstr>
      <vt:lpstr>Viewing alignments in a genome browser</vt:lpstr>
      <vt:lpstr>Genome browsers</vt:lpstr>
      <vt:lpstr>Tablet – loading your data</vt:lpstr>
      <vt:lpstr>Tablet - browsing</vt:lpstr>
      <vt:lpstr>Multimapping Reads</vt:lpstr>
      <vt:lpstr>Sequence repeats</vt:lpstr>
      <vt:lpstr>Multimapping reads</vt:lpstr>
      <vt:lpstr>Multimapping reads: A real world example…</vt:lpstr>
      <vt:lpstr>Multimapping reads: Other Aligners</vt:lpstr>
      <vt:lpstr>Mapping PacBio/Nanopore Reads</vt:lpstr>
      <vt:lpstr>There’s a workflow for that…</vt:lpstr>
      <vt:lpstr>DAG Workflows: map-bwa-mem-pe</vt:lpstr>
      <vt:lpstr>DAG Workflows: setup</vt:lpstr>
      <vt:lpstr>DAG map-bwa-mem-pe workflow setup</vt:lpstr>
      <vt:lpstr>DAG map-bwa-mem-pe workflow: running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NGS</dc:title>
  <dc:creator>James Abbott (Staff)</dc:creator>
  <cp:lastModifiedBy>James Abbott (Staff)</cp:lastModifiedBy>
  <cp:revision>338</cp:revision>
  <dcterms:created xsi:type="dcterms:W3CDTF">2018-08-01T13:38:11Z</dcterms:created>
  <dcterms:modified xsi:type="dcterms:W3CDTF">2019-08-15T10:45:09Z</dcterms:modified>
</cp:coreProperties>
</file>