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319" r:id="rId2"/>
    <p:sldId id="382" r:id="rId3"/>
    <p:sldId id="320" r:id="rId4"/>
    <p:sldId id="321" r:id="rId5"/>
    <p:sldId id="373" r:id="rId6"/>
    <p:sldId id="322" r:id="rId7"/>
    <p:sldId id="323" r:id="rId8"/>
    <p:sldId id="379" r:id="rId9"/>
    <p:sldId id="380" r:id="rId10"/>
    <p:sldId id="374" r:id="rId11"/>
    <p:sldId id="326" r:id="rId12"/>
    <p:sldId id="327" r:id="rId13"/>
    <p:sldId id="328" r:id="rId14"/>
    <p:sldId id="329" r:id="rId15"/>
    <p:sldId id="330" r:id="rId16"/>
    <p:sldId id="381" r:id="rId17"/>
    <p:sldId id="331" r:id="rId18"/>
    <p:sldId id="332" r:id="rId19"/>
    <p:sldId id="333" r:id="rId20"/>
    <p:sldId id="334" r:id="rId21"/>
    <p:sldId id="375" r:id="rId22"/>
    <p:sldId id="335" r:id="rId23"/>
    <p:sldId id="336" r:id="rId24"/>
    <p:sldId id="337" r:id="rId25"/>
    <p:sldId id="338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39" r:id="rId34"/>
    <p:sldId id="347" r:id="rId35"/>
    <p:sldId id="348" r:id="rId36"/>
    <p:sldId id="349" r:id="rId37"/>
    <p:sldId id="377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72" r:id="rId56"/>
    <p:sldId id="367" r:id="rId57"/>
    <p:sldId id="368" r:id="rId58"/>
    <p:sldId id="369" r:id="rId59"/>
    <p:sldId id="371" r:id="rId60"/>
    <p:sldId id="370" r:id="rId61"/>
    <p:sldId id="376" r:id="rId62"/>
    <p:sldId id="378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5E2"/>
    <a:srgbClr val="547EE8"/>
    <a:srgbClr val="C7D1F6"/>
    <a:srgbClr val="6A7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80493" autoAdjust="0"/>
  </p:normalViewPr>
  <p:slideViewPr>
    <p:cSldViewPr snapToGrid="0" showGuides="1">
      <p:cViewPr varScale="1">
        <p:scale>
          <a:sx n="78" d="100"/>
          <a:sy n="78" d="100"/>
        </p:scale>
        <p:origin x="192" y="7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Abbott (Staff)" userId="c7d9f1d4-3aa3-4099-ba66-90321d4b3638" providerId="ADAL" clId="{597033D9-655E-1249-9C80-C59DA5C10C73}"/>
    <pc:docChg chg="custSel addSld modSld">
      <pc:chgData name="James Abbott (Staff)" userId="c7d9f1d4-3aa3-4099-ba66-90321d4b3638" providerId="ADAL" clId="{597033D9-655E-1249-9C80-C59DA5C10C73}" dt="2019-01-23T19:06:52.207" v="1096"/>
      <pc:docMkLst>
        <pc:docMk/>
      </pc:docMkLst>
      <pc:sldChg chg="modSp">
        <pc:chgData name="James Abbott (Staff)" userId="c7d9f1d4-3aa3-4099-ba66-90321d4b3638" providerId="ADAL" clId="{597033D9-655E-1249-9C80-C59DA5C10C73}" dt="2019-01-23T18:20:49.651" v="892" actId="1036"/>
        <pc:sldMkLst>
          <pc:docMk/>
          <pc:sldMk cId="1940026436" sldId="326"/>
        </pc:sldMkLst>
        <pc:spChg chg="mod">
          <ac:chgData name="James Abbott (Staff)" userId="c7d9f1d4-3aa3-4099-ba66-90321d4b3638" providerId="ADAL" clId="{597033D9-655E-1249-9C80-C59DA5C10C73}" dt="2019-01-23T18:20:20.609" v="889" actId="108"/>
          <ac:spMkLst>
            <pc:docMk/>
            <pc:sldMk cId="1940026436" sldId="326"/>
            <ac:spMk id="3" creationId="{F0D2E79B-5C34-AE42-8429-FF3D2D901916}"/>
          </ac:spMkLst>
        </pc:spChg>
        <pc:grpChg chg="mod">
          <ac:chgData name="James Abbott (Staff)" userId="c7d9f1d4-3aa3-4099-ba66-90321d4b3638" providerId="ADAL" clId="{597033D9-655E-1249-9C80-C59DA5C10C73}" dt="2019-01-23T18:20:49.651" v="892" actId="1036"/>
          <ac:grpSpMkLst>
            <pc:docMk/>
            <pc:sldMk cId="1940026436" sldId="326"/>
            <ac:grpSpMk id="16" creationId="{C640B045-39DC-4743-946C-66AE3C34E67A}"/>
          </ac:grpSpMkLst>
        </pc:grpChg>
      </pc:sldChg>
      <pc:sldChg chg="modSp">
        <pc:chgData name="James Abbott (Staff)" userId="c7d9f1d4-3aa3-4099-ba66-90321d4b3638" providerId="ADAL" clId="{597033D9-655E-1249-9C80-C59DA5C10C73}" dt="2019-01-23T18:40:22.079" v="993" actId="20577"/>
        <pc:sldMkLst>
          <pc:docMk/>
          <pc:sldMk cId="2785844583" sldId="342"/>
        </pc:sldMkLst>
        <pc:spChg chg="mod">
          <ac:chgData name="James Abbott (Staff)" userId="c7d9f1d4-3aa3-4099-ba66-90321d4b3638" providerId="ADAL" clId="{597033D9-655E-1249-9C80-C59DA5C10C73}" dt="2019-01-23T18:40:22.079" v="993" actId="20577"/>
          <ac:spMkLst>
            <pc:docMk/>
            <pc:sldMk cId="2785844583" sldId="342"/>
            <ac:spMk id="3" creationId="{510CBC77-937E-6A41-8B9B-E282893525EB}"/>
          </ac:spMkLst>
        </pc:spChg>
      </pc:sldChg>
      <pc:sldChg chg="modSp">
        <pc:chgData name="James Abbott (Staff)" userId="c7d9f1d4-3aa3-4099-ba66-90321d4b3638" providerId="ADAL" clId="{597033D9-655E-1249-9C80-C59DA5C10C73}" dt="2019-01-23T18:50:21.463" v="1005" actId="20577"/>
        <pc:sldMkLst>
          <pc:docMk/>
          <pc:sldMk cId="566067387" sldId="350"/>
        </pc:sldMkLst>
        <pc:graphicFrameChg chg="modGraphic">
          <ac:chgData name="James Abbott (Staff)" userId="c7d9f1d4-3aa3-4099-ba66-90321d4b3638" providerId="ADAL" clId="{597033D9-655E-1249-9C80-C59DA5C10C73}" dt="2019-01-23T18:50:21.463" v="1005" actId="20577"/>
          <ac:graphicFrameMkLst>
            <pc:docMk/>
            <pc:sldMk cId="566067387" sldId="350"/>
            <ac:graphicFrameMk id="5" creationId="{6CFB0590-49AE-D74A-9B78-ABD41C15097E}"/>
          </ac:graphicFrameMkLst>
        </pc:graphicFrameChg>
      </pc:sldChg>
      <pc:sldChg chg="modSp">
        <pc:chgData name="James Abbott (Staff)" userId="c7d9f1d4-3aa3-4099-ba66-90321d4b3638" providerId="ADAL" clId="{597033D9-655E-1249-9C80-C59DA5C10C73}" dt="2019-01-23T18:52:52.155" v="1042" actId="1076"/>
        <pc:sldMkLst>
          <pc:docMk/>
          <pc:sldMk cId="2610608370" sldId="352"/>
        </pc:sldMkLst>
        <pc:spChg chg="mod">
          <ac:chgData name="James Abbott (Staff)" userId="c7d9f1d4-3aa3-4099-ba66-90321d4b3638" providerId="ADAL" clId="{597033D9-655E-1249-9C80-C59DA5C10C73}" dt="2019-01-23T18:52:46.913" v="1041" actId="20577"/>
          <ac:spMkLst>
            <pc:docMk/>
            <pc:sldMk cId="2610608370" sldId="352"/>
            <ac:spMk id="3" creationId="{303CBCEE-6B68-C54B-BD4C-A3B495BF1025}"/>
          </ac:spMkLst>
        </pc:spChg>
        <pc:picChg chg="mod">
          <ac:chgData name="James Abbott (Staff)" userId="c7d9f1d4-3aa3-4099-ba66-90321d4b3638" providerId="ADAL" clId="{597033D9-655E-1249-9C80-C59DA5C10C73}" dt="2019-01-23T18:52:52.155" v="1042" actId="1076"/>
          <ac:picMkLst>
            <pc:docMk/>
            <pc:sldMk cId="2610608370" sldId="352"/>
            <ac:picMk id="6" creationId="{0F2C647F-1763-0B4B-B884-952A78379632}"/>
          </ac:picMkLst>
        </pc:picChg>
      </pc:sldChg>
      <pc:sldChg chg="modSp">
        <pc:chgData name="James Abbott (Staff)" userId="c7d9f1d4-3aa3-4099-ba66-90321d4b3638" providerId="ADAL" clId="{597033D9-655E-1249-9C80-C59DA5C10C73}" dt="2019-01-23T18:54:38.979" v="1047" actId="20577"/>
        <pc:sldMkLst>
          <pc:docMk/>
          <pc:sldMk cId="384821872" sldId="355"/>
        </pc:sldMkLst>
        <pc:spChg chg="mod">
          <ac:chgData name="James Abbott (Staff)" userId="c7d9f1d4-3aa3-4099-ba66-90321d4b3638" providerId="ADAL" clId="{597033D9-655E-1249-9C80-C59DA5C10C73}" dt="2019-01-23T18:54:38.979" v="1047" actId="20577"/>
          <ac:spMkLst>
            <pc:docMk/>
            <pc:sldMk cId="384821872" sldId="355"/>
            <ac:spMk id="5" creationId="{C6DB4802-B0A5-E747-A50B-82B38AAD8688}"/>
          </ac:spMkLst>
        </pc:spChg>
      </pc:sldChg>
      <pc:sldChg chg="modSp">
        <pc:chgData name="James Abbott (Staff)" userId="c7d9f1d4-3aa3-4099-ba66-90321d4b3638" providerId="ADAL" clId="{597033D9-655E-1249-9C80-C59DA5C10C73}" dt="2019-01-23T19:04:00.410" v="1057" actId="20577"/>
        <pc:sldMkLst>
          <pc:docMk/>
          <pc:sldMk cId="2444856984" sldId="367"/>
        </pc:sldMkLst>
        <pc:spChg chg="mod">
          <ac:chgData name="James Abbott (Staff)" userId="c7d9f1d4-3aa3-4099-ba66-90321d4b3638" providerId="ADAL" clId="{597033D9-655E-1249-9C80-C59DA5C10C73}" dt="2019-01-23T19:04:00.410" v="1057" actId="20577"/>
          <ac:spMkLst>
            <pc:docMk/>
            <pc:sldMk cId="2444856984" sldId="367"/>
            <ac:spMk id="5" creationId="{7AC6CC86-ED60-CF45-8D85-F7DD534FD9B3}"/>
          </ac:spMkLst>
        </pc:spChg>
      </pc:sldChg>
      <pc:sldChg chg="modSp">
        <pc:chgData name="James Abbott (Staff)" userId="c7d9f1d4-3aa3-4099-ba66-90321d4b3638" providerId="ADAL" clId="{597033D9-655E-1249-9C80-C59DA5C10C73}" dt="2019-01-23T19:04:33.418" v="1058" actId="2711"/>
        <pc:sldMkLst>
          <pc:docMk/>
          <pc:sldMk cId="734073676" sldId="368"/>
        </pc:sldMkLst>
        <pc:spChg chg="mod">
          <ac:chgData name="James Abbott (Staff)" userId="c7d9f1d4-3aa3-4099-ba66-90321d4b3638" providerId="ADAL" clId="{597033D9-655E-1249-9C80-C59DA5C10C73}" dt="2019-01-23T19:04:33.418" v="1058" actId="2711"/>
          <ac:spMkLst>
            <pc:docMk/>
            <pc:sldMk cId="734073676" sldId="368"/>
            <ac:spMk id="3" creationId="{D9942B84-1722-B642-BB09-F1DACF738478}"/>
          </ac:spMkLst>
        </pc:spChg>
      </pc:sldChg>
      <pc:sldChg chg="modSp">
        <pc:chgData name="James Abbott (Staff)" userId="c7d9f1d4-3aa3-4099-ba66-90321d4b3638" providerId="ADAL" clId="{597033D9-655E-1249-9C80-C59DA5C10C73}" dt="2019-01-23T19:04:46.870" v="1059" actId="2711"/>
        <pc:sldMkLst>
          <pc:docMk/>
          <pc:sldMk cId="1170350970" sldId="369"/>
        </pc:sldMkLst>
        <pc:spChg chg="mod">
          <ac:chgData name="James Abbott (Staff)" userId="c7d9f1d4-3aa3-4099-ba66-90321d4b3638" providerId="ADAL" clId="{597033D9-655E-1249-9C80-C59DA5C10C73}" dt="2019-01-23T19:04:46.870" v="1059" actId="2711"/>
          <ac:spMkLst>
            <pc:docMk/>
            <pc:sldMk cId="1170350970" sldId="369"/>
            <ac:spMk id="3" creationId="{6DF8C031-5F04-9B40-A975-D6BF56AACFFA}"/>
          </ac:spMkLst>
        </pc:spChg>
      </pc:sldChg>
      <pc:sldChg chg="delSp modSp modAnim">
        <pc:chgData name="James Abbott (Staff)" userId="c7d9f1d4-3aa3-4099-ba66-90321d4b3638" providerId="ADAL" clId="{597033D9-655E-1249-9C80-C59DA5C10C73}" dt="2019-01-23T19:06:52.207" v="1096"/>
        <pc:sldMkLst>
          <pc:docMk/>
          <pc:sldMk cId="2556407682" sldId="371"/>
        </pc:sldMkLst>
        <pc:spChg chg="mod">
          <ac:chgData name="James Abbott (Staff)" userId="c7d9f1d4-3aa3-4099-ba66-90321d4b3638" providerId="ADAL" clId="{597033D9-655E-1249-9C80-C59DA5C10C73}" dt="2019-01-23T19:05:09.399" v="1091" actId="20577"/>
          <ac:spMkLst>
            <pc:docMk/>
            <pc:sldMk cId="2556407682" sldId="371"/>
            <ac:spMk id="3" creationId="{6341CC77-FEDD-4A4B-AF21-FD55E1A99C27}"/>
          </ac:spMkLst>
        </pc:spChg>
        <pc:picChg chg="del">
          <ac:chgData name="James Abbott (Staff)" userId="c7d9f1d4-3aa3-4099-ba66-90321d4b3638" providerId="ADAL" clId="{597033D9-655E-1249-9C80-C59DA5C10C73}" dt="2019-01-23T19:06:09.079" v="1095" actId="478"/>
          <ac:picMkLst>
            <pc:docMk/>
            <pc:sldMk cId="2556407682" sldId="371"/>
            <ac:picMk id="8" creationId="{3B2FA630-F202-8641-9AF8-F0401BE5EE49}"/>
          </ac:picMkLst>
        </pc:picChg>
      </pc:sldChg>
      <pc:sldChg chg="modSp">
        <pc:chgData name="James Abbott (Staff)" userId="c7d9f1d4-3aa3-4099-ba66-90321d4b3638" providerId="ADAL" clId="{597033D9-655E-1249-9C80-C59DA5C10C73}" dt="2019-01-23T19:03:38.358" v="1052" actId="108"/>
        <pc:sldMkLst>
          <pc:docMk/>
          <pc:sldMk cId="3620630219" sldId="372"/>
        </pc:sldMkLst>
        <pc:spChg chg="mod">
          <ac:chgData name="James Abbott (Staff)" userId="c7d9f1d4-3aa3-4099-ba66-90321d4b3638" providerId="ADAL" clId="{597033D9-655E-1249-9C80-C59DA5C10C73}" dt="2019-01-23T19:03:38.358" v="1052" actId="108"/>
          <ac:spMkLst>
            <pc:docMk/>
            <pc:sldMk cId="3620630219" sldId="372"/>
            <ac:spMk id="5" creationId="{2B0A25AA-014F-4244-A56F-1E5B11ACC084}"/>
          </ac:spMkLst>
        </pc:spChg>
      </pc:sldChg>
      <pc:sldChg chg="addSp delSp modSp add modAnim">
        <pc:chgData name="James Abbott (Staff)" userId="c7d9f1d4-3aa3-4099-ba66-90321d4b3638" providerId="ADAL" clId="{597033D9-655E-1249-9C80-C59DA5C10C73}" dt="2019-01-23T18:10:51.968" v="863"/>
        <pc:sldMkLst>
          <pc:docMk/>
          <pc:sldMk cId="3935230321" sldId="382"/>
        </pc:sldMkLst>
        <pc:spChg chg="del">
          <ac:chgData name="James Abbott (Staff)" userId="c7d9f1d4-3aa3-4099-ba66-90321d4b3638" providerId="ADAL" clId="{597033D9-655E-1249-9C80-C59DA5C10C73}" dt="2019-01-23T16:43:22.247" v="2"/>
          <ac:spMkLst>
            <pc:docMk/>
            <pc:sldMk cId="3935230321" sldId="382"/>
            <ac:spMk id="2" creationId="{A4BBDC9C-8905-9E4A-8633-9CFEC95F48E2}"/>
          </ac:spMkLst>
        </pc:spChg>
        <pc:spChg chg="del">
          <ac:chgData name="James Abbott (Staff)" userId="c7d9f1d4-3aa3-4099-ba66-90321d4b3638" providerId="ADAL" clId="{597033D9-655E-1249-9C80-C59DA5C10C73}" dt="2019-01-23T16:43:22.247" v="2"/>
          <ac:spMkLst>
            <pc:docMk/>
            <pc:sldMk cId="3935230321" sldId="382"/>
            <ac:spMk id="3" creationId="{50551A80-5A58-F24E-BD5F-A90392531802}"/>
          </ac:spMkLst>
        </pc:spChg>
        <pc:spChg chg="del mod">
          <ac:chgData name="James Abbott (Staff)" userId="c7d9f1d4-3aa3-4099-ba66-90321d4b3638" providerId="ADAL" clId="{597033D9-655E-1249-9C80-C59DA5C10C73}" dt="2019-01-23T16:43:22.247" v="2"/>
          <ac:spMkLst>
            <pc:docMk/>
            <pc:sldMk cId="3935230321" sldId="382"/>
            <ac:spMk id="4" creationId="{F2625553-9D82-1441-B623-189E14CDA72B}"/>
          </ac:spMkLst>
        </pc:spChg>
        <pc:spChg chg="del">
          <ac:chgData name="James Abbott (Staff)" userId="c7d9f1d4-3aa3-4099-ba66-90321d4b3638" providerId="ADAL" clId="{597033D9-655E-1249-9C80-C59DA5C10C73}" dt="2019-01-23T16:43:22.247" v="2"/>
          <ac:spMkLst>
            <pc:docMk/>
            <pc:sldMk cId="3935230321" sldId="382"/>
            <ac:spMk id="5" creationId="{FD8DC3C1-E476-E246-B8ED-B61BA11687FB}"/>
          </ac:spMkLst>
        </pc:spChg>
        <pc:spChg chg="del">
          <ac:chgData name="James Abbott (Staff)" userId="c7d9f1d4-3aa3-4099-ba66-90321d4b3638" providerId="ADAL" clId="{597033D9-655E-1249-9C80-C59DA5C10C73}" dt="2019-01-23T16:43:22.247" v="2"/>
          <ac:spMkLst>
            <pc:docMk/>
            <pc:sldMk cId="3935230321" sldId="382"/>
            <ac:spMk id="6" creationId="{E4E94C94-68A4-F048-907E-CCF4838899BA}"/>
          </ac:spMkLst>
        </pc:spChg>
        <pc:spChg chg="del">
          <ac:chgData name="James Abbott (Staff)" userId="c7d9f1d4-3aa3-4099-ba66-90321d4b3638" providerId="ADAL" clId="{597033D9-655E-1249-9C80-C59DA5C10C73}" dt="2019-01-23T16:43:22.247" v="2"/>
          <ac:spMkLst>
            <pc:docMk/>
            <pc:sldMk cId="3935230321" sldId="382"/>
            <ac:spMk id="7" creationId="{BE2938C0-7065-814B-AAFD-98C68FFAA6A3}"/>
          </ac:spMkLst>
        </pc:spChg>
        <pc:spChg chg="add mod">
          <ac:chgData name="James Abbott (Staff)" userId="c7d9f1d4-3aa3-4099-ba66-90321d4b3638" providerId="ADAL" clId="{597033D9-655E-1249-9C80-C59DA5C10C73}" dt="2019-01-23T16:44:02.553" v="59" actId="20577"/>
          <ac:spMkLst>
            <pc:docMk/>
            <pc:sldMk cId="3935230321" sldId="382"/>
            <ac:spMk id="8" creationId="{0672AF72-E0C5-BE44-A4A2-26C015AE00E1}"/>
          </ac:spMkLst>
        </pc:spChg>
        <pc:spChg chg="add mod">
          <ac:chgData name="James Abbott (Staff)" userId="c7d9f1d4-3aa3-4099-ba66-90321d4b3638" providerId="ADAL" clId="{597033D9-655E-1249-9C80-C59DA5C10C73}" dt="2019-01-23T17:55:50.168" v="357" actId="20577"/>
          <ac:spMkLst>
            <pc:docMk/>
            <pc:sldMk cId="3935230321" sldId="382"/>
            <ac:spMk id="9" creationId="{A4138439-3423-D842-9C7B-2B51D048F95E}"/>
          </ac:spMkLst>
        </pc:spChg>
        <pc:spChg chg="add del mod">
          <ac:chgData name="James Abbott (Staff)" userId="c7d9f1d4-3aa3-4099-ba66-90321d4b3638" providerId="ADAL" clId="{597033D9-655E-1249-9C80-C59DA5C10C73}" dt="2019-01-23T17:57:58.175" v="358" actId="931"/>
          <ac:spMkLst>
            <pc:docMk/>
            <pc:sldMk cId="3935230321" sldId="382"/>
            <ac:spMk id="10" creationId="{553594A9-A699-1449-A71D-7C274C6EA49C}"/>
          </ac:spMkLst>
        </pc:spChg>
        <pc:spChg chg="add del mod">
          <ac:chgData name="James Abbott (Staff)" userId="c7d9f1d4-3aa3-4099-ba66-90321d4b3638" providerId="ADAL" clId="{597033D9-655E-1249-9C80-C59DA5C10C73}" dt="2019-01-23T17:59:20.745" v="365" actId="931"/>
          <ac:spMkLst>
            <pc:docMk/>
            <pc:sldMk cId="3935230321" sldId="382"/>
            <ac:spMk id="16" creationId="{B3F4D9F7-4621-CD44-B381-EEDAB2F27EE6}"/>
          </ac:spMkLst>
        </pc:spChg>
        <pc:spChg chg="add mod topLvl">
          <ac:chgData name="James Abbott (Staff)" userId="c7d9f1d4-3aa3-4099-ba66-90321d4b3638" providerId="ADAL" clId="{597033D9-655E-1249-9C80-C59DA5C10C73}" dt="2019-01-23T18:09:12.928" v="859" actId="164"/>
          <ac:spMkLst>
            <pc:docMk/>
            <pc:sldMk cId="3935230321" sldId="382"/>
            <ac:spMk id="21" creationId="{9B59F64D-342A-2F4E-AAC0-9813E6296396}"/>
          </ac:spMkLst>
        </pc:spChg>
        <pc:spChg chg="add mod">
          <ac:chgData name="James Abbott (Staff)" userId="c7d9f1d4-3aa3-4099-ba66-90321d4b3638" providerId="ADAL" clId="{597033D9-655E-1249-9C80-C59DA5C10C73}" dt="2019-01-23T18:08:26.455" v="857" actId="20577"/>
          <ac:spMkLst>
            <pc:docMk/>
            <pc:sldMk cId="3935230321" sldId="382"/>
            <ac:spMk id="22" creationId="{66A9F773-92CC-4A46-8DC6-74F0277B9699}"/>
          </ac:spMkLst>
        </pc:spChg>
        <pc:spChg chg="add mod">
          <ac:chgData name="James Abbott (Staff)" userId="c7d9f1d4-3aa3-4099-ba66-90321d4b3638" providerId="ADAL" clId="{597033D9-655E-1249-9C80-C59DA5C10C73}" dt="2019-01-23T18:08:13.626" v="856" actId="164"/>
          <ac:spMkLst>
            <pc:docMk/>
            <pc:sldMk cId="3935230321" sldId="382"/>
            <ac:spMk id="23" creationId="{5013F975-B45B-434C-ABAA-84D174523B48}"/>
          </ac:spMkLst>
        </pc:spChg>
        <pc:grpChg chg="add del mod">
          <ac:chgData name="James Abbott (Staff)" userId="c7d9f1d4-3aa3-4099-ba66-90321d4b3638" providerId="ADAL" clId="{597033D9-655E-1249-9C80-C59DA5C10C73}" dt="2019-01-23T18:08:54.906" v="858" actId="165"/>
          <ac:grpSpMkLst>
            <pc:docMk/>
            <pc:sldMk cId="3935230321" sldId="382"/>
            <ac:grpSpMk id="24" creationId="{59FA6197-48A7-C64D-9977-FA3FB364B785}"/>
          </ac:grpSpMkLst>
        </pc:grpChg>
        <pc:grpChg chg="add mod">
          <ac:chgData name="James Abbott (Staff)" userId="c7d9f1d4-3aa3-4099-ba66-90321d4b3638" providerId="ADAL" clId="{597033D9-655E-1249-9C80-C59DA5C10C73}" dt="2019-01-23T18:08:13.626" v="856" actId="164"/>
          <ac:grpSpMkLst>
            <pc:docMk/>
            <pc:sldMk cId="3935230321" sldId="382"/>
            <ac:grpSpMk id="25" creationId="{9C33C4B8-A7C9-FC49-95D3-4EB1C8987D90}"/>
          </ac:grpSpMkLst>
        </pc:grpChg>
        <pc:grpChg chg="add mod">
          <ac:chgData name="James Abbott (Staff)" userId="c7d9f1d4-3aa3-4099-ba66-90321d4b3638" providerId="ADAL" clId="{597033D9-655E-1249-9C80-C59DA5C10C73}" dt="2019-01-23T18:09:12.928" v="859" actId="164"/>
          <ac:grpSpMkLst>
            <pc:docMk/>
            <pc:sldMk cId="3935230321" sldId="382"/>
            <ac:grpSpMk id="26" creationId="{72D06C05-ECAC-F84E-86FA-FAEF6D2758A6}"/>
          </ac:grpSpMkLst>
        </pc:grpChg>
        <pc:picChg chg="add del mod">
          <ac:chgData name="James Abbott (Staff)" userId="c7d9f1d4-3aa3-4099-ba66-90321d4b3638" providerId="ADAL" clId="{597033D9-655E-1249-9C80-C59DA5C10C73}" dt="2019-01-23T17:59:14.075" v="364" actId="478"/>
          <ac:picMkLst>
            <pc:docMk/>
            <pc:sldMk cId="3935230321" sldId="382"/>
            <ac:picMk id="12" creationId="{56C817A1-C2C7-FB4A-AB71-3F1CFF95C2B6}"/>
          </ac:picMkLst>
        </pc:picChg>
        <pc:picChg chg="add mod topLvl">
          <ac:chgData name="James Abbott (Staff)" userId="c7d9f1d4-3aa3-4099-ba66-90321d4b3638" providerId="ADAL" clId="{597033D9-655E-1249-9C80-C59DA5C10C73}" dt="2019-01-23T18:09:12.928" v="859" actId="164"/>
          <ac:picMkLst>
            <pc:docMk/>
            <pc:sldMk cId="3935230321" sldId="382"/>
            <ac:picMk id="14" creationId="{4A766C42-8E93-EF42-AF5D-B0317717C7C0}"/>
          </ac:picMkLst>
        </pc:picChg>
        <pc:picChg chg="add mod">
          <ac:chgData name="James Abbott (Staff)" userId="c7d9f1d4-3aa3-4099-ba66-90321d4b3638" providerId="ADAL" clId="{597033D9-655E-1249-9C80-C59DA5C10C73}" dt="2019-01-23T18:00:54.627" v="379" actId="1076"/>
          <ac:picMkLst>
            <pc:docMk/>
            <pc:sldMk cId="3935230321" sldId="382"/>
            <ac:picMk id="18" creationId="{731AB306-FD9B-E548-9DCA-025684622C9E}"/>
          </ac:picMkLst>
        </pc:picChg>
        <pc:picChg chg="add mod">
          <ac:chgData name="James Abbott (Staff)" userId="c7d9f1d4-3aa3-4099-ba66-90321d4b3638" providerId="ADAL" clId="{597033D9-655E-1249-9C80-C59DA5C10C73}" dt="2019-01-23T18:08:13.626" v="856" actId="164"/>
          <ac:picMkLst>
            <pc:docMk/>
            <pc:sldMk cId="3935230321" sldId="382"/>
            <ac:picMk id="20" creationId="{ED71E9CB-B66A-0442-812B-03D4D6974FD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33153-B655-49EB-9F9D-A9ADEAD8C496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CE9A-F9C5-4EAB-9FF4-628C47C65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1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5FB7-0978-4880-BA7C-A0472742D08A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92BD-9991-4432-9E03-07094AD3E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4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things missing from figure…IRIX, OSF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6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Sleepy.py</a:t>
            </a:r>
            <a:r>
              <a:rPr lang="en-GB" dirty="0"/>
              <a:t> includes a signal handler which intercepts SIGTERM and prevents it’s death…it can only be killed with SIGKILL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20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13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0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wc</a:t>
            </a:r>
            <a:r>
              <a:rPr lang="en-GB" dirty="0"/>
              <a:t> produces a word count for the specified file(s). It reports no of lines, words and bytes.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date –R uses RFC2822 date/time format</a:t>
            </a:r>
          </a:p>
          <a:p>
            <a:r>
              <a:rPr lang="en-GB" dirty="0"/>
              <a:t>date –r filename prints last modification time of file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801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wc</a:t>
            </a:r>
            <a:r>
              <a:rPr lang="en-GB" dirty="0"/>
              <a:t> –l reports number of lines</a:t>
            </a:r>
          </a:p>
          <a:p>
            <a:r>
              <a:rPr lang="en-GB" dirty="0" err="1"/>
              <a:t>wc</a:t>
            </a:r>
            <a:r>
              <a:rPr lang="en-GB" dirty="0"/>
              <a:t> –w reports number of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43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ls lists files in the current directory. Try it first without any arguments….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1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space to view next page in </a:t>
            </a:r>
            <a:r>
              <a:rPr lang="en-US" dirty="0" err="1"/>
              <a:t>texinfo</a:t>
            </a:r>
            <a:r>
              <a:rPr lang="en-US" dirty="0"/>
              <a:t>, and 'q' to quit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N.B. quotas on the cluster use </a:t>
            </a:r>
            <a:r>
              <a:rPr lang="en-GB" dirty="0" err="1"/>
              <a:t>mmlsquota</a:t>
            </a:r>
            <a:r>
              <a:rPr lang="en-GB" dirty="0"/>
              <a:t> command rather than standard ‘quota’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redirection.py</a:t>
            </a:r>
            <a:r>
              <a:rPr lang="en-GB" dirty="0"/>
              <a:t> produces STDOUT, STDERR and will print STDIN…type text followed by ^D, or run </a:t>
            </a:r>
            <a:r>
              <a:rPr lang="en-GB" dirty="0" err="1"/>
              <a:t>redirection.py</a:t>
            </a:r>
            <a:r>
              <a:rPr lang="en-GB" dirty="0"/>
              <a:t> &lt; </a:t>
            </a:r>
            <a:r>
              <a:rPr lang="en-GB" dirty="0" err="1"/>
              <a:t>test_file</a:t>
            </a:r>
            <a:endParaRPr lang="en-GB" dirty="0"/>
          </a:p>
          <a:p>
            <a:r>
              <a:rPr lang="en-GB" dirty="0"/>
              <a:t>N.B. Need to add ./ to </a:t>
            </a:r>
            <a:r>
              <a:rPr lang="en-GB" dirty="0" err="1"/>
              <a:t>redirection.py</a:t>
            </a:r>
            <a:r>
              <a:rPr lang="en-GB" dirty="0"/>
              <a:t> since </a:t>
            </a:r>
            <a:r>
              <a:rPr lang="en-GB" dirty="0" err="1"/>
              <a:t>cwd</a:t>
            </a:r>
            <a:r>
              <a:rPr lang="en-GB" dirty="0"/>
              <a:t> is not on default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6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7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5" name="Group 4"/>
          <p:cNvGrpSpPr>
            <a:grpSpLocks noChangeAspect="1"/>
          </p:cNvGrpSpPr>
          <p:nvPr userDrawn="1"/>
        </p:nvGrpSpPr>
        <p:grpSpPr bwMode="auto">
          <a:xfrm>
            <a:off x="3312000" y="2337323"/>
            <a:ext cx="1130642" cy="444393"/>
            <a:chOff x="1931" y="1786"/>
            <a:chExt cx="1898" cy="746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1931" y="2220"/>
              <a:ext cx="1896" cy="312"/>
            </a:xfrm>
            <a:custGeom>
              <a:avLst/>
              <a:gdLst>
                <a:gd name="T0" fmla="*/ 897 w 921"/>
                <a:gd name="T1" fmla="*/ 82 h 151"/>
                <a:gd name="T2" fmla="*/ 873 w 921"/>
                <a:gd name="T3" fmla="*/ 59 h 151"/>
                <a:gd name="T4" fmla="*/ 823 w 921"/>
                <a:gd name="T5" fmla="*/ 95 h 151"/>
                <a:gd name="T6" fmla="*/ 918 w 921"/>
                <a:gd name="T7" fmla="*/ 122 h 151"/>
                <a:gd name="T8" fmla="*/ 874 w 921"/>
                <a:gd name="T9" fmla="*/ 130 h 151"/>
                <a:gd name="T10" fmla="*/ 920 w 921"/>
                <a:gd name="T11" fmla="*/ 98 h 151"/>
                <a:gd name="T12" fmla="*/ 874 w 921"/>
                <a:gd name="T13" fmla="*/ 40 h 151"/>
                <a:gd name="T14" fmla="*/ 785 w 921"/>
                <a:gd name="T15" fmla="*/ 82 h 151"/>
                <a:gd name="T16" fmla="*/ 761 w 921"/>
                <a:gd name="T17" fmla="*/ 59 h 151"/>
                <a:gd name="T18" fmla="*/ 711 w 921"/>
                <a:gd name="T19" fmla="*/ 95 h 151"/>
                <a:gd name="T20" fmla="*/ 806 w 921"/>
                <a:gd name="T21" fmla="*/ 122 h 151"/>
                <a:gd name="T22" fmla="*/ 762 w 921"/>
                <a:gd name="T23" fmla="*/ 130 h 151"/>
                <a:gd name="T24" fmla="*/ 808 w 921"/>
                <a:gd name="T25" fmla="*/ 98 h 151"/>
                <a:gd name="T26" fmla="*/ 762 w 921"/>
                <a:gd name="T27" fmla="*/ 40 h 151"/>
                <a:gd name="T28" fmla="*/ 612 w 921"/>
                <a:gd name="T29" fmla="*/ 95 h 151"/>
                <a:gd name="T30" fmla="*/ 670 w 921"/>
                <a:gd name="T31" fmla="*/ 89 h 151"/>
                <a:gd name="T32" fmla="*/ 640 w 921"/>
                <a:gd name="T33" fmla="*/ 130 h 151"/>
                <a:gd name="T34" fmla="*/ 670 w 921"/>
                <a:gd name="T35" fmla="*/ 55 h 151"/>
                <a:gd name="T36" fmla="*/ 636 w 921"/>
                <a:gd name="T37" fmla="*/ 40 h 151"/>
                <a:gd name="T38" fmla="*/ 636 w 921"/>
                <a:gd name="T39" fmla="*/ 150 h 151"/>
                <a:gd name="T40" fmla="*/ 670 w 921"/>
                <a:gd name="T41" fmla="*/ 135 h 151"/>
                <a:gd name="T42" fmla="*/ 692 w 921"/>
                <a:gd name="T43" fmla="*/ 148 h 151"/>
                <a:gd name="T44" fmla="*/ 670 w 921"/>
                <a:gd name="T45" fmla="*/ 3 h 151"/>
                <a:gd name="T46" fmla="*/ 503 w 921"/>
                <a:gd name="T47" fmla="*/ 56 h 151"/>
                <a:gd name="T48" fmla="*/ 500 w 921"/>
                <a:gd name="T49" fmla="*/ 43 h 151"/>
                <a:gd name="T50" fmla="*/ 479 w 921"/>
                <a:gd name="T51" fmla="*/ 148 h 151"/>
                <a:gd name="T52" fmla="*/ 501 w 921"/>
                <a:gd name="T53" fmla="*/ 93 h 151"/>
                <a:gd name="T54" fmla="*/ 528 w 921"/>
                <a:gd name="T55" fmla="*/ 60 h 151"/>
                <a:gd name="T56" fmla="*/ 549 w 921"/>
                <a:gd name="T57" fmla="*/ 148 h 151"/>
                <a:gd name="T58" fmla="*/ 571 w 921"/>
                <a:gd name="T59" fmla="*/ 78 h 151"/>
                <a:gd name="T60" fmla="*/ 431 w 921"/>
                <a:gd name="T61" fmla="*/ 43 h 151"/>
                <a:gd name="T62" fmla="*/ 425 w 921"/>
                <a:gd name="T63" fmla="*/ 121 h 151"/>
                <a:gd name="T64" fmla="*/ 384 w 921"/>
                <a:gd name="T65" fmla="*/ 105 h 151"/>
                <a:gd name="T66" fmla="*/ 362 w 921"/>
                <a:gd name="T67" fmla="*/ 43 h 151"/>
                <a:gd name="T68" fmla="*/ 399 w 921"/>
                <a:gd name="T69" fmla="*/ 151 h 151"/>
                <a:gd name="T70" fmla="*/ 432 w 921"/>
                <a:gd name="T71" fmla="*/ 135 h 151"/>
                <a:gd name="T72" fmla="*/ 454 w 921"/>
                <a:gd name="T73" fmla="*/ 148 h 151"/>
                <a:gd name="T74" fmla="*/ 431 w 921"/>
                <a:gd name="T75" fmla="*/ 43 h 151"/>
                <a:gd name="T76" fmla="*/ 267 w 921"/>
                <a:gd name="T77" fmla="*/ 30 h 151"/>
                <a:gd name="T78" fmla="*/ 267 w 921"/>
                <a:gd name="T79" fmla="*/ 127 h 151"/>
                <a:gd name="T80" fmla="*/ 249 w 921"/>
                <a:gd name="T81" fmla="*/ 30 h 151"/>
                <a:gd name="T82" fmla="*/ 225 w 921"/>
                <a:gd name="T83" fmla="*/ 10 h 151"/>
                <a:gd name="T84" fmla="*/ 268 w 921"/>
                <a:gd name="T85" fmla="*/ 148 h 151"/>
                <a:gd name="T86" fmla="*/ 268 w 921"/>
                <a:gd name="T87" fmla="*/ 10 h 151"/>
                <a:gd name="T88" fmla="*/ 175 w 921"/>
                <a:gd name="T89" fmla="*/ 28 h 151"/>
                <a:gd name="T90" fmla="*/ 161 w 921"/>
                <a:gd name="T91" fmla="*/ 7 h 151"/>
                <a:gd name="T92" fmla="*/ 124 w 921"/>
                <a:gd name="T93" fmla="*/ 49 h 151"/>
                <a:gd name="T94" fmla="*/ 108 w 921"/>
                <a:gd name="T95" fmla="*/ 66 h 151"/>
                <a:gd name="T96" fmla="*/ 124 w 921"/>
                <a:gd name="T97" fmla="*/ 148 h 151"/>
                <a:gd name="T98" fmla="*/ 145 w 921"/>
                <a:gd name="T99" fmla="*/ 66 h 151"/>
                <a:gd name="T100" fmla="*/ 171 w 921"/>
                <a:gd name="T101" fmla="*/ 49 h 151"/>
                <a:gd name="T102" fmla="*/ 145 w 921"/>
                <a:gd name="T103" fmla="*/ 47 h 151"/>
                <a:gd name="T104" fmla="*/ 76 w 921"/>
                <a:gd name="T105" fmla="*/ 98 h 151"/>
                <a:gd name="T106" fmla="*/ 21 w 921"/>
                <a:gd name="T107" fmla="*/ 98 h 151"/>
                <a:gd name="T108" fmla="*/ 76 w 921"/>
                <a:gd name="T109" fmla="*/ 98 h 151"/>
                <a:gd name="T110" fmla="*/ 48 w 921"/>
                <a:gd name="T111" fmla="*/ 46 h 151"/>
                <a:gd name="T112" fmla="*/ 48 w 921"/>
                <a:gd name="T1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1" h="151">
                  <a:moveTo>
                    <a:pt x="873" y="59"/>
                  </a:moveTo>
                  <a:cubicBezTo>
                    <a:pt x="887" y="59"/>
                    <a:pt x="896" y="68"/>
                    <a:pt x="897" y="82"/>
                  </a:cubicBezTo>
                  <a:cubicBezTo>
                    <a:pt x="846" y="82"/>
                    <a:pt x="846" y="82"/>
                    <a:pt x="846" y="82"/>
                  </a:cubicBezTo>
                  <a:cubicBezTo>
                    <a:pt x="849" y="68"/>
                    <a:pt x="859" y="59"/>
                    <a:pt x="873" y="59"/>
                  </a:cubicBezTo>
                  <a:moveTo>
                    <a:pt x="874" y="40"/>
                  </a:moveTo>
                  <a:cubicBezTo>
                    <a:pt x="843" y="40"/>
                    <a:pt x="823" y="62"/>
                    <a:pt x="823" y="95"/>
                  </a:cubicBezTo>
                  <a:cubicBezTo>
                    <a:pt x="823" y="129"/>
                    <a:pt x="844" y="150"/>
                    <a:pt x="874" y="150"/>
                  </a:cubicBezTo>
                  <a:cubicBezTo>
                    <a:pt x="895" y="150"/>
                    <a:pt x="913" y="137"/>
                    <a:pt x="918" y="122"/>
                  </a:cubicBezTo>
                  <a:cubicBezTo>
                    <a:pt x="899" y="112"/>
                    <a:pt x="899" y="112"/>
                    <a:pt x="899" y="112"/>
                  </a:cubicBezTo>
                  <a:cubicBezTo>
                    <a:pt x="895" y="125"/>
                    <a:pt x="885" y="130"/>
                    <a:pt x="874" y="130"/>
                  </a:cubicBezTo>
                  <a:cubicBezTo>
                    <a:pt x="858" y="130"/>
                    <a:pt x="847" y="119"/>
                    <a:pt x="845" y="98"/>
                  </a:cubicBezTo>
                  <a:cubicBezTo>
                    <a:pt x="920" y="98"/>
                    <a:pt x="920" y="98"/>
                    <a:pt x="920" y="98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1" y="63"/>
                    <a:pt x="903" y="40"/>
                    <a:pt x="874" y="40"/>
                  </a:cubicBezTo>
                  <a:moveTo>
                    <a:pt x="761" y="59"/>
                  </a:moveTo>
                  <a:cubicBezTo>
                    <a:pt x="775" y="59"/>
                    <a:pt x="784" y="68"/>
                    <a:pt x="785" y="8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7" y="68"/>
                    <a:pt x="747" y="59"/>
                    <a:pt x="761" y="59"/>
                  </a:cubicBezTo>
                  <a:moveTo>
                    <a:pt x="762" y="40"/>
                  </a:moveTo>
                  <a:cubicBezTo>
                    <a:pt x="731" y="40"/>
                    <a:pt x="711" y="62"/>
                    <a:pt x="711" y="95"/>
                  </a:cubicBezTo>
                  <a:cubicBezTo>
                    <a:pt x="711" y="129"/>
                    <a:pt x="733" y="150"/>
                    <a:pt x="762" y="150"/>
                  </a:cubicBezTo>
                  <a:cubicBezTo>
                    <a:pt x="784" y="150"/>
                    <a:pt x="801" y="137"/>
                    <a:pt x="806" y="122"/>
                  </a:cubicBezTo>
                  <a:cubicBezTo>
                    <a:pt x="787" y="112"/>
                    <a:pt x="787" y="112"/>
                    <a:pt x="787" y="112"/>
                  </a:cubicBezTo>
                  <a:cubicBezTo>
                    <a:pt x="783" y="125"/>
                    <a:pt x="773" y="130"/>
                    <a:pt x="762" y="130"/>
                  </a:cubicBezTo>
                  <a:cubicBezTo>
                    <a:pt x="746" y="130"/>
                    <a:pt x="735" y="119"/>
                    <a:pt x="733" y="98"/>
                  </a:cubicBezTo>
                  <a:cubicBezTo>
                    <a:pt x="808" y="98"/>
                    <a:pt x="808" y="98"/>
                    <a:pt x="808" y="98"/>
                  </a:cubicBezTo>
                  <a:cubicBezTo>
                    <a:pt x="808" y="92"/>
                    <a:pt x="808" y="92"/>
                    <a:pt x="808" y="92"/>
                  </a:cubicBezTo>
                  <a:cubicBezTo>
                    <a:pt x="809" y="63"/>
                    <a:pt x="792" y="40"/>
                    <a:pt x="762" y="40"/>
                  </a:cubicBezTo>
                  <a:moveTo>
                    <a:pt x="640" y="130"/>
                  </a:moveTo>
                  <a:cubicBezTo>
                    <a:pt x="623" y="130"/>
                    <a:pt x="612" y="117"/>
                    <a:pt x="612" y="95"/>
                  </a:cubicBezTo>
                  <a:cubicBezTo>
                    <a:pt x="612" y="72"/>
                    <a:pt x="623" y="60"/>
                    <a:pt x="640" y="60"/>
                  </a:cubicBezTo>
                  <a:cubicBezTo>
                    <a:pt x="656" y="60"/>
                    <a:pt x="668" y="70"/>
                    <a:pt x="670" y="89"/>
                  </a:cubicBezTo>
                  <a:cubicBezTo>
                    <a:pt x="670" y="100"/>
                    <a:pt x="670" y="100"/>
                    <a:pt x="670" y="100"/>
                  </a:cubicBezTo>
                  <a:cubicBezTo>
                    <a:pt x="668" y="120"/>
                    <a:pt x="656" y="130"/>
                    <a:pt x="640" y="130"/>
                  </a:cubicBezTo>
                  <a:moveTo>
                    <a:pt x="670" y="3"/>
                  </a:moveTo>
                  <a:cubicBezTo>
                    <a:pt x="670" y="55"/>
                    <a:pt x="670" y="55"/>
                    <a:pt x="67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2" y="46"/>
                    <a:pt x="652" y="40"/>
                    <a:pt x="636" y="40"/>
                  </a:cubicBezTo>
                  <a:cubicBezTo>
                    <a:pt x="611" y="40"/>
                    <a:pt x="589" y="60"/>
                    <a:pt x="589" y="95"/>
                  </a:cubicBezTo>
                  <a:cubicBezTo>
                    <a:pt x="589" y="129"/>
                    <a:pt x="611" y="150"/>
                    <a:pt x="636" y="150"/>
                  </a:cubicBezTo>
                  <a:cubicBezTo>
                    <a:pt x="652" y="150"/>
                    <a:pt x="662" y="143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48"/>
                    <a:pt x="670" y="148"/>
                    <a:pt x="670" y="148"/>
                  </a:cubicBezTo>
                  <a:cubicBezTo>
                    <a:pt x="692" y="148"/>
                    <a:pt x="692" y="148"/>
                    <a:pt x="692" y="148"/>
                  </a:cubicBezTo>
                  <a:cubicBezTo>
                    <a:pt x="692" y="0"/>
                    <a:pt x="692" y="0"/>
                    <a:pt x="692" y="0"/>
                  </a:cubicBezTo>
                  <a:lnTo>
                    <a:pt x="670" y="3"/>
                  </a:lnTo>
                  <a:close/>
                  <a:moveTo>
                    <a:pt x="534" y="40"/>
                  </a:moveTo>
                  <a:cubicBezTo>
                    <a:pt x="520" y="40"/>
                    <a:pt x="508" y="47"/>
                    <a:pt x="503" y="56"/>
                  </a:cubicBezTo>
                  <a:cubicBezTo>
                    <a:pt x="501" y="56"/>
                    <a:pt x="501" y="56"/>
                    <a:pt x="501" y="56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148"/>
                    <a:pt x="479" y="148"/>
                    <a:pt x="479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1" y="93"/>
                    <a:pt x="501" y="93"/>
                    <a:pt x="501" y="93"/>
                  </a:cubicBezTo>
                  <a:cubicBezTo>
                    <a:pt x="501" y="82"/>
                    <a:pt x="504" y="74"/>
                    <a:pt x="508" y="69"/>
                  </a:cubicBezTo>
                  <a:cubicBezTo>
                    <a:pt x="513" y="63"/>
                    <a:pt x="521" y="60"/>
                    <a:pt x="528" y="60"/>
                  </a:cubicBezTo>
                  <a:cubicBezTo>
                    <a:pt x="542" y="60"/>
                    <a:pt x="549" y="67"/>
                    <a:pt x="549" y="86"/>
                  </a:cubicBezTo>
                  <a:cubicBezTo>
                    <a:pt x="549" y="148"/>
                    <a:pt x="549" y="148"/>
                    <a:pt x="549" y="148"/>
                  </a:cubicBezTo>
                  <a:cubicBezTo>
                    <a:pt x="571" y="148"/>
                    <a:pt x="571" y="148"/>
                    <a:pt x="571" y="148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49"/>
                    <a:pt x="554" y="40"/>
                    <a:pt x="534" y="40"/>
                  </a:cubicBezTo>
                  <a:moveTo>
                    <a:pt x="431" y="43"/>
                  </a:moveTo>
                  <a:cubicBezTo>
                    <a:pt x="431" y="97"/>
                    <a:pt x="431" y="97"/>
                    <a:pt x="431" y="97"/>
                  </a:cubicBezTo>
                  <a:cubicBezTo>
                    <a:pt x="431" y="109"/>
                    <a:pt x="429" y="116"/>
                    <a:pt x="425" y="121"/>
                  </a:cubicBezTo>
                  <a:cubicBezTo>
                    <a:pt x="420" y="127"/>
                    <a:pt x="412" y="130"/>
                    <a:pt x="404" y="130"/>
                  </a:cubicBezTo>
                  <a:cubicBezTo>
                    <a:pt x="391" y="130"/>
                    <a:pt x="384" y="123"/>
                    <a:pt x="384" y="105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113"/>
                    <a:pt x="362" y="113"/>
                    <a:pt x="362" y="113"/>
                  </a:cubicBezTo>
                  <a:cubicBezTo>
                    <a:pt x="362" y="141"/>
                    <a:pt x="379" y="151"/>
                    <a:pt x="399" y="151"/>
                  </a:cubicBezTo>
                  <a:cubicBezTo>
                    <a:pt x="413" y="151"/>
                    <a:pt x="425" y="143"/>
                    <a:pt x="430" y="135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3" y="148"/>
                    <a:pt x="433" y="148"/>
                    <a:pt x="433" y="148"/>
                  </a:cubicBezTo>
                  <a:cubicBezTo>
                    <a:pt x="454" y="148"/>
                    <a:pt x="454" y="148"/>
                    <a:pt x="454" y="148"/>
                  </a:cubicBezTo>
                  <a:cubicBezTo>
                    <a:pt x="454" y="43"/>
                    <a:pt x="454" y="43"/>
                    <a:pt x="454" y="43"/>
                  </a:cubicBezTo>
                  <a:lnTo>
                    <a:pt x="431" y="43"/>
                  </a:lnTo>
                  <a:close/>
                  <a:moveTo>
                    <a:pt x="249" y="30"/>
                  </a:moveTo>
                  <a:cubicBezTo>
                    <a:pt x="267" y="30"/>
                    <a:pt x="267" y="30"/>
                    <a:pt x="267" y="30"/>
                  </a:cubicBezTo>
                  <a:cubicBezTo>
                    <a:pt x="305" y="30"/>
                    <a:pt x="318" y="47"/>
                    <a:pt x="318" y="78"/>
                  </a:cubicBezTo>
                  <a:cubicBezTo>
                    <a:pt x="318" y="110"/>
                    <a:pt x="305" y="127"/>
                    <a:pt x="267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30"/>
                  </a:lnTo>
                  <a:close/>
                  <a:moveTo>
                    <a:pt x="268" y="10"/>
                  </a:moveTo>
                  <a:cubicBezTo>
                    <a:pt x="225" y="10"/>
                    <a:pt x="225" y="10"/>
                    <a:pt x="225" y="10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319" y="148"/>
                    <a:pt x="342" y="121"/>
                    <a:pt x="342" y="78"/>
                  </a:cubicBezTo>
                  <a:cubicBezTo>
                    <a:pt x="342" y="36"/>
                    <a:pt x="319" y="10"/>
                    <a:pt x="268" y="10"/>
                  </a:cubicBezTo>
                  <a:moveTo>
                    <a:pt x="163" y="26"/>
                  </a:moveTo>
                  <a:cubicBezTo>
                    <a:pt x="167" y="26"/>
                    <a:pt x="172" y="27"/>
                    <a:pt x="175" y="2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1" y="7"/>
                    <a:pt x="167" y="7"/>
                    <a:pt x="161" y="7"/>
                  </a:cubicBezTo>
                  <a:cubicBezTo>
                    <a:pt x="143" y="7"/>
                    <a:pt x="124" y="15"/>
                    <a:pt x="124" y="45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33"/>
                    <a:pt x="151" y="26"/>
                    <a:pt x="163" y="26"/>
                  </a:cubicBezTo>
                  <a:moveTo>
                    <a:pt x="76" y="98"/>
                  </a:moveTo>
                  <a:cubicBezTo>
                    <a:pt x="76" y="119"/>
                    <a:pt x="66" y="131"/>
                    <a:pt x="48" y="131"/>
                  </a:cubicBezTo>
                  <a:cubicBezTo>
                    <a:pt x="32" y="131"/>
                    <a:pt x="21" y="119"/>
                    <a:pt x="21" y="98"/>
                  </a:cubicBezTo>
                  <a:cubicBezTo>
                    <a:pt x="21" y="77"/>
                    <a:pt x="32" y="64"/>
                    <a:pt x="48" y="64"/>
                  </a:cubicBezTo>
                  <a:cubicBezTo>
                    <a:pt x="66" y="64"/>
                    <a:pt x="76" y="77"/>
                    <a:pt x="76" y="98"/>
                  </a:cubicBezTo>
                  <a:moveTo>
                    <a:pt x="97" y="98"/>
                  </a:moveTo>
                  <a:cubicBezTo>
                    <a:pt x="97" y="66"/>
                    <a:pt x="77" y="46"/>
                    <a:pt x="48" y="46"/>
                  </a:cubicBezTo>
                  <a:cubicBezTo>
                    <a:pt x="20" y="46"/>
                    <a:pt x="0" y="66"/>
                    <a:pt x="0" y="98"/>
                  </a:cubicBezTo>
                  <a:cubicBezTo>
                    <a:pt x="0" y="130"/>
                    <a:pt x="20" y="150"/>
                    <a:pt x="48" y="150"/>
                  </a:cubicBezTo>
                  <a:cubicBezTo>
                    <a:pt x="77" y="150"/>
                    <a:pt x="97" y="130"/>
                    <a:pt x="9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1937" y="1786"/>
              <a:ext cx="1892" cy="395"/>
            </a:xfrm>
            <a:custGeom>
              <a:avLst/>
              <a:gdLst>
                <a:gd name="T0" fmla="*/ 895 w 919"/>
                <a:gd name="T1" fmla="*/ 46 h 191"/>
                <a:gd name="T2" fmla="*/ 840 w 919"/>
                <a:gd name="T3" fmla="*/ 46 h 191"/>
                <a:gd name="T4" fmla="*/ 855 w 919"/>
                <a:gd name="T5" fmla="*/ 152 h 191"/>
                <a:gd name="T6" fmla="*/ 864 w 919"/>
                <a:gd name="T7" fmla="*/ 191 h 191"/>
                <a:gd name="T8" fmla="*/ 910 w 919"/>
                <a:gd name="T9" fmla="*/ 68 h 191"/>
                <a:gd name="T10" fmla="*/ 780 w 919"/>
                <a:gd name="T11" fmla="*/ 111 h 191"/>
                <a:gd name="T12" fmla="*/ 805 w 919"/>
                <a:gd name="T13" fmla="*/ 65 h 191"/>
                <a:gd name="T14" fmla="*/ 780 w 919"/>
                <a:gd name="T15" fmla="*/ 46 h 191"/>
                <a:gd name="T16" fmla="*/ 757 w 919"/>
                <a:gd name="T17" fmla="*/ 20 h 191"/>
                <a:gd name="T18" fmla="*/ 743 w 919"/>
                <a:gd name="T19" fmla="*/ 46 h 191"/>
                <a:gd name="T20" fmla="*/ 757 w 919"/>
                <a:gd name="T21" fmla="*/ 65 h 191"/>
                <a:gd name="T22" fmla="*/ 795 w 919"/>
                <a:gd name="T23" fmla="*/ 153 h 191"/>
                <a:gd name="T24" fmla="*/ 811 w 919"/>
                <a:gd name="T25" fmla="*/ 130 h 191"/>
                <a:gd name="T26" fmla="*/ 780 w 919"/>
                <a:gd name="T27" fmla="*/ 111 h 191"/>
                <a:gd name="T28" fmla="*/ 702 w 919"/>
                <a:gd name="T29" fmla="*/ 46 h 191"/>
                <a:gd name="T30" fmla="*/ 725 w 919"/>
                <a:gd name="T31" fmla="*/ 151 h 191"/>
                <a:gd name="T32" fmla="*/ 728 w 919"/>
                <a:gd name="T33" fmla="*/ 15 h 191"/>
                <a:gd name="T34" fmla="*/ 699 w 919"/>
                <a:gd name="T35" fmla="*/ 15 h 191"/>
                <a:gd name="T36" fmla="*/ 728 w 919"/>
                <a:gd name="T37" fmla="*/ 15 h 191"/>
                <a:gd name="T38" fmla="*/ 596 w 919"/>
                <a:gd name="T39" fmla="*/ 133 h 191"/>
                <a:gd name="T40" fmla="*/ 679 w 919"/>
                <a:gd name="T41" fmla="*/ 120 h 191"/>
                <a:gd name="T42" fmla="*/ 622 w 919"/>
                <a:gd name="T43" fmla="*/ 73 h 191"/>
                <a:gd name="T44" fmla="*/ 667 w 919"/>
                <a:gd name="T45" fmla="*/ 76 h 191"/>
                <a:gd name="T46" fmla="*/ 638 w 919"/>
                <a:gd name="T47" fmla="*/ 43 h 191"/>
                <a:gd name="T48" fmla="*/ 635 w 919"/>
                <a:gd name="T49" fmla="*/ 107 h 191"/>
                <a:gd name="T50" fmla="*/ 638 w 919"/>
                <a:gd name="T51" fmla="*/ 135 h 191"/>
                <a:gd name="T52" fmla="*/ 581 w 919"/>
                <a:gd name="T53" fmla="*/ 44 h 191"/>
                <a:gd name="T54" fmla="*/ 551 w 919"/>
                <a:gd name="T55" fmla="*/ 62 h 191"/>
                <a:gd name="T56" fmla="*/ 529 w 919"/>
                <a:gd name="T57" fmla="*/ 47 h 191"/>
                <a:gd name="T58" fmla="*/ 552 w 919"/>
                <a:gd name="T59" fmla="*/ 151 h 191"/>
                <a:gd name="T60" fmla="*/ 578 w 919"/>
                <a:gd name="T61" fmla="*/ 65 h 191"/>
                <a:gd name="T62" fmla="*/ 588 w 919"/>
                <a:gd name="T63" fmla="*/ 44 h 191"/>
                <a:gd name="T64" fmla="*/ 460 w 919"/>
                <a:gd name="T65" fmla="*/ 63 h 191"/>
                <a:gd name="T66" fmla="*/ 433 w 919"/>
                <a:gd name="T67" fmla="*/ 86 h 191"/>
                <a:gd name="T68" fmla="*/ 460 w 919"/>
                <a:gd name="T69" fmla="*/ 43 h 191"/>
                <a:gd name="T70" fmla="*/ 461 w 919"/>
                <a:gd name="T71" fmla="*/ 153 h 191"/>
                <a:gd name="T72" fmla="*/ 486 w 919"/>
                <a:gd name="T73" fmla="*/ 116 h 191"/>
                <a:gd name="T74" fmla="*/ 432 w 919"/>
                <a:gd name="T75" fmla="*/ 102 h 191"/>
                <a:gd name="T76" fmla="*/ 507 w 919"/>
                <a:gd name="T77" fmla="*/ 96 h 191"/>
                <a:gd name="T78" fmla="*/ 378 w 919"/>
                <a:gd name="T79" fmla="*/ 46 h 191"/>
                <a:gd name="T80" fmla="*/ 324 w 919"/>
                <a:gd name="T81" fmla="*/ 46 h 191"/>
                <a:gd name="T82" fmla="*/ 338 w 919"/>
                <a:gd name="T83" fmla="*/ 151 h 191"/>
                <a:gd name="T84" fmla="*/ 402 w 919"/>
                <a:gd name="T85" fmla="*/ 46 h 191"/>
                <a:gd name="T86" fmla="*/ 281 w 919"/>
                <a:gd name="T87" fmla="*/ 46 h 191"/>
                <a:gd name="T88" fmla="*/ 258 w 919"/>
                <a:gd name="T89" fmla="*/ 151 h 191"/>
                <a:gd name="T90" fmla="*/ 281 w 919"/>
                <a:gd name="T91" fmla="*/ 46 h 191"/>
                <a:gd name="T92" fmla="*/ 269 w 919"/>
                <a:gd name="T93" fmla="*/ 0 h 191"/>
                <a:gd name="T94" fmla="*/ 269 w 919"/>
                <a:gd name="T95" fmla="*/ 29 h 191"/>
                <a:gd name="T96" fmla="*/ 193 w 919"/>
                <a:gd name="T97" fmla="*/ 43 h 191"/>
                <a:gd name="T98" fmla="*/ 160 w 919"/>
                <a:gd name="T99" fmla="*/ 60 h 191"/>
                <a:gd name="T100" fmla="*/ 138 w 919"/>
                <a:gd name="T101" fmla="*/ 46 h 191"/>
                <a:gd name="T102" fmla="*/ 161 w 919"/>
                <a:gd name="T103" fmla="*/ 151 h 191"/>
                <a:gd name="T104" fmla="*/ 167 w 919"/>
                <a:gd name="T105" fmla="*/ 73 h 191"/>
                <a:gd name="T106" fmla="*/ 208 w 919"/>
                <a:gd name="T107" fmla="*/ 89 h 191"/>
                <a:gd name="T108" fmla="*/ 230 w 919"/>
                <a:gd name="T109" fmla="*/ 151 h 191"/>
                <a:gd name="T110" fmla="*/ 193 w 919"/>
                <a:gd name="T111" fmla="*/ 43 h 191"/>
                <a:gd name="T112" fmla="*/ 24 w 919"/>
                <a:gd name="T113" fmla="*/ 14 h 191"/>
                <a:gd name="T114" fmla="*/ 0 w 919"/>
                <a:gd name="T115" fmla="*/ 96 h 191"/>
                <a:gd name="T116" fmla="*/ 111 w 919"/>
                <a:gd name="T117" fmla="*/ 96 h 191"/>
                <a:gd name="T118" fmla="*/ 87 w 919"/>
                <a:gd name="T119" fmla="*/ 14 h 191"/>
                <a:gd name="T120" fmla="*/ 55 w 919"/>
                <a:gd name="T121" fmla="*/ 1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9" h="191">
                  <a:moveTo>
                    <a:pt x="919" y="46"/>
                  </a:moveTo>
                  <a:cubicBezTo>
                    <a:pt x="895" y="46"/>
                    <a:pt x="895" y="46"/>
                    <a:pt x="895" y="46"/>
                  </a:cubicBezTo>
                  <a:cubicBezTo>
                    <a:pt x="867" y="127"/>
                    <a:pt x="867" y="127"/>
                    <a:pt x="867" y="12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14" y="46"/>
                    <a:pt x="814" y="46"/>
                    <a:pt x="814" y="46"/>
                  </a:cubicBezTo>
                  <a:cubicBezTo>
                    <a:pt x="855" y="152"/>
                    <a:pt x="855" y="152"/>
                    <a:pt x="855" y="152"/>
                  </a:cubicBezTo>
                  <a:cubicBezTo>
                    <a:pt x="840" y="191"/>
                    <a:pt x="840" y="191"/>
                    <a:pt x="840" y="191"/>
                  </a:cubicBezTo>
                  <a:cubicBezTo>
                    <a:pt x="864" y="191"/>
                    <a:pt x="864" y="191"/>
                    <a:pt x="864" y="191"/>
                  </a:cubicBezTo>
                  <a:cubicBezTo>
                    <a:pt x="911" y="68"/>
                    <a:pt x="911" y="68"/>
                    <a:pt x="911" y="68"/>
                  </a:cubicBezTo>
                  <a:cubicBezTo>
                    <a:pt x="910" y="68"/>
                    <a:pt x="910" y="68"/>
                    <a:pt x="910" y="68"/>
                  </a:cubicBezTo>
                  <a:lnTo>
                    <a:pt x="919" y="46"/>
                  </a:lnTo>
                  <a:close/>
                  <a:moveTo>
                    <a:pt x="780" y="111"/>
                  </a:moveTo>
                  <a:cubicBezTo>
                    <a:pt x="780" y="65"/>
                    <a:pt x="780" y="65"/>
                    <a:pt x="780" y="65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5" y="46"/>
                    <a:pt x="805" y="46"/>
                    <a:pt x="805" y="46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80" y="17"/>
                    <a:pt x="780" y="17"/>
                    <a:pt x="780" y="17"/>
                  </a:cubicBezTo>
                  <a:cubicBezTo>
                    <a:pt x="757" y="20"/>
                    <a:pt x="757" y="20"/>
                    <a:pt x="757" y="20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43" y="46"/>
                    <a:pt x="743" y="46"/>
                    <a:pt x="743" y="46"/>
                  </a:cubicBezTo>
                  <a:cubicBezTo>
                    <a:pt x="743" y="65"/>
                    <a:pt x="743" y="65"/>
                    <a:pt x="743" y="65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7" y="113"/>
                    <a:pt x="757" y="113"/>
                    <a:pt x="757" y="113"/>
                  </a:cubicBezTo>
                  <a:cubicBezTo>
                    <a:pt x="757" y="144"/>
                    <a:pt x="777" y="153"/>
                    <a:pt x="795" y="153"/>
                  </a:cubicBezTo>
                  <a:cubicBezTo>
                    <a:pt x="802" y="153"/>
                    <a:pt x="807" y="152"/>
                    <a:pt x="811" y="151"/>
                  </a:cubicBezTo>
                  <a:cubicBezTo>
                    <a:pt x="811" y="130"/>
                    <a:pt x="811" y="130"/>
                    <a:pt x="811" y="130"/>
                  </a:cubicBezTo>
                  <a:cubicBezTo>
                    <a:pt x="807" y="131"/>
                    <a:pt x="802" y="132"/>
                    <a:pt x="798" y="132"/>
                  </a:cubicBezTo>
                  <a:cubicBezTo>
                    <a:pt x="786" y="132"/>
                    <a:pt x="780" y="125"/>
                    <a:pt x="780" y="111"/>
                  </a:cubicBezTo>
                  <a:moveTo>
                    <a:pt x="725" y="46"/>
                  </a:moveTo>
                  <a:cubicBezTo>
                    <a:pt x="702" y="46"/>
                    <a:pt x="702" y="46"/>
                    <a:pt x="702" y="46"/>
                  </a:cubicBezTo>
                  <a:cubicBezTo>
                    <a:pt x="702" y="151"/>
                    <a:pt x="702" y="151"/>
                    <a:pt x="702" y="151"/>
                  </a:cubicBezTo>
                  <a:cubicBezTo>
                    <a:pt x="725" y="151"/>
                    <a:pt x="725" y="151"/>
                    <a:pt x="725" y="151"/>
                  </a:cubicBezTo>
                  <a:lnTo>
                    <a:pt x="725" y="46"/>
                  </a:lnTo>
                  <a:close/>
                  <a:moveTo>
                    <a:pt x="728" y="15"/>
                  </a:moveTo>
                  <a:cubicBezTo>
                    <a:pt x="728" y="6"/>
                    <a:pt x="722" y="0"/>
                    <a:pt x="714" y="0"/>
                  </a:cubicBezTo>
                  <a:cubicBezTo>
                    <a:pt x="705" y="0"/>
                    <a:pt x="699" y="6"/>
                    <a:pt x="699" y="15"/>
                  </a:cubicBezTo>
                  <a:cubicBezTo>
                    <a:pt x="699" y="23"/>
                    <a:pt x="705" y="29"/>
                    <a:pt x="714" y="29"/>
                  </a:cubicBezTo>
                  <a:cubicBezTo>
                    <a:pt x="722" y="29"/>
                    <a:pt x="728" y="23"/>
                    <a:pt x="728" y="15"/>
                  </a:cubicBezTo>
                  <a:moveTo>
                    <a:pt x="607" y="118"/>
                  </a:moveTo>
                  <a:cubicBezTo>
                    <a:pt x="596" y="133"/>
                    <a:pt x="596" y="133"/>
                    <a:pt x="596" y="133"/>
                  </a:cubicBezTo>
                  <a:cubicBezTo>
                    <a:pt x="603" y="144"/>
                    <a:pt x="617" y="153"/>
                    <a:pt x="638" y="153"/>
                  </a:cubicBezTo>
                  <a:cubicBezTo>
                    <a:pt x="663" y="153"/>
                    <a:pt x="679" y="140"/>
                    <a:pt x="679" y="120"/>
                  </a:cubicBezTo>
                  <a:cubicBezTo>
                    <a:pt x="679" y="100"/>
                    <a:pt x="663" y="93"/>
                    <a:pt x="645" y="88"/>
                  </a:cubicBezTo>
                  <a:cubicBezTo>
                    <a:pt x="632" y="85"/>
                    <a:pt x="622" y="82"/>
                    <a:pt x="622" y="73"/>
                  </a:cubicBezTo>
                  <a:cubicBezTo>
                    <a:pt x="622" y="67"/>
                    <a:pt x="627" y="62"/>
                    <a:pt x="638" y="62"/>
                  </a:cubicBezTo>
                  <a:cubicBezTo>
                    <a:pt x="649" y="62"/>
                    <a:pt x="661" y="69"/>
                    <a:pt x="667" y="76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69" y="50"/>
                    <a:pt x="655" y="43"/>
                    <a:pt x="638" y="43"/>
                  </a:cubicBezTo>
                  <a:cubicBezTo>
                    <a:pt x="615" y="43"/>
                    <a:pt x="599" y="55"/>
                    <a:pt x="599" y="74"/>
                  </a:cubicBezTo>
                  <a:cubicBezTo>
                    <a:pt x="599" y="94"/>
                    <a:pt x="615" y="102"/>
                    <a:pt x="635" y="107"/>
                  </a:cubicBezTo>
                  <a:cubicBezTo>
                    <a:pt x="649" y="110"/>
                    <a:pt x="657" y="114"/>
                    <a:pt x="657" y="122"/>
                  </a:cubicBezTo>
                  <a:cubicBezTo>
                    <a:pt x="657" y="130"/>
                    <a:pt x="650" y="135"/>
                    <a:pt x="638" y="135"/>
                  </a:cubicBezTo>
                  <a:cubicBezTo>
                    <a:pt x="624" y="135"/>
                    <a:pt x="612" y="126"/>
                    <a:pt x="607" y="118"/>
                  </a:cubicBezTo>
                  <a:moveTo>
                    <a:pt x="581" y="44"/>
                  </a:moveTo>
                  <a:cubicBezTo>
                    <a:pt x="569" y="44"/>
                    <a:pt x="558" y="51"/>
                    <a:pt x="553" y="62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0" y="47"/>
                    <a:pt x="550" y="47"/>
                    <a:pt x="550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2" y="75"/>
                    <a:pt x="563" y="65"/>
                    <a:pt x="578" y="65"/>
                  </a:cubicBezTo>
                  <a:cubicBezTo>
                    <a:pt x="582" y="65"/>
                    <a:pt x="584" y="66"/>
                    <a:pt x="586" y="66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6" y="44"/>
                    <a:pt x="584" y="44"/>
                    <a:pt x="581" y="44"/>
                  </a:cubicBezTo>
                  <a:moveTo>
                    <a:pt x="460" y="63"/>
                  </a:moveTo>
                  <a:cubicBezTo>
                    <a:pt x="474" y="63"/>
                    <a:pt x="483" y="72"/>
                    <a:pt x="484" y="86"/>
                  </a:cubicBezTo>
                  <a:cubicBezTo>
                    <a:pt x="433" y="86"/>
                    <a:pt x="433" y="86"/>
                    <a:pt x="433" y="86"/>
                  </a:cubicBezTo>
                  <a:cubicBezTo>
                    <a:pt x="436" y="71"/>
                    <a:pt x="446" y="63"/>
                    <a:pt x="460" y="63"/>
                  </a:cubicBezTo>
                  <a:moveTo>
                    <a:pt x="460" y="43"/>
                  </a:moveTo>
                  <a:cubicBezTo>
                    <a:pt x="430" y="43"/>
                    <a:pt x="410" y="66"/>
                    <a:pt x="410" y="98"/>
                  </a:cubicBezTo>
                  <a:cubicBezTo>
                    <a:pt x="410" y="133"/>
                    <a:pt x="431" y="153"/>
                    <a:pt x="461" y="153"/>
                  </a:cubicBezTo>
                  <a:cubicBezTo>
                    <a:pt x="482" y="153"/>
                    <a:pt x="500" y="141"/>
                    <a:pt x="504" y="12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2" y="128"/>
                    <a:pt x="472" y="134"/>
                    <a:pt x="461" y="134"/>
                  </a:cubicBezTo>
                  <a:cubicBezTo>
                    <a:pt x="445" y="134"/>
                    <a:pt x="434" y="122"/>
                    <a:pt x="432" y="102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07" y="66"/>
                    <a:pt x="490" y="43"/>
                    <a:pt x="460" y="43"/>
                  </a:cubicBezTo>
                  <a:moveTo>
                    <a:pt x="378" y="46"/>
                  </a:moveTo>
                  <a:cubicBezTo>
                    <a:pt x="351" y="127"/>
                    <a:pt x="351" y="127"/>
                    <a:pt x="351" y="127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402" y="46"/>
                    <a:pt x="402" y="46"/>
                    <a:pt x="402" y="46"/>
                  </a:cubicBezTo>
                  <a:lnTo>
                    <a:pt x="378" y="46"/>
                  </a:lnTo>
                  <a:close/>
                  <a:moveTo>
                    <a:pt x="281" y="46"/>
                  </a:moveTo>
                  <a:cubicBezTo>
                    <a:pt x="258" y="46"/>
                    <a:pt x="258" y="46"/>
                    <a:pt x="258" y="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81" y="151"/>
                    <a:pt x="281" y="151"/>
                    <a:pt x="281" y="151"/>
                  </a:cubicBezTo>
                  <a:lnTo>
                    <a:pt x="281" y="46"/>
                  </a:lnTo>
                  <a:close/>
                  <a:moveTo>
                    <a:pt x="284" y="15"/>
                  </a:moveTo>
                  <a:cubicBezTo>
                    <a:pt x="284" y="6"/>
                    <a:pt x="277" y="0"/>
                    <a:pt x="269" y="0"/>
                  </a:cubicBezTo>
                  <a:cubicBezTo>
                    <a:pt x="261" y="0"/>
                    <a:pt x="255" y="6"/>
                    <a:pt x="255" y="15"/>
                  </a:cubicBezTo>
                  <a:cubicBezTo>
                    <a:pt x="255" y="23"/>
                    <a:pt x="261" y="29"/>
                    <a:pt x="269" y="29"/>
                  </a:cubicBezTo>
                  <a:cubicBezTo>
                    <a:pt x="277" y="29"/>
                    <a:pt x="284" y="23"/>
                    <a:pt x="284" y="15"/>
                  </a:cubicBezTo>
                  <a:moveTo>
                    <a:pt x="193" y="43"/>
                  </a:moveTo>
                  <a:cubicBezTo>
                    <a:pt x="179" y="43"/>
                    <a:pt x="167" y="51"/>
                    <a:pt x="162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85"/>
                    <a:pt x="163" y="78"/>
                    <a:pt x="167" y="73"/>
                  </a:cubicBezTo>
                  <a:cubicBezTo>
                    <a:pt x="172" y="67"/>
                    <a:pt x="180" y="64"/>
                    <a:pt x="188" y="64"/>
                  </a:cubicBezTo>
                  <a:cubicBezTo>
                    <a:pt x="201" y="64"/>
                    <a:pt x="208" y="71"/>
                    <a:pt x="208" y="8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53"/>
                    <a:pt x="213" y="43"/>
                    <a:pt x="193" y="43"/>
                  </a:cubicBezTo>
                  <a:moveTo>
                    <a:pt x="24" y="95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3"/>
                    <a:pt x="18" y="155"/>
                    <a:pt x="55" y="155"/>
                  </a:cubicBezTo>
                  <a:cubicBezTo>
                    <a:pt x="92" y="155"/>
                    <a:pt x="111" y="134"/>
                    <a:pt x="111" y="96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21"/>
                    <a:pt x="78" y="134"/>
                    <a:pt x="55" y="134"/>
                  </a:cubicBezTo>
                  <a:cubicBezTo>
                    <a:pt x="32" y="134"/>
                    <a:pt x="24" y="121"/>
                    <a:pt x="2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55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ience &amp; 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62201" cy="741363"/>
            <a:chOff x="1730" y="1661"/>
            <a:chExt cx="1488" cy="467"/>
          </a:xfrm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161" cy="149"/>
            </a:xfrm>
            <a:custGeom>
              <a:avLst/>
              <a:gdLst>
                <a:gd name="T0" fmla="*/ 1069 w 1084"/>
                <a:gd name="T1" fmla="*/ 71 h 138"/>
                <a:gd name="T2" fmla="*/ 1068 w 1084"/>
                <a:gd name="T3" fmla="*/ 42 h 138"/>
                <a:gd name="T4" fmla="*/ 1068 w 1084"/>
                <a:gd name="T5" fmla="*/ 99 h 138"/>
                <a:gd name="T6" fmla="*/ 1012 w 1084"/>
                <a:gd name="T7" fmla="*/ 123 h 138"/>
                <a:gd name="T8" fmla="*/ 1070 w 1084"/>
                <a:gd name="T9" fmla="*/ 33 h 138"/>
                <a:gd name="T10" fmla="*/ 943 w 1084"/>
                <a:gd name="T11" fmla="*/ 33 h 138"/>
                <a:gd name="T12" fmla="*/ 944 w 1084"/>
                <a:gd name="T13" fmla="*/ 69 h 138"/>
                <a:gd name="T14" fmla="*/ 980 w 1084"/>
                <a:gd name="T15" fmla="*/ 109 h 138"/>
                <a:gd name="T16" fmla="*/ 908 w 1084"/>
                <a:gd name="T17" fmla="*/ 33 h 138"/>
                <a:gd name="T18" fmla="*/ 908 w 1084"/>
                <a:gd name="T19" fmla="*/ 33 h 138"/>
                <a:gd name="T20" fmla="*/ 901 w 1084"/>
                <a:gd name="T21" fmla="*/ 20 h 138"/>
                <a:gd name="T22" fmla="*/ 856 w 1084"/>
                <a:gd name="T23" fmla="*/ 44 h 138"/>
                <a:gd name="T24" fmla="*/ 856 w 1084"/>
                <a:gd name="T25" fmla="*/ 109 h 138"/>
                <a:gd name="T26" fmla="*/ 882 w 1084"/>
                <a:gd name="T27" fmla="*/ 32 h 138"/>
                <a:gd name="T28" fmla="*/ 771 w 1084"/>
                <a:gd name="T29" fmla="*/ 62 h 138"/>
                <a:gd name="T30" fmla="*/ 792 w 1084"/>
                <a:gd name="T31" fmla="*/ 111 h 138"/>
                <a:gd name="T32" fmla="*/ 770 w 1084"/>
                <a:gd name="T33" fmla="*/ 73 h 138"/>
                <a:gd name="T34" fmla="*/ 710 w 1084"/>
                <a:gd name="T35" fmla="*/ 44 h 138"/>
                <a:gd name="T36" fmla="*/ 711 w 1084"/>
                <a:gd name="T37" fmla="*/ 31 h 138"/>
                <a:gd name="T38" fmla="*/ 730 w 1084"/>
                <a:gd name="T39" fmla="*/ 84 h 138"/>
                <a:gd name="T40" fmla="*/ 744 w 1084"/>
                <a:gd name="T41" fmla="*/ 69 h 138"/>
                <a:gd name="T42" fmla="*/ 607 w 1084"/>
                <a:gd name="T43" fmla="*/ 43 h 138"/>
                <a:gd name="T44" fmla="*/ 608 w 1084"/>
                <a:gd name="T45" fmla="*/ 109 h 138"/>
                <a:gd name="T46" fmla="*/ 643 w 1084"/>
                <a:gd name="T47" fmla="*/ 64 h 138"/>
                <a:gd name="T48" fmla="*/ 632 w 1084"/>
                <a:gd name="T49" fmla="*/ 31 h 138"/>
                <a:gd name="T50" fmla="*/ 572 w 1084"/>
                <a:gd name="T51" fmla="*/ 109 h 138"/>
                <a:gd name="T52" fmla="*/ 555 w 1084"/>
                <a:gd name="T53" fmla="*/ 10 h 138"/>
                <a:gd name="T54" fmla="*/ 478 w 1084"/>
                <a:gd name="T55" fmla="*/ 71 h 138"/>
                <a:gd name="T56" fmla="*/ 523 w 1084"/>
                <a:gd name="T57" fmla="*/ 33 h 138"/>
                <a:gd name="T58" fmla="*/ 463 w 1084"/>
                <a:gd name="T59" fmla="*/ 71 h 138"/>
                <a:gd name="T60" fmla="*/ 497 w 1084"/>
                <a:gd name="T61" fmla="*/ 125 h 138"/>
                <a:gd name="T62" fmla="*/ 536 w 1084"/>
                <a:gd name="T63" fmla="*/ 98 h 138"/>
                <a:gd name="T64" fmla="*/ 397 w 1084"/>
                <a:gd name="T65" fmla="*/ 43 h 138"/>
                <a:gd name="T66" fmla="*/ 381 w 1084"/>
                <a:gd name="T67" fmla="*/ 109 h 138"/>
                <a:gd name="T68" fmla="*/ 417 w 1084"/>
                <a:gd name="T69" fmla="*/ 45 h 138"/>
                <a:gd name="T70" fmla="*/ 447 w 1084"/>
                <a:gd name="T71" fmla="*/ 59 h 138"/>
                <a:gd name="T72" fmla="*/ 364 w 1084"/>
                <a:gd name="T73" fmla="*/ 10 h 138"/>
                <a:gd name="T74" fmla="*/ 364 w 1084"/>
                <a:gd name="T75" fmla="*/ 95 h 138"/>
                <a:gd name="T76" fmla="*/ 357 w 1084"/>
                <a:gd name="T77" fmla="*/ 52 h 138"/>
                <a:gd name="T78" fmla="*/ 183 w 1084"/>
                <a:gd name="T79" fmla="*/ 71 h 138"/>
                <a:gd name="T80" fmla="*/ 203 w 1084"/>
                <a:gd name="T81" fmla="*/ 97 h 138"/>
                <a:gd name="T82" fmla="*/ 201 w 1084"/>
                <a:gd name="T83" fmla="*/ 31 h 138"/>
                <a:gd name="T84" fmla="*/ 226 w 1084"/>
                <a:gd name="T85" fmla="*/ 99 h 138"/>
                <a:gd name="T86" fmla="*/ 226 w 1084"/>
                <a:gd name="T87" fmla="*/ 4 h 138"/>
                <a:gd name="T88" fmla="*/ 100 w 1084"/>
                <a:gd name="T89" fmla="*/ 33 h 138"/>
                <a:gd name="T90" fmla="*/ 101 w 1084"/>
                <a:gd name="T91" fmla="*/ 69 h 138"/>
                <a:gd name="T92" fmla="*/ 136 w 1084"/>
                <a:gd name="T93" fmla="*/ 109 h 138"/>
                <a:gd name="T94" fmla="*/ 28 w 1084"/>
                <a:gd name="T95" fmla="*/ 99 h 138"/>
                <a:gd name="T96" fmla="*/ 48 w 1084"/>
                <a:gd name="T97" fmla="*/ 79 h 138"/>
                <a:gd name="T98" fmla="*/ 34 w 1084"/>
                <a:gd name="T99" fmla="*/ 31 h 138"/>
                <a:gd name="T100" fmla="*/ 48 w 1084"/>
                <a:gd name="T101" fmla="*/ 63 h 138"/>
                <a:gd name="T102" fmla="*/ 50 w 1084"/>
                <a:gd name="T103" fmla="*/ 98 h 138"/>
                <a:gd name="T104" fmla="*/ 72 w 1084"/>
                <a:gd name="T105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4" h="138">
                  <a:moveTo>
                    <a:pt x="1047" y="97"/>
                  </a:moveTo>
                  <a:cubicBezTo>
                    <a:pt x="1034" y="97"/>
                    <a:pt x="1026" y="88"/>
                    <a:pt x="1026" y="71"/>
                  </a:cubicBezTo>
                  <a:cubicBezTo>
                    <a:pt x="1026" y="54"/>
                    <a:pt x="1034" y="44"/>
                    <a:pt x="1047" y="44"/>
                  </a:cubicBezTo>
                  <a:cubicBezTo>
                    <a:pt x="1060" y="44"/>
                    <a:pt x="1069" y="53"/>
                    <a:pt x="1069" y="71"/>
                  </a:cubicBezTo>
                  <a:cubicBezTo>
                    <a:pt x="1069" y="88"/>
                    <a:pt x="1060" y="97"/>
                    <a:pt x="1047" y="97"/>
                  </a:cubicBezTo>
                  <a:moveTo>
                    <a:pt x="1070" y="33"/>
                  </a:moveTo>
                  <a:cubicBezTo>
                    <a:pt x="1070" y="42"/>
                    <a:pt x="1070" y="42"/>
                    <a:pt x="1070" y="42"/>
                  </a:cubicBezTo>
                  <a:cubicBezTo>
                    <a:pt x="1068" y="42"/>
                    <a:pt x="1068" y="42"/>
                    <a:pt x="1068" y="42"/>
                  </a:cubicBezTo>
                  <a:cubicBezTo>
                    <a:pt x="1064" y="36"/>
                    <a:pt x="1056" y="31"/>
                    <a:pt x="1044" y="31"/>
                  </a:cubicBezTo>
                  <a:cubicBezTo>
                    <a:pt x="1026" y="31"/>
                    <a:pt x="1011" y="46"/>
                    <a:pt x="1011" y="71"/>
                  </a:cubicBezTo>
                  <a:cubicBezTo>
                    <a:pt x="1011" y="95"/>
                    <a:pt x="1025" y="110"/>
                    <a:pt x="1045" y="110"/>
                  </a:cubicBezTo>
                  <a:cubicBezTo>
                    <a:pt x="1056" y="110"/>
                    <a:pt x="1064" y="105"/>
                    <a:pt x="1068" y="99"/>
                  </a:cubicBezTo>
                  <a:cubicBezTo>
                    <a:pt x="1069" y="99"/>
                    <a:pt x="1069" y="99"/>
                    <a:pt x="1069" y="99"/>
                  </a:cubicBezTo>
                  <a:cubicBezTo>
                    <a:pt x="1069" y="116"/>
                    <a:pt x="1061" y="125"/>
                    <a:pt x="1045" y="125"/>
                  </a:cubicBezTo>
                  <a:cubicBezTo>
                    <a:pt x="1034" y="125"/>
                    <a:pt x="1025" y="119"/>
                    <a:pt x="1021" y="113"/>
                  </a:cubicBezTo>
                  <a:cubicBezTo>
                    <a:pt x="1012" y="123"/>
                    <a:pt x="1012" y="123"/>
                    <a:pt x="1012" y="123"/>
                  </a:cubicBezTo>
                  <a:cubicBezTo>
                    <a:pt x="1019" y="132"/>
                    <a:pt x="1031" y="138"/>
                    <a:pt x="1046" y="138"/>
                  </a:cubicBezTo>
                  <a:cubicBezTo>
                    <a:pt x="1069" y="138"/>
                    <a:pt x="1084" y="125"/>
                    <a:pt x="1084" y="98"/>
                  </a:cubicBezTo>
                  <a:cubicBezTo>
                    <a:pt x="1084" y="33"/>
                    <a:pt x="1084" y="33"/>
                    <a:pt x="1084" y="33"/>
                  </a:cubicBezTo>
                  <a:lnTo>
                    <a:pt x="1070" y="33"/>
                  </a:lnTo>
                  <a:close/>
                  <a:moveTo>
                    <a:pt x="968" y="31"/>
                  </a:moveTo>
                  <a:cubicBezTo>
                    <a:pt x="958" y="31"/>
                    <a:pt x="949" y="36"/>
                    <a:pt x="945" y="43"/>
                  </a:cubicBezTo>
                  <a:cubicBezTo>
                    <a:pt x="944" y="43"/>
                    <a:pt x="944" y="43"/>
                    <a:pt x="944" y="43"/>
                  </a:cubicBezTo>
                  <a:cubicBezTo>
                    <a:pt x="943" y="33"/>
                    <a:pt x="943" y="33"/>
                    <a:pt x="943" y="33"/>
                  </a:cubicBezTo>
                  <a:cubicBezTo>
                    <a:pt x="929" y="33"/>
                    <a:pt x="929" y="33"/>
                    <a:pt x="929" y="33"/>
                  </a:cubicBezTo>
                  <a:cubicBezTo>
                    <a:pt x="929" y="109"/>
                    <a:pt x="929" y="109"/>
                    <a:pt x="929" y="109"/>
                  </a:cubicBezTo>
                  <a:cubicBezTo>
                    <a:pt x="944" y="109"/>
                    <a:pt x="944" y="109"/>
                    <a:pt x="944" y="109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4" y="60"/>
                    <a:pt x="946" y="55"/>
                    <a:pt x="949" y="52"/>
                  </a:cubicBezTo>
                  <a:cubicBezTo>
                    <a:pt x="953" y="47"/>
                    <a:pt x="959" y="45"/>
                    <a:pt x="964" y="45"/>
                  </a:cubicBezTo>
                  <a:cubicBezTo>
                    <a:pt x="974" y="45"/>
                    <a:pt x="980" y="50"/>
                    <a:pt x="980" y="64"/>
                  </a:cubicBezTo>
                  <a:cubicBezTo>
                    <a:pt x="980" y="109"/>
                    <a:pt x="980" y="109"/>
                    <a:pt x="980" y="109"/>
                  </a:cubicBezTo>
                  <a:cubicBezTo>
                    <a:pt x="995" y="109"/>
                    <a:pt x="995" y="109"/>
                    <a:pt x="995" y="109"/>
                  </a:cubicBezTo>
                  <a:cubicBezTo>
                    <a:pt x="995" y="59"/>
                    <a:pt x="995" y="59"/>
                    <a:pt x="995" y="59"/>
                  </a:cubicBezTo>
                  <a:cubicBezTo>
                    <a:pt x="995" y="38"/>
                    <a:pt x="982" y="31"/>
                    <a:pt x="968" y="31"/>
                  </a:cubicBezTo>
                  <a:moveTo>
                    <a:pt x="908" y="33"/>
                  </a:moveTo>
                  <a:cubicBezTo>
                    <a:pt x="893" y="33"/>
                    <a:pt x="893" y="33"/>
                    <a:pt x="893" y="33"/>
                  </a:cubicBezTo>
                  <a:cubicBezTo>
                    <a:pt x="893" y="109"/>
                    <a:pt x="893" y="109"/>
                    <a:pt x="893" y="109"/>
                  </a:cubicBezTo>
                  <a:cubicBezTo>
                    <a:pt x="908" y="109"/>
                    <a:pt x="908" y="109"/>
                    <a:pt x="908" y="109"/>
                  </a:cubicBezTo>
                  <a:lnTo>
                    <a:pt x="908" y="33"/>
                  </a:lnTo>
                  <a:close/>
                  <a:moveTo>
                    <a:pt x="911" y="10"/>
                  </a:moveTo>
                  <a:cubicBezTo>
                    <a:pt x="911" y="5"/>
                    <a:pt x="906" y="0"/>
                    <a:pt x="901" y="0"/>
                  </a:cubicBezTo>
                  <a:cubicBezTo>
                    <a:pt x="895" y="0"/>
                    <a:pt x="891" y="5"/>
                    <a:pt x="891" y="10"/>
                  </a:cubicBezTo>
                  <a:cubicBezTo>
                    <a:pt x="891" y="16"/>
                    <a:pt x="895" y="20"/>
                    <a:pt x="901" y="20"/>
                  </a:cubicBezTo>
                  <a:cubicBezTo>
                    <a:pt x="906" y="20"/>
                    <a:pt x="911" y="16"/>
                    <a:pt x="911" y="10"/>
                  </a:cubicBezTo>
                  <a:moveTo>
                    <a:pt x="877" y="31"/>
                  </a:moveTo>
                  <a:cubicBezTo>
                    <a:pt x="869" y="31"/>
                    <a:pt x="861" y="36"/>
                    <a:pt x="857" y="44"/>
                  </a:cubicBezTo>
                  <a:cubicBezTo>
                    <a:pt x="856" y="44"/>
                    <a:pt x="856" y="44"/>
                    <a:pt x="856" y="44"/>
                  </a:cubicBezTo>
                  <a:cubicBezTo>
                    <a:pt x="855" y="33"/>
                    <a:pt x="855" y="33"/>
                    <a:pt x="855" y="33"/>
                  </a:cubicBezTo>
                  <a:cubicBezTo>
                    <a:pt x="841" y="33"/>
                    <a:pt x="841" y="33"/>
                    <a:pt x="841" y="33"/>
                  </a:cubicBezTo>
                  <a:cubicBezTo>
                    <a:pt x="841" y="109"/>
                    <a:pt x="841" y="109"/>
                    <a:pt x="841" y="109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6" y="66"/>
                    <a:pt x="856" y="66"/>
                    <a:pt x="856" y="66"/>
                  </a:cubicBezTo>
                  <a:cubicBezTo>
                    <a:pt x="856" y="53"/>
                    <a:pt x="864" y="46"/>
                    <a:pt x="875" y="46"/>
                  </a:cubicBezTo>
                  <a:cubicBezTo>
                    <a:pt x="878" y="46"/>
                    <a:pt x="879" y="46"/>
                    <a:pt x="881" y="47"/>
                  </a:cubicBezTo>
                  <a:cubicBezTo>
                    <a:pt x="882" y="32"/>
                    <a:pt x="882" y="32"/>
                    <a:pt x="882" y="32"/>
                  </a:cubicBezTo>
                  <a:cubicBezTo>
                    <a:pt x="881" y="31"/>
                    <a:pt x="879" y="31"/>
                    <a:pt x="877" y="31"/>
                  </a:cubicBezTo>
                  <a:moveTo>
                    <a:pt x="791" y="44"/>
                  </a:moveTo>
                  <a:cubicBezTo>
                    <a:pt x="802" y="44"/>
                    <a:pt x="808" y="51"/>
                    <a:pt x="809" y="62"/>
                  </a:cubicBezTo>
                  <a:cubicBezTo>
                    <a:pt x="771" y="62"/>
                    <a:pt x="771" y="62"/>
                    <a:pt x="771" y="62"/>
                  </a:cubicBezTo>
                  <a:cubicBezTo>
                    <a:pt x="773" y="51"/>
                    <a:pt x="781" y="44"/>
                    <a:pt x="791" y="44"/>
                  </a:cubicBezTo>
                  <a:moveTo>
                    <a:pt x="792" y="31"/>
                  </a:moveTo>
                  <a:cubicBezTo>
                    <a:pt x="770" y="31"/>
                    <a:pt x="755" y="48"/>
                    <a:pt x="755" y="71"/>
                  </a:cubicBezTo>
                  <a:cubicBezTo>
                    <a:pt x="755" y="95"/>
                    <a:pt x="771" y="111"/>
                    <a:pt x="792" y="111"/>
                  </a:cubicBezTo>
                  <a:cubicBezTo>
                    <a:pt x="807" y="111"/>
                    <a:pt x="819" y="101"/>
                    <a:pt x="823" y="90"/>
                  </a:cubicBezTo>
                  <a:cubicBezTo>
                    <a:pt x="811" y="84"/>
                    <a:pt x="811" y="84"/>
                    <a:pt x="811" y="84"/>
                  </a:cubicBezTo>
                  <a:cubicBezTo>
                    <a:pt x="807" y="93"/>
                    <a:pt x="800" y="97"/>
                    <a:pt x="792" y="97"/>
                  </a:cubicBezTo>
                  <a:cubicBezTo>
                    <a:pt x="780" y="97"/>
                    <a:pt x="771" y="89"/>
                    <a:pt x="770" y="73"/>
                  </a:cubicBezTo>
                  <a:cubicBezTo>
                    <a:pt x="825" y="73"/>
                    <a:pt x="825" y="73"/>
                    <a:pt x="825" y="73"/>
                  </a:cubicBezTo>
                  <a:cubicBezTo>
                    <a:pt x="825" y="69"/>
                    <a:pt x="825" y="69"/>
                    <a:pt x="825" y="69"/>
                  </a:cubicBezTo>
                  <a:cubicBezTo>
                    <a:pt x="825" y="48"/>
                    <a:pt x="813" y="31"/>
                    <a:pt x="792" y="31"/>
                  </a:cubicBezTo>
                  <a:moveTo>
                    <a:pt x="710" y="44"/>
                  </a:moveTo>
                  <a:cubicBezTo>
                    <a:pt x="721" y="44"/>
                    <a:pt x="728" y="51"/>
                    <a:pt x="729" y="62"/>
                  </a:cubicBezTo>
                  <a:cubicBezTo>
                    <a:pt x="690" y="62"/>
                    <a:pt x="690" y="62"/>
                    <a:pt x="690" y="62"/>
                  </a:cubicBezTo>
                  <a:cubicBezTo>
                    <a:pt x="692" y="51"/>
                    <a:pt x="700" y="44"/>
                    <a:pt x="710" y="44"/>
                  </a:cubicBezTo>
                  <a:moveTo>
                    <a:pt x="711" y="31"/>
                  </a:moveTo>
                  <a:cubicBezTo>
                    <a:pt x="689" y="31"/>
                    <a:pt x="674" y="48"/>
                    <a:pt x="674" y="71"/>
                  </a:cubicBezTo>
                  <a:cubicBezTo>
                    <a:pt x="674" y="95"/>
                    <a:pt x="690" y="111"/>
                    <a:pt x="711" y="111"/>
                  </a:cubicBezTo>
                  <a:cubicBezTo>
                    <a:pt x="726" y="111"/>
                    <a:pt x="738" y="101"/>
                    <a:pt x="742" y="90"/>
                  </a:cubicBezTo>
                  <a:cubicBezTo>
                    <a:pt x="730" y="84"/>
                    <a:pt x="730" y="84"/>
                    <a:pt x="730" y="84"/>
                  </a:cubicBezTo>
                  <a:cubicBezTo>
                    <a:pt x="727" y="93"/>
                    <a:pt x="720" y="97"/>
                    <a:pt x="711" y="97"/>
                  </a:cubicBezTo>
                  <a:cubicBezTo>
                    <a:pt x="699" y="97"/>
                    <a:pt x="690" y="89"/>
                    <a:pt x="690" y="73"/>
                  </a:cubicBezTo>
                  <a:cubicBezTo>
                    <a:pt x="744" y="73"/>
                    <a:pt x="744" y="73"/>
                    <a:pt x="744" y="73"/>
                  </a:cubicBezTo>
                  <a:cubicBezTo>
                    <a:pt x="744" y="69"/>
                    <a:pt x="744" y="69"/>
                    <a:pt x="744" y="69"/>
                  </a:cubicBezTo>
                  <a:cubicBezTo>
                    <a:pt x="744" y="48"/>
                    <a:pt x="732" y="31"/>
                    <a:pt x="711" y="31"/>
                  </a:cubicBezTo>
                  <a:moveTo>
                    <a:pt x="632" y="31"/>
                  </a:moveTo>
                  <a:cubicBezTo>
                    <a:pt x="621" y="31"/>
                    <a:pt x="613" y="36"/>
                    <a:pt x="609" y="43"/>
                  </a:cubicBezTo>
                  <a:cubicBezTo>
                    <a:pt x="607" y="43"/>
                    <a:pt x="607" y="43"/>
                    <a:pt x="607" y="43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3" y="33"/>
                    <a:pt x="593" y="33"/>
                    <a:pt x="593" y="33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8" y="69"/>
                    <a:pt x="608" y="69"/>
                    <a:pt x="608" y="69"/>
                  </a:cubicBezTo>
                  <a:cubicBezTo>
                    <a:pt x="608" y="60"/>
                    <a:pt x="610" y="55"/>
                    <a:pt x="613" y="52"/>
                  </a:cubicBezTo>
                  <a:cubicBezTo>
                    <a:pt x="617" y="47"/>
                    <a:pt x="622" y="45"/>
                    <a:pt x="628" y="45"/>
                  </a:cubicBezTo>
                  <a:cubicBezTo>
                    <a:pt x="638" y="45"/>
                    <a:pt x="643" y="50"/>
                    <a:pt x="643" y="64"/>
                  </a:cubicBezTo>
                  <a:cubicBezTo>
                    <a:pt x="643" y="109"/>
                    <a:pt x="643" y="109"/>
                    <a:pt x="643" y="109"/>
                  </a:cubicBezTo>
                  <a:cubicBezTo>
                    <a:pt x="659" y="109"/>
                    <a:pt x="659" y="109"/>
                    <a:pt x="659" y="109"/>
                  </a:cubicBezTo>
                  <a:cubicBezTo>
                    <a:pt x="659" y="59"/>
                    <a:pt x="659" y="59"/>
                    <a:pt x="659" y="59"/>
                  </a:cubicBezTo>
                  <a:cubicBezTo>
                    <a:pt x="659" y="38"/>
                    <a:pt x="646" y="31"/>
                    <a:pt x="632" y="31"/>
                  </a:cubicBezTo>
                  <a:moveTo>
                    <a:pt x="572" y="33"/>
                  </a:moveTo>
                  <a:cubicBezTo>
                    <a:pt x="557" y="33"/>
                    <a:pt x="557" y="33"/>
                    <a:pt x="557" y="33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72" y="109"/>
                    <a:pt x="572" y="109"/>
                    <a:pt x="572" y="109"/>
                  </a:cubicBezTo>
                  <a:lnTo>
                    <a:pt x="572" y="33"/>
                  </a:lnTo>
                  <a:close/>
                  <a:moveTo>
                    <a:pt x="574" y="10"/>
                  </a:moveTo>
                  <a:cubicBezTo>
                    <a:pt x="574" y="5"/>
                    <a:pt x="570" y="0"/>
                    <a:pt x="565" y="0"/>
                  </a:cubicBezTo>
                  <a:cubicBezTo>
                    <a:pt x="559" y="0"/>
                    <a:pt x="555" y="5"/>
                    <a:pt x="555" y="10"/>
                  </a:cubicBezTo>
                  <a:cubicBezTo>
                    <a:pt x="555" y="16"/>
                    <a:pt x="559" y="20"/>
                    <a:pt x="565" y="20"/>
                  </a:cubicBezTo>
                  <a:cubicBezTo>
                    <a:pt x="570" y="20"/>
                    <a:pt x="574" y="16"/>
                    <a:pt x="574" y="10"/>
                  </a:cubicBezTo>
                  <a:moveTo>
                    <a:pt x="499" y="97"/>
                  </a:moveTo>
                  <a:cubicBezTo>
                    <a:pt x="486" y="97"/>
                    <a:pt x="478" y="88"/>
                    <a:pt x="478" y="71"/>
                  </a:cubicBezTo>
                  <a:cubicBezTo>
                    <a:pt x="478" y="54"/>
                    <a:pt x="486" y="44"/>
                    <a:pt x="499" y="44"/>
                  </a:cubicBezTo>
                  <a:cubicBezTo>
                    <a:pt x="512" y="44"/>
                    <a:pt x="521" y="53"/>
                    <a:pt x="521" y="71"/>
                  </a:cubicBezTo>
                  <a:cubicBezTo>
                    <a:pt x="521" y="88"/>
                    <a:pt x="512" y="97"/>
                    <a:pt x="499" y="97"/>
                  </a:cubicBezTo>
                  <a:moveTo>
                    <a:pt x="523" y="33"/>
                  </a:moveTo>
                  <a:cubicBezTo>
                    <a:pt x="522" y="42"/>
                    <a:pt x="522" y="42"/>
                    <a:pt x="522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16" y="36"/>
                    <a:pt x="508" y="31"/>
                    <a:pt x="497" y="31"/>
                  </a:cubicBezTo>
                  <a:cubicBezTo>
                    <a:pt x="478" y="31"/>
                    <a:pt x="463" y="46"/>
                    <a:pt x="463" y="71"/>
                  </a:cubicBezTo>
                  <a:cubicBezTo>
                    <a:pt x="463" y="95"/>
                    <a:pt x="477" y="110"/>
                    <a:pt x="497" y="110"/>
                  </a:cubicBezTo>
                  <a:cubicBezTo>
                    <a:pt x="508" y="110"/>
                    <a:pt x="516" y="105"/>
                    <a:pt x="520" y="99"/>
                  </a:cubicBezTo>
                  <a:cubicBezTo>
                    <a:pt x="521" y="99"/>
                    <a:pt x="521" y="99"/>
                    <a:pt x="521" y="99"/>
                  </a:cubicBezTo>
                  <a:cubicBezTo>
                    <a:pt x="521" y="116"/>
                    <a:pt x="513" y="125"/>
                    <a:pt x="497" y="125"/>
                  </a:cubicBezTo>
                  <a:cubicBezTo>
                    <a:pt x="486" y="125"/>
                    <a:pt x="478" y="119"/>
                    <a:pt x="473" y="113"/>
                  </a:cubicBezTo>
                  <a:cubicBezTo>
                    <a:pt x="464" y="123"/>
                    <a:pt x="464" y="123"/>
                    <a:pt x="464" y="123"/>
                  </a:cubicBezTo>
                  <a:cubicBezTo>
                    <a:pt x="471" y="132"/>
                    <a:pt x="483" y="138"/>
                    <a:pt x="498" y="138"/>
                  </a:cubicBezTo>
                  <a:cubicBezTo>
                    <a:pt x="521" y="138"/>
                    <a:pt x="536" y="125"/>
                    <a:pt x="536" y="98"/>
                  </a:cubicBezTo>
                  <a:cubicBezTo>
                    <a:pt x="536" y="33"/>
                    <a:pt x="536" y="33"/>
                    <a:pt x="536" y="33"/>
                  </a:cubicBezTo>
                  <a:lnTo>
                    <a:pt x="523" y="33"/>
                  </a:lnTo>
                  <a:close/>
                  <a:moveTo>
                    <a:pt x="420" y="31"/>
                  </a:moveTo>
                  <a:cubicBezTo>
                    <a:pt x="410" y="31"/>
                    <a:pt x="401" y="36"/>
                    <a:pt x="397" y="43"/>
                  </a:cubicBezTo>
                  <a:cubicBezTo>
                    <a:pt x="396" y="43"/>
                    <a:pt x="396" y="43"/>
                    <a:pt x="396" y="4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9"/>
                    <a:pt x="396" y="69"/>
                    <a:pt x="396" y="69"/>
                  </a:cubicBezTo>
                  <a:cubicBezTo>
                    <a:pt x="396" y="60"/>
                    <a:pt x="398" y="55"/>
                    <a:pt x="401" y="52"/>
                  </a:cubicBezTo>
                  <a:cubicBezTo>
                    <a:pt x="405" y="47"/>
                    <a:pt x="411" y="45"/>
                    <a:pt x="417" y="45"/>
                  </a:cubicBezTo>
                  <a:cubicBezTo>
                    <a:pt x="426" y="45"/>
                    <a:pt x="432" y="50"/>
                    <a:pt x="432" y="64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47" y="109"/>
                    <a:pt x="447" y="109"/>
                    <a:pt x="447" y="10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7" y="38"/>
                    <a:pt x="434" y="31"/>
                    <a:pt x="420" y="31"/>
                  </a:cubicBezTo>
                  <a:moveTo>
                    <a:pt x="313" y="24"/>
                  </a:moveTo>
                  <a:cubicBezTo>
                    <a:pt x="364" y="24"/>
                    <a:pt x="364" y="24"/>
                    <a:pt x="364" y="24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95"/>
                    <a:pt x="364" y="95"/>
                    <a:pt x="364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57" y="66"/>
                    <a:pt x="357" y="66"/>
                    <a:pt x="357" y="66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13" y="52"/>
                    <a:pt x="313" y="52"/>
                    <a:pt x="313" y="52"/>
                  </a:cubicBezTo>
                  <a:lnTo>
                    <a:pt x="313" y="24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63" cy="119"/>
            </a:xfrm>
            <a:custGeom>
              <a:avLst/>
              <a:gdLst>
                <a:gd name="T0" fmla="*/ 1125 w 1179"/>
                <a:gd name="T1" fmla="*/ 62 h 111"/>
                <a:gd name="T2" fmla="*/ 1109 w 1179"/>
                <a:gd name="T3" fmla="*/ 70 h 111"/>
                <a:gd name="T4" fmla="*/ 1164 w 1179"/>
                <a:gd name="T5" fmla="*/ 83 h 111"/>
                <a:gd name="T6" fmla="*/ 1178 w 1179"/>
                <a:gd name="T7" fmla="*/ 72 h 111"/>
                <a:gd name="T8" fmla="*/ 1098 w 1179"/>
                <a:gd name="T9" fmla="*/ 86 h 111"/>
                <a:gd name="T10" fmla="*/ 1043 w 1179"/>
                <a:gd name="T11" fmla="*/ 70 h 111"/>
                <a:gd name="T12" fmla="*/ 1098 w 1179"/>
                <a:gd name="T13" fmla="*/ 55 h 111"/>
                <a:gd name="T14" fmla="*/ 1065 w 1179"/>
                <a:gd name="T15" fmla="*/ 110 h 111"/>
                <a:gd name="T16" fmla="*/ 962 w 1179"/>
                <a:gd name="T17" fmla="*/ 43 h 111"/>
                <a:gd name="T18" fmla="*/ 946 w 1179"/>
                <a:gd name="T19" fmla="*/ 33 h 111"/>
                <a:gd name="T20" fmla="*/ 961 w 1179"/>
                <a:gd name="T21" fmla="*/ 68 h 111"/>
                <a:gd name="T22" fmla="*/ 997 w 1179"/>
                <a:gd name="T23" fmla="*/ 63 h 111"/>
                <a:gd name="T24" fmla="*/ 1012 w 1179"/>
                <a:gd name="T25" fmla="*/ 58 h 111"/>
                <a:gd name="T26" fmla="*/ 914 w 1179"/>
                <a:gd name="T27" fmla="*/ 62 h 111"/>
                <a:gd name="T28" fmla="*/ 897 w 1179"/>
                <a:gd name="T29" fmla="*/ 31 h 111"/>
                <a:gd name="T30" fmla="*/ 928 w 1179"/>
                <a:gd name="T31" fmla="*/ 90 h 111"/>
                <a:gd name="T32" fmla="*/ 875 w 1179"/>
                <a:gd name="T33" fmla="*/ 72 h 111"/>
                <a:gd name="T34" fmla="*/ 897 w 1179"/>
                <a:gd name="T35" fmla="*/ 31 h 111"/>
                <a:gd name="T36" fmla="*/ 829 w 1179"/>
                <a:gd name="T37" fmla="*/ 109 h 111"/>
                <a:gd name="T38" fmla="*/ 847 w 1179"/>
                <a:gd name="T39" fmla="*/ 10 h 111"/>
                <a:gd name="T40" fmla="*/ 837 w 1179"/>
                <a:gd name="T41" fmla="*/ 20 h 111"/>
                <a:gd name="T42" fmla="*/ 800 w 1179"/>
                <a:gd name="T43" fmla="*/ 81 h 111"/>
                <a:gd name="T44" fmla="*/ 781 w 1179"/>
                <a:gd name="T45" fmla="*/ 44 h 111"/>
                <a:gd name="T46" fmla="*/ 781 w 1179"/>
                <a:gd name="T47" fmla="*/ 31 h 111"/>
                <a:gd name="T48" fmla="*/ 814 w 1179"/>
                <a:gd name="T49" fmla="*/ 86 h 111"/>
                <a:gd name="T50" fmla="*/ 698 w 1179"/>
                <a:gd name="T51" fmla="*/ 8 h 111"/>
                <a:gd name="T52" fmla="*/ 717 w 1179"/>
                <a:gd name="T53" fmla="*/ 82 h 111"/>
                <a:gd name="T54" fmla="*/ 661 w 1179"/>
                <a:gd name="T55" fmla="*/ 88 h 111"/>
                <a:gd name="T56" fmla="*/ 702 w 1179"/>
                <a:gd name="T57" fmla="*/ 51 h 111"/>
                <a:gd name="T58" fmla="*/ 717 w 1179"/>
                <a:gd name="T59" fmla="*/ 36 h 111"/>
                <a:gd name="T60" fmla="*/ 623 w 1179"/>
                <a:gd name="T61" fmla="*/ 2 h 111"/>
                <a:gd name="T62" fmla="*/ 584 w 1179"/>
                <a:gd name="T63" fmla="*/ 33 h 111"/>
                <a:gd name="T64" fmla="*/ 584 w 1179"/>
                <a:gd name="T65" fmla="*/ 45 h 111"/>
                <a:gd name="T66" fmla="*/ 599 w 1179"/>
                <a:gd name="T67" fmla="*/ 45 h 111"/>
                <a:gd name="T68" fmla="*/ 599 w 1179"/>
                <a:gd name="T69" fmla="*/ 33 h 111"/>
                <a:gd name="T70" fmla="*/ 548 w 1179"/>
                <a:gd name="T71" fmla="*/ 70 h 111"/>
                <a:gd name="T72" fmla="*/ 526 w 1179"/>
                <a:gd name="T73" fmla="*/ 44 h 111"/>
                <a:gd name="T74" fmla="*/ 526 w 1179"/>
                <a:gd name="T75" fmla="*/ 31 h 111"/>
                <a:gd name="T76" fmla="*/ 563 w 1179"/>
                <a:gd name="T77" fmla="*/ 70 h 111"/>
                <a:gd name="T78" fmla="*/ 425 w 1179"/>
                <a:gd name="T79" fmla="*/ 4 h 111"/>
                <a:gd name="T80" fmla="*/ 394 w 1179"/>
                <a:gd name="T81" fmla="*/ 70 h 111"/>
                <a:gd name="T82" fmla="*/ 372 w 1179"/>
                <a:gd name="T83" fmla="*/ 44 h 111"/>
                <a:gd name="T84" fmla="*/ 372 w 1179"/>
                <a:gd name="T85" fmla="*/ 31 h 111"/>
                <a:gd name="T86" fmla="*/ 409 w 1179"/>
                <a:gd name="T87" fmla="*/ 70 h 111"/>
                <a:gd name="T88" fmla="*/ 266 w 1179"/>
                <a:gd name="T89" fmla="*/ 70 h 111"/>
                <a:gd name="T90" fmla="*/ 324 w 1179"/>
                <a:gd name="T91" fmla="*/ 70 h 111"/>
                <a:gd name="T92" fmla="*/ 287 w 1179"/>
                <a:gd name="T93" fmla="*/ 110 h 111"/>
                <a:gd name="T94" fmla="*/ 185 w 1179"/>
                <a:gd name="T95" fmla="*/ 43 h 111"/>
                <a:gd name="T96" fmla="*/ 169 w 1179"/>
                <a:gd name="T97" fmla="*/ 4 h 111"/>
                <a:gd name="T98" fmla="*/ 184 w 1179"/>
                <a:gd name="T99" fmla="*/ 68 h 111"/>
                <a:gd name="T100" fmla="*/ 219 w 1179"/>
                <a:gd name="T101" fmla="*/ 63 h 111"/>
                <a:gd name="T102" fmla="*/ 235 w 1179"/>
                <a:gd name="T103" fmla="*/ 58 h 111"/>
                <a:gd name="T104" fmla="*/ 139 w 1179"/>
                <a:gd name="T105" fmla="*/ 81 h 111"/>
                <a:gd name="T106" fmla="*/ 120 w 1179"/>
                <a:gd name="T107" fmla="*/ 44 h 111"/>
                <a:gd name="T108" fmla="*/ 120 w 1179"/>
                <a:gd name="T109" fmla="*/ 31 h 111"/>
                <a:gd name="T110" fmla="*/ 153 w 1179"/>
                <a:gd name="T111" fmla="*/ 86 h 111"/>
                <a:gd name="T112" fmla="*/ 37 w 1179"/>
                <a:gd name="T113" fmla="*/ 8 h 111"/>
                <a:gd name="T114" fmla="*/ 56 w 1179"/>
                <a:gd name="T115" fmla="*/ 82 h 111"/>
                <a:gd name="T116" fmla="*/ 0 w 1179"/>
                <a:gd name="T117" fmla="*/ 88 h 111"/>
                <a:gd name="T118" fmla="*/ 41 w 1179"/>
                <a:gd name="T119" fmla="*/ 51 h 111"/>
                <a:gd name="T120" fmla="*/ 56 w 1179"/>
                <a:gd name="T12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9" h="111">
                  <a:moveTo>
                    <a:pt x="1145" y="44"/>
                  </a:moveTo>
                  <a:cubicBezTo>
                    <a:pt x="1155" y="44"/>
                    <a:pt x="1162" y="51"/>
                    <a:pt x="1163" y="62"/>
                  </a:cubicBezTo>
                  <a:cubicBezTo>
                    <a:pt x="1125" y="62"/>
                    <a:pt x="1125" y="62"/>
                    <a:pt x="1125" y="62"/>
                  </a:cubicBezTo>
                  <a:cubicBezTo>
                    <a:pt x="1127" y="50"/>
                    <a:pt x="1134" y="44"/>
                    <a:pt x="1145" y="44"/>
                  </a:cubicBezTo>
                  <a:moveTo>
                    <a:pt x="1145" y="31"/>
                  </a:moveTo>
                  <a:cubicBezTo>
                    <a:pt x="1123" y="31"/>
                    <a:pt x="1109" y="47"/>
                    <a:pt x="1109" y="70"/>
                  </a:cubicBezTo>
                  <a:cubicBezTo>
                    <a:pt x="1109" y="95"/>
                    <a:pt x="1124" y="110"/>
                    <a:pt x="1145" y="110"/>
                  </a:cubicBezTo>
                  <a:cubicBezTo>
                    <a:pt x="1161" y="110"/>
                    <a:pt x="1173" y="101"/>
                    <a:pt x="1177" y="90"/>
                  </a:cubicBezTo>
                  <a:cubicBezTo>
                    <a:pt x="1164" y="83"/>
                    <a:pt x="1164" y="83"/>
                    <a:pt x="1164" y="83"/>
                  </a:cubicBezTo>
                  <a:cubicBezTo>
                    <a:pt x="1161" y="93"/>
                    <a:pt x="1154" y="97"/>
                    <a:pt x="1145" y="97"/>
                  </a:cubicBezTo>
                  <a:cubicBezTo>
                    <a:pt x="1134" y="97"/>
                    <a:pt x="1125" y="88"/>
                    <a:pt x="1124" y="72"/>
                  </a:cubicBezTo>
                  <a:cubicBezTo>
                    <a:pt x="1178" y="72"/>
                    <a:pt x="1178" y="72"/>
                    <a:pt x="1178" y="72"/>
                  </a:cubicBezTo>
                  <a:cubicBezTo>
                    <a:pt x="1178" y="69"/>
                    <a:pt x="1178" y="69"/>
                    <a:pt x="1178" y="69"/>
                  </a:cubicBezTo>
                  <a:cubicBezTo>
                    <a:pt x="1179" y="48"/>
                    <a:pt x="1167" y="31"/>
                    <a:pt x="1145" y="31"/>
                  </a:cubicBezTo>
                  <a:moveTo>
                    <a:pt x="1098" y="86"/>
                  </a:moveTo>
                  <a:cubicBezTo>
                    <a:pt x="1084" y="81"/>
                    <a:pt x="1084" y="81"/>
                    <a:pt x="1084" y="81"/>
                  </a:cubicBezTo>
                  <a:cubicBezTo>
                    <a:pt x="1082" y="91"/>
                    <a:pt x="1073" y="97"/>
                    <a:pt x="1065" y="97"/>
                  </a:cubicBezTo>
                  <a:cubicBezTo>
                    <a:pt x="1051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3" y="44"/>
                    <a:pt x="1082" y="50"/>
                    <a:pt x="1084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4" y="40"/>
                    <a:pt x="1080" y="31"/>
                    <a:pt x="1065" y="31"/>
                  </a:cubicBezTo>
                  <a:cubicBezTo>
                    <a:pt x="1042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0" y="110"/>
                    <a:pt x="1094" y="101"/>
                    <a:pt x="1098" y="86"/>
                  </a:cubicBezTo>
                  <a:moveTo>
                    <a:pt x="985" y="31"/>
                  </a:moveTo>
                  <a:cubicBezTo>
                    <a:pt x="975" y="31"/>
                    <a:pt x="966" y="36"/>
                    <a:pt x="962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33"/>
                    <a:pt x="960" y="33"/>
                    <a:pt x="960" y="33"/>
                  </a:cubicBezTo>
                  <a:cubicBezTo>
                    <a:pt x="946" y="33"/>
                    <a:pt x="946" y="33"/>
                    <a:pt x="946" y="33"/>
                  </a:cubicBezTo>
                  <a:cubicBezTo>
                    <a:pt x="946" y="109"/>
                    <a:pt x="946" y="109"/>
                    <a:pt x="946" y="109"/>
                  </a:cubicBezTo>
                  <a:cubicBezTo>
                    <a:pt x="961" y="109"/>
                    <a:pt x="961" y="109"/>
                    <a:pt x="961" y="109"/>
                  </a:cubicBezTo>
                  <a:cubicBezTo>
                    <a:pt x="961" y="68"/>
                    <a:pt x="961" y="68"/>
                    <a:pt x="961" y="68"/>
                  </a:cubicBezTo>
                  <a:cubicBezTo>
                    <a:pt x="961" y="60"/>
                    <a:pt x="963" y="55"/>
                    <a:pt x="966" y="51"/>
                  </a:cubicBezTo>
                  <a:cubicBezTo>
                    <a:pt x="970" y="47"/>
                    <a:pt x="975" y="44"/>
                    <a:pt x="981" y="44"/>
                  </a:cubicBezTo>
                  <a:cubicBezTo>
                    <a:pt x="991" y="44"/>
                    <a:pt x="997" y="50"/>
                    <a:pt x="997" y="63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2" y="109"/>
                    <a:pt x="1012" y="109"/>
                    <a:pt x="1012" y="109"/>
                  </a:cubicBezTo>
                  <a:cubicBezTo>
                    <a:pt x="1012" y="58"/>
                    <a:pt x="1012" y="58"/>
                    <a:pt x="1012" y="58"/>
                  </a:cubicBezTo>
                  <a:cubicBezTo>
                    <a:pt x="1012" y="38"/>
                    <a:pt x="999" y="31"/>
                    <a:pt x="985" y="31"/>
                  </a:cubicBezTo>
                  <a:moveTo>
                    <a:pt x="896" y="44"/>
                  </a:moveTo>
                  <a:cubicBezTo>
                    <a:pt x="907" y="44"/>
                    <a:pt x="914" y="51"/>
                    <a:pt x="914" y="62"/>
                  </a:cubicBezTo>
                  <a:cubicBezTo>
                    <a:pt x="876" y="62"/>
                    <a:pt x="876" y="62"/>
                    <a:pt x="876" y="62"/>
                  </a:cubicBezTo>
                  <a:cubicBezTo>
                    <a:pt x="878" y="50"/>
                    <a:pt x="886" y="44"/>
                    <a:pt x="896" y="44"/>
                  </a:cubicBezTo>
                  <a:moveTo>
                    <a:pt x="897" y="31"/>
                  </a:moveTo>
                  <a:cubicBezTo>
                    <a:pt x="875" y="31"/>
                    <a:pt x="860" y="47"/>
                    <a:pt x="860" y="70"/>
                  </a:cubicBezTo>
                  <a:cubicBezTo>
                    <a:pt x="860" y="95"/>
                    <a:pt x="876" y="110"/>
                    <a:pt x="897" y="110"/>
                  </a:cubicBezTo>
                  <a:cubicBezTo>
                    <a:pt x="912" y="110"/>
                    <a:pt x="924" y="101"/>
                    <a:pt x="928" y="90"/>
                  </a:cubicBezTo>
                  <a:cubicBezTo>
                    <a:pt x="916" y="83"/>
                    <a:pt x="916" y="83"/>
                    <a:pt x="916" y="83"/>
                  </a:cubicBezTo>
                  <a:cubicBezTo>
                    <a:pt x="912" y="93"/>
                    <a:pt x="905" y="97"/>
                    <a:pt x="897" y="97"/>
                  </a:cubicBezTo>
                  <a:cubicBezTo>
                    <a:pt x="885" y="97"/>
                    <a:pt x="876" y="88"/>
                    <a:pt x="875" y="72"/>
                  </a:cubicBezTo>
                  <a:cubicBezTo>
                    <a:pt x="930" y="72"/>
                    <a:pt x="930" y="72"/>
                    <a:pt x="930" y="72"/>
                  </a:cubicBezTo>
                  <a:cubicBezTo>
                    <a:pt x="930" y="69"/>
                    <a:pt x="930" y="69"/>
                    <a:pt x="930" y="69"/>
                  </a:cubicBezTo>
                  <a:cubicBezTo>
                    <a:pt x="930" y="48"/>
                    <a:pt x="918" y="31"/>
                    <a:pt x="897" y="31"/>
                  </a:cubicBezTo>
                  <a:moveTo>
                    <a:pt x="844" y="33"/>
                  </a:moveTo>
                  <a:cubicBezTo>
                    <a:pt x="829" y="33"/>
                    <a:pt x="829" y="33"/>
                    <a:pt x="829" y="33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44" y="109"/>
                    <a:pt x="844" y="109"/>
                    <a:pt x="844" y="109"/>
                  </a:cubicBezTo>
                  <a:lnTo>
                    <a:pt x="844" y="33"/>
                  </a:lnTo>
                  <a:close/>
                  <a:moveTo>
                    <a:pt x="847" y="10"/>
                  </a:moveTo>
                  <a:cubicBezTo>
                    <a:pt x="847" y="4"/>
                    <a:pt x="842" y="0"/>
                    <a:pt x="837" y="0"/>
                  </a:cubicBezTo>
                  <a:cubicBezTo>
                    <a:pt x="831" y="0"/>
                    <a:pt x="827" y="4"/>
                    <a:pt x="827" y="10"/>
                  </a:cubicBezTo>
                  <a:cubicBezTo>
                    <a:pt x="827" y="16"/>
                    <a:pt x="831" y="20"/>
                    <a:pt x="837" y="20"/>
                  </a:cubicBezTo>
                  <a:cubicBezTo>
                    <a:pt x="842" y="20"/>
                    <a:pt x="847" y="16"/>
                    <a:pt x="847" y="10"/>
                  </a:cubicBezTo>
                  <a:moveTo>
                    <a:pt x="814" y="86"/>
                  </a:moveTo>
                  <a:cubicBezTo>
                    <a:pt x="800" y="81"/>
                    <a:pt x="800" y="81"/>
                    <a:pt x="800" y="81"/>
                  </a:cubicBezTo>
                  <a:cubicBezTo>
                    <a:pt x="798" y="91"/>
                    <a:pt x="789" y="97"/>
                    <a:pt x="781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1" y="44"/>
                  </a:cubicBezTo>
                  <a:cubicBezTo>
                    <a:pt x="789" y="44"/>
                    <a:pt x="797" y="50"/>
                    <a:pt x="800" y="60"/>
                  </a:cubicBezTo>
                  <a:cubicBezTo>
                    <a:pt x="814" y="55"/>
                    <a:pt x="814" y="55"/>
                    <a:pt x="814" y="55"/>
                  </a:cubicBezTo>
                  <a:cubicBezTo>
                    <a:pt x="810" y="40"/>
                    <a:pt x="796" y="31"/>
                    <a:pt x="781" y="31"/>
                  </a:cubicBezTo>
                  <a:cubicBezTo>
                    <a:pt x="758" y="31"/>
                    <a:pt x="743" y="47"/>
                    <a:pt x="743" y="70"/>
                  </a:cubicBezTo>
                  <a:cubicBezTo>
                    <a:pt x="743" y="95"/>
                    <a:pt x="758" y="110"/>
                    <a:pt x="781" y="110"/>
                  </a:cubicBezTo>
                  <a:cubicBezTo>
                    <a:pt x="796" y="110"/>
                    <a:pt x="810" y="101"/>
                    <a:pt x="814" y="86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47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ocial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312000" y="2335988"/>
            <a:ext cx="2843213" cy="485769"/>
            <a:chOff x="2742562" y="2636845"/>
            <a:chExt cx="2843213" cy="485769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843213" cy="188913"/>
            </a:xfrm>
            <a:custGeom>
              <a:avLst/>
              <a:gdLst>
                <a:gd name="T0" fmla="*/ 1657 w 1682"/>
                <a:gd name="T1" fmla="*/ 63 h 111"/>
                <a:gd name="T2" fmla="*/ 1652 w 1682"/>
                <a:gd name="T3" fmla="*/ 31 h 111"/>
                <a:gd name="T4" fmla="*/ 1631 w 1682"/>
                <a:gd name="T5" fmla="*/ 85 h 111"/>
                <a:gd name="T6" fmla="*/ 1578 w 1682"/>
                <a:gd name="T7" fmla="*/ 31 h 111"/>
                <a:gd name="T8" fmla="*/ 1578 w 1682"/>
                <a:gd name="T9" fmla="*/ 97 h 111"/>
                <a:gd name="T10" fmla="*/ 1531 w 1682"/>
                <a:gd name="T11" fmla="*/ 86 h 111"/>
                <a:gd name="T12" fmla="*/ 1517 w 1682"/>
                <a:gd name="T13" fmla="*/ 60 h 111"/>
                <a:gd name="T14" fmla="*/ 1531 w 1682"/>
                <a:gd name="T15" fmla="*/ 86 h 111"/>
                <a:gd name="T16" fmla="*/ 1379 w 1682"/>
                <a:gd name="T17" fmla="*/ 33 h 111"/>
                <a:gd name="T18" fmla="*/ 1415 w 1682"/>
                <a:gd name="T19" fmla="*/ 44 h 111"/>
                <a:gd name="T20" fmla="*/ 1418 w 1682"/>
                <a:gd name="T21" fmla="*/ 31 h 111"/>
                <a:gd name="T22" fmla="*/ 1330 w 1682"/>
                <a:gd name="T23" fmla="*/ 31 h 111"/>
                <a:gd name="T24" fmla="*/ 1330 w 1682"/>
                <a:gd name="T25" fmla="*/ 97 h 111"/>
                <a:gd name="T26" fmla="*/ 1278 w 1682"/>
                <a:gd name="T27" fmla="*/ 33 h 111"/>
                <a:gd name="T28" fmla="*/ 1280 w 1682"/>
                <a:gd name="T29" fmla="*/ 10 h 111"/>
                <a:gd name="T30" fmla="*/ 1247 w 1682"/>
                <a:gd name="T31" fmla="*/ 86 h 111"/>
                <a:gd name="T32" fmla="*/ 1233 w 1682"/>
                <a:gd name="T33" fmla="*/ 60 h 111"/>
                <a:gd name="T34" fmla="*/ 1247 w 1682"/>
                <a:gd name="T35" fmla="*/ 86 h 111"/>
                <a:gd name="T36" fmla="*/ 1126 w 1682"/>
                <a:gd name="T37" fmla="*/ 64 h 111"/>
                <a:gd name="T38" fmla="*/ 1131 w 1682"/>
                <a:gd name="T39" fmla="*/ 111 h 111"/>
                <a:gd name="T40" fmla="*/ 1150 w 1682"/>
                <a:gd name="T41" fmla="*/ 36 h 111"/>
                <a:gd name="T42" fmla="*/ 1046 w 1682"/>
                <a:gd name="T43" fmla="*/ 109 h 111"/>
                <a:gd name="T44" fmla="*/ 993 w 1682"/>
                <a:gd name="T45" fmla="*/ 79 h 111"/>
                <a:gd name="T46" fmla="*/ 948 w 1682"/>
                <a:gd name="T47" fmla="*/ 51 h 111"/>
                <a:gd name="T48" fmla="*/ 945 w 1682"/>
                <a:gd name="T49" fmla="*/ 88 h 111"/>
                <a:gd name="T50" fmla="*/ 1017 w 1682"/>
                <a:gd name="T51" fmla="*/ 109 h 111"/>
                <a:gd name="T52" fmla="*/ 914 w 1682"/>
                <a:gd name="T53" fmla="*/ 109 h 111"/>
                <a:gd name="T54" fmla="*/ 912 w 1682"/>
                <a:gd name="T55" fmla="*/ 10 h 111"/>
                <a:gd name="T56" fmla="*/ 866 w 1682"/>
                <a:gd name="T57" fmla="*/ 97 h 111"/>
                <a:gd name="T58" fmla="*/ 866 w 1682"/>
                <a:gd name="T59" fmla="*/ 31 h 111"/>
                <a:gd name="T60" fmla="*/ 780 w 1682"/>
                <a:gd name="T61" fmla="*/ 97 h 111"/>
                <a:gd name="T62" fmla="*/ 780 w 1682"/>
                <a:gd name="T63" fmla="*/ 31 h 111"/>
                <a:gd name="T64" fmla="*/ 731 w 1682"/>
                <a:gd name="T65" fmla="*/ 28 h 111"/>
                <a:gd name="T66" fmla="*/ 698 w 1682"/>
                <a:gd name="T67" fmla="*/ 96 h 111"/>
                <a:gd name="T68" fmla="*/ 702 w 1682"/>
                <a:gd name="T69" fmla="*/ 51 h 111"/>
                <a:gd name="T70" fmla="*/ 623 w 1682"/>
                <a:gd name="T71" fmla="*/ 16 h 111"/>
                <a:gd name="T72" fmla="*/ 572 w 1682"/>
                <a:gd name="T73" fmla="*/ 33 h 111"/>
                <a:gd name="T74" fmla="*/ 599 w 1682"/>
                <a:gd name="T75" fmla="*/ 45 h 111"/>
                <a:gd name="T76" fmla="*/ 613 w 1682"/>
                <a:gd name="T77" fmla="*/ 15 h 111"/>
                <a:gd name="T78" fmla="*/ 548 w 1682"/>
                <a:gd name="T79" fmla="*/ 70 h 111"/>
                <a:gd name="T80" fmla="*/ 563 w 1682"/>
                <a:gd name="T81" fmla="*/ 70 h 111"/>
                <a:gd name="T82" fmla="*/ 440 w 1682"/>
                <a:gd name="T83" fmla="*/ 109 h 111"/>
                <a:gd name="T84" fmla="*/ 394 w 1682"/>
                <a:gd name="T85" fmla="*/ 70 h 111"/>
                <a:gd name="T86" fmla="*/ 409 w 1682"/>
                <a:gd name="T87" fmla="*/ 70 h 111"/>
                <a:gd name="T88" fmla="*/ 309 w 1682"/>
                <a:gd name="T89" fmla="*/ 70 h 111"/>
                <a:gd name="T90" fmla="*/ 324 w 1682"/>
                <a:gd name="T91" fmla="*/ 70 h 111"/>
                <a:gd name="T92" fmla="*/ 169 w 1682"/>
                <a:gd name="T93" fmla="*/ 4 h 111"/>
                <a:gd name="T94" fmla="*/ 204 w 1682"/>
                <a:gd name="T95" fmla="*/ 44 h 111"/>
                <a:gd name="T96" fmla="*/ 208 w 1682"/>
                <a:gd name="T97" fmla="*/ 31 h 111"/>
                <a:gd name="T98" fmla="*/ 120 w 1682"/>
                <a:gd name="T99" fmla="*/ 44 h 111"/>
                <a:gd name="T100" fmla="*/ 120 w 1682"/>
                <a:gd name="T101" fmla="*/ 110 h 111"/>
                <a:gd name="T102" fmla="*/ 4 w 1682"/>
                <a:gd name="T103" fmla="*/ 35 h 111"/>
                <a:gd name="T104" fmla="*/ 0 w 1682"/>
                <a:gd name="T105" fmla="*/ 88 h 111"/>
                <a:gd name="T106" fmla="*/ 36 w 1682"/>
                <a:gd name="T107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2" h="111">
                  <a:moveTo>
                    <a:pt x="1631" y="85"/>
                  </a:moveTo>
                  <a:cubicBezTo>
                    <a:pt x="1622" y="95"/>
                    <a:pt x="1622" y="95"/>
                    <a:pt x="1622" y="95"/>
                  </a:cubicBezTo>
                  <a:cubicBezTo>
                    <a:pt x="1627" y="103"/>
                    <a:pt x="1637" y="110"/>
                    <a:pt x="1653" y="110"/>
                  </a:cubicBezTo>
                  <a:cubicBezTo>
                    <a:pt x="1670" y="110"/>
                    <a:pt x="1682" y="101"/>
                    <a:pt x="1682" y="86"/>
                  </a:cubicBezTo>
                  <a:cubicBezTo>
                    <a:pt x="1682" y="72"/>
                    <a:pt x="1670" y="67"/>
                    <a:pt x="1657" y="63"/>
                  </a:cubicBezTo>
                  <a:cubicBezTo>
                    <a:pt x="1647" y="61"/>
                    <a:pt x="1640" y="58"/>
                    <a:pt x="1640" y="52"/>
                  </a:cubicBezTo>
                  <a:cubicBezTo>
                    <a:pt x="1640" y="47"/>
                    <a:pt x="1644" y="43"/>
                    <a:pt x="1652" y="43"/>
                  </a:cubicBezTo>
                  <a:cubicBezTo>
                    <a:pt x="1661" y="43"/>
                    <a:pt x="1669" y="48"/>
                    <a:pt x="1673" y="54"/>
                  </a:cubicBezTo>
                  <a:cubicBezTo>
                    <a:pt x="1681" y="43"/>
                    <a:pt x="1681" y="43"/>
                    <a:pt x="1681" y="43"/>
                  </a:cubicBezTo>
                  <a:cubicBezTo>
                    <a:pt x="1674" y="36"/>
                    <a:pt x="1665" y="31"/>
                    <a:pt x="1652" y="31"/>
                  </a:cubicBezTo>
                  <a:cubicBezTo>
                    <a:pt x="1636" y="31"/>
                    <a:pt x="1625" y="39"/>
                    <a:pt x="1625" y="53"/>
                  </a:cubicBezTo>
                  <a:cubicBezTo>
                    <a:pt x="1625" y="67"/>
                    <a:pt x="1637" y="72"/>
                    <a:pt x="1651" y="76"/>
                  </a:cubicBezTo>
                  <a:cubicBezTo>
                    <a:pt x="1661" y="78"/>
                    <a:pt x="1667" y="82"/>
                    <a:pt x="1667" y="88"/>
                  </a:cubicBezTo>
                  <a:cubicBezTo>
                    <a:pt x="1667" y="94"/>
                    <a:pt x="1662" y="98"/>
                    <a:pt x="1653" y="98"/>
                  </a:cubicBezTo>
                  <a:cubicBezTo>
                    <a:pt x="1642" y="98"/>
                    <a:pt x="1635" y="92"/>
                    <a:pt x="1631" y="85"/>
                  </a:cubicBezTo>
                  <a:moveTo>
                    <a:pt x="1578" y="44"/>
                  </a:moveTo>
                  <a:cubicBezTo>
                    <a:pt x="1589" y="44"/>
                    <a:pt x="1595" y="51"/>
                    <a:pt x="1596" y="62"/>
                  </a:cubicBezTo>
                  <a:cubicBezTo>
                    <a:pt x="1558" y="62"/>
                    <a:pt x="1558" y="62"/>
                    <a:pt x="1558" y="62"/>
                  </a:cubicBezTo>
                  <a:cubicBezTo>
                    <a:pt x="1560" y="50"/>
                    <a:pt x="1568" y="44"/>
                    <a:pt x="1578" y="44"/>
                  </a:cubicBezTo>
                  <a:moveTo>
                    <a:pt x="1578" y="31"/>
                  </a:moveTo>
                  <a:cubicBezTo>
                    <a:pt x="1557" y="31"/>
                    <a:pt x="1542" y="47"/>
                    <a:pt x="1542" y="70"/>
                  </a:cubicBezTo>
                  <a:cubicBezTo>
                    <a:pt x="1542" y="95"/>
                    <a:pt x="1557" y="110"/>
                    <a:pt x="1579" y="110"/>
                  </a:cubicBezTo>
                  <a:cubicBezTo>
                    <a:pt x="1594" y="110"/>
                    <a:pt x="1606" y="101"/>
                    <a:pt x="1610" y="90"/>
                  </a:cubicBezTo>
                  <a:cubicBezTo>
                    <a:pt x="1598" y="83"/>
                    <a:pt x="1598" y="83"/>
                    <a:pt x="1598" y="83"/>
                  </a:cubicBezTo>
                  <a:cubicBezTo>
                    <a:pt x="1594" y="93"/>
                    <a:pt x="1587" y="97"/>
                    <a:pt x="1578" y="97"/>
                  </a:cubicBezTo>
                  <a:cubicBezTo>
                    <a:pt x="1567" y="97"/>
                    <a:pt x="1558" y="88"/>
                    <a:pt x="1557" y="72"/>
                  </a:cubicBezTo>
                  <a:cubicBezTo>
                    <a:pt x="1611" y="72"/>
                    <a:pt x="1611" y="72"/>
                    <a:pt x="1611" y="72"/>
                  </a:cubicBezTo>
                  <a:cubicBezTo>
                    <a:pt x="1611" y="69"/>
                    <a:pt x="1611" y="69"/>
                    <a:pt x="1611" y="69"/>
                  </a:cubicBezTo>
                  <a:cubicBezTo>
                    <a:pt x="1612" y="48"/>
                    <a:pt x="1600" y="31"/>
                    <a:pt x="1578" y="31"/>
                  </a:cubicBezTo>
                  <a:moveTo>
                    <a:pt x="1531" y="86"/>
                  </a:moveTo>
                  <a:cubicBezTo>
                    <a:pt x="1517" y="81"/>
                    <a:pt x="1517" y="81"/>
                    <a:pt x="1517" y="81"/>
                  </a:cubicBezTo>
                  <a:cubicBezTo>
                    <a:pt x="1515" y="91"/>
                    <a:pt x="1506" y="97"/>
                    <a:pt x="1498" y="97"/>
                  </a:cubicBezTo>
                  <a:cubicBezTo>
                    <a:pt x="1484" y="97"/>
                    <a:pt x="1476" y="87"/>
                    <a:pt x="1476" y="70"/>
                  </a:cubicBezTo>
                  <a:cubicBezTo>
                    <a:pt x="1476" y="54"/>
                    <a:pt x="1484" y="44"/>
                    <a:pt x="1498" y="44"/>
                  </a:cubicBezTo>
                  <a:cubicBezTo>
                    <a:pt x="1506" y="44"/>
                    <a:pt x="1515" y="50"/>
                    <a:pt x="1517" y="60"/>
                  </a:cubicBezTo>
                  <a:cubicBezTo>
                    <a:pt x="1531" y="55"/>
                    <a:pt x="1531" y="55"/>
                    <a:pt x="1531" y="55"/>
                  </a:cubicBezTo>
                  <a:cubicBezTo>
                    <a:pt x="1527" y="40"/>
                    <a:pt x="1514" y="31"/>
                    <a:pt x="1498" y="31"/>
                  </a:cubicBezTo>
                  <a:cubicBezTo>
                    <a:pt x="1475" y="31"/>
                    <a:pt x="1461" y="47"/>
                    <a:pt x="1461" y="70"/>
                  </a:cubicBezTo>
                  <a:cubicBezTo>
                    <a:pt x="1461" y="95"/>
                    <a:pt x="1476" y="110"/>
                    <a:pt x="1498" y="110"/>
                  </a:cubicBezTo>
                  <a:cubicBezTo>
                    <a:pt x="1514" y="110"/>
                    <a:pt x="1527" y="101"/>
                    <a:pt x="1531" y="86"/>
                  </a:cubicBezTo>
                  <a:moveTo>
                    <a:pt x="1418" y="31"/>
                  </a:moveTo>
                  <a:cubicBezTo>
                    <a:pt x="1408" y="31"/>
                    <a:pt x="1399" y="36"/>
                    <a:pt x="1395" y="43"/>
                  </a:cubicBezTo>
                  <a:cubicBezTo>
                    <a:pt x="1394" y="43"/>
                    <a:pt x="1394" y="43"/>
                    <a:pt x="1394" y="43"/>
                  </a:cubicBezTo>
                  <a:cubicBezTo>
                    <a:pt x="1393" y="33"/>
                    <a:pt x="1393" y="33"/>
                    <a:pt x="1393" y="33"/>
                  </a:cubicBezTo>
                  <a:cubicBezTo>
                    <a:pt x="1379" y="33"/>
                    <a:pt x="1379" y="33"/>
                    <a:pt x="1379" y="33"/>
                  </a:cubicBezTo>
                  <a:cubicBezTo>
                    <a:pt x="1379" y="109"/>
                    <a:pt x="1379" y="109"/>
                    <a:pt x="1379" y="109"/>
                  </a:cubicBezTo>
                  <a:cubicBezTo>
                    <a:pt x="1394" y="109"/>
                    <a:pt x="1394" y="109"/>
                    <a:pt x="1394" y="109"/>
                  </a:cubicBezTo>
                  <a:cubicBezTo>
                    <a:pt x="1394" y="68"/>
                    <a:pt x="1394" y="68"/>
                    <a:pt x="1394" y="68"/>
                  </a:cubicBezTo>
                  <a:cubicBezTo>
                    <a:pt x="1394" y="60"/>
                    <a:pt x="1396" y="55"/>
                    <a:pt x="1399" y="51"/>
                  </a:cubicBezTo>
                  <a:cubicBezTo>
                    <a:pt x="1403" y="47"/>
                    <a:pt x="1409" y="44"/>
                    <a:pt x="1415" y="44"/>
                  </a:cubicBezTo>
                  <a:cubicBezTo>
                    <a:pt x="1424" y="44"/>
                    <a:pt x="1430" y="50"/>
                    <a:pt x="1430" y="63"/>
                  </a:cubicBezTo>
                  <a:cubicBezTo>
                    <a:pt x="1430" y="109"/>
                    <a:pt x="1430" y="109"/>
                    <a:pt x="1430" y="109"/>
                  </a:cubicBezTo>
                  <a:cubicBezTo>
                    <a:pt x="1445" y="109"/>
                    <a:pt x="1445" y="109"/>
                    <a:pt x="1445" y="109"/>
                  </a:cubicBezTo>
                  <a:cubicBezTo>
                    <a:pt x="1445" y="58"/>
                    <a:pt x="1445" y="58"/>
                    <a:pt x="1445" y="58"/>
                  </a:cubicBezTo>
                  <a:cubicBezTo>
                    <a:pt x="1445" y="38"/>
                    <a:pt x="1432" y="31"/>
                    <a:pt x="1418" y="31"/>
                  </a:cubicBezTo>
                  <a:moveTo>
                    <a:pt x="1329" y="44"/>
                  </a:moveTo>
                  <a:cubicBezTo>
                    <a:pt x="1340" y="44"/>
                    <a:pt x="1347" y="51"/>
                    <a:pt x="1348" y="62"/>
                  </a:cubicBezTo>
                  <a:cubicBezTo>
                    <a:pt x="1309" y="62"/>
                    <a:pt x="1309" y="62"/>
                    <a:pt x="1309" y="62"/>
                  </a:cubicBezTo>
                  <a:cubicBezTo>
                    <a:pt x="1311" y="50"/>
                    <a:pt x="1319" y="44"/>
                    <a:pt x="1329" y="44"/>
                  </a:cubicBezTo>
                  <a:moveTo>
                    <a:pt x="1330" y="31"/>
                  </a:moveTo>
                  <a:cubicBezTo>
                    <a:pt x="1308" y="31"/>
                    <a:pt x="1294" y="47"/>
                    <a:pt x="1294" y="70"/>
                  </a:cubicBezTo>
                  <a:cubicBezTo>
                    <a:pt x="1294" y="95"/>
                    <a:pt x="1309" y="110"/>
                    <a:pt x="1330" y="110"/>
                  </a:cubicBezTo>
                  <a:cubicBezTo>
                    <a:pt x="1345" y="110"/>
                    <a:pt x="1357" y="101"/>
                    <a:pt x="1361" y="90"/>
                  </a:cubicBezTo>
                  <a:cubicBezTo>
                    <a:pt x="1349" y="83"/>
                    <a:pt x="1349" y="83"/>
                    <a:pt x="1349" y="83"/>
                  </a:cubicBezTo>
                  <a:cubicBezTo>
                    <a:pt x="1346" y="93"/>
                    <a:pt x="1339" y="97"/>
                    <a:pt x="1330" y="97"/>
                  </a:cubicBezTo>
                  <a:cubicBezTo>
                    <a:pt x="1318" y="97"/>
                    <a:pt x="1309" y="88"/>
                    <a:pt x="1309" y="72"/>
                  </a:cubicBezTo>
                  <a:cubicBezTo>
                    <a:pt x="1363" y="72"/>
                    <a:pt x="1363" y="72"/>
                    <a:pt x="1363" y="72"/>
                  </a:cubicBezTo>
                  <a:cubicBezTo>
                    <a:pt x="1363" y="69"/>
                    <a:pt x="1363" y="69"/>
                    <a:pt x="1363" y="69"/>
                  </a:cubicBezTo>
                  <a:cubicBezTo>
                    <a:pt x="1363" y="48"/>
                    <a:pt x="1351" y="31"/>
                    <a:pt x="1330" y="31"/>
                  </a:cubicBezTo>
                  <a:moveTo>
                    <a:pt x="1278" y="33"/>
                  </a:moveTo>
                  <a:cubicBezTo>
                    <a:pt x="1262" y="33"/>
                    <a:pt x="1262" y="33"/>
                    <a:pt x="1262" y="33"/>
                  </a:cubicBezTo>
                  <a:cubicBezTo>
                    <a:pt x="1262" y="109"/>
                    <a:pt x="1262" y="109"/>
                    <a:pt x="1262" y="109"/>
                  </a:cubicBezTo>
                  <a:cubicBezTo>
                    <a:pt x="1278" y="109"/>
                    <a:pt x="1278" y="109"/>
                    <a:pt x="1278" y="109"/>
                  </a:cubicBezTo>
                  <a:lnTo>
                    <a:pt x="1278" y="33"/>
                  </a:lnTo>
                  <a:close/>
                  <a:moveTo>
                    <a:pt x="1280" y="10"/>
                  </a:moveTo>
                  <a:cubicBezTo>
                    <a:pt x="1280" y="4"/>
                    <a:pt x="1276" y="0"/>
                    <a:pt x="1270" y="0"/>
                  </a:cubicBezTo>
                  <a:cubicBezTo>
                    <a:pt x="1265" y="0"/>
                    <a:pt x="1260" y="4"/>
                    <a:pt x="1260" y="10"/>
                  </a:cubicBezTo>
                  <a:cubicBezTo>
                    <a:pt x="1260" y="16"/>
                    <a:pt x="1265" y="20"/>
                    <a:pt x="1270" y="20"/>
                  </a:cubicBezTo>
                  <a:cubicBezTo>
                    <a:pt x="1276" y="20"/>
                    <a:pt x="1280" y="16"/>
                    <a:pt x="1280" y="10"/>
                  </a:cubicBezTo>
                  <a:moveTo>
                    <a:pt x="1247" y="86"/>
                  </a:moveTo>
                  <a:cubicBezTo>
                    <a:pt x="1233" y="81"/>
                    <a:pt x="1233" y="81"/>
                    <a:pt x="1233" y="81"/>
                  </a:cubicBezTo>
                  <a:cubicBezTo>
                    <a:pt x="1231" y="91"/>
                    <a:pt x="1222" y="97"/>
                    <a:pt x="1214" y="97"/>
                  </a:cubicBezTo>
                  <a:cubicBezTo>
                    <a:pt x="1200" y="97"/>
                    <a:pt x="1192" y="87"/>
                    <a:pt x="1192" y="70"/>
                  </a:cubicBezTo>
                  <a:cubicBezTo>
                    <a:pt x="1192" y="54"/>
                    <a:pt x="1200" y="44"/>
                    <a:pt x="1214" y="44"/>
                  </a:cubicBezTo>
                  <a:cubicBezTo>
                    <a:pt x="1222" y="44"/>
                    <a:pt x="1231" y="50"/>
                    <a:pt x="1233" y="60"/>
                  </a:cubicBezTo>
                  <a:cubicBezTo>
                    <a:pt x="1247" y="55"/>
                    <a:pt x="1247" y="55"/>
                    <a:pt x="1247" y="55"/>
                  </a:cubicBezTo>
                  <a:cubicBezTo>
                    <a:pt x="1243" y="40"/>
                    <a:pt x="1230" y="31"/>
                    <a:pt x="1214" y="31"/>
                  </a:cubicBezTo>
                  <a:cubicBezTo>
                    <a:pt x="1191" y="31"/>
                    <a:pt x="1177" y="47"/>
                    <a:pt x="1177" y="70"/>
                  </a:cubicBezTo>
                  <a:cubicBezTo>
                    <a:pt x="1177" y="95"/>
                    <a:pt x="1192" y="110"/>
                    <a:pt x="1214" y="110"/>
                  </a:cubicBezTo>
                  <a:cubicBezTo>
                    <a:pt x="1230" y="110"/>
                    <a:pt x="1243" y="101"/>
                    <a:pt x="1247" y="86"/>
                  </a:cubicBezTo>
                  <a:moveTo>
                    <a:pt x="1150" y="36"/>
                  </a:moveTo>
                  <a:cubicBezTo>
                    <a:pt x="1164" y="28"/>
                    <a:pt x="1164" y="28"/>
                    <a:pt x="1164" y="28"/>
                  </a:cubicBezTo>
                  <a:cubicBezTo>
                    <a:pt x="1160" y="16"/>
                    <a:pt x="1148" y="8"/>
                    <a:pt x="1131" y="8"/>
                  </a:cubicBezTo>
                  <a:cubicBezTo>
                    <a:pt x="1112" y="8"/>
                    <a:pt x="1098" y="20"/>
                    <a:pt x="1098" y="35"/>
                  </a:cubicBezTo>
                  <a:cubicBezTo>
                    <a:pt x="1098" y="49"/>
                    <a:pt x="1107" y="58"/>
                    <a:pt x="1126" y="64"/>
                  </a:cubicBezTo>
                  <a:cubicBezTo>
                    <a:pt x="1143" y="70"/>
                    <a:pt x="1150" y="73"/>
                    <a:pt x="1150" y="82"/>
                  </a:cubicBezTo>
                  <a:cubicBezTo>
                    <a:pt x="1150" y="91"/>
                    <a:pt x="1142" y="96"/>
                    <a:pt x="1131" y="96"/>
                  </a:cubicBezTo>
                  <a:cubicBezTo>
                    <a:pt x="1120" y="96"/>
                    <a:pt x="1112" y="91"/>
                    <a:pt x="1107" y="80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1" y="103"/>
                    <a:pt x="1113" y="111"/>
                    <a:pt x="1131" y="111"/>
                  </a:cubicBezTo>
                  <a:cubicBezTo>
                    <a:pt x="1151" y="111"/>
                    <a:pt x="1166" y="99"/>
                    <a:pt x="1166" y="80"/>
                  </a:cubicBezTo>
                  <a:cubicBezTo>
                    <a:pt x="1166" y="65"/>
                    <a:pt x="1155" y="58"/>
                    <a:pt x="1135" y="51"/>
                  </a:cubicBezTo>
                  <a:cubicBezTo>
                    <a:pt x="1122" y="47"/>
                    <a:pt x="1114" y="43"/>
                    <a:pt x="1114" y="34"/>
                  </a:cubicBezTo>
                  <a:cubicBezTo>
                    <a:pt x="1114" y="28"/>
                    <a:pt x="1120" y="22"/>
                    <a:pt x="1130" y="22"/>
                  </a:cubicBezTo>
                  <a:cubicBezTo>
                    <a:pt x="1140" y="22"/>
                    <a:pt x="1148" y="28"/>
                    <a:pt x="1150" y="36"/>
                  </a:cubicBezTo>
                  <a:moveTo>
                    <a:pt x="1046" y="109"/>
                  </a:moveTo>
                  <a:cubicBezTo>
                    <a:pt x="1046" y="2"/>
                    <a:pt x="1046" y="2"/>
                    <a:pt x="1046" y="2"/>
                  </a:cubicBezTo>
                  <a:cubicBezTo>
                    <a:pt x="1031" y="4"/>
                    <a:pt x="1031" y="4"/>
                    <a:pt x="1031" y="4"/>
                  </a:cubicBezTo>
                  <a:cubicBezTo>
                    <a:pt x="1031" y="109"/>
                    <a:pt x="1031" y="109"/>
                    <a:pt x="1031" y="109"/>
                  </a:cubicBezTo>
                  <a:lnTo>
                    <a:pt x="1046" y="109"/>
                  </a:lnTo>
                  <a:close/>
                  <a:moveTo>
                    <a:pt x="973" y="98"/>
                  </a:moveTo>
                  <a:cubicBezTo>
                    <a:pt x="965" y="98"/>
                    <a:pt x="961" y="94"/>
                    <a:pt x="961" y="88"/>
                  </a:cubicBezTo>
                  <a:cubicBezTo>
                    <a:pt x="961" y="80"/>
                    <a:pt x="965" y="77"/>
                    <a:pt x="977" y="75"/>
                  </a:cubicBezTo>
                  <a:cubicBezTo>
                    <a:pt x="993" y="73"/>
                    <a:pt x="993" y="73"/>
                    <a:pt x="993" y="73"/>
                  </a:cubicBezTo>
                  <a:cubicBezTo>
                    <a:pt x="993" y="79"/>
                    <a:pt x="993" y="79"/>
                    <a:pt x="993" y="79"/>
                  </a:cubicBezTo>
                  <a:cubicBezTo>
                    <a:pt x="993" y="92"/>
                    <a:pt x="982" y="98"/>
                    <a:pt x="973" y="98"/>
                  </a:cubicBezTo>
                  <a:moveTo>
                    <a:pt x="1008" y="98"/>
                  </a:moveTo>
                  <a:cubicBezTo>
                    <a:pt x="1008" y="60"/>
                    <a:pt x="1008" y="60"/>
                    <a:pt x="1008" y="60"/>
                  </a:cubicBezTo>
                  <a:cubicBezTo>
                    <a:pt x="1008" y="38"/>
                    <a:pt x="995" y="31"/>
                    <a:pt x="979" y="31"/>
                  </a:cubicBezTo>
                  <a:cubicBezTo>
                    <a:pt x="964" y="31"/>
                    <a:pt x="953" y="38"/>
                    <a:pt x="948" y="51"/>
                  </a:cubicBezTo>
                  <a:cubicBezTo>
                    <a:pt x="961" y="56"/>
                    <a:pt x="961" y="56"/>
                    <a:pt x="961" y="56"/>
                  </a:cubicBezTo>
                  <a:cubicBezTo>
                    <a:pt x="963" y="49"/>
                    <a:pt x="968" y="44"/>
                    <a:pt x="978" y="44"/>
                  </a:cubicBezTo>
                  <a:cubicBezTo>
                    <a:pt x="989" y="44"/>
                    <a:pt x="993" y="50"/>
                    <a:pt x="993" y="62"/>
                  </a:cubicBezTo>
                  <a:cubicBezTo>
                    <a:pt x="973" y="65"/>
                    <a:pt x="973" y="65"/>
                    <a:pt x="973" y="65"/>
                  </a:cubicBezTo>
                  <a:cubicBezTo>
                    <a:pt x="955" y="68"/>
                    <a:pt x="945" y="75"/>
                    <a:pt x="945" y="88"/>
                  </a:cubicBezTo>
                  <a:cubicBezTo>
                    <a:pt x="945" y="102"/>
                    <a:pt x="956" y="110"/>
                    <a:pt x="970" y="110"/>
                  </a:cubicBezTo>
                  <a:cubicBezTo>
                    <a:pt x="982" y="110"/>
                    <a:pt x="991" y="105"/>
                    <a:pt x="995" y="98"/>
                  </a:cubicBezTo>
                  <a:cubicBezTo>
                    <a:pt x="996" y="98"/>
                    <a:pt x="996" y="98"/>
                    <a:pt x="996" y="98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17" y="98"/>
                    <a:pt x="1017" y="98"/>
                    <a:pt x="1017" y="98"/>
                  </a:cubicBezTo>
                  <a:lnTo>
                    <a:pt x="1008" y="98"/>
                  </a:lnTo>
                  <a:close/>
                  <a:moveTo>
                    <a:pt x="929" y="33"/>
                  </a:moveTo>
                  <a:cubicBezTo>
                    <a:pt x="914" y="33"/>
                    <a:pt x="914" y="33"/>
                    <a:pt x="914" y="33"/>
                  </a:cubicBezTo>
                  <a:cubicBezTo>
                    <a:pt x="914" y="109"/>
                    <a:pt x="914" y="109"/>
                    <a:pt x="914" y="109"/>
                  </a:cubicBezTo>
                  <a:cubicBezTo>
                    <a:pt x="929" y="109"/>
                    <a:pt x="929" y="109"/>
                    <a:pt x="929" y="109"/>
                  </a:cubicBezTo>
                  <a:lnTo>
                    <a:pt x="929" y="33"/>
                  </a:lnTo>
                  <a:close/>
                  <a:moveTo>
                    <a:pt x="932" y="10"/>
                  </a:moveTo>
                  <a:cubicBezTo>
                    <a:pt x="932" y="4"/>
                    <a:pt x="927" y="0"/>
                    <a:pt x="922" y="0"/>
                  </a:cubicBezTo>
                  <a:cubicBezTo>
                    <a:pt x="916" y="0"/>
                    <a:pt x="912" y="4"/>
                    <a:pt x="912" y="10"/>
                  </a:cubicBezTo>
                  <a:cubicBezTo>
                    <a:pt x="912" y="16"/>
                    <a:pt x="916" y="20"/>
                    <a:pt x="922" y="20"/>
                  </a:cubicBezTo>
                  <a:cubicBezTo>
                    <a:pt x="927" y="20"/>
                    <a:pt x="932" y="16"/>
                    <a:pt x="932" y="10"/>
                  </a:cubicBezTo>
                  <a:moveTo>
                    <a:pt x="899" y="86"/>
                  </a:moveTo>
                  <a:cubicBezTo>
                    <a:pt x="885" y="81"/>
                    <a:pt x="885" y="81"/>
                    <a:pt x="885" y="81"/>
                  </a:cubicBezTo>
                  <a:cubicBezTo>
                    <a:pt x="883" y="91"/>
                    <a:pt x="874" y="97"/>
                    <a:pt x="866" y="97"/>
                  </a:cubicBezTo>
                  <a:cubicBezTo>
                    <a:pt x="852" y="97"/>
                    <a:pt x="844" y="87"/>
                    <a:pt x="844" y="70"/>
                  </a:cubicBezTo>
                  <a:cubicBezTo>
                    <a:pt x="844" y="54"/>
                    <a:pt x="852" y="44"/>
                    <a:pt x="866" y="44"/>
                  </a:cubicBezTo>
                  <a:cubicBezTo>
                    <a:pt x="874" y="44"/>
                    <a:pt x="882" y="50"/>
                    <a:pt x="885" y="60"/>
                  </a:cubicBezTo>
                  <a:cubicBezTo>
                    <a:pt x="899" y="55"/>
                    <a:pt x="899" y="55"/>
                    <a:pt x="899" y="55"/>
                  </a:cubicBezTo>
                  <a:cubicBezTo>
                    <a:pt x="895" y="40"/>
                    <a:pt x="881" y="31"/>
                    <a:pt x="866" y="31"/>
                  </a:cubicBezTo>
                  <a:cubicBezTo>
                    <a:pt x="843" y="31"/>
                    <a:pt x="828" y="47"/>
                    <a:pt x="828" y="70"/>
                  </a:cubicBezTo>
                  <a:cubicBezTo>
                    <a:pt x="828" y="95"/>
                    <a:pt x="843" y="110"/>
                    <a:pt x="866" y="110"/>
                  </a:cubicBezTo>
                  <a:cubicBezTo>
                    <a:pt x="881" y="110"/>
                    <a:pt x="895" y="101"/>
                    <a:pt x="899" y="86"/>
                  </a:cubicBezTo>
                  <a:moveTo>
                    <a:pt x="802" y="70"/>
                  </a:moveTo>
                  <a:cubicBezTo>
                    <a:pt x="802" y="87"/>
                    <a:pt x="794" y="97"/>
                    <a:pt x="780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0" y="44"/>
                  </a:cubicBezTo>
                  <a:cubicBezTo>
                    <a:pt x="794" y="44"/>
                    <a:pt x="802" y="54"/>
                    <a:pt x="802" y="70"/>
                  </a:cubicBezTo>
                  <a:moveTo>
                    <a:pt x="817" y="70"/>
                  </a:moveTo>
                  <a:cubicBezTo>
                    <a:pt x="817" y="46"/>
                    <a:pt x="802" y="31"/>
                    <a:pt x="780" y="31"/>
                  </a:cubicBezTo>
                  <a:cubicBezTo>
                    <a:pt x="758" y="31"/>
                    <a:pt x="743" y="46"/>
                    <a:pt x="743" y="70"/>
                  </a:cubicBezTo>
                  <a:cubicBezTo>
                    <a:pt x="743" y="95"/>
                    <a:pt x="758" y="110"/>
                    <a:pt x="780" y="110"/>
                  </a:cubicBezTo>
                  <a:cubicBezTo>
                    <a:pt x="802" y="110"/>
                    <a:pt x="817" y="95"/>
                    <a:pt x="817" y="70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11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562" y="2648933"/>
            <a:ext cx="4806420" cy="2733773"/>
          </a:xfrm>
        </p:spPr>
        <p:txBody>
          <a:bodyPr tIns="0" bIns="0"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13"/>
          </p:nvPr>
        </p:nvSpPr>
        <p:spPr>
          <a:xfrm>
            <a:off x="516467" y="1593850"/>
            <a:ext cx="11675533" cy="4686300"/>
          </a:xfrm>
          <a:custGeom>
            <a:avLst/>
            <a:gdLst>
              <a:gd name="connsiteX0" fmla="*/ 2082800 w 8756650"/>
              <a:gd name="connsiteY0" fmla="*/ 692843 h 4686300"/>
              <a:gd name="connsiteX1" fmla="*/ 2082800 w 8756650"/>
              <a:gd name="connsiteY1" fmla="*/ 4120573 h 4686300"/>
              <a:gd name="connsiteX2" fmla="*/ 6276975 w 8756650"/>
              <a:gd name="connsiteY2" fmla="*/ 4120573 h 4686300"/>
              <a:gd name="connsiteX3" fmla="*/ 6276975 w 8756650"/>
              <a:gd name="connsiteY3" fmla="*/ 692843 h 4686300"/>
              <a:gd name="connsiteX4" fmla="*/ 0 w 8756650"/>
              <a:gd name="connsiteY4" fmla="*/ 0 h 4686300"/>
              <a:gd name="connsiteX5" fmla="*/ 8756650 w 8756650"/>
              <a:gd name="connsiteY5" fmla="*/ 0 h 4686300"/>
              <a:gd name="connsiteX6" fmla="*/ 8756650 w 8756650"/>
              <a:gd name="connsiteY6" fmla="*/ 4686300 h 4686300"/>
              <a:gd name="connsiteX7" fmla="*/ 0 w 8756650"/>
              <a:gd name="connsiteY7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650" h="4686300">
                <a:moveTo>
                  <a:pt x="2082800" y="692843"/>
                </a:moveTo>
                <a:lnTo>
                  <a:pt x="2082800" y="4120573"/>
                </a:lnTo>
                <a:lnTo>
                  <a:pt x="6276975" y="4120573"/>
                </a:lnTo>
                <a:lnTo>
                  <a:pt x="6276975" y="692843"/>
                </a:lnTo>
                <a:close/>
                <a:moveTo>
                  <a:pt x="0" y="0"/>
                </a:moveTo>
                <a:lnTo>
                  <a:pt x="8756650" y="0"/>
                </a:lnTo>
                <a:lnTo>
                  <a:pt x="8756650" y="4686300"/>
                </a:lnTo>
                <a:lnTo>
                  <a:pt x="0" y="4686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3803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7" y="1593851"/>
            <a:ext cx="11159067" cy="46862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350000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350001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9192309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7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6467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516468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3358776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6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6467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516468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3358776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/>
          </p:nvPr>
        </p:nvSpPr>
        <p:spPr>
          <a:xfrm>
            <a:off x="6350000" y="3777896"/>
            <a:ext cx="5325533" cy="2424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7"/>
          </p:nvPr>
        </p:nvSpPr>
        <p:spPr>
          <a:xfrm>
            <a:off x="6350001" y="1593850"/>
            <a:ext cx="2483224" cy="193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8"/>
          </p:nvPr>
        </p:nvSpPr>
        <p:spPr>
          <a:xfrm>
            <a:off x="9192309" y="1593850"/>
            <a:ext cx="2483224" cy="193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8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24" y="325466"/>
            <a:ext cx="499809" cy="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4142424"/>
            <a:ext cx="11159067" cy="612775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Insert URL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3905917" y="2437825"/>
            <a:ext cx="4380166" cy="1469462"/>
            <a:chOff x="706" y="1431"/>
            <a:chExt cx="4346" cy="1458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706" y="1472"/>
              <a:ext cx="1041" cy="1417"/>
            </a:xfrm>
            <a:custGeom>
              <a:avLst/>
              <a:gdLst>
                <a:gd name="T0" fmla="*/ 372 w 507"/>
                <a:gd name="T1" fmla="*/ 598 h 688"/>
                <a:gd name="T2" fmla="*/ 135 w 507"/>
                <a:gd name="T3" fmla="*/ 598 h 688"/>
                <a:gd name="T4" fmla="*/ 254 w 507"/>
                <a:gd name="T5" fmla="*/ 438 h 688"/>
                <a:gd name="T6" fmla="*/ 494 w 507"/>
                <a:gd name="T7" fmla="*/ 254 h 688"/>
                <a:gd name="T8" fmla="*/ 411 w 507"/>
                <a:gd name="T9" fmla="*/ 559 h 688"/>
                <a:gd name="T10" fmla="*/ 34 w 507"/>
                <a:gd name="T11" fmla="*/ 88 h 688"/>
                <a:gd name="T12" fmla="*/ 67 w 507"/>
                <a:gd name="T13" fmla="*/ 118 h 688"/>
                <a:gd name="T14" fmla="*/ 109 w 507"/>
                <a:gd name="T15" fmla="*/ 132 h 688"/>
                <a:gd name="T16" fmla="*/ 84 w 507"/>
                <a:gd name="T17" fmla="*/ 152 h 688"/>
                <a:gd name="T18" fmla="*/ 84 w 507"/>
                <a:gd name="T19" fmla="*/ 175 h 688"/>
                <a:gd name="T20" fmla="*/ 83 w 507"/>
                <a:gd name="T21" fmla="*/ 175 h 688"/>
                <a:gd name="T22" fmla="*/ 34 w 507"/>
                <a:gd name="T23" fmla="*/ 88 h 688"/>
                <a:gd name="T24" fmla="*/ 140 w 507"/>
                <a:gd name="T25" fmla="*/ 91 h 688"/>
                <a:gd name="T26" fmla="*/ 139 w 507"/>
                <a:gd name="T27" fmla="*/ 65 h 688"/>
                <a:gd name="T28" fmla="*/ 157 w 507"/>
                <a:gd name="T29" fmla="*/ 66 h 688"/>
                <a:gd name="T30" fmla="*/ 182 w 507"/>
                <a:gd name="T31" fmla="*/ 80 h 688"/>
                <a:gd name="T32" fmla="*/ 191 w 507"/>
                <a:gd name="T33" fmla="*/ 96 h 688"/>
                <a:gd name="T34" fmla="*/ 168 w 507"/>
                <a:gd name="T35" fmla="*/ 107 h 688"/>
                <a:gd name="T36" fmla="*/ 171 w 507"/>
                <a:gd name="T37" fmla="*/ 140 h 688"/>
                <a:gd name="T38" fmla="*/ 153 w 507"/>
                <a:gd name="T39" fmla="*/ 140 h 688"/>
                <a:gd name="T40" fmla="*/ 126 w 507"/>
                <a:gd name="T41" fmla="*/ 118 h 688"/>
                <a:gd name="T42" fmla="*/ 117 w 507"/>
                <a:gd name="T43" fmla="*/ 103 h 688"/>
                <a:gd name="T44" fmla="*/ 228 w 507"/>
                <a:gd name="T45" fmla="*/ 73 h 688"/>
                <a:gd name="T46" fmla="*/ 239 w 507"/>
                <a:gd name="T47" fmla="*/ 72 h 688"/>
                <a:gd name="T48" fmla="*/ 234 w 507"/>
                <a:gd name="T49" fmla="*/ 59 h 688"/>
                <a:gd name="T50" fmla="*/ 254 w 507"/>
                <a:gd name="T51" fmla="*/ 30 h 688"/>
                <a:gd name="T52" fmla="*/ 268 w 507"/>
                <a:gd name="T53" fmla="*/ 72 h 688"/>
                <a:gd name="T54" fmla="*/ 298 w 507"/>
                <a:gd name="T55" fmla="*/ 105 h 688"/>
                <a:gd name="T56" fmla="*/ 266 w 507"/>
                <a:gd name="T57" fmla="*/ 110 h 688"/>
                <a:gd name="T58" fmla="*/ 254 w 507"/>
                <a:gd name="T59" fmla="*/ 130 h 688"/>
                <a:gd name="T60" fmla="*/ 241 w 507"/>
                <a:gd name="T61" fmla="*/ 110 h 688"/>
                <a:gd name="T62" fmla="*/ 209 w 507"/>
                <a:gd name="T63" fmla="*/ 105 h 688"/>
                <a:gd name="T64" fmla="*/ 316 w 507"/>
                <a:gd name="T65" fmla="*/ 96 h 688"/>
                <a:gd name="T66" fmla="*/ 325 w 507"/>
                <a:gd name="T67" fmla="*/ 80 h 688"/>
                <a:gd name="T68" fmla="*/ 350 w 507"/>
                <a:gd name="T69" fmla="*/ 66 h 688"/>
                <a:gd name="T70" fmla="*/ 369 w 507"/>
                <a:gd name="T71" fmla="*/ 65 h 688"/>
                <a:gd name="T72" fmla="*/ 367 w 507"/>
                <a:gd name="T73" fmla="*/ 91 h 688"/>
                <a:gd name="T74" fmla="*/ 390 w 507"/>
                <a:gd name="T75" fmla="*/ 103 h 688"/>
                <a:gd name="T76" fmla="*/ 381 w 507"/>
                <a:gd name="T77" fmla="*/ 118 h 688"/>
                <a:gd name="T78" fmla="*/ 354 w 507"/>
                <a:gd name="T79" fmla="*/ 140 h 688"/>
                <a:gd name="T80" fmla="*/ 336 w 507"/>
                <a:gd name="T81" fmla="*/ 140 h 688"/>
                <a:gd name="T82" fmla="*/ 339 w 507"/>
                <a:gd name="T83" fmla="*/ 107 h 688"/>
                <a:gd name="T84" fmla="*/ 316 w 507"/>
                <a:gd name="T85" fmla="*/ 96 h 688"/>
                <a:gd name="T86" fmla="*/ 398 w 507"/>
                <a:gd name="T87" fmla="*/ 220 h 688"/>
                <a:gd name="T88" fmla="*/ 109 w 507"/>
                <a:gd name="T89" fmla="*/ 220 h 688"/>
                <a:gd name="T90" fmla="*/ 254 w 507"/>
                <a:gd name="T91" fmla="*/ 146 h 688"/>
                <a:gd name="T92" fmla="*/ 398 w 507"/>
                <a:gd name="T93" fmla="*/ 132 h 688"/>
                <a:gd name="T94" fmla="*/ 440 w 507"/>
                <a:gd name="T95" fmla="*/ 118 h 688"/>
                <a:gd name="T96" fmla="*/ 473 w 507"/>
                <a:gd name="T97" fmla="*/ 88 h 688"/>
                <a:gd name="T98" fmla="*/ 474 w 507"/>
                <a:gd name="T99" fmla="*/ 90 h 688"/>
                <a:gd name="T100" fmla="*/ 423 w 507"/>
                <a:gd name="T101" fmla="*/ 175 h 688"/>
                <a:gd name="T102" fmla="*/ 419 w 507"/>
                <a:gd name="T103" fmla="*/ 157 h 688"/>
                <a:gd name="T104" fmla="*/ 398 w 507"/>
                <a:gd name="T105" fmla="*/ 133 h 688"/>
                <a:gd name="T106" fmla="*/ 0 w 507"/>
                <a:gd name="T107" fmla="*/ 0 h 688"/>
                <a:gd name="T108" fmla="*/ 254 w 507"/>
                <a:gd name="T109" fmla="*/ 688 h 688"/>
                <a:gd name="T110" fmla="*/ 507 w 507"/>
                <a:gd name="T11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7" h="688">
                  <a:moveTo>
                    <a:pt x="411" y="559"/>
                  </a:moveTo>
                  <a:cubicBezTo>
                    <a:pt x="399" y="572"/>
                    <a:pt x="386" y="585"/>
                    <a:pt x="372" y="598"/>
                  </a:cubicBezTo>
                  <a:cubicBezTo>
                    <a:pt x="321" y="643"/>
                    <a:pt x="269" y="667"/>
                    <a:pt x="254" y="674"/>
                  </a:cubicBezTo>
                  <a:cubicBezTo>
                    <a:pt x="238" y="668"/>
                    <a:pt x="187" y="644"/>
                    <a:pt x="135" y="598"/>
                  </a:cubicBezTo>
                  <a:cubicBezTo>
                    <a:pt x="121" y="586"/>
                    <a:pt x="108" y="573"/>
                    <a:pt x="97" y="559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494" y="254"/>
                    <a:pt x="494" y="254"/>
                    <a:pt x="494" y="254"/>
                  </a:cubicBezTo>
                  <a:cubicBezTo>
                    <a:pt x="254" y="438"/>
                    <a:pt x="254" y="438"/>
                    <a:pt x="254" y="438"/>
                  </a:cubicBezTo>
                  <a:lnTo>
                    <a:pt x="411" y="559"/>
                  </a:lnTo>
                  <a:close/>
                  <a:moveTo>
                    <a:pt x="34" y="88"/>
                  </a:moveTo>
                  <a:cubicBezTo>
                    <a:pt x="34" y="88"/>
                    <a:pt x="34" y="88"/>
                    <a:pt x="34" y="88"/>
                  </a:cubicBezTo>
                  <a:cubicBezTo>
                    <a:pt x="57" y="90"/>
                    <a:pt x="65" y="104"/>
                    <a:pt x="65" y="104"/>
                  </a:cubicBezTo>
                  <a:cubicBezTo>
                    <a:pt x="67" y="108"/>
                    <a:pt x="68" y="113"/>
                    <a:pt x="67" y="118"/>
                  </a:cubicBezTo>
                  <a:cubicBezTo>
                    <a:pt x="70" y="116"/>
                    <a:pt x="73" y="114"/>
                    <a:pt x="77" y="113"/>
                  </a:cubicBezTo>
                  <a:cubicBezTo>
                    <a:pt x="90" y="111"/>
                    <a:pt x="103" y="121"/>
                    <a:pt x="109" y="132"/>
                  </a:cubicBezTo>
                  <a:cubicBezTo>
                    <a:pt x="110" y="132"/>
                    <a:pt x="110" y="133"/>
                    <a:pt x="109" y="133"/>
                  </a:cubicBezTo>
                  <a:cubicBezTo>
                    <a:pt x="100" y="148"/>
                    <a:pt x="89" y="151"/>
                    <a:pt x="84" y="152"/>
                  </a:cubicBezTo>
                  <a:cubicBezTo>
                    <a:pt x="86" y="153"/>
                    <a:pt x="87" y="155"/>
                    <a:pt x="88" y="157"/>
                  </a:cubicBezTo>
                  <a:cubicBezTo>
                    <a:pt x="92" y="163"/>
                    <a:pt x="90" y="171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4" y="176"/>
                    <a:pt x="83" y="175"/>
                    <a:pt x="83" y="175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3" y="89"/>
                    <a:pt x="33" y="89"/>
                    <a:pt x="34" y="88"/>
                  </a:cubicBezTo>
                  <a:moveTo>
                    <a:pt x="121" y="97"/>
                  </a:moveTo>
                  <a:cubicBezTo>
                    <a:pt x="140" y="91"/>
                    <a:pt x="140" y="91"/>
                    <a:pt x="140" y="9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4" y="69"/>
                    <a:pt x="136" y="66"/>
                    <a:pt x="139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3" y="61"/>
                    <a:pt x="156" y="63"/>
                    <a:pt x="157" y="66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4" y="79"/>
                    <a:pt x="187" y="81"/>
                    <a:pt x="188" y="84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2" y="98"/>
                    <a:pt x="190" y="101"/>
                    <a:pt x="188" y="102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6" y="137"/>
                    <a:pt x="174" y="139"/>
                    <a:pt x="171" y="140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57" y="144"/>
                    <a:pt x="154" y="142"/>
                    <a:pt x="153" y="140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9"/>
                    <a:pt x="121" y="117"/>
                    <a:pt x="120" y="115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6" y="100"/>
                    <a:pt x="118" y="97"/>
                    <a:pt x="121" y="97"/>
                  </a:cubicBezTo>
                  <a:moveTo>
                    <a:pt x="228" y="73"/>
                  </a:moveTo>
                  <a:cubicBezTo>
                    <a:pt x="231" y="71"/>
                    <a:pt x="235" y="71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6" y="68"/>
                    <a:pt x="234" y="64"/>
                    <a:pt x="234" y="59"/>
                  </a:cubicBezTo>
                  <a:cubicBezTo>
                    <a:pt x="234" y="58"/>
                    <a:pt x="233" y="42"/>
                    <a:pt x="253" y="30"/>
                  </a:cubicBezTo>
                  <a:cubicBezTo>
                    <a:pt x="253" y="29"/>
                    <a:pt x="254" y="29"/>
                    <a:pt x="254" y="30"/>
                  </a:cubicBezTo>
                  <a:cubicBezTo>
                    <a:pt x="274" y="42"/>
                    <a:pt x="273" y="58"/>
                    <a:pt x="273" y="59"/>
                  </a:cubicBezTo>
                  <a:cubicBezTo>
                    <a:pt x="273" y="64"/>
                    <a:pt x="272" y="68"/>
                    <a:pt x="268" y="72"/>
                  </a:cubicBezTo>
                  <a:cubicBezTo>
                    <a:pt x="272" y="71"/>
                    <a:pt x="276" y="71"/>
                    <a:pt x="280" y="73"/>
                  </a:cubicBezTo>
                  <a:cubicBezTo>
                    <a:pt x="292" y="77"/>
                    <a:pt x="298" y="92"/>
                    <a:pt x="298" y="105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82" y="115"/>
                    <a:pt x="271" y="112"/>
                    <a:pt x="266" y="110"/>
                  </a:cubicBezTo>
                  <a:cubicBezTo>
                    <a:pt x="267" y="112"/>
                    <a:pt x="267" y="114"/>
                    <a:pt x="267" y="116"/>
                  </a:cubicBezTo>
                  <a:cubicBezTo>
                    <a:pt x="267" y="124"/>
                    <a:pt x="261" y="130"/>
                    <a:pt x="254" y="130"/>
                  </a:cubicBezTo>
                  <a:cubicBezTo>
                    <a:pt x="246" y="130"/>
                    <a:pt x="240" y="124"/>
                    <a:pt x="240" y="116"/>
                  </a:cubicBezTo>
                  <a:cubicBezTo>
                    <a:pt x="240" y="114"/>
                    <a:pt x="240" y="112"/>
                    <a:pt x="241" y="110"/>
                  </a:cubicBezTo>
                  <a:cubicBezTo>
                    <a:pt x="236" y="112"/>
                    <a:pt x="225" y="115"/>
                    <a:pt x="210" y="106"/>
                  </a:cubicBezTo>
                  <a:cubicBezTo>
                    <a:pt x="209" y="106"/>
                    <a:pt x="209" y="106"/>
                    <a:pt x="209" y="105"/>
                  </a:cubicBezTo>
                  <a:cubicBezTo>
                    <a:pt x="209" y="92"/>
                    <a:pt x="215" y="77"/>
                    <a:pt x="228" y="73"/>
                  </a:cubicBezTo>
                  <a:moveTo>
                    <a:pt x="316" y="96"/>
                  </a:moveTo>
                  <a:cubicBezTo>
                    <a:pt x="319" y="84"/>
                    <a:pt x="319" y="84"/>
                    <a:pt x="319" y="84"/>
                  </a:cubicBezTo>
                  <a:cubicBezTo>
                    <a:pt x="320" y="81"/>
                    <a:pt x="323" y="79"/>
                    <a:pt x="325" y="80"/>
                  </a:cubicBezTo>
                  <a:cubicBezTo>
                    <a:pt x="345" y="85"/>
                    <a:pt x="345" y="85"/>
                    <a:pt x="345" y="85"/>
                  </a:cubicBezTo>
                  <a:cubicBezTo>
                    <a:pt x="350" y="66"/>
                    <a:pt x="350" y="66"/>
                    <a:pt x="350" y="66"/>
                  </a:cubicBezTo>
                  <a:cubicBezTo>
                    <a:pt x="351" y="63"/>
                    <a:pt x="354" y="61"/>
                    <a:pt x="357" y="62"/>
                  </a:cubicBezTo>
                  <a:cubicBezTo>
                    <a:pt x="369" y="65"/>
                    <a:pt x="369" y="65"/>
                    <a:pt x="369" y="65"/>
                  </a:cubicBezTo>
                  <a:cubicBezTo>
                    <a:pt x="371" y="66"/>
                    <a:pt x="373" y="69"/>
                    <a:pt x="372" y="71"/>
                  </a:cubicBezTo>
                  <a:cubicBezTo>
                    <a:pt x="367" y="91"/>
                    <a:pt x="367" y="91"/>
                    <a:pt x="367" y="91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9" y="97"/>
                    <a:pt x="391" y="100"/>
                    <a:pt x="390" y="103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6" y="117"/>
                    <a:pt x="383" y="119"/>
                    <a:pt x="381" y="118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54" y="140"/>
                    <a:pt x="354" y="140"/>
                    <a:pt x="354" y="140"/>
                  </a:cubicBezTo>
                  <a:cubicBezTo>
                    <a:pt x="353" y="142"/>
                    <a:pt x="350" y="144"/>
                    <a:pt x="348" y="143"/>
                  </a:cubicBezTo>
                  <a:cubicBezTo>
                    <a:pt x="336" y="140"/>
                    <a:pt x="336" y="140"/>
                    <a:pt x="336" y="140"/>
                  </a:cubicBezTo>
                  <a:cubicBezTo>
                    <a:pt x="333" y="139"/>
                    <a:pt x="331" y="137"/>
                    <a:pt x="332" y="134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17" y="101"/>
                    <a:pt x="315" y="98"/>
                    <a:pt x="316" y="96"/>
                  </a:cubicBezTo>
                  <a:moveTo>
                    <a:pt x="416" y="189"/>
                  </a:moveTo>
                  <a:cubicBezTo>
                    <a:pt x="398" y="220"/>
                    <a:pt x="398" y="220"/>
                    <a:pt x="398" y="220"/>
                  </a:cubicBezTo>
                  <a:cubicBezTo>
                    <a:pt x="354" y="195"/>
                    <a:pt x="304" y="181"/>
                    <a:pt x="254" y="181"/>
                  </a:cubicBezTo>
                  <a:cubicBezTo>
                    <a:pt x="203" y="181"/>
                    <a:pt x="153" y="195"/>
                    <a:pt x="109" y="220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140" y="161"/>
                    <a:pt x="196" y="146"/>
                    <a:pt x="254" y="146"/>
                  </a:cubicBezTo>
                  <a:cubicBezTo>
                    <a:pt x="311" y="146"/>
                    <a:pt x="367" y="161"/>
                    <a:pt x="416" y="189"/>
                  </a:cubicBezTo>
                  <a:moveTo>
                    <a:pt x="398" y="132"/>
                  </a:moveTo>
                  <a:cubicBezTo>
                    <a:pt x="404" y="121"/>
                    <a:pt x="417" y="111"/>
                    <a:pt x="430" y="113"/>
                  </a:cubicBezTo>
                  <a:cubicBezTo>
                    <a:pt x="434" y="114"/>
                    <a:pt x="438" y="116"/>
                    <a:pt x="440" y="118"/>
                  </a:cubicBezTo>
                  <a:cubicBezTo>
                    <a:pt x="439" y="113"/>
                    <a:pt x="440" y="108"/>
                    <a:pt x="442" y="104"/>
                  </a:cubicBezTo>
                  <a:cubicBezTo>
                    <a:pt x="443" y="104"/>
                    <a:pt x="450" y="90"/>
                    <a:pt x="473" y="88"/>
                  </a:cubicBezTo>
                  <a:cubicBezTo>
                    <a:pt x="473" y="88"/>
                    <a:pt x="473" y="88"/>
                    <a:pt x="473" y="88"/>
                  </a:cubicBezTo>
                  <a:cubicBezTo>
                    <a:pt x="474" y="89"/>
                    <a:pt x="474" y="89"/>
                    <a:pt x="474" y="90"/>
                  </a:cubicBezTo>
                  <a:cubicBezTo>
                    <a:pt x="424" y="175"/>
                    <a:pt x="424" y="175"/>
                    <a:pt x="424" y="175"/>
                  </a:cubicBezTo>
                  <a:cubicBezTo>
                    <a:pt x="424" y="175"/>
                    <a:pt x="424" y="176"/>
                    <a:pt x="423" y="175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17" y="171"/>
                    <a:pt x="415" y="163"/>
                    <a:pt x="419" y="157"/>
                  </a:cubicBezTo>
                  <a:cubicBezTo>
                    <a:pt x="420" y="155"/>
                    <a:pt x="421" y="153"/>
                    <a:pt x="423" y="152"/>
                  </a:cubicBezTo>
                  <a:cubicBezTo>
                    <a:pt x="418" y="151"/>
                    <a:pt x="407" y="148"/>
                    <a:pt x="398" y="133"/>
                  </a:cubicBezTo>
                  <a:cubicBezTo>
                    <a:pt x="397" y="133"/>
                    <a:pt x="397" y="132"/>
                    <a:pt x="398" y="132"/>
                  </a:cubicBezTo>
                  <a:moveTo>
                    <a:pt x="0" y="0"/>
                  </a:moveTo>
                  <a:cubicBezTo>
                    <a:pt x="0" y="0"/>
                    <a:pt x="0" y="80"/>
                    <a:pt x="0" y="334"/>
                  </a:cubicBezTo>
                  <a:cubicBezTo>
                    <a:pt x="0" y="592"/>
                    <a:pt x="254" y="688"/>
                    <a:pt x="254" y="688"/>
                  </a:cubicBezTo>
                  <a:cubicBezTo>
                    <a:pt x="254" y="688"/>
                    <a:pt x="507" y="592"/>
                    <a:pt x="507" y="334"/>
                  </a:cubicBezTo>
                  <a:cubicBezTo>
                    <a:pt x="507" y="80"/>
                    <a:pt x="507" y="0"/>
                    <a:pt x="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2234" y="2073"/>
              <a:ext cx="2816" cy="462"/>
            </a:xfrm>
            <a:custGeom>
              <a:avLst/>
              <a:gdLst>
                <a:gd name="T0" fmla="*/ 1336 w 1371"/>
                <a:gd name="T1" fmla="*/ 123 h 224"/>
                <a:gd name="T2" fmla="*/ 1300 w 1371"/>
                <a:gd name="T3" fmla="*/ 88 h 224"/>
                <a:gd name="T4" fmla="*/ 1225 w 1371"/>
                <a:gd name="T5" fmla="*/ 141 h 224"/>
                <a:gd name="T6" fmla="*/ 1366 w 1371"/>
                <a:gd name="T7" fmla="*/ 182 h 224"/>
                <a:gd name="T8" fmla="*/ 1301 w 1371"/>
                <a:gd name="T9" fmla="*/ 194 h 224"/>
                <a:gd name="T10" fmla="*/ 1370 w 1371"/>
                <a:gd name="T11" fmla="*/ 146 h 224"/>
                <a:gd name="T12" fmla="*/ 1301 w 1371"/>
                <a:gd name="T13" fmla="*/ 59 h 224"/>
                <a:gd name="T14" fmla="*/ 1169 w 1371"/>
                <a:gd name="T15" fmla="*/ 123 h 224"/>
                <a:gd name="T16" fmla="*/ 1133 w 1371"/>
                <a:gd name="T17" fmla="*/ 88 h 224"/>
                <a:gd name="T18" fmla="*/ 1059 w 1371"/>
                <a:gd name="T19" fmla="*/ 141 h 224"/>
                <a:gd name="T20" fmla="*/ 1200 w 1371"/>
                <a:gd name="T21" fmla="*/ 182 h 224"/>
                <a:gd name="T22" fmla="*/ 1135 w 1371"/>
                <a:gd name="T23" fmla="*/ 194 h 224"/>
                <a:gd name="T24" fmla="*/ 1204 w 1371"/>
                <a:gd name="T25" fmla="*/ 146 h 224"/>
                <a:gd name="T26" fmla="*/ 1134 w 1371"/>
                <a:gd name="T27" fmla="*/ 59 h 224"/>
                <a:gd name="T28" fmla="*/ 912 w 1371"/>
                <a:gd name="T29" fmla="*/ 141 h 224"/>
                <a:gd name="T30" fmla="*/ 997 w 1371"/>
                <a:gd name="T31" fmla="*/ 133 h 224"/>
                <a:gd name="T32" fmla="*/ 953 w 1371"/>
                <a:gd name="T33" fmla="*/ 193 h 224"/>
                <a:gd name="T34" fmla="*/ 997 w 1371"/>
                <a:gd name="T35" fmla="*/ 82 h 224"/>
                <a:gd name="T36" fmla="*/ 948 w 1371"/>
                <a:gd name="T37" fmla="*/ 59 h 224"/>
                <a:gd name="T38" fmla="*/ 948 w 1371"/>
                <a:gd name="T39" fmla="*/ 223 h 224"/>
                <a:gd name="T40" fmla="*/ 997 w 1371"/>
                <a:gd name="T41" fmla="*/ 200 h 224"/>
                <a:gd name="T42" fmla="*/ 1031 w 1371"/>
                <a:gd name="T43" fmla="*/ 220 h 224"/>
                <a:gd name="T44" fmla="*/ 997 w 1371"/>
                <a:gd name="T45" fmla="*/ 4 h 224"/>
                <a:gd name="T46" fmla="*/ 749 w 1371"/>
                <a:gd name="T47" fmla="*/ 83 h 224"/>
                <a:gd name="T48" fmla="*/ 744 w 1371"/>
                <a:gd name="T49" fmla="*/ 64 h 224"/>
                <a:gd name="T50" fmla="*/ 713 w 1371"/>
                <a:gd name="T51" fmla="*/ 220 h 224"/>
                <a:gd name="T52" fmla="*/ 747 w 1371"/>
                <a:gd name="T53" fmla="*/ 139 h 224"/>
                <a:gd name="T54" fmla="*/ 787 w 1371"/>
                <a:gd name="T55" fmla="*/ 90 h 224"/>
                <a:gd name="T56" fmla="*/ 817 w 1371"/>
                <a:gd name="T57" fmla="*/ 220 h 224"/>
                <a:gd name="T58" fmla="*/ 851 w 1371"/>
                <a:gd name="T59" fmla="*/ 116 h 224"/>
                <a:gd name="T60" fmla="*/ 642 w 1371"/>
                <a:gd name="T61" fmla="*/ 64 h 224"/>
                <a:gd name="T62" fmla="*/ 633 w 1371"/>
                <a:gd name="T63" fmla="*/ 180 h 224"/>
                <a:gd name="T64" fmla="*/ 572 w 1371"/>
                <a:gd name="T65" fmla="*/ 156 h 224"/>
                <a:gd name="T66" fmla="*/ 539 w 1371"/>
                <a:gd name="T67" fmla="*/ 64 h 224"/>
                <a:gd name="T68" fmla="*/ 594 w 1371"/>
                <a:gd name="T69" fmla="*/ 224 h 224"/>
                <a:gd name="T70" fmla="*/ 644 w 1371"/>
                <a:gd name="T71" fmla="*/ 200 h 224"/>
                <a:gd name="T72" fmla="*/ 676 w 1371"/>
                <a:gd name="T73" fmla="*/ 220 h 224"/>
                <a:gd name="T74" fmla="*/ 642 w 1371"/>
                <a:gd name="T75" fmla="*/ 64 h 224"/>
                <a:gd name="T76" fmla="*/ 398 w 1371"/>
                <a:gd name="T77" fmla="*/ 45 h 224"/>
                <a:gd name="T78" fmla="*/ 398 w 1371"/>
                <a:gd name="T79" fmla="*/ 189 h 224"/>
                <a:gd name="T80" fmla="*/ 370 w 1371"/>
                <a:gd name="T81" fmla="*/ 45 h 224"/>
                <a:gd name="T82" fmla="*/ 335 w 1371"/>
                <a:gd name="T83" fmla="*/ 15 h 224"/>
                <a:gd name="T84" fmla="*/ 399 w 1371"/>
                <a:gd name="T85" fmla="*/ 220 h 224"/>
                <a:gd name="T86" fmla="*/ 399 w 1371"/>
                <a:gd name="T87" fmla="*/ 15 h 224"/>
                <a:gd name="T88" fmla="*/ 261 w 1371"/>
                <a:gd name="T89" fmla="*/ 42 h 224"/>
                <a:gd name="T90" fmla="*/ 240 w 1371"/>
                <a:gd name="T91" fmla="*/ 10 h 224"/>
                <a:gd name="T92" fmla="*/ 184 w 1371"/>
                <a:gd name="T93" fmla="*/ 72 h 224"/>
                <a:gd name="T94" fmla="*/ 161 w 1371"/>
                <a:gd name="T95" fmla="*/ 98 h 224"/>
                <a:gd name="T96" fmla="*/ 184 w 1371"/>
                <a:gd name="T97" fmla="*/ 220 h 224"/>
                <a:gd name="T98" fmla="*/ 216 w 1371"/>
                <a:gd name="T99" fmla="*/ 98 h 224"/>
                <a:gd name="T100" fmla="*/ 255 w 1371"/>
                <a:gd name="T101" fmla="*/ 72 h 224"/>
                <a:gd name="T102" fmla="*/ 216 w 1371"/>
                <a:gd name="T103" fmla="*/ 70 h 224"/>
                <a:gd name="T104" fmla="*/ 113 w 1371"/>
                <a:gd name="T105" fmla="*/ 146 h 224"/>
                <a:gd name="T106" fmla="*/ 32 w 1371"/>
                <a:gd name="T107" fmla="*/ 146 h 224"/>
                <a:gd name="T108" fmla="*/ 113 w 1371"/>
                <a:gd name="T109" fmla="*/ 146 h 224"/>
                <a:gd name="T110" fmla="*/ 73 w 1371"/>
                <a:gd name="T111" fmla="*/ 68 h 224"/>
                <a:gd name="T112" fmla="*/ 73 w 1371"/>
                <a:gd name="T11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1" h="224">
                  <a:moveTo>
                    <a:pt x="1300" y="88"/>
                  </a:moveTo>
                  <a:cubicBezTo>
                    <a:pt x="1321" y="88"/>
                    <a:pt x="1334" y="102"/>
                    <a:pt x="1336" y="123"/>
                  </a:cubicBezTo>
                  <a:cubicBezTo>
                    <a:pt x="1260" y="123"/>
                    <a:pt x="1260" y="123"/>
                    <a:pt x="1260" y="123"/>
                  </a:cubicBezTo>
                  <a:cubicBezTo>
                    <a:pt x="1264" y="101"/>
                    <a:pt x="1279" y="88"/>
                    <a:pt x="1300" y="88"/>
                  </a:cubicBezTo>
                  <a:moveTo>
                    <a:pt x="1301" y="59"/>
                  </a:moveTo>
                  <a:cubicBezTo>
                    <a:pt x="1256" y="59"/>
                    <a:pt x="1225" y="93"/>
                    <a:pt x="1225" y="141"/>
                  </a:cubicBezTo>
                  <a:cubicBezTo>
                    <a:pt x="1225" y="192"/>
                    <a:pt x="1258" y="223"/>
                    <a:pt x="1302" y="223"/>
                  </a:cubicBezTo>
                  <a:cubicBezTo>
                    <a:pt x="1333" y="223"/>
                    <a:pt x="1359" y="205"/>
                    <a:pt x="1366" y="182"/>
                  </a:cubicBezTo>
                  <a:cubicBezTo>
                    <a:pt x="1339" y="167"/>
                    <a:pt x="1339" y="167"/>
                    <a:pt x="1339" y="167"/>
                  </a:cubicBezTo>
                  <a:cubicBezTo>
                    <a:pt x="1332" y="186"/>
                    <a:pt x="1318" y="194"/>
                    <a:pt x="1301" y="194"/>
                  </a:cubicBezTo>
                  <a:cubicBezTo>
                    <a:pt x="1278" y="194"/>
                    <a:pt x="1261" y="177"/>
                    <a:pt x="1259" y="146"/>
                  </a:cubicBezTo>
                  <a:cubicBezTo>
                    <a:pt x="1370" y="146"/>
                    <a:pt x="1370" y="146"/>
                    <a:pt x="1370" y="146"/>
                  </a:cubicBezTo>
                  <a:cubicBezTo>
                    <a:pt x="1370" y="137"/>
                    <a:pt x="1370" y="137"/>
                    <a:pt x="1370" y="137"/>
                  </a:cubicBezTo>
                  <a:cubicBezTo>
                    <a:pt x="1371" y="94"/>
                    <a:pt x="1345" y="59"/>
                    <a:pt x="1301" y="59"/>
                  </a:cubicBezTo>
                  <a:moveTo>
                    <a:pt x="1133" y="88"/>
                  </a:moveTo>
                  <a:cubicBezTo>
                    <a:pt x="1155" y="88"/>
                    <a:pt x="1167" y="102"/>
                    <a:pt x="1169" y="123"/>
                  </a:cubicBezTo>
                  <a:cubicBezTo>
                    <a:pt x="1094" y="123"/>
                    <a:pt x="1094" y="123"/>
                    <a:pt x="1094" y="123"/>
                  </a:cubicBezTo>
                  <a:cubicBezTo>
                    <a:pt x="1098" y="101"/>
                    <a:pt x="1113" y="88"/>
                    <a:pt x="1133" y="88"/>
                  </a:cubicBezTo>
                  <a:moveTo>
                    <a:pt x="1134" y="59"/>
                  </a:moveTo>
                  <a:cubicBezTo>
                    <a:pt x="1089" y="59"/>
                    <a:pt x="1059" y="93"/>
                    <a:pt x="1059" y="141"/>
                  </a:cubicBezTo>
                  <a:cubicBezTo>
                    <a:pt x="1059" y="192"/>
                    <a:pt x="1091" y="223"/>
                    <a:pt x="1135" y="223"/>
                  </a:cubicBezTo>
                  <a:cubicBezTo>
                    <a:pt x="1167" y="223"/>
                    <a:pt x="1193" y="205"/>
                    <a:pt x="1200" y="182"/>
                  </a:cubicBezTo>
                  <a:cubicBezTo>
                    <a:pt x="1173" y="167"/>
                    <a:pt x="1173" y="167"/>
                    <a:pt x="1173" y="167"/>
                  </a:cubicBezTo>
                  <a:cubicBezTo>
                    <a:pt x="1166" y="186"/>
                    <a:pt x="1152" y="194"/>
                    <a:pt x="1135" y="194"/>
                  </a:cubicBezTo>
                  <a:cubicBezTo>
                    <a:pt x="1112" y="194"/>
                    <a:pt x="1095" y="177"/>
                    <a:pt x="1092" y="146"/>
                  </a:cubicBezTo>
                  <a:cubicBezTo>
                    <a:pt x="1204" y="146"/>
                    <a:pt x="1204" y="146"/>
                    <a:pt x="1204" y="146"/>
                  </a:cubicBezTo>
                  <a:cubicBezTo>
                    <a:pt x="1204" y="137"/>
                    <a:pt x="1204" y="137"/>
                    <a:pt x="1204" y="137"/>
                  </a:cubicBezTo>
                  <a:cubicBezTo>
                    <a:pt x="1204" y="94"/>
                    <a:pt x="1179" y="59"/>
                    <a:pt x="1134" y="59"/>
                  </a:cubicBezTo>
                  <a:moveTo>
                    <a:pt x="953" y="193"/>
                  </a:moveTo>
                  <a:cubicBezTo>
                    <a:pt x="928" y="193"/>
                    <a:pt x="912" y="175"/>
                    <a:pt x="912" y="141"/>
                  </a:cubicBezTo>
                  <a:cubicBezTo>
                    <a:pt x="912" y="107"/>
                    <a:pt x="928" y="89"/>
                    <a:pt x="953" y="89"/>
                  </a:cubicBezTo>
                  <a:cubicBezTo>
                    <a:pt x="977" y="89"/>
                    <a:pt x="995" y="104"/>
                    <a:pt x="997" y="133"/>
                  </a:cubicBezTo>
                  <a:cubicBezTo>
                    <a:pt x="997" y="149"/>
                    <a:pt x="997" y="149"/>
                    <a:pt x="997" y="149"/>
                  </a:cubicBezTo>
                  <a:cubicBezTo>
                    <a:pt x="995" y="179"/>
                    <a:pt x="977" y="193"/>
                    <a:pt x="953" y="193"/>
                  </a:cubicBezTo>
                  <a:moveTo>
                    <a:pt x="997" y="4"/>
                  </a:moveTo>
                  <a:cubicBezTo>
                    <a:pt x="997" y="82"/>
                    <a:pt x="997" y="82"/>
                    <a:pt x="997" y="82"/>
                  </a:cubicBezTo>
                  <a:cubicBezTo>
                    <a:pt x="995" y="82"/>
                    <a:pt x="995" y="82"/>
                    <a:pt x="995" y="82"/>
                  </a:cubicBezTo>
                  <a:cubicBezTo>
                    <a:pt x="986" y="69"/>
                    <a:pt x="971" y="59"/>
                    <a:pt x="948" y="59"/>
                  </a:cubicBezTo>
                  <a:cubicBezTo>
                    <a:pt x="910" y="59"/>
                    <a:pt x="877" y="90"/>
                    <a:pt x="877" y="141"/>
                  </a:cubicBezTo>
                  <a:cubicBezTo>
                    <a:pt x="877" y="192"/>
                    <a:pt x="910" y="223"/>
                    <a:pt x="948" y="223"/>
                  </a:cubicBezTo>
                  <a:cubicBezTo>
                    <a:pt x="971" y="223"/>
                    <a:pt x="986" y="214"/>
                    <a:pt x="995" y="200"/>
                  </a:cubicBezTo>
                  <a:cubicBezTo>
                    <a:pt x="997" y="200"/>
                    <a:pt x="997" y="200"/>
                    <a:pt x="997" y="200"/>
                  </a:cubicBezTo>
                  <a:cubicBezTo>
                    <a:pt x="997" y="220"/>
                    <a:pt x="997" y="220"/>
                    <a:pt x="997" y="220"/>
                  </a:cubicBezTo>
                  <a:cubicBezTo>
                    <a:pt x="1031" y="220"/>
                    <a:pt x="1031" y="220"/>
                    <a:pt x="1031" y="220"/>
                  </a:cubicBezTo>
                  <a:cubicBezTo>
                    <a:pt x="1031" y="0"/>
                    <a:pt x="1031" y="0"/>
                    <a:pt x="1031" y="0"/>
                  </a:cubicBezTo>
                  <a:lnTo>
                    <a:pt x="997" y="4"/>
                  </a:lnTo>
                  <a:close/>
                  <a:moveTo>
                    <a:pt x="795" y="59"/>
                  </a:moveTo>
                  <a:cubicBezTo>
                    <a:pt x="774" y="59"/>
                    <a:pt x="757" y="70"/>
                    <a:pt x="749" y="83"/>
                  </a:cubicBezTo>
                  <a:cubicBezTo>
                    <a:pt x="746" y="83"/>
                    <a:pt x="746" y="83"/>
                    <a:pt x="746" y="83"/>
                  </a:cubicBezTo>
                  <a:cubicBezTo>
                    <a:pt x="744" y="64"/>
                    <a:pt x="744" y="64"/>
                    <a:pt x="744" y="64"/>
                  </a:cubicBezTo>
                  <a:cubicBezTo>
                    <a:pt x="713" y="64"/>
                    <a:pt x="713" y="64"/>
                    <a:pt x="713" y="64"/>
                  </a:cubicBezTo>
                  <a:cubicBezTo>
                    <a:pt x="713" y="220"/>
                    <a:pt x="713" y="220"/>
                    <a:pt x="713" y="220"/>
                  </a:cubicBezTo>
                  <a:cubicBezTo>
                    <a:pt x="747" y="220"/>
                    <a:pt x="747" y="220"/>
                    <a:pt x="747" y="220"/>
                  </a:cubicBezTo>
                  <a:cubicBezTo>
                    <a:pt x="747" y="139"/>
                    <a:pt x="747" y="139"/>
                    <a:pt x="747" y="139"/>
                  </a:cubicBezTo>
                  <a:cubicBezTo>
                    <a:pt x="747" y="122"/>
                    <a:pt x="751" y="110"/>
                    <a:pt x="757" y="103"/>
                  </a:cubicBezTo>
                  <a:cubicBezTo>
                    <a:pt x="764" y="95"/>
                    <a:pt x="775" y="90"/>
                    <a:pt x="787" y="90"/>
                  </a:cubicBezTo>
                  <a:cubicBezTo>
                    <a:pt x="807" y="90"/>
                    <a:pt x="817" y="100"/>
                    <a:pt x="817" y="128"/>
                  </a:cubicBezTo>
                  <a:cubicBezTo>
                    <a:pt x="817" y="220"/>
                    <a:pt x="817" y="220"/>
                    <a:pt x="817" y="220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51" y="116"/>
                    <a:pt x="851" y="116"/>
                    <a:pt x="851" y="116"/>
                  </a:cubicBezTo>
                  <a:cubicBezTo>
                    <a:pt x="851" y="73"/>
                    <a:pt x="825" y="59"/>
                    <a:pt x="795" y="59"/>
                  </a:cubicBezTo>
                  <a:moveTo>
                    <a:pt x="642" y="64"/>
                  </a:moveTo>
                  <a:cubicBezTo>
                    <a:pt x="642" y="145"/>
                    <a:pt x="642" y="145"/>
                    <a:pt x="642" y="145"/>
                  </a:cubicBezTo>
                  <a:cubicBezTo>
                    <a:pt x="642" y="162"/>
                    <a:pt x="639" y="173"/>
                    <a:pt x="633" y="180"/>
                  </a:cubicBezTo>
                  <a:cubicBezTo>
                    <a:pt x="625" y="189"/>
                    <a:pt x="614" y="194"/>
                    <a:pt x="602" y="194"/>
                  </a:cubicBezTo>
                  <a:cubicBezTo>
                    <a:pt x="583" y="194"/>
                    <a:pt x="572" y="184"/>
                    <a:pt x="572" y="156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39" y="64"/>
                    <a:pt x="539" y="64"/>
                    <a:pt x="539" y="64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9" y="210"/>
                    <a:pt x="565" y="224"/>
                    <a:pt x="594" y="224"/>
                  </a:cubicBezTo>
                  <a:cubicBezTo>
                    <a:pt x="615" y="224"/>
                    <a:pt x="633" y="214"/>
                    <a:pt x="641" y="200"/>
                  </a:cubicBezTo>
                  <a:cubicBezTo>
                    <a:pt x="644" y="200"/>
                    <a:pt x="644" y="200"/>
                    <a:pt x="644" y="200"/>
                  </a:cubicBezTo>
                  <a:cubicBezTo>
                    <a:pt x="645" y="220"/>
                    <a:pt x="645" y="220"/>
                    <a:pt x="645" y="220"/>
                  </a:cubicBezTo>
                  <a:cubicBezTo>
                    <a:pt x="676" y="220"/>
                    <a:pt x="676" y="220"/>
                    <a:pt x="676" y="220"/>
                  </a:cubicBezTo>
                  <a:cubicBezTo>
                    <a:pt x="676" y="64"/>
                    <a:pt x="676" y="64"/>
                    <a:pt x="676" y="64"/>
                  </a:cubicBezTo>
                  <a:lnTo>
                    <a:pt x="642" y="64"/>
                  </a:lnTo>
                  <a:close/>
                  <a:moveTo>
                    <a:pt x="370" y="45"/>
                  </a:moveTo>
                  <a:cubicBezTo>
                    <a:pt x="398" y="45"/>
                    <a:pt x="398" y="45"/>
                    <a:pt x="398" y="45"/>
                  </a:cubicBezTo>
                  <a:cubicBezTo>
                    <a:pt x="454" y="45"/>
                    <a:pt x="474" y="70"/>
                    <a:pt x="474" y="117"/>
                  </a:cubicBezTo>
                  <a:cubicBezTo>
                    <a:pt x="474" y="164"/>
                    <a:pt x="454" y="189"/>
                    <a:pt x="398" y="189"/>
                  </a:cubicBezTo>
                  <a:cubicBezTo>
                    <a:pt x="370" y="189"/>
                    <a:pt x="370" y="189"/>
                    <a:pt x="370" y="189"/>
                  </a:cubicBezTo>
                  <a:lnTo>
                    <a:pt x="370" y="45"/>
                  </a:lnTo>
                  <a:close/>
                  <a:moveTo>
                    <a:pt x="399" y="15"/>
                  </a:moveTo>
                  <a:cubicBezTo>
                    <a:pt x="335" y="15"/>
                    <a:pt x="335" y="15"/>
                    <a:pt x="335" y="15"/>
                  </a:cubicBezTo>
                  <a:cubicBezTo>
                    <a:pt x="335" y="220"/>
                    <a:pt x="335" y="220"/>
                    <a:pt x="335" y="220"/>
                  </a:cubicBezTo>
                  <a:cubicBezTo>
                    <a:pt x="399" y="220"/>
                    <a:pt x="399" y="220"/>
                    <a:pt x="399" y="220"/>
                  </a:cubicBezTo>
                  <a:cubicBezTo>
                    <a:pt x="475" y="220"/>
                    <a:pt x="510" y="180"/>
                    <a:pt x="510" y="117"/>
                  </a:cubicBezTo>
                  <a:cubicBezTo>
                    <a:pt x="510" y="54"/>
                    <a:pt x="475" y="15"/>
                    <a:pt x="399" y="15"/>
                  </a:cubicBezTo>
                  <a:moveTo>
                    <a:pt x="243" y="39"/>
                  </a:moveTo>
                  <a:cubicBezTo>
                    <a:pt x="249" y="39"/>
                    <a:pt x="256" y="40"/>
                    <a:pt x="261" y="4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1"/>
                    <a:pt x="249" y="10"/>
                    <a:pt x="240" y="10"/>
                  </a:cubicBezTo>
                  <a:cubicBezTo>
                    <a:pt x="214" y="10"/>
                    <a:pt x="184" y="23"/>
                    <a:pt x="184" y="67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16" y="49"/>
                    <a:pt x="225" y="39"/>
                    <a:pt x="243" y="39"/>
                  </a:cubicBezTo>
                  <a:moveTo>
                    <a:pt x="113" y="146"/>
                  </a:moveTo>
                  <a:cubicBezTo>
                    <a:pt x="113" y="177"/>
                    <a:pt x="98" y="195"/>
                    <a:pt x="73" y="195"/>
                  </a:cubicBezTo>
                  <a:cubicBezTo>
                    <a:pt x="48" y="195"/>
                    <a:pt x="32" y="177"/>
                    <a:pt x="32" y="146"/>
                  </a:cubicBezTo>
                  <a:cubicBezTo>
                    <a:pt x="32" y="114"/>
                    <a:pt x="48" y="96"/>
                    <a:pt x="73" y="96"/>
                  </a:cubicBezTo>
                  <a:cubicBezTo>
                    <a:pt x="98" y="96"/>
                    <a:pt x="113" y="114"/>
                    <a:pt x="113" y="146"/>
                  </a:cubicBezTo>
                  <a:moveTo>
                    <a:pt x="145" y="146"/>
                  </a:moveTo>
                  <a:cubicBezTo>
                    <a:pt x="145" y="98"/>
                    <a:pt x="116" y="68"/>
                    <a:pt x="73" y="68"/>
                  </a:cubicBezTo>
                  <a:cubicBezTo>
                    <a:pt x="30" y="68"/>
                    <a:pt x="0" y="98"/>
                    <a:pt x="0" y="146"/>
                  </a:cubicBezTo>
                  <a:cubicBezTo>
                    <a:pt x="0" y="193"/>
                    <a:pt x="30" y="223"/>
                    <a:pt x="73" y="223"/>
                  </a:cubicBezTo>
                  <a:cubicBezTo>
                    <a:pt x="116" y="223"/>
                    <a:pt x="145" y="193"/>
                    <a:pt x="145" y="14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244" y="1431"/>
              <a:ext cx="2808" cy="585"/>
            </a:xfrm>
            <a:custGeom>
              <a:avLst/>
              <a:gdLst>
                <a:gd name="T0" fmla="*/ 1332 w 1367"/>
                <a:gd name="T1" fmla="*/ 69 h 284"/>
                <a:gd name="T2" fmla="*/ 1251 w 1367"/>
                <a:gd name="T3" fmla="*/ 69 h 284"/>
                <a:gd name="T4" fmla="*/ 1272 w 1367"/>
                <a:gd name="T5" fmla="*/ 226 h 284"/>
                <a:gd name="T6" fmla="*/ 1286 w 1367"/>
                <a:gd name="T7" fmla="*/ 284 h 284"/>
                <a:gd name="T8" fmla="*/ 1355 w 1367"/>
                <a:gd name="T9" fmla="*/ 100 h 284"/>
                <a:gd name="T10" fmla="*/ 1161 w 1367"/>
                <a:gd name="T11" fmla="*/ 164 h 284"/>
                <a:gd name="T12" fmla="*/ 1199 w 1367"/>
                <a:gd name="T13" fmla="*/ 96 h 284"/>
                <a:gd name="T14" fmla="*/ 1160 w 1367"/>
                <a:gd name="T15" fmla="*/ 69 h 284"/>
                <a:gd name="T16" fmla="*/ 1127 w 1367"/>
                <a:gd name="T17" fmla="*/ 29 h 284"/>
                <a:gd name="T18" fmla="*/ 1107 w 1367"/>
                <a:gd name="T19" fmla="*/ 69 h 284"/>
                <a:gd name="T20" fmla="*/ 1127 w 1367"/>
                <a:gd name="T21" fmla="*/ 96 h 284"/>
                <a:gd name="T22" fmla="*/ 1184 w 1367"/>
                <a:gd name="T23" fmla="*/ 227 h 284"/>
                <a:gd name="T24" fmla="*/ 1207 w 1367"/>
                <a:gd name="T25" fmla="*/ 194 h 284"/>
                <a:gd name="T26" fmla="*/ 1161 w 1367"/>
                <a:gd name="T27" fmla="*/ 164 h 284"/>
                <a:gd name="T28" fmla="*/ 1045 w 1367"/>
                <a:gd name="T29" fmla="*/ 69 h 284"/>
                <a:gd name="T30" fmla="*/ 1079 w 1367"/>
                <a:gd name="T31" fmla="*/ 225 h 284"/>
                <a:gd name="T32" fmla="*/ 1084 w 1367"/>
                <a:gd name="T33" fmla="*/ 22 h 284"/>
                <a:gd name="T34" fmla="*/ 1040 w 1367"/>
                <a:gd name="T35" fmla="*/ 22 h 284"/>
                <a:gd name="T36" fmla="*/ 1084 w 1367"/>
                <a:gd name="T37" fmla="*/ 22 h 284"/>
                <a:gd name="T38" fmla="*/ 887 w 1367"/>
                <a:gd name="T39" fmla="*/ 198 h 284"/>
                <a:gd name="T40" fmla="*/ 1011 w 1367"/>
                <a:gd name="T41" fmla="*/ 178 h 284"/>
                <a:gd name="T42" fmla="*/ 925 w 1367"/>
                <a:gd name="T43" fmla="*/ 108 h 284"/>
                <a:gd name="T44" fmla="*/ 992 w 1367"/>
                <a:gd name="T45" fmla="*/ 112 h 284"/>
                <a:gd name="T46" fmla="*/ 950 w 1367"/>
                <a:gd name="T47" fmla="*/ 64 h 284"/>
                <a:gd name="T48" fmla="*/ 945 w 1367"/>
                <a:gd name="T49" fmla="*/ 158 h 284"/>
                <a:gd name="T50" fmla="*/ 950 w 1367"/>
                <a:gd name="T51" fmla="*/ 200 h 284"/>
                <a:gd name="T52" fmla="*/ 864 w 1367"/>
                <a:gd name="T53" fmla="*/ 64 h 284"/>
                <a:gd name="T54" fmla="*/ 821 w 1367"/>
                <a:gd name="T55" fmla="*/ 92 h 284"/>
                <a:gd name="T56" fmla="*/ 788 w 1367"/>
                <a:gd name="T57" fmla="*/ 69 h 284"/>
                <a:gd name="T58" fmla="*/ 822 w 1367"/>
                <a:gd name="T59" fmla="*/ 225 h 284"/>
                <a:gd name="T60" fmla="*/ 860 w 1367"/>
                <a:gd name="T61" fmla="*/ 96 h 284"/>
                <a:gd name="T62" fmla="*/ 875 w 1367"/>
                <a:gd name="T63" fmla="*/ 66 h 284"/>
                <a:gd name="T64" fmla="*/ 684 w 1367"/>
                <a:gd name="T65" fmla="*/ 93 h 284"/>
                <a:gd name="T66" fmla="*/ 645 w 1367"/>
                <a:gd name="T67" fmla="*/ 128 h 284"/>
                <a:gd name="T68" fmla="*/ 685 w 1367"/>
                <a:gd name="T69" fmla="*/ 64 h 284"/>
                <a:gd name="T70" fmla="*/ 686 w 1367"/>
                <a:gd name="T71" fmla="*/ 228 h 284"/>
                <a:gd name="T72" fmla="*/ 724 w 1367"/>
                <a:gd name="T73" fmla="*/ 172 h 284"/>
                <a:gd name="T74" fmla="*/ 643 w 1367"/>
                <a:gd name="T75" fmla="*/ 151 h 284"/>
                <a:gd name="T76" fmla="*/ 755 w 1367"/>
                <a:gd name="T77" fmla="*/ 142 h 284"/>
                <a:gd name="T78" fmla="*/ 563 w 1367"/>
                <a:gd name="T79" fmla="*/ 69 h 284"/>
                <a:gd name="T80" fmla="*/ 482 w 1367"/>
                <a:gd name="T81" fmla="*/ 69 h 284"/>
                <a:gd name="T82" fmla="*/ 503 w 1367"/>
                <a:gd name="T83" fmla="*/ 225 h 284"/>
                <a:gd name="T84" fmla="*/ 599 w 1367"/>
                <a:gd name="T85" fmla="*/ 69 h 284"/>
                <a:gd name="T86" fmla="*/ 418 w 1367"/>
                <a:gd name="T87" fmla="*/ 69 h 284"/>
                <a:gd name="T88" fmla="*/ 384 w 1367"/>
                <a:gd name="T89" fmla="*/ 225 h 284"/>
                <a:gd name="T90" fmla="*/ 418 w 1367"/>
                <a:gd name="T91" fmla="*/ 69 h 284"/>
                <a:gd name="T92" fmla="*/ 401 w 1367"/>
                <a:gd name="T93" fmla="*/ 0 h 284"/>
                <a:gd name="T94" fmla="*/ 401 w 1367"/>
                <a:gd name="T95" fmla="*/ 43 h 284"/>
                <a:gd name="T96" fmla="*/ 287 w 1367"/>
                <a:gd name="T97" fmla="*/ 64 h 284"/>
                <a:gd name="T98" fmla="*/ 238 w 1367"/>
                <a:gd name="T99" fmla="*/ 88 h 284"/>
                <a:gd name="T100" fmla="*/ 205 w 1367"/>
                <a:gd name="T101" fmla="*/ 69 h 284"/>
                <a:gd name="T102" fmla="*/ 239 w 1367"/>
                <a:gd name="T103" fmla="*/ 225 h 284"/>
                <a:gd name="T104" fmla="*/ 249 w 1367"/>
                <a:gd name="T105" fmla="*/ 108 h 284"/>
                <a:gd name="T106" fmla="*/ 309 w 1367"/>
                <a:gd name="T107" fmla="*/ 133 h 284"/>
                <a:gd name="T108" fmla="*/ 343 w 1367"/>
                <a:gd name="T109" fmla="*/ 225 h 284"/>
                <a:gd name="T110" fmla="*/ 287 w 1367"/>
                <a:gd name="T111" fmla="*/ 64 h 284"/>
                <a:gd name="T112" fmla="*/ 36 w 1367"/>
                <a:gd name="T113" fmla="*/ 20 h 284"/>
                <a:gd name="T114" fmla="*/ 0 w 1367"/>
                <a:gd name="T115" fmla="*/ 142 h 284"/>
                <a:gd name="T116" fmla="*/ 165 w 1367"/>
                <a:gd name="T117" fmla="*/ 142 h 284"/>
                <a:gd name="T118" fmla="*/ 129 w 1367"/>
                <a:gd name="T119" fmla="*/ 20 h 284"/>
                <a:gd name="T120" fmla="*/ 82 w 1367"/>
                <a:gd name="T121" fmla="*/ 19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7" h="284">
                  <a:moveTo>
                    <a:pt x="1367" y="69"/>
                  </a:moveTo>
                  <a:cubicBezTo>
                    <a:pt x="1332" y="69"/>
                    <a:pt x="1332" y="69"/>
                    <a:pt x="1332" y="69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51" y="69"/>
                    <a:pt x="1251" y="69"/>
                    <a:pt x="1251" y="69"/>
                  </a:cubicBezTo>
                  <a:cubicBezTo>
                    <a:pt x="1212" y="69"/>
                    <a:pt x="1212" y="69"/>
                    <a:pt x="1212" y="69"/>
                  </a:cubicBezTo>
                  <a:cubicBezTo>
                    <a:pt x="1272" y="226"/>
                    <a:pt x="1272" y="226"/>
                    <a:pt x="1272" y="226"/>
                  </a:cubicBezTo>
                  <a:cubicBezTo>
                    <a:pt x="1251" y="284"/>
                    <a:pt x="1251" y="284"/>
                    <a:pt x="1251" y="284"/>
                  </a:cubicBezTo>
                  <a:cubicBezTo>
                    <a:pt x="1286" y="284"/>
                    <a:pt x="1286" y="284"/>
                    <a:pt x="1286" y="284"/>
                  </a:cubicBezTo>
                  <a:cubicBezTo>
                    <a:pt x="1355" y="100"/>
                    <a:pt x="1355" y="100"/>
                    <a:pt x="1355" y="100"/>
                  </a:cubicBezTo>
                  <a:cubicBezTo>
                    <a:pt x="1355" y="100"/>
                    <a:pt x="1355" y="100"/>
                    <a:pt x="1355" y="100"/>
                  </a:cubicBezTo>
                  <a:lnTo>
                    <a:pt x="1367" y="69"/>
                  </a:lnTo>
                  <a:close/>
                  <a:moveTo>
                    <a:pt x="1161" y="164"/>
                  </a:moveTo>
                  <a:cubicBezTo>
                    <a:pt x="1161" y="96"/>
                    <a:pt x="1161" y="96"/>
                    <a:pt x="1161" y="96"/>
                  </a:cubicBezTo>
                  <a:cubicBezTo>
                    <a:pt x="1199" y="96"/>
                    <a:pt x="1199" y="96"/>
                    <a:pt x="1199" y="96"/>
                  </a:cubicBezTo>
                  <a:cubicBezTo>
                    <a:pt x="1199" y="69"/>
                    <a:pt x="1199" y="69"/>
                    <a:pt x="1199" y="69"/>
                  </a:cubicBezTo>
                  <a:cubicBezTo>
                    <a:pt x="1160" y="69"/>
                    <a:pt x="1160" y="69"/>
                    <a:pt x="1160" y="69"/>
                  </a:cubicBezTo>
                  <a:cubicBezTo>
                    <a:pt x="1160" y="25"/>
                    <a:pt x="1160" y="25"/>
                    <a:pt x="1160" y="25"/>
                  </a:cubicBezTo>
                  <a:cubicBezTo>
                    <a:pt x="1127" y="29"/>
                    <a:pt x="1127" y="29"/>
                    <a:pt x="1127" y="29"/>
                  </a:cubicBezTo>
                  <a:cubicBezTo>
                    <a:pt x="1127" y="69"/>
                    <a:pt x="1127" y="69"/>
                    <a:pt x="1127" y="69"/>
                  </a:cubicBezTo>
                  <a:cubicBezTo>
                    <a:pt x="1107" y="69"/>
                    <a:pt x="1107" y="69"/>
                    <a:pt x="1107" y="69"/>
                  </a:cubicBezTo>
                  <a:cubicBezTo>
                    <a:pt x="1107" y="96"/>
                    <a:pt x="1107" y="96"/>
                    <a:pt x="1107" y="96"/>
                  </a:cubicBezTo>
                  <a:cubicBezTo>
                    <a:pt x="1127" y="96"/>
                    <a:pt x="1127" y="96"/>
                    <a:pt x="1127" y="96"/>
                  </a:cubicBezTo>
                  <a:cubicBezTo>
                    <a:pt x="1127" y="168"/>
                    <a:pt x="1127" y="168"/>
                    <a:pt x="1127" y="168"/>
                  </a:cubicBezTo>
                  <a:cubicBezTo>
                    <a:pt x="1127" y="214"/>
                    <a:pt x="1157" y="227"/>
                    <a:pt x="1184" y="227"/>
                  </a:cubicBezTo>
                  <a:cubicBezTo>
                    <a:pt x="1194" y="227"/>
                    <a:pt x="1200" y="226"/>
                    <a:pt x="1207" y="224"/>
                  </a:cubicBezTo>
                  <a:cubicBezTo>
                    <a:pt x="1207" y="194"/>
                    <a:pt x="1207" y="194"/>
                    <a:pt x="1207" y="194"/>
                  </a:cubicBezTo>
                  <a:cubicBezTo>
                    <a:pt x="1201" y="195"/>
                    <a:pt x="1194" y="196"/>
                    <a:pt x="1187" y="196"/>
                  </a:cubicBezTo>
                  <a:cubicBezTo>
                    <a:pt x="1170" y="196"/>
                    <a:pt x="1161" y="186"/>
                    <a:pt x="1161" y="164"/>
                  </a:cubicBezTo>
                  <a:moveTo>
                    <a:pt x="1079" y="69"/>
                  </a:moveTo>
                  <a:cubicBezTo>
                    <a:pt x="1045" y="69"/>
                    <a:pt x="1045" y="69"/>
                    <a:pt x="1045" y="69"/>
                  </a:cubicBezTo>
                  <a:cubicBezTo>
                    <a:pt x="1045" y="225"/>
                    <a:pt x="1045" y="225"/>
                    <a:pt x="1045" y="225"/>
                  </a:cubicBezTo>
                  <a:cubicBezTo>
                    <a:pt x="1079" y="225"/>
                    <a:pt x="1079" y="225"/>
                    <a:pt x="1079" y="225"/>
                  </a:cubicBezTo>
                  <a:lnTo>
                    <a:pt x="1079" y="69"/>
                  </a:lnTo>
                  <a:close/>
                  <a:moveTo>
                    <a:pt x="1084" y="22"/>
                  </a:moveTo>
                  <a:cubicBezTo>
                    <a:pt x="1084" y="9"/>
                    <a:pt x="1074" y="0"/>
                    <a:pt x="1062" y="0"/>
                  </a:cubicBezTo>
                  <a:cubicBezTo>
                    <a:pt x="1050" y="0"/>
                    <a:pt x="1040" y="9"/>
                    <a:pt x="1040" y="22"/>
                  </a:cubicBezTo>
                  <a:cubicBezTo>
                    <a:pt x="1040" y="34"/>
                    <a:pt x="1050" y="43"/>
                    <a:pt x="1062" y="43"/>
                  </a:cubicBezTo>
                  <a:cubicBezTo>
                    <a:pt x="1074" y="43"/>
                    <a:pt x="1084" y="34"/>
                    <a:pt x="1084" y="22"/>
                  </a:cubicBezTo>
                  <a:moveTo>
                    <a:pt x="904" y="175"/>
                  </a:moveTo>
                  <a:cubicBezTo>
                    <a:pt x="887" y="198"/>
                    <a:pt x="887" y="198"/>
                    <a:pt x="887" y="198"/>
                  </a:cubicBezTo>
                  <a:cubicBezTo>
                    <a:pt x="898" y="214"/>
                    <a:pt x="918" y="228"/>
                    <a:pt x="950" y="228"/>
                  </a:cubicBezTo>
                  <a:cubicBezTo>
                    <a:pt x="986" y="228"/>
                    <a:pt x="1011" y="208"/>
                    <a:pt x="1011" y="178"/>
                  </a:cubicBezTo>
                  <a:cubicBezTo>
                    <a:pt x="1011" y="149"/>
                    <a:pt x="987" y="138"/>
                    <a:pt x="959" y="130"/>
                  </a:cubicBezTo>
                  <a:cubicBezTo>
                    <a:pt x="940" y="125"/>
                    <a:pt x="925" y="121"/>
                    <a:pt x="925" y="108"/>
                  </a:cubicBezTo>
                  <a:cubicBezTo>
                    <a:pt x="925" y="99"/>
                    <a:pt x="934" y="92"/>
                    <a:pt x="950" y="92"/>
                  </a:cubicBezTo>
                  <a:cubicBezTo>
                    <a:pt x="967" y="92"/>
                    <a:pt x="984" y="102"/>
                    <a:pt x="992" y="112"/>
                  </a:cubicBezTo>
                  <a:cubicBezTo>
                    <a:pt x="1009" y="88"/>
                    <a:pt x="1009" y="88"/>
                    <a:pt x="1009" y="88"/>
                  </a:cubicBezTo>
                  <a:cubicBezTo>
                    <a:pt x="996" y="74"/>
                    <a:pt x="975" y="64"/>
                    <a:pt x="950" y="64"/>
                  </a:cubicBezTo>
                  <a:cubicBezTo>
                    <a:pt x="916" y="64"/>
                    <a:pt x="892" y="82"/>
                    <a:pt x="892" y="110"/>
                  </a:cubicBezTo>
                  <a:cubicBezTo>
                    <a:pt x="892" y="140"/>
                    <a:pt x="916" y="151"/>
                    <a:pt x="945" y="158"/>
                  </a:cubicBezTo>
                  <a:cubicBezTo>
                    <a:pt x="967" y="164"/>
                    <a:pt x="978" y="169"/>
                    <a:pt x="978" y="182"/>
                  </a:cubicBezTo>
                  <a:cubicBezTo>
                    <a:pt x="978" y="193"/>
                    <a:pt x="967" y="200"/>
                    <a:pt x="950" y="200"/>
                  </a:cubicBezTo>
                  <a:cubicBezTo>
                    <a:pt x="929" y="200"/>
                    <a:pt x="911" y="188"/>
                    <a:pt x="904" y="175"/>
                  </a:cubicBezTo>
                  <a:moveTo>
                    <a:pt x="864" y="64"/>
                  </a:moveTo>
                  <a:cubicBezTo>
                    <a:pt x="847" y="64"/>
                    <a:pt x="831" y="75"/>
                    <a:pt x="823" y="92"/>
                  </a:cubicBezTo>
                  <a:cubicBezTo>
                    <a:pt x="821" y="92"/>
                    <a:pt x="821" y="92"/>
                    <a:pt x="821" y="92"/>
                  </a:cubicBezTo>
                  <a:cubicBezTo>
                    <a:pt x="819" y="69"/>
                    <a:pt x="819" y="69"/>
                    <a:pt x="819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225"/>
                    <a:pt x="788" y="225"/>
                    <a:pt x="788" y="225"/>
                  </a:cubicBezTo>
                  <a:cubicBezTo>
                    <a:pt x="822" y="225"/>
                    <a:pt x="822" y="225"/>
                    <a:pt x="822" y="225"/>
                  </a:cubicBezTo>
                  <a:cubicBezTo>
                    <a:pt x="822" y="138"/>
                    <a:pt x="822" y="138"/>
                    <a:pt x="822" y="138"/>
                  </a:cubicBezTo>
                  <a:cubicBezTo>
                    <a:pt x="822" y="111"/>
                    <a:pt x="838" y="96"/>
                    <a:pt x="860" y="96"/>
                  </a:cubicBezTo>
                  <a:cubicBezTo>
                    <a:pt x="866" y="96"/>
                    <a:pt x="870" y="97"/>
                    <a:pt x="872" y="98"/>
                  </a:cubicBezTo>
                  <a:cubicBezTo>
                    <a:pt x="875" y="66"/>
                    <a:pt x="875" y="66"/>
                    <a:pt x="875" y="66"/>
                  </a:cubicBezTo>
                  <a:cubicBezTo>
                    <a:pt x="872" y="65"/>
                    <a:pt x="869" y="64"/>
                    <a:pt x="864" y="64"/>
                  </a:cubicBezTo>
                  <a:moveTo>
                    <a:pt x="684" y="93"/>
                  </a:moveTo>
                  <a:cubicBezTo>
                    <a:pt x="706" y="93"/>
                    <a:pt x="719" y="107"/>
                    <a:pt x="720" y="128"/>
                  </a:cubicBezTo>
                  <a:cubicBezTo>
                    <a:pt x="645" y="128"/>
                    <a:pt x="645" y="128"/>
                    <a:pt x="645" y="128"/>
                  </a:cubicBezTo>
                  <a:cubicBezTo>
                    <a:pt x="649" y="105"/>
                    <a:pt x="664" y="93"/>
                    <a:pt x="684" y="93"/>
                  </a:cubicBezTo>
                  <a:moveTo>
                    <a:pt x="685" y="64"/>
                  </a:moveTo>
                  <a:cubicBezTo>
                    <a:pt x="640" y="64"/>
                    <a:pt x="610" y="98"/>
                    <a:pt x="610" y="146"/>
                  </a:cubicBezTo>
                  <a:cubicBezTo>
                    <a:pt x="610" y="197"/>
                    <a:pt x="642" y="228"/>
                    <a:pt x="686" y="228"/>
                  </a:cubicBezTo>
                  <a:cubicBezTo>
                    <a:pt x="718" y="228"/>
                    <a:pt x="744" y="209"/>
                    <a:pt x="751" y="187"/>
                  </a:cubicBezTo>
                  <a:cubicBezTo>
                    <a:pt x="724" y="172"/>
                    <a:pt x="724" y="172"/>
                    <a:pt x="724" y="172"/>
                  </a:cubicBezTo>
                  <a:cubicBezTo>
                    <a:pt x="717" y="190"/>
                    <a:pt x="703" y="198"/>
                    <a:pt x="686" y="198"/>
                  </a:cubicBezTo>
                  <a:cubicBezTo>
                    <a:pt x="663" y="198"/>
                    <a:pt x="646" y="182"/>
                    <a:pt x="643" y="151"/>
                  </a:cubicBezTo>
                  <a:cubicBezTo>
                    <a:pt x="755" y="151"/>
                    <a:pt x="755" y="151"/>
                    <a:pt x="755" y="151"/>
                  </a:cubicBezTo>
                  <a:cubicBezTo>
                    <a:pt x="755" y="142"/>
                    <a:pt x="755" y="142"/>
                    <a:pt x="755" y="142"/>
                  </a:cubicBezTo>
                  <a:cubicBezTo>
                    <a:pt x="755" y="98"/>
                    <a:pt x="730" y="64"/>
                    <a:pt x="685" y="64"/>
                  </a:cubicBezTo>
                  <a:moveTo>
                    <a:pt x="563" y="69"/>
                  </a:moveTo>
                  <a:cubicBezTo>
                    <a:pt x="522" y="189"/>
                    <a:pt x="522" y="189"/>
                    <a:pt x="522" y="189"/>
                  </a:cubicBezTo>
                  <a:cubicBezTo>
                    <a:pt x="482" y="69"/>
                    <a:pt x="482" y="69"/>
                    <a:pt x="482" y="69"/>
                  </a:cubicBezTo>
                  <a:cubicBezTo>
                    <a:pt x="443" y="69"/>
                    <a:pt x="443" y="69"/>
                    <a:pt x="443" y="69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39" y="225"/>
                    <a:pt x="539" y="225"/>
                    <a:pt x="539" y="225"/>
                  </a:cubicBezTo>
                  <a:cubicBezTo>
                    <a:pt x="599" y="69"/>
                    <a:pt x="599" y="69"/>
                    <a:pt x="599" y="69"/>
                  </a:cubicBezTo>
                  <a:lnTo>
                    <a:pt x="563" y="69"/>
                  </a:lnTo>
                  <a:close/>
                  <a:moveTo>
                    <a:pt x="418" y="69"/>
                  </a:moveTo>
                  <a:cubicBezTo>
                    <a:pt x="384" y="69"/>
                    <a:pt x="384" y="69"/>
                    <a:pt x="384" y="69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18" y="225"/>
                    <a:pt x="418" y="225"/>
                    <a:pt x="418" y="225"/>
                  </a:cubicBezTo>
                  <a:lnTo>
                    <a:pt x="418" y="69"/>
                  </a:lnTo>
                  <a:close/>
                  <a:moveTo>
                    <a:pt x="422" y="22"/>
                  </a:moveTo>
                  <a:cubicBezTo>
                    <a:pt x="422" y="9"/>
                    <a:pt x="413" y="0"/>
                    <a:pt x="401" y="0"/>
                  </a:cubicBezTo>
                  <a:cubicBezTo>
                    <a:pt x="389" y="0"/>
                    <a:pt x="379" y="9"/>
                    <a:pt x="379" y="22"/>
                  </a:cubicBezTo>
                  <a:cubicBezTo>
                    <a:pt x="379" y="34"/>
                    <a:pt x="389" y="43"/>
                    <a:pt x="401" y="43"/>
                  </a:cubicBezTo>
                  <a:cubicBezTo>
                    <a:pt x="413" y="43"/>
                    <a:pt x="422" y="34"/>
                    <a:pt x="422" y="22"/>
                  </a:cubicBezTo>
                  <a:moveTo>
                    <a:pt x="287" y="64"/>
                  </a:moveTo>
                  <a:cubicBezTo>
                    <a:pt x="266" y="64"/>
                    <a:pt x="249" y="75"/>
                    <a:pt x="241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7" y="69"/>
                    <a:pt x="237" y="69"/>
                    <a:pt x="237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225"/>
                    <a:pt x="205" y="225"/>
                    <a:pt x="205" y="225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39" y="126"/>
                    <a:pt x="243" y="115"/>
                    <a:pt x="249" y="108"/>
                  </a:cubicBezTo>
                  <a:cubicBezTo>
                    <a:pt x="256" y="99"/>
                    <a:pt x="267" y="95"/>
                    <a:pt x="279" y="95"/>
                  </a:cubicBezTo>
                  <a:cubicBezTo>
                    <a:pt x="299" y="95"/>
                    <a:pt x="309" y="105"/>
                    <a:pt x="309" y="133"/>
                  </a:cubicBezTo>
                  <a:cubicBezTo>
                    <a:pt x="309" y="225"/>
                    <a:pt x="309" y="225"/>
                    <a:pt x="309" y="225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3" y="78"/>
                    <a:pt x="317" y="64"/>
                    <a:pt x="287" y="64"/>
                  </a:cubicBezTo>
                  <a:moveTo>
                    <a:pt x="36" y="141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98"/>
                    <a:pt x="26" y="231"/>
                    <a:pt x="82" y="231"/>
                  </a:cubicBezTo>
                  <a:cubicBezTo>
                    <a:pt x="138" y="231"/>
                    <a:pt x="165" y="199"/>
                    <a:pt x="165" y="142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79"/>
                    <a:pt x="117" y="199"/>
                    <a:pt x="82" y="199"/>
                  </a:cubicBezTo>
                  <a:cubicBezTo>
                    <a:pt x="48" y="199"/>
                    <a:pt x="36" y="179"/>
                    <a:pt x="36" y="141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861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363385" y="4232732"/>
            <a:ext cx="5465233" cy="424732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400" b="1" baseline="0">
                <a:solidFill>
                  <a:schemeClr val="accent1"/>
                </a:solidFill>
                <a:cs typeface="Arial" panose="020B0604020202020204" pitchFamily="34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000"/>
            </a:lvl2pPr>
            <a:lvl3pPr marL="712788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</a:lvl3pPr>
            <a:lvl4pPr marL="1079500" indent="-366713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4pPr>
            <a:lvl5pPr marL="1435100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2400" dirty="0"/>
              <a:t>dundee.ac.uk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615472" y="2778309"/>
            <a:ext cx="961056" cy="1301382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720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uncan of Jordanstone College of Art &amp;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6" name="Group 4"/>
          <p:cNvGrpSpPr>
            <a:grpSpLocks noChangeAspect="1"/>
          </p:cNvGrpSpPr>
          <p:nvPr userDrawn="1"/>
        </p:nvGrpSpPr>
        <p:grpSpPr bwMode="auto">
          <a:xfrm>
            <a:off x="3312000" y="2337211"/>
            <a:ext cx="2642054" cy="741600"/>
            <a:chOff x="3322" y="1437"/>
            <a:chExt cx="3185" cy="894"/>
          </a:xfrm>
        </p:grpSpPr>
        <p:sp>
          <p:nvSpPr>
            <p:cNvPr id="37" name="Freeform 5"/>
            <p:cNvSpPr>
              <a:spLocks noEditPoints="1"/>
            </p:cNvSpPr>
            <p:nvPr userDrawn="1"/>
          </p:nvSpPr>
          <p:spPr bwMode="auto">
            <a:xfrm>
              <a:off x="3330" y="2048"/>
              <a:ext cx="2850" cy="283"/>
            </a:xfrm>
            <a:custGeom>
              <a:avLst/>
              <a:gdLst>
                <a:gd name="T0" fmla="*/ 1352 w 1387"/>
                <a:gd name="T1" fmla="*/ 43 h 137"/>
                <a:gd name="T2" fmla="*/ 1384 w 1387"/>
                <a:gd name="T3" fmla="*/ 90 h 137"/>
                <a:gd name="T4" fmla="*/ 1386 w 1387"/>
                <a:gd name="T5" fmla="*/ 72 h 137"/>
                <a:gd name="T6" fmla="*/ 1290 w 1387"/>
                <a:gd name="T7" fmla="*/ 61 h 137"/>
                <a:gd name="T8" fmla="*/ 1235 w 1387"/>
                <a:gd name="T9" fmla="*/ 70 h 137"/>
                <a:gd name="T10" fmla="*/ 1272 w 1387"/>
                <a:gd name="T11" fmla="*/ 96 h 137"/>
                <a:gd name="T12" fmla="*/ 1272 w 1387"/>
                <a:gd name="T13" fmla="*/ 30 h 137"/>
                <a:gd name="T14" fmla="*/ 1204 w 1387"/>
                <a:gd name="T15" fmla="*/ 66 h 137"/>
                <a:gd name="T16" fmla="*/ 1204 w 1387"/>
                <a:gd name="T17" fmla="*/ 42 h 137"/>
                <a:gd name="T18" fmla="*/ 1180 w 1387"/>
                <a:gd name="T19" fmla="*/ 110 h 137"/>
                <a:gd name="T20" fmla="*/ 1220 w 1387"/>
                <a:gd name="T21" fmla="*/ 108 h 137"/>
                <a:gd name="T22" fmla="*/ 1081 w 1387"/>
                <a:gd name="T23" fmla="*/ 42 h 137"/>
                <a:gd name="T24" fmla="*/ 1065 w 1387"/>
                <a:gd name="T25" fmla="*/ 108 h 137"/>
                <a:gd name="T26" fmla="*/ 1100 w 1387"/>
                <a:gd name="T27" fmla="*/ 44 h 137"/>
                <a:gd name="T28" fmla="*/ 1130 w 1387"/>
                <a:gd name="T29" fmla="*/ 58 h 137"/>
                <a:gd name="T30" fmla="*/ 1024 w 1387"/>
                <a:gd name="T31" fmla="*/ 90 h 137"/>
                <a:gd name="T32" fmla="*/ 978 w 1387"/>
                <a:gd name="T33" fmla="*/ 32 h 137"/>
                <a:gd name="T34" fmla="*/ 1029 w 1387"/>
                <a:gd name="T35" fmla="*/ 99 h 137"/>
                <a:gd name="T36" fmla="*/ 1028 w 1387"/>
                <a:gd name="T37" fmla="*/ 32 h 137"/>
                <a:gd name="T38" fmla="*/ 907 w 1387"/>
                <a:gd name="T39" fmla="*/ 94 h 137"/>
                <a:gd name="T40" fmla="*/ 877 w 1387"/>
                <a:gd name="T41" fmla="*/ 9 h 137"/>
                <a:gd name="T42" fmla="*/ 907 w 1387"/>
                <a:gd name="T43" fmla="*/ 9 h 137"/>
                <a:gd name="T44" fmla="*/ 821 w 1387"/>
                <a:gd name="T45" fmla="*/ 1 h 137"/>
                <a:gd name="T46" fmla="*/ 781 w 1387"/>
                <a:gd name="T47" fmla="*/ 45 h 137"/>
                <a:gd name="T48" fmla="*/ 808 w 1387"/>
                <a:gd name="T49" fmla="*/ 45 h 137"/>
                <a:gd name="T50" fmla="*/ 808 w 1387"/>
                <a:gd name="T51" fmla="*/ 30 h 137"/>
                <a:gd name="T52" fmla="*/ 714 w 1387"/>
                <a:gd name="T53" fmla="*/ 70 h 137"/>
                <a:gd name="T54" fmla="*/ 735 w 1387"/>
                <a:gd name="T55" fmla="*/ 30 h 137"/>
                <a:gd name="T56" fmla="*/ 657 w 1387"/>
                <a:gd name="T57" fmla="*/ 32 h 137"/>
                <a:gd name="T58" fmla="*/ 582 w 1387"/>
                <a:gd name="T59" fmla="*/ 32 h 137"/>
                <a:gd name="T60" fmla="*/ 657 w 1387"/>
                <a:gd name="T61" fmla="*/ 32 h 137"/>
                <a:gd name="T62" fmla="*/ 576 w 1387"/>
                <a:gd name="T63" fmla="*/ 32 h 137"/>
                <a:gd name="T64" fmla="*/ 542 w 1387"/>
                <a:gd name="T65" fmla="*/ 32 h 137"/>
                <a:gd name="T66" fmla="*/ 542 w 1387"/>
                <a:gd name="T67" fmla="*/ 81 h 137"/>
                <a:gd name="T68" fmla="*/ 570 w 1387"/>
                <a:gd name="T69" fmla="*/ 96 h 137"/>
                <a:gd name="T70" fmla="*/ 504 w 1387"/>
                <a:gd name="T71" fmla="*/ 108 h 137"/>
                <a:gd name="T72" fmla="*/ 511 w 1387"/>
                <a:gd name="T73" fmla="*/ 0 h 137"/>
                <a:gd name="T74" fmla="*/ 436 w 1387"/>
                <a:gd name="T75" fmla="*/ 85 h 137"/>
                <a:gd name="T76" fmla="*/ 462 w 1387"/>
                <a:gd name="T77" fmla="*/ 63 h 137"/>
                <a:gd name="T78" fmla="*/ 486 w 1387"/>
                <a:gd name="T79" fmla="*/ 42 h 137"/>
                <a:gd name="T80" fmla="*/ 472 w 1387"/>
                <a:gd name="T81" fmla="*/ 88 h 137"/>
                <a:gd name="T82" fmla="*/ 397 w 1387"/>
                <a:gd name="T83" fmla="*/ 44 h 137"/>
                <a:gd name="T84" fmla="*/ 381 w 1387"/>
                <a:gd name="T85" fmla="*/ 108 h 137"/>
                <a:gd name="T86" fmla="*/ 421 w 1387"/>
                <a:gd name="T87" fmla="*/ 46 h 137"/>
                <a:gd name="T88" fmla="*/ 349 w 1387"/>
                <a:gd name="T89" fmla="*/ 61 h 137"/>
                <a:gd name="T90" fmla="*/ 295 w 1387"/>
                <a:gd name="T91" fmla="*/ 70 h 137"/>
                <a:gd name="T92" fmla="*/ 332 w 1387"/>
                <a:gd name="T93" fmla="*/ 96 h 137"/>
                <a:gd name="T94" fmla="*/ 332 w 1387"/>
                <a:gd name="T95" fmla="*/ 30 h 137"/>
                <a:gd name="T96" fmla="*/ 215 w 1387"/>
                <a:gd name="T97" fmla="*/ 32 h 137"/>
                <a:gd name="T98" fmla="*/ 274 w 1387"/>
                <a:gd name="T99" fmla="*/ 32 h 137"/>
                <a:gd name="T100" fmla="*/ 202 w 1387"/>
                <a:gd name="T101" fmla="*/ 108 h 137"/>
                <a:gd name="T102" fmla="*/ 185 w 1387"/>
                <a:gd name="T103" fmla="*/ 10 h 137"/>
                <a:gd name="T104" fmla="*/ 117 w 1387"/>
                <a:gd name="T105" fmla="*/ 42 h 137"/>
                <a:gd name="T106" fmla="*/ 101 w 1387"/>
                <a:gd name="T107" fmla="*/ 108 h 137"/>
                <a:gd name="T108" fmla="*/ 136 w 1387"/>
                <a:gd name="T109" fmla="*/ 44 h 137"/>
                <a:gd name="T110" fmla="*/ 167 w 1387"/>
                <a:gd name="T111" fmla="*/ 58 h 137"/>
                <a:gd name="T112" fmla="*/ 0 w 1387"/>
                <a:gd name="T113" fmla="*/ 9 h 137"/>
                <a:gd name="T114" fmla="*/ 79 w 1387"/>
                <a:gd name="T115" fmla="*/ 9 h 137"/>
                <a:gd name="T116" fmla="*/ 16 w 1387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7" h="137">
                  <a:moveTo>
                    <a:pt x="1352" y="43"/>
                  </a:moveTo>
                  <a:cubicBezTo>
                    <a:pt x="1363" y="43"/>
                    <a:pt x="1370" y="51"/>
                    <a:pt x="1371" y="61"/>
                  </a:cubicBezTo>
                  <a:cubicBezTo>
                    <a:pt x="1333" y="61"/>
                    <a:pt x="1333" y="61"/>
                    <a:pt x="1333" y="61"/>
                  </a:cubicBezTo>
                  <a:cubicBezTo>
                    <a:pt x="1335" y="50"/>
                    <a:pt x="1342" y="43"/>
                    <a:pt x="1352" y="43"/>
                  </a:cubicBezTo>
                  <a:moveTo>
                    <a:pt x="1353" y="30"/>
                  </a:moveTo>
                  <a:cubicBezTo>
                    <a:pt x="1331" y="30"/>
                    <a:pt x="1317" y="47"/>
                    <a:pt x="1317" y="70"/>
                  </a:cubicBezTo>
                  <a:cubicBezTo>
                    <a:pt x="1317" y="95"/>
                    <a:pt x="1332" y="110"/>
                    <a:pt x="1353" y="110"/>
                  </a:cubicBezTo>
                  <a:cubicBezTo>
                    <a:pt x="1369" y="110"/>
                    <a:pt x="1381" y="101"/>
                    <a:pt x="1384" y="90"/>
                  </a:cubicBezTo>
                  <a:cubicBezTo>
                    <a:pt x="1372" y="83"/>
                    <a:pt x="1372" y="83"/>
                    <a:pt x="1372" y="83"/>
                  </a:cubicBezTo>
                  <a:cubicBezTo>
                    <a:pt x="1369" y="93"/>
                    <a:pt x="1362" y="96"/>
                    <a:pt x="1353" y="96"/>
                  </a:cubicBezTo>
                  <a:cubicBezTo>
                    <a:pt x="1342" y="96"/>
                    <a:pt x="1333" y="88"/>
                    <a:pt x="1332" y="72"/>
                  </a:cubicBezTo>
                  <a:cubicBezTo>
                    <a:pt x="1386" y="72"/>
                    <a:pt x="1386" y="72"/>
                    <a:pt x="1386" y="72"/>
                  </a:cubicBezTo>
                  <a:cubicBezTo>
                    <a:pt x="1386" y="68"/>
                    <a:pt x="1386" y="68"/>
                    <a:pt x="1386" y="68"/>
                  </a:cubicBezTo>
                  <a:cubicBezTo>
                    <a:pt x="1387" y="47"/>
                    <a:pt x="1375" y="30"/>
                    <a:pt x="1353" y="30"/>
                  </a:cubicBezTo>
                  <a:moveTo>
                    <a:pt x="1271" y="43"/>
                  </a:moveTo>
                  <a:cubicBezTo>
                    <a:pt x="1282" y="43"/>
                    <a:pt x="1289" y="51"/>
                    <a:pt x="1290" y="61"/>
                  </a:cubicBezTo>
                  <a:cubicBezTo>
                    <a:pt x="1251" y="61"/>
                    <a:pt x="1251" y="61"/>
                    <a:pt x="1251" y="61"/>
                  </a:cubicBezTo>
                  <a:cubicBezTo>
                    <a:pt x="1253" y="50"/>
                    <a:pt x="1261" y="43"/>
                    <a:pt x="1271" y="43"/>
                  </a:cubicBezTo>
                  <a:moveTo>
                    <a:pt x="1272" y="30"/>
                  </a:moveTo>
                  <a:cubicBezTo>
                    <a:pt x="1250" y="30"/>
                    <a:pt x="1235" y="47"/>
                    <a:pt x="1235" y="70"/>
                  </a:cubicBezTo>
                  <a:cubicBezTo>
                    <a:pt x="1235" y="95"/>
                    <a:pt x="1251" y="110"/>
                    <a:pt x="1272" y="110"/>
                  </a:cubicBezTo>
                  <a:cubicBezTo>
                    <a:pt x="1287" y="110"/>
                    <a:pt x="1300" y="101"/>
                    <a:pt x="1303" y="90"/>
                  </a:cubicBezTo>
                  <a:cubicBezTo>
                    <a:pt x="1291" y="83"/>
                    <a:pt x="1291" y="83"/>
                    <a:pt x="1291" y="83"/>
                  </a:cubicBezTo>
                  <a:cubicBezTo>
                    <a:pt x="1288" y="93"/>
                    <a:pt x="1281" y="96"/>
                    <a:pt x="1272" y="96"/>
                  </a:cubicBezTo>
                  <a:cubicBezTo>
                    <a:pt x="1260" y="96"/>
                    <a:pt x="1251" y="88"/>
                    <a:pt x="1251" y="72"/>
                  </a:cubicBezTo>
                  <a:cubicBezTo>
                    <a:pt x="1305" y="72"/>
                    <a:pt x="1305" y="72"/>
                    <a:pt x="1305" y="72"/>
                  </a:cubicBezTo>
                  <a:cubicBezTo>
                    <a:pt x="1305" y="68"/>
                    <a:pt x="1305" y="68"/>
                    <a:pt x="1305" y="68"/>
                  </a:cubicBezTo>
                  <a:cubicBezTo>
                    <a:pt x="1305" y="47"/>
                    <a:pt x="1293" y="30"/>
                    <a:pt x="1272" y="30"/>
                  </a:cubicBezTo>
                  <a:moveTo>
                    <a:pt x="1182" y="96"/>
                  </a:moveTo>
                  <a:cubicBezTo>
                    <a:pt x="1170" y="96"/>
                    <a:pt x="1161" y="87"/>
                    <a:pt x="1161" y="70"/>
                  </a:cubicBezTo>
                  <a:cubicBezTo>
                    <a:pt x="1161" y="53"/>
                    <a:pt x="1170" y="44"/>
                    <a:pt x="1182" y="44"/>
                  </a:cubicBezTo>
                  <a:cubicBezTo>
                    <a:pt x="1194" y="44"/>
                    <a:pt x="1203" y="51"/>
                    <a:pt x="1204" y="66"/>
                  </a:cubicBezTo>
                  <a:cubicBezTo>
                    <a:pt x="1204" y="74"/>
                    <a:pt x="1204" y="74"/>
                    <a:pt x="1204" y="74"/>
                  </a:cubicBezTo>
                  <a:cubicBezTo>
                    <a:pt x="1203" y="89"/>
                    <a:pt x="1194" y="96"/>
                    <a:pt x="1182" y="96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3" y="42"/>
                    <a:pt x="1203" y="42"/>
                    <a:pt x="1203" y="42"/>
                  </a:cubicBezTo>
                  <a:cubicBezTo>
                    <a:pt x="1199" y="35"/>
                    <a:pt x="1191" y="30"/>
                    <a:pt x="1180" y="30"/>
                  </a:cubicBezTo>
                  <a:cubicBezTo>
                    <a:pt x="1162" y="30"/>
                    <a:pt x="1146" y="45"/>
                    <a:pt x="1146" y="70"/>
                  </a:cubicBezTo>
                  <a:cubicBezTo>
                    <a:pt x="1146" y="95"/>
                    <a:pt x="1162" y="110"/>
                    <a:pt x="1180" y="110"/>
                  </a:cubicBezTo>
                  <a:cubicBezTo>
                    <a:pt x="1192" y="110"/>
                    <a:pt x="1199" y="105"/>
                    <a:pt x="1204" y="98"/>
                  </a:cubicBezTo>
                  <a:cubicBezTo>
                    <a:pt x="1204" y="98"/>
                    <a:pt x="1204" y="98"/>
                    <a:pt x="1204" y="98"/>
                  </a:cubicBezTo>
                  <a:cubicBezTo>
                    <a:pt x="1204" y="108"/>
                    <a:pt x="1204" y="108"/>
                    <a:pt x="1204" y="108"/>
                  </a:cubicBezTo>
                  <a:cubicBezTo>
                    <a:pt x="1220" y="108"/>
                    <a:pt x="1220" y="108"/>
                    <a:pt x="1220" y="108"/>
                  </a:cubicBezTo>
                  <a:cubicBezTo>
                    <a:pt x="1220" y="2"/>
                    <a:pt x="1220" y="2"/>
                    <a:pt x="1220" y="2"/>
                  </a:cubicBezTo>
                  <a:lnTo>
                    <a:pt x="1204" y="4"/>
                  </a:lnTo>
                  <a:close/>
                  <a:moveTo>
                    <a:pt x="1103" y="30"/>
                  </a:moveTo>
                  <a:cubicBezTo>
                    <a:pt x="1093" y="30"/>
                    <a:pt x="1085" y="36"/>
                    <a:pt x="1081" y="42"/>
                  </a:cubicBezTo>
                  <a:cubicBezTo>
                    <a:pt x="1079" y="42"/>
                    <a:pt x="1079" y="42"/>
                    <a:pt x="1079" y="42"/>
                  </a:cubicBezTo>
                  <a:cubicBezTo>
                    <a:pt x="1079" y="32"/>
                    <a:pt x="1079" y="32"/>
                    <a:pt x="1079" y="32"/>
                  </a:cubicBezTo>
                  <a:cubicBezTo>
                    <a:pt x="1065" y="32"/>
                    <a:pt x="1065" y="32"/>
                    <a:pt x="1065" y="32"/>
                  </a:cubicBezTo>
                  <a:cubicBezTo>
                    <a:pt x="1065" y="108"/>
                    <a:pt x="1065" y="108"/>
                    <a:pt x="1065" y="108"/>
                  </a:cubicBezTo>
                  <a:cubicBezTo>
                    <a:pt x="1080" y="108"/>
                    <a:pt x="1080" y="108"/>
                    <a:pt x="1080" y="108"/>
                  </a:cubicBezTo>
                  <a:cubicBezTo>
                    <a:pt x="1080" y="68"/>
                    <a:pt x="1080" y="68"/>
                    <a:pt x="1080" y="68"/>
                  </a:cubicBezTo>
                  <a:cubicBezTo>
                    <a:pt x="1080" y="59"/>
                    <a:pt x="1082" y="54"/>
                    <a:pt x="1084" y="51"/>
                  </a:cubicBezTo>
                  <a:cubicBezTo>
                    <a:pt x="1088" y="46"/>
                    <a:pt x="1094" y="44"/>
                    <a:pt x="1100" y="44"/>
                  </a:cubicBezTo>
                  <a:cubicBezTo>
                    <a:pt x="1110" y="44"/>
                    <a:pt x="1115" y="49"/>
                    <a:pt x="1115" y="63"/>
                  </a:cubicBezTo>
                  <a:cubicBezTo>
                    <a:pt x="1115" y="108"/>
                    <a:pt x="1115" y="108"/>
                    <a:pt x="1115" y="108"/>
                  </a:cubicBezTo>
                  <a:cubicBezTo>
                    <a:pt x="1130" y="108"/>
                    <a:pt x="1130" y="108"/>
                    <a:pt x="1130" y="108"/>
                  </a:cubicBezTo>
                  <a:cubicBezTo>
                    <a:pt x="1130" y="58"/>
                    <a:pt x="1130" y="58"/>
                    <a:pt x="1130" y="58"/>
                  </a:cubicBezTo>
                  <a:cubicBezTo>
                    <a:pt x="1130" y="37"/>
                    <a:pt x="1118" y="30"/>
                    <a:pt x="1103" y="30"/>
                  </a:cubicBezTo>
                  <a:moveTo>
                    <a:pt x="1028" y="32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7" y="86"/>
                    <a:pt x="1024" y="90"/>
                  </a:cubicBezTo>
                  <a:cubicBezTo>
                    <a:pt x="1020" y="94"/>
                    <a:pt x="1014" y="97"/>
                    <a:pt x="1008" y="97"/>
                  </a:cubicBezTo>
                  <a:cubicBezTo>
                    <a:pt x="998" y="97"/>
                    <a:pt x="993" y="92"/>
                    <a:pt x="993" y="78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78" y="32"/>
                    <a:pt x="978" y="32"/>
                    <a:pt x="978" y="32"/>
                  </a:cubicBezTo>
                  <a:cubicBezTo>
                    <a:pt x="978" y="83"/>
                    <a:pt x="978" y="83"/>
                    <a:pt x="978" y="83"/>
                  </a:cubicBezTo>
                  <a:cubicBezTo>
                    <a:pt x="978" y="104"/>
                    <a:pt x="990" y="110"/>
                    <a:pt x="1005" y="110"/>
                  </a:cubicBezTo>
                  <a:cubicBezTo>
                    <a:pt x="1015" y="110"/>
                    <a:pt x="1023" y="105"/>
                    <a:pt x="1028" y="99"/>
                  </a:cubicBezTo>
                  <a:cubicBezTo>
                    <a:pt x="1029" y="99"/>
                    <a:pt x="1029" y="99"/>
                    <a:pt x="1029" y="99"/>
                  </a:cubicBezTo>
                  <a:cubicBezTo>
                    <a:pt x="1030" y="108"/>
                    <a:pt x="1030" y="108"/>
                    <a:pt x="1030" y="108"/>
                  </a:cubicBezTo>
                  <a:cubicBezTo>
                    <a:pt x="1044" y="108"/>
                    <a:pt x="1044" y="108"/>
                    <a:pt x="1044" y="108"/>
                  </a:cubicBezTo>
                  <a:cubicBezTo>
                    <a:pt x="1044" y="32"/>
                    <a:pt x="1044" y="32"/>
                    <a:pt x="1044" y="32"/>
                  </a:cubicBezTo>
                  <a:lnTo>
                    <a:pt x="1028" y="32"/>
                  </a:lnTo>
                  <a:close/>
                  <a:moveTo>
                    <a:pt x="893" y="23"/>
                  </a:moveTo>
                  <a:cubicBezTo>
                    <a:pt x="907" y="23"/>
                    <a:pt x="907" y="23"/>
                    <a:pt x="907" y="23"/>
                  </a:cubicBezTo>
                  <a:cubicBezTo>
                    <a:pt x="935" y="23"/>
                    <a:pt x="945" y="35"/>
                    <a:pt x="945" y="58"/>
                  </a:cubicBezTo>
                  <a:cubicBezTo>
                    <a:pt x="945" y="82"/>
                    <a:pt x="935" y="94"/>
                    <a:pt x="907" y="94"/>
                  </a:cubicBezTo>
                  <a:cubicBezTo>
                    <a:pt x="893" y="94"/>
                    <a:pt x="893" y="94"/>
                    <a:pt x="893" y="94"/>
                  </a:cubicBezTo>
                  <a:lnTo>
                    <a:pt x="893" y="23"/>
                  </a:lnTo>
                  <a:close/>
                  <a:moveTo>
                    <a:pt x="907" y="9"/>
                  </a:moveTo>
                  <a:cubicBezTo>
                    <a:pt x="877" y="9"/>
                    <a:pt x="877" y="9"/>
                    <a:pt x="877" y="9"/>
                  </a:cubicBezTo>
                  <a:cubicBezTo>
                    <a:pt x="877" y="108"/>
                    <a:pt x="877" y="108"/>
                    <a:pt x="877" y="108"/>
                  </a:cubicBezTo>
                  <a:cubicBezTo>
                    <a:pt x="907" y="108"/>
                    <a:pt x="907" y="108"/>
                    <a:pt x="907" y="108"/>
                  </a:cubicBezTo>
                  <a:cubicBezTo>
                    <a:pt x="944" y="108"/>
                    <a:pt x="961" y="89"/>
                    <a:pt x="961" y="58"/>
                  </a:cubicBezTo>
                  <a:cubicBezTo>
                    <a:pt x="961" y="28"/>
                    <a:pt x="944" y="9"/>
                    <a:pt x="907" y="9"/>
                  </a:cubicBezTo>
                  <a:moveTo>
                    <a:pt x="822" y="14"/>
                  </a:moveTo>
                  <a:cubicBezTo>
                    <a:pt x="826" y="14"/>
                    <a:pt x="829" y="15"/>
                    <a:pt x="832" y="16"/>
                  </a:cubicBezTo>
                  <a:cubicBezTo>
                    <a:pt x="832" y="2"/>
                    <a:pt x="832" y="2"/>
                    <a:pt x="832" y="2"/>
                  </a:cubicBezTo>
                  <a:cubicBezTo>
                    <a:pt x="829" y="1"/>
                    <a:pt x="826" y="1"/>
                    <a:pt x="821" y="1"/>
                  </a:cubicBezTo>
                  <a:cubicBezTo>
                    <a:pt x="808" y="1"/>
                    <a:pt x="793" y="7"/>
                    <a:pt x="793" y="29"/>
                  </a:cubicBezTo>
                  <a:cubicBezTo>
                    <a:pt x="793" y="32"/>
                    <a:pt x="793" y="32"/>
                    <a:pt x="793" y="32"/>
                  </a:cubicBezTo>
                  <a:cubicBezTo>
                    <a:pt x="781" y="32"/>
                    <a:pt x="781" y="32"/>
                    <a:pt x="781" y="32"/>
                  </a:cubicBezTo>
                  <a:cubicBezTo>
                    <a:pt x="781" y="45"/>
                    <a:pt x="781" y="45"/>
                    <a:pt x="781" y="45"/>
                  </a:cubicBezTo>
                  <a:cubicBezTo>
                    <a:pt x="793" y="45"/>
                    <a:pt x="793" y="45"/>
                    <a:pt x="793" y="45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829" y="45"/>
                    <a:pt x="829" y="45"/>
                    <a:pt x="829" y="45"/>
                  </a:cubicBezTo>
                  <a:cubicBezTo>
                    <a:pt x="829" y="32"/>
                    <a:pt x="829" y="32"/>
                    <a:pt x="829" y="32"/>
                  </a:cubicBezTo>
                  <a:cubicBezTo>
                    <a:pt x="808" y="32"/>
                    <a:pt x="808" y="32"/>
                    <a:pt x="808" y="32"/>
                  </a:cubicBezTo>
                  <a:cubicBezTo>
                    <a:pt x="808" y="30"/>
                    <a:pt x="808" y="30"/>
                    <a:pt x="808" y="30"/>
                  </a:cubicBezTo>
                  <a:cubicBezTo>
                    <a:pt x="808" y="19"/>
                    <a:pt x="813" y="14"/>
                    <a:pt x="822" y="14"/>
                  </a:cubicBezTo>
                  <a:moveTo>
                    <a:pt x="757" y="70"/>
                  </a:moveTo>
                  <a:cubicBezTo>
                    <a:pt x="757" y="87"/>
                    <a:pt x="749" y="96"/>
                    <a:pt x="735" y="96"/>
                  </a:cubicBezTo>
                  <a:cubicBezTo>
                    <a:pt x="722" y="96"/>
                    <a:pt x="714" y="87"/>
                    <a:pt x="714" y="70"/>
                  </a:cubicBezTo>
                  <a:cubicBezTo>
                    <a:pt x="714" y="53"/>
                    <a:pt x="722" y="44"/>
                    <a:pt x="735" y="44"/>
                  </a:cubicBezTo>
                  <a:cubicBezTo>
                    <a:pt x="749" y="44"/>
                    <a:pt x="757" y="53"/>
                    <a:pt x="757" y="70"/>
                  </a:cubicBezTo>
                  <a:moveTo>
                    <a:pt x="772" y="70"/>
                  </a:moveTo>
                  <a:cubicBezTo>
                    <a:pt x="772" y="46"/>
                    <a:pt x="757" y="30"/>
                    <a:pt x="735" y="30"/>
                  </a:cubicBezTo>
                  <a:cubicBezTo>
                    <a:pt x="713" y="30"/>
                    <a:pt x="698" y="46"/>
                    <a:pt x="698" y="70"/>
                  </a:cubicBezTo>
                  <a:cubicBezTo>
                    <a:pt x="698" y="94"/>
                    <a:pt x="713" y="110"/>
                    <a:pt x="735" y="110"/>
                  </a:cubicBezTo>
                  <a:cubicBezTo>
                    <a:pt x="757" y="110"/>
                    <a:pt x="772" y="94"/>
                    <a:pt x="772" y="70"/>
                  </a:cubicBezTo>
                  <a:moveTo>
                    <a:pt x="657" y="32"/>
                  </a:moveTo>
                  <a:cubicBezTo>
                    <a:pt x="641" y="32"/>
                    <a:pt x="641" y="32"/>
                    <a:pt x="641" y="3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00" y="32"/>
                    <a:pt x="600" y="32"/>
                    <a:pt x="600" y="32"/>
                  </a:cubicBezTo>
                  <a:cubicBezTo>
                    <a:pt x="582" y="32"/>
                    <a:pt x="582" y="32"/>
                    <a:pt x="582" y="32"/>
                  </a:cubicBezTo>
                  <a:cubicBezTo>
                    <a:pt x="612" y="109"/>
                    <a:pt x="612" y="109"/>
                    <a:pt x="612" y="109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7" y="137"/>
                    <a:pt x="617" y="137"/>
                    <a:pt x="617" y="137"/>
                  </a:cubicBezTo>
                  <a:lnTo>
                    <a:pt x="657" y="32"/>
                  </a:lnTo>
                  <a:close/>
                  <a:moveTo>
                    <a:pt x="557" y="80"/>
                  </a:moveTo>
                  <a:cubicBezTo>
                    <a:pt x="557" y="45"/>
                    <a:pt x="557" y="45"/>
                    <a:pt x="557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32"/>
                    <a:pt x="576" y="32"/>
                    <a:pt x="576" y="32"/>
                  </a:cubicBezTo>
                  <a:cubicBezTo>
                    <a:pt x="557" y="32"/>
                    <a:pt x="557" y="32"/>
                    <a:pt x="557" y="32"/>
                  </a:cubicBezTo>
                  <a:cubicBezTo>
                    <a:pt x="557" y="12"/>
                    <a:pt x="557" y="12"/>
                    <a:pt x="557" y="12"/>
                  </a:cubicBezTo>
                  <a:cubicBezTo>
                    <a:pt x="542" y="14"/>
                    <a:pt x="542" y="14"/>
                    <a:pt x="542" y="14"/>
                  </a:cubicBezTo>
                  <a:cubicBezTo>
                    <a:pt x="542" y="32"/>
                    <a:pt x="542" y="32"/>
                    <a:pt x="542" y="32"/>
                  </a:cubicBezTo>
                  <a:cubicBezTo>
                    <a:pt x="532" y="32"/>
                    <a:pt x="532" y="32"/>
                    <a:pt x="532" y="32"/>
                  </a:cubicBezTo>
                  <a:cubicBezTo>
                    <a:pt x="532" y="45"/>
                    <a:pt x="532" y="45"/>
                    <a:pt x="532" y="45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81"/>
                    <a:pt x="542" y="81"/>
                    <a:pt x="542" y="81"/>
                  </a:cubicBezTo>
                  <a:cubicBezTo>
                    <a:pt x="542" y="103"/>
                    <a:pt x="556" y="109"/>
                    <a:pt x="569" y="109"/>
                  </a:cubicBezTo>
                  <a:cubicBezTo>
                    <a:pt x="573" y="109"/>
                    <a:pt x="577" y="109"/>
                    <a:pt x="579" y="108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577" y="95"/>
                    <a:pt x="573" y="96"/>
                    <a:pt x="570" y="96"/>
                  </a:cubicBezTo>
                  <a:cubicBezTo>
                    <a:pt x="562" y="96"/>
                    <a:pt x="557" y="91"/>
                    <a:pt x="557" y="80"/>
                  </a:cubicBezTo>
                  <a:moveTo>
                    <a:pt x="519" y="32"/>
                  </a:moveTo>
                  <a:cubicBezTo>
                    <a:pt x="504" y="32"/>
                    <a:pt x="504" y="32"/>
                    <a:pt x="504" y="32"/>
                  </a:cubicBezTo>
                  <a:cubicBezTo>
                    <a:pt x="504" y="108"/>
                    <a:pt x="504" y="108"/>
                    <a:pt x="504" y="108"/>
                  </a:cubicBezTo>
                  <a:cubicBezTo>
                    <a:pt x="519" y="108"/>
                    <a:pt x="519" y="108"/>
                    <a:pt x="519" y="108"/>
                  </a:cubicBezTo>
                  <a:lnTo>
                    <a:pt x="519" y="32"/>
                  </a:lnTo>
                  <a:close/>
                  <a:moveTo>
                    <a:pt x="521" y="10"/>
                  </a:moveTo>
                  <a:cubicBezTo>
                    <a:pt x="521" y="4"/>
                    <a:pt x="517" y="0"/>
                    <a:pt x="511" y="0"/>
                  </a:cubicBezTo>
                  <a:cubicBezTo>
                    <a:pt x="506" y="0"/>
                    <a:pt x="501" y="4"/>
                    <a:pt x="501" y="10"/>
                  </a:cubicBezTo>
                  <a:cubicBezTo>
                    <a:pt x="501" y="15"/>
                    <a:pt x="506" y="19"/>
                    <a:pt x="511" y="19"/>
                  </a:cubicBezTo>
                  <a:cubicBezTo>
                    <a:pt x="517" y="19"/>
                    <a:pt x="521" y="15"/>
                    <a:pt x="521" y="10"/>
                  </a:cubicBezTo>
                  <a:moveTo>
                    <a:pt x="436" y="85"/>
                  </a:moveTo>
                  <a:cubicBezTo>
                    <a:pt x="428" y="94"/>
                    <a:pt x="428" y="94"/>
                    <a:pt x="428" y="94"/>
                  </a:cubicBezTo>
                  <a:cubicBezTo>
                    <a:pt x="433" y="102"/>
                    <a:pt x="443" y="110"/>
                    <a:pt x="458" y="110"/>
                  </a:cubicBezTo>
                  <a:cubicBezTo>
                    <a:pt x="475" y="110"/>
                    <a:pt x="487" y="101"/>
                    <a:pt x="487" y="86"/>
                  </a:cubicBezTo>
                  <a:cubicBezTo>
                    <a:pt x="487" y="72"/>
                    <a:pt x="476" y="66"/>
                    <a:pt x="462" y="63"/>
                  </a:cubicBezTo>
                  <a:cubicBezTo>
                    <a:pt x="453" y="60"/>
                    <a:pt x="445" y="58"/>
                    <a:pt x="445" y="51"/>
                  </a:cubicBezTo>
                  <a:cubicBezTo>
                    <a:pt x="445" y="47"/>
                    <a:pt x="450" y="43"/>
                    <a:pt x="458" y="43"/>
                  </a:cubicBezTo>
                  <a:cubicBezTo>
                    <a:pt x="466" y="43"/>
                    <a:pt x="474" y="48"/>
                    <a:pt x="478" y="53"/>
                  </a:cubicBezTo>
                  <a:cubicBezTo>
                    <a:pt x="486" y="42"/>
                    <a:pt x="486" y="42"/>
                    <a:pt x="486" y="42"/>
                  </a:cubicBezTo>
                  <a:cubicBezTo>
                    <a:pt x="480" y="35"/>
                    <a:pt x="470" y="30"/>
                    <a:pt x="458" y="30"/>
                  </a:cubicBezTo>
                  <a:cubicBezTo>
                    <a:pt x="442" y="30"/>
                    <a:pt x="431" y="39"/>
                    <a:pt x="431" y="53"/>
                  </a:cubicBezTo>
                  <a:cubicBezTo>
                    <a:pt x="431" y="67"/>
                    <a:pt x="442" y="72"/>
                    <a:pt x="456" y="76"/>
                  </a:cubicBezTo>
                  <a:cubicBezTo>
                    <a:pt x="467" y="78"/>
                    <a:pt x="472" y="81"/>
                    <a:pt x="472" y="88"/>
                  </a:cubicBezTo>
                  <a:cubicBezTo>
                    <a:pt x="472" y="94"/>
                    <a:pt x="467" y="97"/>
                    <a:pt x="458" y="97"/>
                  </a:cubicBezTo>
                  <a:cubicBezTo>
                    <a:pt x="448" y="97"/>
                    <a:pt x="440" y="91"/>
                    <a:pt x="436" y="85"/>
                  </a:cubicBezTo>
                  <a:moveTo>
                    <a:pt x="417" y="30"/>
                  </a:moveTo>
                  <a:cubicBezTo>
                    <a:pt x="409" y="30"/>
                    <a:pt x="401" y="35"/>
                    <a:pt x="397" y="44"/>
                  </a:cubicBezTo>
                  <a:cubicBezTo>
                    <a:pt x="396" y="44"/>
                    <a:pt x="396" y="44"/>
                    <a:pt x="396" y="44"/>
                  </a:cubicBezTo>
                  <a:cubicBezTo>
                    <a:pt x="396" y="33"/>
                    <a:pt x="396" y="33"/>
                    <a:pt x="396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8"/>
                    <a:pt x="381" y="108"/>
                    <a:pt x="381" y="108"/>
                  </a:cubicBezTo>
                  <a:cubicBezTo>
                    <a:pt x="397" y="108"/>
                    <a:pt x="397" y="108"/>
                    <a:pt x="397" y="108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397" y="52"/>
                    <a:pt x="405" y="45"/>
                    <a:pt x="416" y="45"/>
                  </a:cubicBezTo>
                  <a:cubicBezTo>
                    <a:pt x="418" y="45"/>
                    <a:pt x="420" y="45"/>
                    <a:pt x="421" y="46"/>
                  </a:cubicBezTo>
                  <a:cubicBezTo>
                    <a:pt x="422" y="31"/>
                    <a:pt x="422" y="31"/>
                    <a:pt x="422" y="31"/>
                  </a:cubicBezTo>
                  <a:cubicBezTo>
                    <a:pt x="421" y="31"/>
                    <a:pt x="420" y="30"/>
                    <a:pt x="417" y="30"/>
                  </a:cubicBezTo>
                  <a:moveTo>
                    <a:pt x="331" y="43"/>
                  </a:moveTo>
                  <a:cubicBezTo>
                    <a:pt x="342" y="43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1" y="43"/>
                    <a:pt x="331" y="43"/>
                  </a:cubicBezTo>
                  <a:moveTo>
                    <a:pt x="332" y="30"/>
                  </a:moveTo>
                  <a:cubicBezTo>
                    <a:pt x="310" y="30"/>
                    <a:pt x="295" y="47"/>
                    <a:pt x="295" y="70"/>
                  </a:cubicBezTo>
                  <a:cubicBezTo>
                    <a:pt x="295" y="95"/>
                    <a:pt x="311" y="110"/>
                    <a:pt x="332" y="110"/>
                  </a:cubicBezTo>
                  <a:cubicBezTo>
                    <a:pt x="347" y="110"/>
                    <a:pt x="360" y="101"/>
                    <a:pt x="363" y="90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47" y="93"/>
                    <a:pt x="340" y="96"/>
                    <a:pt x="332" y="96"/>
                  </a:cubicBezTo>
                  <a:cubicBezTo>
                    <a:pt x="320" y="96"/>
                    <a:pt x="311" y="88"/>
                    <a:pt x="310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47"/>
                    <a:pt x="353" y="30"/>
                    <a:pt x="332" y="30"/>
                  </a:cubicBezTo>
                  <a:moveTo>
                    <a:pt x="274" y="32"/>
                  </a:moveTo>
                  <a:cubicBezTo>
                    <a:pt x="253" y="92"/>
                    <a:pt x="253" y="92"/>
                    <a:pt x="253" y="9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90" y="32"/>
                    <a:pt x="290" y="32"/>
                    <a:pt x="290" y="32"/>
                  </a:cubicBezTo>
                  <a:lnTo>
                    <a:pt x="274" y="32"/>
                  </a:lnTo>
                  <a:close/>
                  <a:moveTo>
                    <a:pt x="202" y="32"/>
                  </a:moveTo>
                  <a:cubicBezTo>
                    <a:pt x="187" y="32"/>
                    <a:pt x="187" y="32"/>
                    <a:pt x="187" y="32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2"/>
                  </a:lnTo>
                  <a:close/>
                  <a:moveTo>
                    <a:pt x="205" y="10"/>
                  </a:moveTo>
                  <a:cubicBezTo>
                    <a:pt x="205" y="4"/>
                    <a:pt x="200" y="0"/>
                    <a:pt x="195" y="0"/>
                  </a:cubicBezTo>
                  <a:cubicBezTo>
                    <a:pt x="189" y="0"/>
                    <a:pt x="185" y="4"/>
                    <a:pt x="185" y="10"/>
                  </a:cubicBezTo>
                  <a:cubicBezTo>
                    <a:pt x="185" y="15"/>
                    <a:pt x="189" y="19"/>
                    <a:pt x="195" y="19"/>
                  </a:cubicBezTo>
                  <a:cubicBezTo>
                    <a:pt x="200" y="19"/>
                    <a:pt x="205" y="15"/>
                    <a:pt x="205" y="10"/>
                  </a:cubicBezTo>
                  <a:moveTo>
                    <a:pt x="140" y="30"/>
                  </a:moveTo>
                  <a:cubicBezTo>
                    <a:pt x="129" y="30"/>
                    <a:pt x="121" y="36"/>
                    <a:pt x="117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59"/>
                    <a:pt x="118" y="54"/>
                    <a:pt x="121" y="51"/>
                  </a:cubicBezTo>
                  <a:cubicBezTo>
                    <a:pt x="125" y="46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7" y="37"/>
                    <a:pt x="154" y="30"/>
                    <a:pt x="140" y="30"/>
                  </a:cubicBezTo>
                  <a:moveTo>
                    <a:pt x="16" y="6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5"/>
                    <a:pt x="13" y="111"/>
                    <a:pt x="40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7"/>
                    <a:pt x="57" y="97"/>
                    <a:pt x="40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38" name="Freeform 6"/>
            <p:cNvSpPr>
              <a:spLocks noEditPoints="1"/>
            </p:cNvSpPr>
            <p:nvPr userDrawn="1"/>
          </p:nvSpPr>
          <p:spPr bwMode="auto">
            <a:xfrm>
              <a:off x="3322" y="1740"/>
              <a:ext cx="3158" cy="285"/>
            </a:xfrm>
            <a:custGeom>
              <a:avLst/>
              <a:gdLst>
                <a:gd name="T0" fmla="*/ 1471 w 1537"/>
                <a:gd name="T1" fmla="*/ 33 h 138"/>
                <a:gd name="T2" fmla="*/ 1507 w 1537"/>
                <a:gd name="T3" fmla="*/ 45 h 138"/>
                <a:gd name="T4" fmla="*/ 1510 w 1537"/>
                <a:gd name="T5" fmla="*/ 31 h 138"/>
                <a:gd name="T6" fmla="*/ 1413 w 1537"/>
                <a:gd name="T7" fmla="*/ 97 h 138"/>
                <a:gd name="T8" fmla="*/ 1377 w 1537"/>
                <a:gd name="T9" fmla="*/ 71 h 138"/>
                <a:gd name="T10" fmla="*/ 1387 w 1537"/>
                <a:gd name="T11" fmla="*/ 113 h 138"/>
                <a:gd name="T12" fmla="*/ 1436 w 1537"/>
                <a:gd name="T13" fmla="*/ 33 h 138"/>
                <a:gd name="T14" fmla="*/ 1361 w 1537"/>
                <a:gd name="T15" fmla="*/ 33 h 138"/>
                <a:gd name="T16" fmla="*/ 1363 w 1537"/>
                <a:gd name="T17" fmla="*/ 10 h 138"/>
                <a:gd name="T18" fmla="*/ 1304 w 1537"/>
                <a:gd name="T19" fmla="*/ 63 h 138"/>
                <a:gd name="T20" fmla="*/ 1300 w 1537"/>
                <a:gd name="T21" fmla="*/ 31 h 138"/>
                <a:gd name="T22" fmla="*/ 1278 w 1537"/>
                <a:gd name="T23" fmla="*/ 85 h 138"/>
                <a:gd name="T24" fmla="*/ 1225 w 1537"/>
                <a:gd name="T25" fmla="*/ 31 h 138"/>
                <a:gd name="T26" fmla="*/ 1225 w 1537"/>
                <a:gd name="T27" fmla="*/ 97 h 138"/>
                <a:gd name="T28" fmla="*/ 1109 w 1537"/>
                <a:gd name="T29" fmla="*/ 23 h 138"/>
                <a:gd name="T30" fmla="*/ 1109 w 1537"/>
                <a:gd name="T31" fmla="*/ 23 h 138"/>
                <a:gd name="T32" fmla="*/ 1176 w 1537"/>
                <a:gd name="T33" fmla="*/ 59 h 138"/>
                <a:gd name="T34" fmla="*/ 1010 w 1537"/>
                <a:gd name="T35" fmla="*/ 90 h 138"/>
                <a:gd name="T36" fmla="*/ 992 w 1537"/>
                <a:gd name="T37" fmla="*/ 47 h 138"/>
                <a:gd name="T38" fmla="*/ 1025 w 1537"/>
                <a:gd name="T39" fmla="*/ 55 h 138"/>
                <a:gd name="T40" fmla="*/ 970 w 1537"/>
                <a:gd name="T41" fmla="*/ 32 h 138"/>
                <a:gd name="T42" fmla="*/ 1041 w 1537"/>
                <a:gd name="T43" fmla="*/ 110 h 138"/>
                <a:gd name="T44" fmla="*/ 888 w 1537"/>
                <a:gd name="T45" fmla="*/ 45 h 138"/>
                <a:gd name="T46" fmla="*/ 873 w 1537"/>
                <a:gd name="T47" fmla="*/ 14 h 138"/>
                <a:gd name="T48" fmla="*/ 873 w 1537"/>
                <a:gd name="T49" fmla="*/ 82 h 138"/>
                <a:gd name="T50" fmla="*/ 854 w 1537"/>
                <a:gd name="T51" fmla="*/ 31 h 138"/>
                <a:gd name="T52" fmla="*/ 818 w 1537"/>
                <a:gd name="T53" fmla="*/ 109 h 138"/>
                <a:gd name="T54" fmla="*/ 858 w 1537"/>
                <a:gd name="T55" fmla="*/ 32 h 138"/>
                <a:gd name="T56" fmla="*/ 742 w 1537"/>
                <a:gd name="T57" fmla="*/ 74 h 138"/>
                <a:gd name="T58" fmla="*/ 712 w 1537"/>
                <a:gd name="T59" fmla="*/ 109 h 138"/>
                <a:gd name="T60" fmla="*/ 667 w 1537"/>
                <a:gd name="T61" fmla="*/ 15 h 138"/>
                <a:gd name="T62" fmla="*/ 637 w 1537"/>
                <a:gd name="T63" fmla="*/ 33 h 138"/>
                <a:gd name="T64" fmla="*/ 653 w 1537"/>
                <a:gd name="T65" fmla="*/ 109 h 138"/>
                <a:gd name="T66" fmla="*/ 653 w 1537"/>
                <a:gd name="T67" fmla="*/ 31 h 138"/>
                <a:gd name="T68" fmla="*/ 579 w 1537"/>
                <a:gd name="T69" fmla="*/ 44 h 138"/>
                <a:gd name="T70" fmla="*/ 579 w 1537"/>
                <a:gd name="T71" fmla="*/ 110 h 138"/>
                <a:gd name="T72" fmla="*/ 464 w 1537"/>
                <a:gd name="T73" fmla="*/ 44 h 138"/>
                <a:gd name="T74" fmla="*/ 484 w 1537"/>
                <a:gd name="T75" fmla="*/ 84 h 138"/>
                <a:gd name="T76" fmla="*/ 464 w 1537"/>
                <a:gd name="T77" fmla="*/ 31 h 138"/>
                <a:gd name="T78" fmla="*/ 375 w 1537"/>
                <a:gd name="T79" fmla="*/ 97 h 138"/>
                <a:gd name="T80" fmla="*/ 338 w 1537"/>
                <a:gd name="T81" fmla="*/ 71 h 138"/>
                <a:gd name="T82" fmla="*/ 349 w 1537"/>
                <a:gd name="T83" fmla="*/ 113 h 138"/>
                <a:gd name="T84" fmla="*/ 398 w 1537"/>
                <a:gd name="T85" fmla="*/ 33 h 138"/>
                <a:gd name="T86" fmla="*/ 294 w 1537"/>
                <a:gd name="T87" fmla="*/ 31 h 138"/>
                <a:gd name="T88" fmla="*/ 294 w 1537"/>
                <a:gd name="T89" fmla="*/ 97 h 138"/>
                <a:gd name="T90" fmla="*/ 241 w 1537"/>
                <a:gd name="T91" fmla="*/ 109 h 138"/>
                <a:gd name="T92" fmla="*/ 206 w 1537"/>
                <a:gd name="T93" fmla="*/ 109 h 138"/>
                <a:gd name="T94" fmla="*/ 160 w 1537"/>
                <a:gd name="T95" fmla="*/ 71 h 138"/>
                <a:gd name="T96" fmla="*/ 175 w 1537"/>
                <a:gd name="T97" fmla="*/ 71 h 138"/>
                <a:gd name="T98" fmla="*/ 88 w 1537"/>
                <a:gd name="T99" fmla="*/ 80 h 138"/>
                <a:gd name="T100" fmla="*/ 73 w 1537"/>
                <a:gd name="T101" fmla="*/ 45 h 138"/>
                <a:gd name="T102" fmla="*/ 88 w 1537"/>
                <a:gd name="T103" fmla="*/ 8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7" h="138">
                  <a:moveTo>
                    <a:pt x="1510" y="31"/>
                  </a:moveTo>
                  <a:cubicBezTo>
                    <a:pt x="1500" y="31"/>
                    <a:pt x="1491" y="36"/>
                    <a:pt x="1487" y="43"/>
                  </a:cubicBezTo>
                  <a:cubicBezTo>
                    <a:pt x="1486" y="43"/>
                    <a:pt x="1486" y="43"/>
                    <a:pt x="1486" y="43"/>
                  </a:cubicBezTo>
                  <a:cubicBezTo>
                    <a:pt x="1485" y="33"/>
                    <a:pt x="1485" y="33"/>
                    <a:pt x="1485" y="33"/>
                  </a:cubicBezTo>
                  <a:cubicBezTo>
                    <a:pt x="1471" y="33"/>
                    <a:pt x="1471" y="33"/>
                    <a:pt x="1471" y="33"/>
                  </a:cubicBezTo>
                  <a:cubicBezTo>
                    <a:pt x="1471" y="109"/>
                    <a:pt x="1471" y="109"/>
                    <a:pt x="1471" y="109"/>
                  </a:cubicBezTo>
                  <a:cubicBezTo>
                    <a:pt x="1486" y="109"/>
                    <a:pt x="1486" y="109"/>
                    <a:pt x="1486" y="109"/>
                  </a:cubicBezTo>
                  <a:cubicBezTo>
                    <a:pt x="1486" y="69"/>
                    <a:pt x="1486" y="69"/>
                    <a:pt x="1486" y="69"/>
                  </a:cubicBezTo>
                  <a:cubicBezTo>
                    <a:pt x="1486" y="60"/>
                    <a:pt x="1488" y="55"/>
                    <a:pt x="1491" y="51"/>
                  </a:cubicBezTo>
                  <a:cubicBezTo>
                    <a:pt x="1495" y="47"/>
                    <a:pt x="1501" y="45"/>
                    <a:pt x="1507" y="45"/>
                  </a:cubicBezTo>
                  <a:cubicBezTo>
                    <a:pt x="1516" y="45"/>
                    <a:pt x="1522" y="50"/>
                    <a:pt x="1522" y="63"/>
                  </a:cubicBezTo>
                  <a:cubicBezTo>
                    <a:pt x="1522" y="109"/>
                    <a:pt x="1522" y="109"/>
                    <a:pt x="1522" y="109"/>
                  </a:cubicBezTo>
                  <a:cubicBezTo>
                    <a:pt x="1537" y="109"/>
                    <a:pt x="1537" y="109"/>
                    <a:pt x="1537" y="109"/>
                  </a:cubicBezTo>
                  <a:cubicBezTo>
                    <a:pt x="1537" y="58"/>
                    <a:pt x="1537" y="58"/>
                    <a:pt x="1537" y="58"/>
                  </a:cubicBezTo>
                  <a:cubicBezTo>
                    <a:pt x="1537" y="38"/>
                    <a:pt x="1524" y="31"/>
                    <a:pt x="1510" y="31"/>
                  </a:cubicBezTo>
                  <a:moveTo>
                    <a:pt x="1413" y="97"/>
                  </a:moveTo>
                  <a:cubicBezTo>
                    <a:pt x="1400" y="97"/>
                    <a:pt x="1392" y="88"/>
                    <a:pt x="1392" y="71"/>
                  </a:cubicBezTo>
                  <a:cubicBezTo>
                    <a:pt x="1392" y="53"/>
                    <a:pt x="1400" y="44"/>
                    <a:pt x="1413" y="44"/>
                  </a:cubicBezTo>
                  <a:cubicBezTo>
                    <a:pt x="1426" y="44"/>
                    <a:pt x="1435" y="53"/>
                    <a:pt x="1435" y="70"/>
                  </a:cubicBezTo>
                  <a:cubicBezTo>
                    <a:pt x="1435" y="88"/>
                    <a:pt x="1426" y="97"/>
                    <a:pt x="1413" y="97"/>
                  </a:cubicBezTo>
                  <a:moveTo>
                    <a:pt x="1436" y="33"/>
                  </a:moveTo>
                  <a:cubicBezTo>
                    <a:pt x="1436" y="42"/>
                    <a:pt x="1436" y="42"/>
                    <a:pt x="1436" y="42"/>
                  </a:cubicBezTo>
                  <a:cubicBezTo>
                    <a:pt x="1434" y="42"/>
                    <a:pt x="1434" y="42"/>
                    <a:pt x="1434" y="42"/>
                  </a:cubicBezTo>
                  <a:cubicBezTo>
                    <a:pt x="1430" y="36"/>
                    <a:pt x="1422" y="31"/>
                    <a:pt x="1410" y="31"/>
                  </a:cubicBezTo>
                  <a:cubicBezTo>
                    <a:pt x="1392" y="31"/>
                    <a:pt x="1377" y="46"/>
                    <a:pt x="1377" y="71"/>
                  </a:cubicBezTo>
                  <a:cubicBezTo>
                    <a:pt x="1377" y="95"/>
                    <a:pt x="1391" y="110"/>
                    <a:pt x="1411" y="110"/>
                  </a:cubicBezTo>
                  <a:cubicBezTo>
                    <a:pt x="1422" y="110"/>
                    <a:pt x="1430" y="105"/>
                    <a:pt x="1434" y="99"/>
                  </a:cubicBezTo>
                  <a:cubicBezTo>
                    <a:pt x="1435" y="99"/>
                    <a:pt x="1435" y="99"/>
                    <a:pt x="1435" y="99"/>
                  </a:cubicBezTo>
                  <a:cubicBezTo>
                    <a:pt x="1435" y="116"/>
                    <a:pt x="1427" y="125"/>
                    <a:pt x="1411" y="125"/>
                  </a:cubicBezTo>
                  <a:cubicBezTo>
                    <a:pt x="1400" y="125"/>
                    <a:pt x="1391" y="119"/>
                    <a:pt x="1387" y="113"/>
                  </a:cubicBezTo>
                  <a:cubicBezTo>
                    <a:pt x="1378" y="123"/>
                    <a:pt x="1378" y="123"/>
                    <a:pt x="1378" y="123"/>
                  </a:cubicBezTo>
                  <a:cubicBezTo>
                    <a:pt x="1385" y="132"/>
                    <a:pt x="1397" y="138"/>
                    <a:pt x="1412" y="138"/>
                  </a:cubicBezTo>
                  <a:cubicBezTo>
                    <a:pt x="1435" y="138"/>
                    <a:pt x="1450" y="124"/>
                    <a:pt x="1450" y="97"/>
                  </a:cubicBezTo>
                  <a:cubicBezTo>
                    <a:pt x="1450" y="33"/>
                    <a:pt x="1450" y="33"/>
                    <a:pt x="1450" y="33"/>
                  </a:cubicBezTo>
                  <a:lnTo>
                    <a:pt x="1436" y="33"/>
                  </a:lnTo>
                  <a:close/>
                  <a:moveTo>
                    <a:pt x="1361" y="33"/>
                  </a:moveTo>
                  <a:cubicBezTo>
                    <a:pt x="1346" y="33"/>
                    <a:pt x="1346" y="33"/>
                    <a:pt x="1346" y="33"/>
                  </a:cubicBezTo>
                  <a:cubicBezTo>
                    <a:pt x="1346" y="109"/>
                    <a:pt x="1346" y="109"/>
                    <a:pt x="1346" y="109"/>
                  </a:cubicBezTo>
                  <a:cubicBezTo>
                    <a:pt x="1361" y="109"/>
                    <a:pt x="1361" y="109"/>
                    <a:pt x="1361" y="109"/>
                  </a:cubicBezTo>
                  <a:lnTo>
                    <a:pt x="1361" y="33"/>
                  </a:lnTo>
                  <a:close/>
                  <a:moveTo>
                    <a:pt x="1363" y="10"/>
                  </a:moveTo>
                  <a:cubicBezTo>
                    <a:pt x="1363" y="4"/>
                    <a:pt x="1359" y="0"/>
                    <a:pt x="1353" y="0"/>
                  </a:cubicBezTo>
                  <a:cubicBezTo>
                    <a:pt x="1348" y="0"/>
                    <a:pt x="1343" y="4"/>
                    <a:pt x="1343" y="10"/>
                  </a:cubicBezTo>
                  <a:cubicBezTo>
                    <a:pt x="1343" y="16"/>
                    <a:pt x="1348" y="20"/>
                    <a:pt x="1353" y="20"/>
                  </a:cubicBezTo>
                  <a:cubicBezTo>
                    <a:pt x="1359" y="20"/>
                    <a:pt x="1363" y="16"/>
                    <a:pt x="1363" y="10"/>
                  </a:cubicBezTo>
                  <a:moveTo>
                    <a:pt x="1278" y="85"/>
                  </a:moveTo>
                  <a:cubicBezTo>
                    <a:pt x="1270" y="95"/>
                    <a:pt x="1270" y="95"/>
                    <a:pt x="1270" y="95"/>
                  </a:cubicBezTo>
                  <a:cubicBezTo>
                    <a:pt x="1275" y="103"/>
                    <a:pt x="1284" y="110"/>
                    <a:pt x="1300" y="110"/>
                  </a:cubicBezTo>
                  <a:cubicBezTo>
                    <a:pt x="1317" y="110"/>
                    <a:pt x="1329" y="101"/>
                    <a:pt x="1329" y="86"/>
                  </a:cubicBezTo>
                  <a:cubicBezTo>
                    <a:pt x="1329" y="72"/>
                    <a:pt x="1317" y="67"/>
                    <a:pt x="1304" y="63"/>
                  </a:cubicBezTo>
                  <a:cubicBezTo>
                    <a:pt x="1295" y="61"/>
                    <a:pt x="1287" y="59"/>
                    <a:pt x="1287" y="52"/>
                  </a:cubicBezTo>
                  <a:cubicBezTo>
                    <a:pt x="1287" y="47"/>
                    <a:pt x="1292" y="44"/>
                    <a:pt x="1300" y="44"/>
                  </a:cubicBezTo>
                  <a:cubicBezTo>
                    <a:pt x="1308" y="44"/>
                    <a:pt x="1316" y="49"/>
                    <a:pt x="1320" y="54"/>
                  </a:cubicBezTo>
                  <a:cubicBezTo>
                    <a:pt x="1328" y="43"/>
                    <a:pt x="1328" y="43"/>
                    <a:pt x="1328" y="43"/>
                  </a:cubicBezTo>
                  <a:cubicBezTo>
                    <a:pt x="1322" y="36"/>
                    <a:pt x="1312" y="31"/>
                    <a:pt x="1300" y="31"/>
                  </a:cubicBezTo>
                  <a:cubicBezTo>
                    <a:pt x="1284" y="31"/>
                    <a:pt x="1272" y="39"/>
                    <a:pt x="1272" y="53"/>
                  </a:cubicBezTo>
                  <a:cubicBezTo>
                    <a:pt x="1272" y="68"/>
                    <a:pt x="1284" y="73"/>
                    <a:pt x="1298" y="76"/>
                  </a:cubicBezTo>
                  <a:cubicBezTo>
                    <a:pt x="1309" y="79"/>
                    <a:pt x="1314" y="82"/>
                    <a:pt x="1314" y="88"/>
                  </a:cubicBezTo>
                  <a:cubicBezTo>
                    <a:pt x="1314" y="94"/>
                    <a:pt x="1309" y="98"/>
                    <a:pt x="1300" y="98"/>
                  </a:cubicBezTo>
                  <a:cubicBezTo>
                    <a:pt x="1290" y="98"/>
                    <a:pt x="1282" y="92"/>
                    <a:pt x="1278" y="85"/>
                  </a:cubicBezTo>
                  <a:moveTo>
                    <a:pt x="1225" y="44"/>
                  </a:moveTo>
                  <a:cubicBezTo>
                    <a:pt x="1235" y="44"/>
                    <a:pt x="1242" y="51"/>
                    <a:pt x="1243" y="62"/>
                  </a:cubicBezTo>
                  <a:cubicBezTo>
                    <a:pt x="1205" y="62"/>
                    <a:pt x="1205" y="62"/>
                    <a:pt x="1205" y="62"/>
                  </a:cubicBezTo>
                  <a:cubicBezTo>
                    <a:pt x="1207" y="51"/>
                    <a:pt x="1214" y="44"/>
                    <a:pt x="1225" y="44"/>
                  </a:cubicBezTo>
                  <a:moveTo>
                    <a:pt x="1225" y="31"/>
                  </a:moveTo>
                  <a:cubicBezTo>
                    <a:pt x="1203" y="31"/>
                    <a:pt x="1189" y="48"/>
                    <a:pt x="1189" y="71"/>
                  </a:cubicBezTo>
                  <a:cubicBezTo>
                    <a:pt x="1189" y="95"/>
                    <a:pt x="1204" y="110"/>
                    <a:pt x="1225" y="110"/>
                  </a:cubicBezTo>
                  <a:cubicBezTo>
                    <a:pt x="1241" y="110"/>
                    <a:pt x="1253" y="101"/>
                    <a:pt x="1256" y="90"/>
                  </a:cubicBezTo>
                  <a:cubicBezTo>
                    <a:pt x="1244" y="84"/>
                    <a:pt x="1244" y="84"/>
                    <a:pt x="1244" y="84"/>
                  </a:cubicBezTo>
                  <a:cubicBezTo>
                    <a:pt x="1241" y="93"/>
                    <a:pt x="1234" y="97"/>
                    <a:pt x="1225" y="97"/>
                  </a:cubicBezTo>
                  <a:cubicBezTo>
                    <a:pt x="1214" y="97"/>
                    <a:pt x="1205" y="88"/>
                    <a:pt x="1204" y="73"/>
                  </a:cubicBezTo>
                  <a:cubicBezTo>
                    <a:pt x="1258" y="73"/>
                    <a:pt x="1258" y="73"/>
                    <a:pt x="1258" y="73"/>
                  </a:cubicBezTo>
                  <a:cubicBezTo>
                    <a:pt x="1258" y="69"/>
                    <a:pt x="1258" y="69"/>
                    <a:pt x="1258" y="69"/>
                  </a:cubicBezTo>
                  <a:cubicBezTo>
                    <a:pt x="1259" y="48"/>
                    <a:pt x="1247" y="31"/>
                    <a:pt x="1225" y="31"/>
                  </a:cubicBezTo>
                  <a:moveTo>
                    <a:pt x="1109" y="23"/>
                  </a:moveTo>
                  <a:cubicBezTo>
                    <a:pt x="1123" y="23"/>
                    <a:pt x="1123" y="23"/>
                    <a:pt x="1123" y="23"/>
                  </a:cubicBezTo>
                  <a:cubicBezTo>
                    <a:pt x="1151" y="23"/>
                    <a:pt x="1160" y="36"/>
                    <a:pt x="1160" y="59"/>
                  </a:cubicBezTo>
                  <a:cubicBezTo>
                    <a:pt x="1160" y="83"/>
                    <a:pt x="1150" y="95"/>
                    <a:pt x="1123" y="95"/>
                  </a:cubicBezTo>
                  <a:cubicBezTo>
                    <a:pt x="1109" y="95"/>
                    <a:pt x="1109" y="95"/>
                    <a:pt x="1109" y="95"/>
                  </a:cubicBezTo>
                  <a:lnTo>
                    <a:pt x="1109" y="23"/>
                  </a:lnTo>
                  <a:close/>
                  <a:moveTo>
                    <a:pt x="1123" y="10"/>
                  </a:moveTo>
                  <a:cubicBezTo>
                    <a:pt x="1093" y="10"/>
                    <a:pt x="1093" y="10"/>
                    <a:pt x="1093" y="10"/>
                  </a:cubicBezTo>
                  <a:cubicBezTo>
                    <a:pt x="1093" y="109"/>
                    <a:pt x="1093" y="109"/>
                    <a:pt x="1093" y="109"/>
                  </a:cubicBezTo>
                  <a:cubicBezTo>
                    <a:pt x="1123" y="109"/>
                    <a:pt x="1123" y="109"/>
                    <a:pt x="1123" y="109"/>
                  </a:cubicBezTo>
                  <a:cubicBezTo>
                    <a:pt x="1160" y="109"/>
                    <a:pt x="1176" y="90"/>
                    <a:pt x="1176" y="59"/>
                  </a:cubicBezTo>
                  <a:cubicBezTo>
                    <a:pt x="1176" y="29"/>
                    <a:pt x="1160" y="10"/>
                    <a:pt x="1123" y="10"/>
                  </a:cubicBezTo>
                  <a:moveTo>
                    <a:pt x="970" y="79"/>
                  </a:moveTo>
                  <a:cubicBezTo>
                    <a:pt x="970" y="70"/>
                    <a:pt x="975" y="63"/>
                    <a:pt x="984" y="60"/>
                  </a:cubicBezTo>
                  <a:cubicBezTo>
                    <a:pt x="985" y="61"/>
                    <a:pt x="985" y="61"/>
                    <a:pt x="985" y="61"/>
                  </a:cubicBezTo>
                  <a:cubicBezTo>
                    <a:pt x="1010" y="90"/>
                    <a:pt x="1010" y="90"/>
                    <a:pt x="1010" y="90"/>
                  </a:cubicBezTo>
                  <a:cubicBezTo>
                    <a:pt x="1004" y="95"/>
                    <a:pt x="998" y="97"/>
                    <a:pt x="990" y="97"/>
                  </a:cubicBezTo>
                  <a:cubicBezTo>
                    <a:pt x="978" y="97"/>
                    <a:pt x="970" y="89"/>
                    <a:pt x="970" y="79"/>
                  </a:cubicBezTo>
                  <a:moveTo>
                    <a:pt x="996" y="20"/>
                  </a:moveTo>
                  <a:cubicBezTo>
                    <a:pt x="1003" y="20"/>
                    <a:pt x="1008" y="25"/>
                    <a:pt x="1008" y="31"/>
                  </a:cubicBezTo>
                  <a:cubicBezTo>
                    <a:pt x="1008" y="39"/>
                    <a:pt x="1000" y="44"/>
                    <a:pt x="992" y="47"/>
                  </a:cubicBezTo>
                  <a:cubicBezTo>
                    <a:pt x="986" y="40"/>
                    <a:pt x="985" y="36"/>
                    <a:pt x="985" y="32"/>
                  </a:cubicBezTo>
                  <a:cubicBezTo>
                    <a:pt x="985" y="25"/>
                    <a:pt x="989" y="20"/>
                    <a:pt x="996" y="20"/>
                  </a:cubicBezTo>
                  <a:moveTo>
                    <a:pt x="1028" y="90"/>
                  </a:moveTo>
                  <a:cubicBezTo>
                    <a:pt x="1034" y="82"/>
                    <a:pt x="1037" y="70"/>
                    <a:pt x="1038" y="55"/>
                  </a:cubicBezTo>
                  <a:cubicBezTo>
                    <a:pt x="1025" y="55"/>
                    <a:pt x="1025" y="55"/>
                    <a:pt x="1025" y="55"/>
                  </a:cubicBezTo>
                  <a:cubicBezTo>
                    <a:pt x="1024" y="65"/>
                    <a:pt x="1022" y="73"/>
                    <a:pt x="1019" y="80"/>
                  </a:cubicBezTo>
                  <a:cubicBezTo>
                    <a:pt x="999" y="55"/>
                    <a:pt x="999" y="55"/>
                    <a:pt x="999" y="55"/>
                  </a:cubicBezTo>
                  <a:cubicBezTo>
                    <a:pt x="1012" y="51"/>
                    <a:pt x="1022" y="42"/>
                    <a:pt x="1022" y="31"/>
                  </a:cubicBezTo>
                  <a:cubicBezTo>
                    <a:pt x="1022" y="15"/>
                    <a:pt x="1009" y="8"/>
                    <a:pt x="996" y="8"/>
                  </a:cubicBezTo>
                  <a:cubicBezTo>
                    <a:pt x="981" y="8"/>
                    <a:pt x="970" y="18"/>
                    <a:pt x="970" y="32"/>
                  </a:cubicBezTo>
                  <a:cubicBezTo>
                    <a:pt x="970" y="38"/>
                    <a:pt x="972" y="44"/>
                    <a:pt x="978" y="51"/>
                  </a:cubicBezTo>
                  <a:cubicBezTo>
                    <a:pt x="964" y="56"/>
                    <a:pt x="954" y="66"/>
                    <a:pt x="954" y="80"/>
                  </a:cubicBezTo>
                  <a:cubicBezTo>
                    <a:pt x="954" y="98"/>
                    <a:pt x="970" y="111"/>
                    <a:pt x="990" y="111"/>
                  </a:cubicBezTo>
                  <a:cubicBezTo>
                    <a:pt x="1001" y="111"/>
                    <a:pt x="1011" y="107"/>
                    <a:pt x="1018" y="100"/>
                  </a:cubicBezTo>
                  <a:cubicBezTo>
                    <a:pt x="1025" y="108"/>
                    <a:pt x="1032" y="110"/>
                    <a:pt x="1041" y="110"/>
                  </a:cubicBezTo>
                  <a:cubicBezTo>
                    <a:pt x="1041" y="96"/>
                    <a:pt x="1041" y="96"/>
                    <a:pt x="1041" y="96"/>
                  </a:cubicBezTo>
                  <a:cubicBezTo>
                    <a:pt x="1035" y="96"/>
                    <a:pt x="1031" y="95"/>
                    <a:pt x="1028" y="90"/>
                  </a:cubicBezTo>
                  <a:moveTo>
                    <a:pt x="902" y="96"/>
                  </a:moveTo>
                  <a:cubicBezTo>
                    <a:pt x="893" y="96"/>
                    <a:pt x="888" y="91"/>
                    <a:pt x="888" y="80"/>
                  </a:cubicBezTo>
                  <a:cubicBezTo>
                    <a:pt x="888" y="45"/>
                    <a:pt x="888" y="45"/>
                    <a:pt x="888" y="45"/>
                  </a:cubicBezTo>
                  <a:cubicBezTo>
                    <a:pt x="909" y="45"/>
                    <a:pt x="909" y="45"/>
                    <a:pt x="909" y="45"/>
                  </a:cubicBezTo>
                  <a:cubicBezTo>
                    <a:pt x="909" y="33"/>
                    <a:pt x="909" y="33"/>
                    <a:pt x="909" y="33"/>
                  </a:cubicBezTo>
                  <a:cubicBezTo>
                    <a:pt x="888" y="33"/>
                    <a:pt x="888" y="33"/>
                    <a:pt x="888" y="33"/>
                  </a:cubicBezTo>
                  <a:cubicBezTo>
                    <a:pt x="888" y="12"/>
                    <a:pt x="888" y="12"/>
                    <a:pt x="888" y="12"/>
                  </a:cubicBezTo>
                  <a:cubicBezTo>
                    <a:pt x="873" y="14"/>
                    <a:pt x="873" y="14"/>
                    <a:pt x="873" y="1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63" y="33"/>
                    <a:pt x="863" y="33"/>
                    <a:pt x="863" y="33"/>
                  </a:cubicBezTo>
                  <a:cubicBezTo>
                    <a:pt x="863" y="46"/>
                    <a:pt x="863" y="46"/>
                    <a:pt x="863" y="46"/>
                  </a:cubicBezTo>
                  <a:cubicBezTo>
                    <a:pt x="873" y="46"/>
                    <a:pt x="873" y="46"/>
                    <a:pt x="873" y="46"/>
                  </a:cubicBezTo>
                  <a:cubicBezTo>
                    <a:pt x="873" y="82"/>
                    <a:pt x="873" y="82"/>
                    <a:pt x="873" y="82"/>
                  </a:cubicBezTo>
                  <a:cubicBezTo>
                    <a:pt x="873" y="104"/>
                    <a:pt x="888" y="110"/>
                    <a:pt x="901" y="110"/>
                  </a:cubicBezTo>
                  <a:cubicBezTo>
                    <a:pt x="906" y="110"/>
                    <a:pt x="909" y="109"/>
                    <a:pt x="912" y="109"/>
                  </a:cubicBezTo>
                  <a:cubicBezTo>
                    <a:pt x="912" y="95"/>
                    <a:pt x="912" y="95"/>
                    <a:pt x="912" y="95"/>
                  </a:cubicBezTo>
                  <a:cubicBezTo>
                    <a:pt x="909" y="95"/>
                    <a:pt x="906" y="96"/>
                    <a:pt x="902" y="96"/>
                  </a:cubicBezTo>
                  <a:moveTo>
                    <a:pt x="854" y="31"/>
                  </a:moveTo>
                  <a:cubicBezTo>
                    <a:pt x="845" y="31"/>
                    <a:pt x="837" y="36"/>
                    <a:pt x="834" y="44"/>
                  </a:cubicBezTo>
                  <a:cubicBezTo>
                    <a:pt x="832" y="44"/>
                    <a:pt x="832" y="44"/>
                    <a:pt x="832" y="44"/>
                  </a:cubicBezTo>
                  <a:cubicBezTo>
                    <a:pt x="832" y="33"/>
                    <a:pt x="832" y="33"/>
                    <a:pt x="832" y="33"/>
                  </a:cubicBezTo>
                  <a:cubicBezTo>
                    <a:pt x="818" y="33"/>
                    <a:pt x="818" y="33"/>
                    <a:pt x="818" y="33"/>
                  </a:cubicBezTo>
                  <a:cubicBezTo>
                    <a:pt x="818" y="109"/>
                    <a:pt x="818" y="109"/>
                    <a:pt x="818" y="109"/>
                  </a:cubicBezTo>
                  <a:cubicBezTo>
                    <a:pt x="833" y="109"/>
                    <a:pt x="833" y="109"/>
                    <a:pt x="833" y="109"/>
                  </a:cubicBezTo>
                  <a:cubicBezTo>
                    <a:pt x="833" y="66"/>
                    <a:pt x="833" y="66"/>
                    <a:pt x="833" y="66"/>
                  </a:cubicBezTo>
                  <a:cubicBezTo>
                    <a:pt x="833" y="53"/>
                    <a:pt x="841" y="45"/>
                    <a:pt x="852" y="45"/>
                  </a:cubicBezTo>
                  <a:cubicBezTo>
                    <a:pt x="854" y="45"/>
                    <a:pt x="856" y="46"/>
                    <a:pt x="857" y="46"/>
                  </a:cubicBezTo>
                  <a:cubicBezTo>
                    <a:pt x="858" y="32"/>
                    <a:pt x="858" y="32"/>
                    <a:pt x="858" y="32"/>
                  </a:cubicBezTo>
                  <a:cubicBezTo>
                    <a:pt x="857" y="31"/>
                    <a:pt x="856" y="31"/>
                    <a:pt x="854" y="31"/>
                  </a:cubicBezTo>
                  <a:moveTo>
                    <a:pt x="742" y="74"/>
                  </a:moveTo>
                  <a:cubicBezTo>
                    <a:pt x="758" y="28"/>
                    <a:pt x="758" y="28"/>
                    <a:pt x="758" y="28"/>
                  </a:cubicBezTo>
                  <a:cubicBezTo>
                    <a:pt x="774" y="74"/>
                    <a:pt x="774" y="74"/>
                    <a:pt x="774" y="74"/>
                  </a:cubicBezTo>
                  <a:lnTo>
                    <a:pt x="742" y="74"/>
                  </a:lnTo>
                  <a:close/>
                  <a:moveTo>
                    <a:pt x="786" y="109"/>
                  </a:moveTo>
                  <a:cubicBezTo>
                    <a:pt x="804" y="109"/>
                    <a:pt x="804" y="109"/>
                    <a:pt x="804" y="109"/>
                  </a:cubicBezTo>
                  <a:cubicBezTo>
                    <a:pt x="767" y="10"/>
                    <a:pt x="767" y="10"/>
                    <a:pt x="767" y="10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12" y="109"/>
                    <a:pt x="712" y="109"/>
                    <a:pt x="712" y="109"/>
                  </a:cubicBezTo>
                  <a:cubicBezTo>
                    <a:pt x="729" y="109"/>
                    <a:pt x="729" y="109"/>
                    <a:pt x="729" y="109"/>
                  </a:cubicBezTo>
                  <a:cubicBezTo>
                    <a:pt x="737" y="86"/>
                    <a:pt x="737" y="86"/>
                    <a:pt x="737" y="86"/>
                  </a:cubicBezTo>
                  <a:cubicBezTo>
                    <a:pt x="778" y="86"/>
                    <a:pt x="778" y="86"/>
                    <a:pt x="778" y="86"/>
                  </a:cubicBezTo>
                  <a:lnTo>
                    <a:pt x="786" y="109"/>
                  </a:lnTo>
                  <a:close/>
                  <a:moveTo>
                    <a:pt x="667" y="15"/>
                  </a:moveTo>
                  <a:cubicBezTo>
                    <a:pt x="670" y="15"/>
                    <a:pt x="674" y="16"/>
                    <a:pt x="676" y="16"/>
                  </a:cubicBezTo>
                  <a:cubicBezTo>
                    <a:pt x="676" y="2"/>
                    <a:pt x="676" y="2"/>
                    <a:pt x="676" y="2"/>
                  </a:cubicBezTo>
                  <a:cubicBezTo>
                    <a:pt x="674" y="2"/>
                    <a:pt x="670" y="1"/>
                    <a:pt x="666" y="1"/>
                  </a:cubicBezTo>
                  <a:cubicBezTo>
                    <a:pt x="652" y="1"/>
                    <a:pt x="637" y="7"/>
                    <a:pt x="637" y="29"/>
                  </a:cubicBezTo>
                  <a:cubicBezTo>
                    <a:pt x="637" y="33"/>
                    <a:pt x="637" y="33"/>
                    <a:pt x="637" y="33"/>
                  </a:cubicBezTo>
                  <a:cubicBezTo>
                    <a:pt x="625" y="33"/>
                    <a:pt x="625" y="33"/>
                    <a:pt x="625" y="3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7" y="45"/>
                    <a:pt x="637" y="45"/>
                    <a:pt x="637" y="45"/>
                  </a:cubicBezTo>
                  <a:cubicBezTo>
                    <a:pt x="637" y="109"/>
                    <a:pt x="637" y="109"/>
                    <a:pt x="637" y="109"/>
                  </a:cubicBezTo>
                  <a:cubicBezTo>
                    <a:pt x="653" y="109"/>
                    <a:pt x="653" y="109"/>
                    <a:pt x="653" y="109"/>
                  </a:cubicBezTo>
                  <a:cubicBezTo>
                    <a:pt x="653" y="45"/>
                    <a:pt x="653" y="45"/>
                    <a:pt x="653" y="45"/>
                  </a:cubicBezTo>
                  <a:cubicBezTo>
                    <a:pt x="673" y="45"/>
                    <a:pt x="673" y="45"/>
                    <a:pt x="673" y="45"/>
                  </a:cubicBezTo>
                  <a:cubicBezTo>
                    <a:pt x="673" y="33"/>
                    <a:pt x="673" y="33"/>
                    <a:pt x="673" y="33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1"/>
                    <a:pt x="653" y="31"/>
                    <a:pt x="653" y="31"/>
                  </a:cubicBezTo>
                  <a:cubicBezTo>
                    <a:pt x="653" y="20"/>
                    <a:pt x="658" y="15"/>
                    <a:pt x="667" y="15"/>
                  </a:cubicBezTo>
                  <a:moveTo>
                    <a:pt x="601" y="71"/>
                  </a:moveTo>
                  <a:cubicBezTo>
                    <a:pt x="601" y="87"/>
                    <a:pt x="593" y="97"/>
                    <a:pt x="579" y="97"/>
                  </a:cubicBezTo>
                  <a:cubicBezTo>
                    <a:pt x="566" y="97"/>
                    <a:pt x="558" y="87"/>
                    <a:pt x="558" y="71"/>
                  </a:cubicBezTo>
                  <a:cubicBezTo>
                    <a:pt x="558" y="54"/>
                    <a:pt x="566" y="44"/>
                    <a:pt x="579" y="44"/>
                  </a:cubicBezTo>
                  <a:cubicBezTo>
                    <a:pt x="593" y="44"/>
                    <a:pt x="601" y="54"/>
                    <a:pt x="601" y="71"/>
                  </a:cubicBezTo>
                  <a:moveTo>
                    <a:pt x="616" y="71"/>
                  </a:moveTo>
                  <a:cubicBezTo>
                    <a:pt x="616" y="46"/>
                    <a:pt x="601" y="31"/>
                    <a:pt x="579" y="31"/>
                  </a:cubicBezTo>
                  <a:cubicBezTo>
                    <a:pt x="558" y="31"/>
                    <a:pt x="543" y="46"/>
                    <a:pt x="543" y="71"/>
                  </a:cubicBezTo>
                  <a:cubicBezTo>
                    <a:pt x="543" y="95"/>
                    <a:pt x="558" y="110"/>
                    <a:pt x="579" y="110"/>
                  </a:cubicBezTo>
                  <a:cubicBezTo>
                    <a:pt x="601" y="110"/>
                    <a:pt x="616" y="95"/>
                    <a:pt x="616" y="71"/>
                  </a:cubicBezTo>
                  <a:moveTo>
                    <a:pt x="464" y="44"/>
                  </a:moveTo>
                  <a:cubicBezTo>
                    <a:pt x="475" y="44"/>
                    <a:pt x="481" y="51"/>
                    <a:pt x="482" y="62"/>
                  </a:cubicBezTo>
                  <a:cubicBezTo>
                    <a:pt x="444" y="62"/>
                    <a:pt x="444" y="62"/>
                    <a:pt x="444" y="62"/>
                  </a:cubicBezTo>
                  <a:cubicBezTo>
                    <a:pt x="446" y="51"/>
                    <a:pt x="454" y="44"/>
                    <a:pt x="464" y="44"/>
                  </a:cubicBezTo>
                  <a:moveTo>
                    <a:pt x="464" y="31"/>
                  </a:moveTo>
                  <a:cubicBezTo>
                    <a:pt x="443" y="31"/>
                    <a:pt x="428" y="48"/>
                    <a:pt x="428" y="71"/>
                  </a:cubicBezTo>
                  <a:cubicBezTo>
                    <a:pt x="428" y="95"/>
                    <a:pt x="444" y="110"/>
                    <a:pt x="465" y="110"/>
                  </a:cubicBezTo>
                  <a:cubicBezTo>
                    <a:pt x="480" y="110"/>
                    <a:pt x="492" y="101"/>
                    <a:pt x="496" y="90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0" y="93"/>
                    <a:pt x="473" y="97"/>
                    <a:pt x="464" y="97"/>
                  </a:cubicBezTo>
                  <a:cubicBezTo>
                    <a:pt x="453" y="97"/>
                    <a:pt x="444" y="88"/>
                    <a:pt x="443" y="73"/>
                  </a:cubicBezTo>
                  <a:cubicBezTo>
                    <a:pt x="498" y="73"/>
                    <a:pt x="498" y="73"/>
                    <a:pt x="498" y="73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48"/>
                    <a:pt x="486" y="31"/>
                    <a:pt x="464" y="31"/>
                  </a:cubicBezTo>
                  <a:moveTo>
                    <a:pt x="375" y="97"/>
                  </a:moveTo>
                  <a:cubicBezTo>
                    <a:pt x="362" y="97"/>
                    <a:pt x="354" y="88"/>
                    <a:pt x="354" y="71"/>
                  </a:cubicBezTo>
                  <a:cubicBezTo>
                    <a:pt x="354" y="53"/>
                    <a:pt x="362" y="44"/>
                    <a:pt x="374" y="44"/>
                  </a:cubicBezTo>
                  <a:cubicBezTo>
                    <a:pt x="388" y="44"/>
                    <a:pt x="397" y="53"/>
                    <a:pt x="397" y="70"/>
                  </a:cubicBezTo>
                  <a:cubicBezTo>
                    <a:pt x="397" y="88"/>
                    <a:pt x="388" y="97"/>
                    <a:pt x="375" y="97"/>
                  </a:cubicBezTo>
                  <a:moveTo>
                    <a:pt x="398" y="33"/>
                  </a:moveTo>
                  <a:cubicBezTo>
                    <a:pt x="398" y="42"/>
                    <a:pt x="398" y="42"/>
                    <a:pt x="398" y="42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2" y="36"/>
                    <a:pt x="384" y="31"/>
                    <a:pt x="372" y="31"/>
                  </a:cubicBezTo>
                  <a:cubicBezTo>
                    <a:pt x="353" y="31"/>
                    <a:pt x="338" y="46"/>
                    <a:pt x="338" y="71"/>
                  </a:cubicBezTo>
                  <a:cubicBezTo>
                    <a:pt x="338" y="95"/>
                    <a:pt x="353" y="110"/>
                    <a:pt x="372" y="110"/>
                  </a:cubicBezTo>
                  <a:cubicBezTo>
                    <a:pt x="384" y="110"/>
                    <a:pt x="392" y="105"/>
                    <a:pt x="396" y="99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16"/>
                    <a:pt x="389" y="125"/>
                    <a:pt x="373" y="125"/>
                  </a:cubicBezTo>
                  <a:cubicBezTo>
                    <a:pt x="362" y="125"/>
                    <a:pt x="353" y="119"/>
                    <a:pt x="349" y="11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7" y="132"/>
                    <a:pt x="359" y="138"/>
                    <a:pt x="373" y="138"/>
                  </a:cubicBezTo>
                  <a:cubicBezTo>
                    <a:pt x="397" y="138"/>
                    <a:pt x="412" y="124"/>
                    <a:pt x="412" y="97"/>
                  </a:cubicBezTo>
                  <a:cubicBezTo>
                    <a:pt x="412" y="33"/>
                    <a:pt x="412" y="33"/>
                    <a:pt x="412" y="33"/>
                  </a:cubicBezTo>
                  <a:lnTo>
                    <a:pt x="398" y="33"/>
                  </a:lnTo>
                  <a:close/>
                  <a:moveTo>
                    <a:pt x="293" y="44"/>
                  </a:moveTo>
                  <a:cubicBezTo>
                    <a:pt x="304" y="44"/>
                    <a:pt x="310" y="51"/>
                    <a:pt x="311" y="6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5" y="51"/>
                    <a:pt x="283" y="44"/>
                    <a:pt x="293" y="44"/>
                  </a:cubicBezTo>
                  <a:moveTo>
                    <a:pt x="294" y="31"/>
                  </a:moveTo>
                  <a:cubicBezTo>
                    <a:pt x="272" y="31"/>
                    <a:pt x="257" y="48"/>
                    <a:pt x="257" y="71"/>
                  </a:cubicBezTo>
                  <a:cubicBezTo>
                    <a:pt x="257" y="95"/>
                    <a:pt x="273" y="110"/>
                    <a:pt x="294" y="110"/>
                  </a:cubicBezTo>
                  <a:cubicBezTo>
                    <a:pt x="309" y="110"/>
                    <a:pt x="321" y="101"/>
                    <a:pt x="325" y="90"/>
                  </a:cubicBezTo>
                  <a:cubicBezTo>
                    <a:pt x="313" y="84"/>
                    <a:pt x="313" y="84"/>
                    <a:pt x="313" y="84"/>
                  </a:cubicBezTo>
                  <a:cubicBezTo>
                    <a:pt x="309" y="93"/>
                    <a:pt x="302" y="97"/>
                    <a:pt x="294" y="97"/>
                  </a:cubicBezTo>
                  <a:cubicBezTo>
                    <a:pt x="282" y="97"/>
                    <a:pt x="273" y="88"/>
                    <a:pt x="272" y="73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27" y="69"/>
                    <a:pt x="327" y="69"/>
                    <a:pt x="327" y="69"/>
                  </a:cubicBezTo>
                  <a:cubicBezTo>
                    <a:pt x="327" y="48"/>
                    <a:pt x="315" y="31"/>
                    <a:pt x="294" y="31"/>
                  </a:cubicBezTo>
                  <a:moveTo>
                    <a:pt x="241" y="109"/>
                  </a:moveTo>
                  <a:cubicBezTo>
                    <a:pt x="241" y="2"/>
                    <a:pt x="241" y="2"/>
                    <a:pt x="241" y="2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109"/>
                    <a:pt x="226" y="109"/>
                    <a:pt x="226" y="109"/>
                  </a:cubicBezTo>
                  <a:lnTo>
                    <a:pt x="241" y="109"/>
                  </a:lnTo>
                  <a:close/>
                  <a:moveTo>
                    <a:pt x="206" y="109"/>
                  </a:moveTo>
                  <a:cubicBezTo>
                    <a:pt x="206" y="2"/>
                    <a:pt x="206" y="2"/>
                    <a:pt x="206" y="2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109"/>
                    <a:pt x="191" y="109"/>
                    <a:pt x="191" y="109"/>
                  </a:cubicBezTo>
                  <a:lnTo>
                    <a:pt x="206" y="109"/>
                  </a:lnTo>
                  <a:close/>
                  <a:moveTo>
                    <a:pt x="160" y="71"/>
                  </a:moveTo>
                  <a:cubicBezTo>
                    <a:pt x="160" y="87"/>
                    <a:pt x="151" y="97"/>
                    <a:pt x="138" y="97"/>
                  </a:cubicBezTo>
                  <a:cubicBezTo>
                    <a:pt x="125" y="97"/>
                    <a:pt x="116" y="87"/>
                    <a:pt x="116" y="71"/>
                  </a:cubicBezTo>
                  <a:cubicBezTo>
                    <a:pt x="116" y="54"/>
                    <a:pt x="125" y="44"/>
                    <a:pt x="138" y="44"/>
                  </a:cubicBezTo>
                  <a:cubicBezTo>
                    <a:pt x="151" y="44"/>
                    <a:pt x="160" y="54"/>
                    <a:pt x="160" y="71"/>
                  </a:cubicBezTo>
                  <a:moveTo>
                    <a:pt x="175" y="71"/>
                  </a:moveTo>
                  <a:cubicBezTo>
                    <a:pt x="175" y="46"/>
                    <a:pt x="160" y="31"/>
                    <a:pt x="138" y="31"/>
                  </a:cubicBezTo>
                  <a:cubicBezTo>
                    <a:pt x="116" y="31"/>
                    <a:pt x="101" y="46"/>
                    <a:pt x="101" y="71"/>
                  </a:cubicBezTo>
                  <a:cubicBezTo>
                    <a:pt x="101" y="95"/>
                    <a:pt x="116" y="110"/>
                    <a:pt x="138" y="110"/>
                  </a:cubicBezTo>
                  <a:cubicBezTo>
                    <a:pt x="160" y="110"/>
                    <a:pt x="175" y="95"/>
                    <a:pt x="175" y="71"/>
                  </a:cubicBezTo>
                  <a:moveTo>
                    <a:pt x="88" y="80"/>
                  </a:moveTo>
                  <a:cubicBezTo>
                    <a:pt x="73" y="74"/>
                    <a:pt x="73" y="74"/>
                    <a:pt x="73" y="74"/>
                  </a:cubicBezTo>
                  <a:cubicBezTo>
                    <a:pt x="70" y="88"/>
                    <a:pt x="60" y="96"/>
                    <a:pt x="46" y="96"/>
                  </a:cubicBezTo>
                  <a:cubicBezTo>
                    <a:pt x="28" y="96"/>
                    <a:pt x="16" y="83"/>
                    <a:pt x="16" y="59"/>
                  </a:cubicBezTo>
                  <a:cubicBezTo>
                    <a:pt x="16" y="35"/>
                    <a:pt x="28" y="22"/>
                    <a:pt x="46" y="22"/>
                  </a:cubicBezTo>
                  <a:cubicBezTo>
                    <a:pt x="60" y="22"/>
                    <a:pt x="70" y="31"/>
                    <a:pt x="73" y="45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21"/>
                    <a:pt x="68" y="8"/>
                    <a:pt x="46" y="8"/>
                  </a:cubicBezTo>
                  <a:cubicBezTo>
                    <a:pt x="20" y="8"/>
                    <a:pt x="0" y="27"/>
                    <a:pt x="0" y="59"/>
                  </a:cubicBezTo>
                  <a:cubicBezTo>
                    <a:pt x="0" y="91"/>
                    <a:pt x="20" y="111"/>
                    <a:pt x="46" y="111"/>
                  </a:cubicBezTo>
                  <a:cubicBezTo>
                    <a:pt x="68" y="111"/>
                    <a:pt x="83" y="98"/>
                    <a:pt x="88" y="8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/>
            <p:cNvSpPr>
              <a:spLocks noEditPoints="1"/>
            </p:cNvSpPr>
            <p:nvPr userDrawn="1"/>
          </p:nvSpPr>
          <p:spPr bwMode="auto">
            <a:xfrm>
              <a:off x="3332" y="1437"/>
              <a:ext cx="3175" cy="227"/>
            </a:xfrm>
            <a:custGeom>
              <a:avLst/>
              <a:gdLst>
                <a:gd name="T0" fmla="*/ 1512 w 1545"/>
                <a:gd name="T1" fmla="*/ 29 h 110"/>
                <a:gd name="T2" fmla="*/ 1512 w 1545"/>
                <a:gd name="T3" fmla="*/ 96 h 110"/>
                <a:gd name="T4" fmla="*/ 1433 w 1545"/>
                <a:gd name="T5" fmla="*/ 29 h 110"/>
                <a:gd name="T6" fmla="*/ 1394 w 1545"/>
                <a:gd name="T7" fmla="*/ 107 h 110"/>
                <a:gd name="T8" fmla="*/ 1444 w 1545"/>
                <a:gd name="T9" fmla="*/ 62 h 110"/>
                <a:gd name="T10" fmla="*/ 1363 w 1545"/>
                <a:gd name="T11" fmla="*/ 69 h 110"/>
                <a:gd name="T12" fmla="*/ 1378 w 1545"/>
                <a:gd name="T13" fmla="*/ 69 h 110"/>
                <a:gd name="T14" fmla="*/ 1286 w 1545"/>
                <a:gd name="T15" fmla="*/ 95 h 110"/>
                <a:gd name="T16" fmla="*/ 1272 w 1545"/>
                <a:gd name="T17" fmla="*/ 32 h 110"/>
                <a:gd name="T18" fmla="*/ 1247 w 1545"/>
                <a:gd name="T19" fmla="*/ 44 h 110"/>
                <a:gd name="T20" fmla="*/ 1296 w 1545"/>
                <a:gd name="T21" fmla="*/ 93 h 110"/>
                <a:gd name="T22" fmla="*/ 1238 w 1545"/>
                <a:gd name="T23" fmla="*/ 85 h 110"/>
                <a:gd name="T24" fmla="*/ 1237 w 1545"/>
                <a:gd name="T25" fmla="*/ 42 h 110"/>
                <a:gd name="T26" fmla="*/ 1209 w 1545"/>
                <a:gd name="T27" fmla="*/ 96 h 110"/>
                <a:gd name="T28" fmla="*/ 1112 w 1545"/>
                <a:gd name="T29" fmla="*/ 32 h 110"/>
                <a:gd name="T30" fmla="*/ 1117 w 1545"/>
                <a:gd name="T31" fmla="*/ 50 h 110"/>
                <a:gd name="T32" fmla="*/ 1163 w 1545"/>
                <a:gd name="T33" fmla="*/ 57 h 110"/>
                <a:gd name="T34" fmla="*/ 1060 w 1545"/>
                <a:gd name="T35" fmla="*/ 72 h 110"/>
                <a:gd name="T36" fmla="*/ 1046 w 1545"/>
                <a:gd name="T37" fmla="*/ 29 h 110"/>
                <a:gd name="T38" fmla="*/ 1040 w 1545"/>
                <a:gd name="T39" fmla="*/ 64 h 110"/>
                <a:gd name="T40" fmla="*/ 1063 w 1545"/>
                <a:gd name="T41" fmla="*/ 108 h 110"/>
                <a:gd name="T42" fmla="*/ 938 w 1545"/>
                <a:gd name="T43" fmla="*/ 69 h 110"/>
                <a:gd name="T44" fmla="*/ 981 w 1545"/>
                <a:gd name="T45" fmla="*/ 3 h 110"/>
                <a:gd name="T46" fmla="*/ 957 w 1545"/>
                <a:gd name="T47" fmla="*/ 109 h 110"/>
                <a:gd name="T48" fmla="*/ 996 w 1545"/>
                <a:gd name="T49" fmla="*/ 1 h 110"/>
                <a:gd name="T50" fmla="*/ 891 w 1545"/>
                <a:gd name="T51" fmla="*/ 32 h 110"/>
                <a:gd name="T52" fmla="*/ 911 w 1545"/>
                <a:gd name="T53" fmla="*/ 44 h 110"/>
                <a:gd name="T54" fmla="*/ 824 w 1545"/>
                <a:gd name="T55" fmla="*/ 96 h 110"/>
                <a:gd name="T56" fmla="*/ 824 w 1545"/>
                <a:gd name="T57" fmla="*/ 29 h 110"/>
                <a:gd name="T58" fmla="*/ 754 w 1545"/>
                <a:gd name="T59" fmla="*/ 67 h 110"/>
                <a:gd name="T60" fmla="*/ 770 w 1545"/>
                <a:gd name="T61" fmla="*/ 69 h 110"/>
                <a:gd name="T62" fmla="*/ 685 w 1545"/>
                <a:gd name="T63" fmla="*/ 1 h 110"/>
                <a:gd name="T64" fmla="*/ 634 w 1545"/>
                <a:gd name="T65" fmla="*/ 44 h 110"/>
                <a:gd name="T66" fmla="*/ 682 w 1545"/>
                <a:gd name="T67" fmla="*/ 44 h 110"/>
                <a:gd name="T68" fmla="*/ 610 w 1545"/>
                <a:gd name="T69" fmla="*/ 69 h 110"/>
                <a:gd name="T70" fmla="*/ 625 w 1545"/>
                <a:gd name="T71" fmla="*/ 69 h 110"/>
                <a:gd name="T72" fmla="*/ 476 w 1545"/>
                <a:gd name="T73" fmla="*/ 29 h 110"/>
                <a:gd name="T74" fmla="*/ 437 w 1545"/>
                <a:gd name="T75" fmla="*/ 107 h 110"/>
                <a:gd name="T76" fmla="*/ 487 w 1545"/>
                <a:gd name="T77" fmla="*/ 62 h 110"/>
                <a:gd name="T78" fmla="*/ 379 w 1545"/>
                <a:gd name="T79" fmla="*/ 97 h 110"/>
                <a:gd name="T80" fmla="*/ 379 w 1545"/>
                <a:gd name="T81" fmla="*/ 97 h 110"/>
                <a:gd name="T82" fmla="*/ 367 w 1545"/>
                <a:gd name="T83" fmla="*/ 55 h 110"/>
                <a:gd name="T84" fmla="*/ 376 w 1545"/>
                <a:gd name="T85" fmla="*/ 109 h 110"/>
                <a:gd name="T86" fmla="*/ 423 w 1545"/>
                <a:gd name="T87" fmla="*/ 97 h 110"/>
                <a:gd name="T88" fmla="*/ 284 w 1545"/>
                <a:gd name="T89" fmla="*/ 69 h 110"/>
                <a:gd name="T90" fmla="*/ 269 w 1545"/>
                <a:gd name="T91" fmla="*/ 69 h 110"/>
                <a:gd name="T92" fmla="*/ 202 w 1545"/>
                <a:gd name="T93" fmla="*/ 41 h 110"/>
                <a:gd name="T94" fmla="*/ 203 w 1545"/>
                <a:gd name="T95" fmla="*/ 67 h 110"/>
                <a:gd name="T96" fmla="*/ 253 w 1545"/>
                <a:gd name="T97" fmla="*/ 107 h 110"/>
                <a:gd name="T98" fmla="*/ 147 w 1545"/>
                <a:gd name="T99" fmla="*/ 89 h 110"/>
                <a:gd name="T100" fmla="*/ 101 w 1545"/>
                <a:gd name="T101" fmla="*/ 82 h 110"/>
                <a:gd name="T102" fmla="*/ 167 w 1545"/>
                <a:gd name="T103" fmla="*/ 107 h 110"/>
                <a:gd name="T104" fmla="*/ 68 w 1545"/>
                <a:gd name="T105" fmla="*/ 58 h 110"/>
                <a:gd name="T106" fmla="*/ 0 w 1545"/>
                <a:gd name="T107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5" h="110">
                  <a:moveTo>
                    <a:pt x="1511" y="43"/>
                  </a:moveTo>
                  <a:cubicBezTo>
                    <a:pt x="1522" y="43"/>
                    <a:pt x="1529" y="50"/>
                    <a:pt x="1530" y="60"/>
                  </a:cubicBezTo>
                  <a:cubicBezTo>
                    <a:pt x="1491" y="60"/>
                    <a:pt x="1491" y="60"/>
                    <a:pt x="1491" y="60"/>
                  </a:cubicBezTo>
                  <a:cubicBezTo>
                    <a:pt x="1493" y="49"/>
                    <a:pt x="1501" y="43"/>
                    <a:pt x="1511" y="43"/>
                  </a:cubicBezTo>
                  <a:moveTo>
                    <a:pt x="1512" y="29"/>
                  </a:moveTo>
                  <a:cubicBezTo>
                    <a:pt x="1490" y="29"/>
                    <a:pt x="1476" y="46"/>
                    <a:pt x="1476" y="69"/>
                  </a:cubicBezTo>
                  <a:cubicBezTo>
                    <a:pt x="1476" y="94"/>
                    <a:pt x="1491" y="109"/>
                    <a:pt x="1512" y="109"/>
                  </a:cubicBezTo>
                  <a:cubicBezTo>
                    <a:pt x="1527" y="109"/>
                    <a:pt x="1540" y="100"/>
                    <a:pt x="1543" y="89"/>
                  </a:cubicBezTo>
                  <a:cubicBezTo>
                    <a:pt x="1531" y="82"/>
                    <a:pt x="1531" y="82"/>
                    <a:pt x="1531" y="82"/>
                  </a:cubicBezTo>
                  <a:cubicBezTo>
                    <a:pt x="1528" y="92"/>
                    <a:pt x="1521" y="96"/>
                    <a:pt x="1512" y="96"/>
                  </a:cubicBezTo>
                  <a:cubicBezTo>
                    <a:pt x="1500" y="96"/>
                    <a:pt x="1491" y="87"/>
                    <a:pt x="1491" y="71"/>
                  </a:cubicBezTo>
                  <a:cubicBezTo>
                    <a:pt x="1545" y="71"/>
                    <a:pt x="1545" y="71"/>
                    <a:pt x="1545" y="71"/>
                  </a:cubicBezTo>
                  <a:cubicBezTo>
                    <a:pt x="1545" y="67"/>
                    <a:pt x="1545" y="67"/>
                    <a:pt x="1545" y="67"/>
                  </a:cubicBezTo>
                  <a:cubicBezTo>
                    <a:pt x="1545" y="47"/>
                    <a:pt x="1533" y="29"/>
                    <a:pt x="1512" y="29"/>
                  </a:cubicBezTo>
                  <a:moveTo>
                    <a:pt x="1433" y="29"/>
                  </a:moveTo>
                  <a:cubicBezTo>
                    <a:pt x="1422" y="29"/>
                    <a:pt x="1414" y="35"/>
                    <a:pt x="1410" y="41"/>
                  </a:cubicBezTo>
                  <a:cubicBezTo>
                    <a:pt x="1408" y="41"/>
                    <a:pt x="1408" y="41"/>
                    <a:pt x="1408" y="41"/>
                  </a:cubicBezTo>
                  <a:cubicBezTo>
                    <a:pt x="1408" y="32"/>
                    <a:pt x="1408" y="32"/>
                    <a:pt x="1408" y="32"/>
                  </a:cubicBezTo>
                  <a:cubicBezTo>
                    <a:pt x="1394" y="32"/>
                    <a:pt x="1394" y="32"/>
                    <a:pt x="1394" y="32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409" y="107"/>
                    <a:pt x="1409" y="107"/>
                    <a:pt x="1409" y="107"/>
                  </a:cubicBezTo>
                  <a:cubicBezTo>
                    <a:pt x="1409" y="67"/>
                    <a:pt x="1409" y="67"/>
                    <a:pt x="1409" y="67"/>
                  </a:cubicBezTo>
                  <a:cubicBezTo>
                    <a:pt x="1409" y="59"/>
                    <a:pt x="1411" y="54"/>
                    <a:pt x="1414" y="50"/>
                  </a:cubicBezTo>
                  <a:cubicBezTo>
                    <a:pt x="1418" y="46"/>
                    <a:pt x="1423" y="43"/>
                    <a:pt x="1429" y="43"/>
                  </a:cubicBezTo>
                  <a:cubicBezTo>
                    <a:pt x="1439" y="43"/>
                    <a:pt x="1444" y="48"/>
                    <a:pt x="1444" y="62"/>
                  </a:cubicBezTo>
                  <a:cubicBezTo>
                    <a:pt x="1444" y="107"/>
                    <a:pt x="1444" y="107"/>
                    <a:pt x="1444" y="107"/>
                  </a:cubicBezTo>
                  <a:cubicBezTo>
                    <a:pt x="1460" y="107"/>
                    <a:pt x="1460" y="107"/>
                    <a:pt x="1460" y="107"/>
                  </a:cubicBezTo>
                  <a:cubicBezTo>
                    <a:pt x="1460" y="57"/>
                    <a:pt x="1460" y="57"/>
                    <a:pt x="1460" y="57"/>
                  </a:cubicBezTo>
                  <a:cubicBezTo>
                    <a:pt x="1460" y="36"/>
                    <a:pt x="1447" y="29"/>
                    <a:pt x="1433" y="29"/>
                  </a:cubicBezTo>
                  <a:moveTo>
                    <a:pt x="1363" y="69"/>
                  </a:moveTo>
                  <a:cubicBezTo>
                    <a:pt x="1363" y="86"/>
                    <a:pt x="1354" y="96"/>
                    <a:pt x="1341" y="96"/>
                  </a:cubicBezTo>
                  <a:cubicBezTo>
                    <a:pt x="1328" y="96"/>
                    <a:pt x="1319" y="86"/>
                    <a:pt x="1319" y="69"/>
                  </a:cubicBezTo>
                  <a:cubicBezTo>
                    <a:pt x="1319" y="52"/>
                    <a:pt x="1328" y="43"/>
                    <a:pt x="1341" y="43"/>
                  </a:cubicBezTo>
                  <a:cubicBezTo>
                    <a:pt x="1354" y="43"/>
                    <a:pt x="1363" y="52"/>
                    <a:pt x="1363" y="69"/>
                  </a:cubicBezTo>
                  <a:moveTo>
                    <a:pt x="1378" y="69"/>
                  </a:moveTo>
                  <a:cubicBezTo>
                    <a:pt x="1378" y="45"/>
                    <a:pt x="1363" y="29"/>
                    <a:pt x="1341" y="29"/>
                  </a:cubicBezTo>
                  <a:cubicBezTo>
                    <a:pt x="1319" y="29"/>
                    <a:pt x="1304" y="45"/>
                    <a:pt x="1304" y="69"/>
                  </a:cubicBezTo>
                  <a:cubicBezTo>
                    <a:pt x="1304" y="93"/>
                    <a:pt x="1319" y="109"/>
                    <a:pt x="1341" y="109"/>
                  </a:cubicBezTo>
                  <a:cubicBezTo>
                    <a:pt x="1363" y="109"/>
                    <a:pt x="1378" y="93"/>
                    <a:pt x="1378" y="69"/>
                  </a:cubicBezTo>
                  <a:moveTo>
                    <a:pt x="1286" y="95"/>
                  </a:moveTo>
                  <a:cubicBezTo>
                    <a:pt x="1277" y="95"/>
                    <a:pt x="1272" y="90"/>
                    <a:pt x="1272" y="79"/>
                  </a:cubicBezTo>
                  <a:cubicBezTo>
                    <a:pt x="1272" y="44"/>
                    <a:pt x="1272" y="44"/>
                    <a:pt x="1272" y="44"/>
                  </a:cubicBezTo>
                  <a:cubicBezTo>
                    <a:pt x="1293" y="44"/>
                    <a:pt x="1293" y="44"/>
                    <a:pt x="1293" y="44"/>
                  </a:cubicBezTo>
                  <a:cubicBezTo>
                    <a:pt x="1293" y="32"/>
                    <a:pt x="1293" y="32"/>
                    <a:pt x="1293" y="32"/>
                  </a:cubicBezTo>
                  <a:cubicBezTo>
                    <a:pt x="1272" y="32"/>
                    <a:pt x="1272" y="32"/>
                    <a:pt x="1272" y="32"/>
                  </a:cubicBezTo>
                  <a:cubicBezTo>
                    <a:pt x="1272" y="11"/>
                    <a:pt x="1272" y="11"/>
                    <a:pt x="1272" y="11"/>
                  </a:cubicBezTo>
                  <a:cubicBezTo>
                    <a:pt x="1257" y="13"/>
                    <a:pt x="1257" y="13"/>
                    <a:pt x="1257" y="13"/>
                  </a:cubicBezTo>
                  <a:cubicBezTo>
                    <a:pt x="1257" y="32"/>
                    <a:pt x="1257" y="32"/>
                    <a:pt x="1257" y="3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47" y="44"/>
                    <a:pt x="1247" y="44"/>
                    <a:pt x="1247" y="44"/>
                  </a:cubicBezTo>
                  <a:cubicBezTo>
                    <a:pt x="1257" y="44"/>
                    <a:pt x="1257" y="44"/>
                    <a:pt x="1257" y="44"/>
                  </a:cubicBezTo>
                  <a:cubicBezTo>
                    <a:pt x="1257" y="80"/>
                    <a:pt x="1257" y="80"/>
                    <a:pt x="1257" y="80"/>
                  </a:cubicBezTo>
                  <a:cubicBezTo>
                    <a:pt x="1257" y="102"/>
                    <a:pt x="1272" y="108"/>
                    <a:pt x="1285" y="108"/>
                  </a:cubicBezTo>
                  <a:cubicBezTo>
                    <a:pt x="1290" y="108"/>
                    <a:pt x="1293" y="108"/>
                    <a:pt x="1296" y="107"/>
                  </a:cubicBezTo>
                  <a:cubicBezTo>
                    <a:pt x="1296" y="93"/>
                    <a:pt x="1296" y="93"/>
                    <a:pt x="1296" y="93"/>
                  </a:cubicBezTo>
                  <a:cubicBezTo>
                    <a:pt x="1293" y="94"/>
                    <a:pt x="1290" y="95"/>
                    <a:pt x="1286" y="95"/>
                  </a:cubicBezTo>
                  <a:moveTo>
                    <a:pt x="1187" y="84"/>
                  </a:moveTo>
                  <a:cubicBezTo>
                    <a:pt x="1179" y="94"/>
                    <a:pt x="1179" y="94"/>
                    <a:pt x="1179" y="94"/>
                  </a:cubicBezTo>
                  <a:cubicBezTo>
                    <a:pt x="1184" y="102"/>
                    <a:pt x="1193" y="109"/>
                    <a:pt x="1209" y="109"/>
                  </a:cubicBezTo>
                  <a:cubicBezTo>
                    <a:pt x="1226" y="109"/>
                    <a:pt x="1238" y="100"/>
                    <a:pt x="1238" y="85"/>
                  </a:cubicBezTo>
                  <a:cubicBezTo>
                    <a:pt x="1238" y="71"/>
                    <a:pt x="1227" y="66"/>
                    <a:pt x="1213" y="62"/>
                  </a:cubicBezTo>
                  <a:cubicBezTo>
                    <a:pt x="1204" y="59"/>
                    <a:pt x="1196" y="57"/>
                    <a:pt x="1196" y="51"/>
                  </a:cubicBezTo>
                  <a:cubicBezTo>
                    <a:pt x="1196" y="46"/>
                    <a:pt x="1201" y="42"/>
                    <a:pt x="1209" y="42"/>
                  </a:cubicBezTo>
                  <a:cubicBezTo>
                    <a:pt x="1217" y="42"/>
                    <a:pt x="1225" y="47"/>
                    <a:pt x="1229" y="52"/>
                  </a:cubicBezTo>
                  <a:cubicBezTo>
                    <a:pt x="1237" y="42"/>
                    <a:pt x="1237" y="42"/>
                    <a:pt x="1237" y="42"/>
                  </a:cubicBezTo>
                  <a:cubicBezTo>
                    <a:pt x="1231" y="34"/>
                    <a:pt x="1221" y="29"/>
                    <a:pt x="1209" y="29"/>
                  </a:cubicBezTo>
                  <a:cubicBezTo>
                    <a:pt x="1193" y="29"/>
                    <a:pt x="1181" y="38"/>
                    <a:pt x="1181" y="52"/>
                  </a:cubicBezTo>
                  <a:cubicBezTo>
                    <a:pt x="1181" y="66"/>
                    <a:pt x="1193" y="71"/>
                    <a:pt x="1207" y="75"/>
                  </a:cubicBezTo>
                  <a:cubicBezTo>
                    <a:pt x="1218" y="77"/>
                    <a:pt x="1223" y="80"/>
                    <a:pt x="1223" y="87"/>
                  </a:cubicBezTo>
                  <a:cubicBezTo>
                    <a:pt x="1223" y="93"/>
                    <a:pt x="1218" y="96"/>
                    <a:pt x="1209" y="96"/>
                  </a:cubicBezTo>
                  <a:cubicBezTo>
                    <a:pt x="1199" y="96"/>
                    <a:pt x="1191" y="90"/>
                    <a:pt x="1187" y="84"/>
                  </a:cubicBezTo>
                  <a:moveTo>
                    <a:pt x="1136" y="29"/>
                  </a:moveTo>
                  <a:cubicBezTo>
                    <a:pt x="1126" y="29"/>
                    <a:pt x="1118" y="35"/>
                    <a:pt x="1114" y="41"/>
                  </a:cubicBezTo>
                  <a:cubicBezTo>
                    <a:pt x="1112" y="41"/>
                    <a:pt x="1112" y="41"/>
                    <a:pt x="1112" y="41"/>
                  </a:cubicBezTo>
                  <a:cubicBezTo>
                    <a:pt x="1112" y="32"/>
                    <a:pt x="1112" y="32"/>
                    <a:pt x="1112" y="32"/>
                  </a:cubicBezTo>
                  <a:cubicBezTo>
                    <a:pt x="1098" y="32"/>
                    <a:pt x="1098" y="32"/>
                    <a:pt x="1098" y="32"/>
                  </a:cubicBezTo>
                  <a:cubicBezTo>
                    <a:pt x="1098" y="107"/>
                    <a:pt x="1098" y="107"/>
                    <a:pt x="1098" y="107"/>
                  </a:cubicBezTo>
                  <a:cubicBezTo>
                    <a:pt x="1113" y="107"/>
                    <a:pt x="1113" y="107"/>
                    <a:pt x="1113" y="107"/>
                  </a:cubicBezTo>
                  <a:cubicBezTo>
                    <a:pt x="1113" y="67"/>
                    <a:pt x="1113" y="67"/>
                    <a:pt x="1113" y="67"/>
                  </a:cubicBezTo>
                  <a:cubicBezTo>
                    <a:pt x="1113" y="59"/>
                    <a:pt x="1115" y="54"/>
                    <a:pt x="1117" y="50"/>
                  </a:cubicBezTo>
                  <a:cubicBezTo>
                    <a:pt x="1121" y="46"/>
                    <a:pt x="1127" y="43"/>
                    <a:pt x="1133" y="43"/>
                  </a:cubicBezTo>
                  <a:cubicBezTo>
                    <a:pt x="1143" y="43"/>
                    <a:pt x="1148" y="48"/>
                    <a:pt x="1148" y="62"/>
                  </a:cubicBezTo>
                  <a:cubicBezTo>
                    <a:pt x="1148" y="107"/>
                    <a:pt x="1148" y="107"/>
                    <a:pt x="1148" y="107"/>
                  </a:cubicBezTo>
                  <a:cubicBezTo>
                    <a:pt x="1163" y="107"/>
                    <a:pt x="1163" y="107"/>
                    <a:pt x="1163" y="107"/>
                  </a:cubicBezTo>
                  <a:cubicBezTo>
                    <a:pt x="1163" y="57"/>
                    <a:pt x="1163" y="57"/>
                    <a:pt x="1163" y="57"/>
                  </a:cubicBezTo>
                  <a:cubicBezTo>
                    <a:pt x="1163" y="36"/>
                    <a:pt x="1151" y="29"/>
                    <a:pt x="1136" y="29"/>
                  </a:cubicBezTo>
                  <a:moveTo>
                    <a:pt x="1039" y="97"/>
                  </a:moveTo>
                  <a:cubicBezTo>
                    <a:pt x="1032" y="97"/>
                    <a:pt x="1027" y="93"/>
                    <a:pt x="1027" y="87"/>
                  </a:cubicBezTo>
                  <a:cubicBezTo>
                    <a:pt x="1027" y="79"/>
                    <a:pt x="1032" y="76"/>
                    <a:pt x="1044" y="74"/>
                  </a:cubicBezTo>
                  <a:cubicBezTo>
                    <a:pt x="1060" y="72"/>
                    <a:pt x="1060" y="72"/>
                    <a:pt x="1060" y="72"/>
                  </a:cubicBezTo>
                  <a:cubicBezTo>
                    <a:pt x="1060" y="78"/>
                    <a:pt x="1060" y="78"/>
                    <a:pt x="1060" y="78"/>
                  </a:cubicBezTo>
                  <a:cubicBezTo>
                    <a:pt x="1060" y="90"/>
                    <a:pt x="1049" y="97"/>
                    <a:pt x="1039" y="97"/>
                  </a:cubicBezTo>
                  <a:moveTo>
                    <a:pt x="1075" y="97"/>
                  </a:moveTo>
                  <a:cubicBezTo>
                    <a:pt x="1075" y="59"/>
                    <a:pt x="1075" y="59"/>
                    <a:pt x="1075" y="59"/>
                  </a:cubicBezTo>
                  <a:cubicBezTo>
                    <a:pt x="1075" y="36"/>
                    <a:pt x="1061" y="29"/>
                    <a:pt x="1046" y="29"/>
                  </a:cubicBezTo>
                  <a:cubicBezTo>
                    <a:pt x="1030" y="29"/>
                    <a:pt x="1019" y="37"/>
                    <a:pt x="1015" y="50"/>
                  </a:cubicBezTo>
                  <a:cubicBezTo>
                    <a:pt x="1028" y="55"/>
                    <a:pt x="1028" y="55"/>
                    <a:pt x="1028" y="55"/>
                  </a:cubicBezTo>
                  <a:cubicBezTo>
                    <a:pt x="1030" y="48"/>
                    <a:pt x="1035" y="43"/>
                    <a:pt x="1045" y="43"/>
                  </a:cubicBezTo>
                  <a:cubicBezTo>
                    <a:pt x="1055" y="43"/>
                    <a:pt x="1060" y="49"/>
                    <a:pt x="1060" y="61"/>
                  </a:cubicBezTo>
                  <a:cubicBezTo>
                    <a:pt x="1040" y="64"/>
                    <a:pt x="1040" y="64"/>
                    <a:pt x="1040" y="64"/>
                  </a:cubicBezTo>
                  <a:cubicBezTo>
                    <a:pt x="1022" y="67"/>
                    <a:pt x="1012" y="74"/>
                    <a:pt x="1012" y="87"/>
                  </a:cubicBezTo>
                  <a:cubicBezTo>
                    <a:pt x="1012" y="101"/>
                    <a:pt x="1022" y="109"/>
                    <a:pt x="1037" y="109"/>
                  </a:cubicBezTo>
                  <a:cubicBezTo>
                    <a:pt x="1049" y="109"/>
                    <a:pt x="1058" y="104"/>
                    <a:pt x="1062" y="97"/>
                  </a:cubicBezTo>
                  <a:cubicBezTo>
                    <a:pt x="1062" y="97"/>
                    <a:pt x="1062" y="97"/>
                    <a:pt x="1062" y="97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84" y="108"/>
                    <a:pt x="1084" y="108"/>
                    <a:pt x="1084" y="108"/>
                  </a:cubicBezTo>
                  <a:cubicBezTo>
                    <a:pt x="1084" y="97"/>
                    <a:pt x="1084" y="97"/>
                    <a:pt x="1084" y="97"/>
                  </a:cubicBezTo>
                  <a:lnTo>
                    <a:pt x="1075" y="97"/>
                  </a:lnTo>
                  <a:close/>
                  <a:moveTo>
                    <a:pt x="959" y="96"/>
                  </a:moveTo>
                  <a:cubicBezTo>
                    <a:pt x="946" y="96"/>
                    <a:pt x="938" y="86"/>
                    <a:pt x="938" y="69"/>
                  </a:cubicBezTo>
                  <a:cubicBezTo>
                    <a:pt x="938" y="52"/>
                    <a:pt x="946" y="43"/>
                    <a:pt x="959" y="43"/>
                  </a:cubicBezTo>
                  <a:cubicBezTo>
                    <a:pt x="971" y="43"/>
                    <a:pt x="980" y="50"/>
                    <a:pt x="981" y="65"/>
                  </a:cubicBezTo>
                  <a:cubicBezTo>
                    <a:pt x="981" y="73"/>
                    <a:pt x="981" y="73"/>
                    <a:pt x="981" y="73"/>
                  </a:cubicBezTo>
                  <a:cubicBezTo>
                    <a:pt x="980" y="88"/>
                    <a:pt x="971" y="96"/>
                    <a:pt x="959" y="96"/>
                  </a:cubicBezTo>
                  <a:moveTo>
                    <a:pt x="981" y="3"/>
                  </a:moveTo>
                  <a:cubicBezTo>
                    <a:pt x="981" y="41"/>
                    <a:pt x="981" y="41"/>
                    <a:pt x="981" y="41"/>
                  </a:cubicBezTo>
                  <a:cubicBezTo>
                    <a:pt x="980" y="41"/>
                    <a:pt x="980" y="41"/>
                    <a:pt x="980" y="41"/>
                  </a:cubicBezTo>
                  <a:cubicBezTo>
                    <a:pt x="975" y="34"/>
                    <a:pt x="968" y="29"/>
                    <a:pt x="956" y="29"/>
                  </a:cubicBezTo>
                  <a:cubicBezTo>
                    <a:pt x="938" y="29"/>
                    <a:pt x="922" y="44"/>
                    <a:pt x="922" y="69"/>
                  </a:cubicBezTo>
                  <a:cubicBezTo>
                    <a:pt x="922" y="94"/>
                    <a:pt x="938" y="109"/>
                    <a:pt x="957" y="109"/>
                  </a:cubicBezTo>
                  <a:cubicBezTo>
                    <a:pt x="968" y="109"/>
                    <a:pt x="976" y="104"/>
                    <a:pt x="980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107"/>
                    <a:pt x="981" y="107"/>
                    <a:pt x="981" y="107"/>
                  </a:cubicBezTo>
                  <a:cubicBezTo>
                    <a:pt x="996" y="107"/>
                    <a:pt x="996" y="107"/>
                    <a:pt x="996" y="107"/>
                  </a:cubicBezTo>
                  <a:cubicBezTo>
                    <a:pt x="996" y="1"/>
                    <a:pt x="996" y="1"/>
                    <a:pt x="996" y="1"/>
                  </a:cubicBezTo>
                  <a:lnTo>
                    <a:pt x="981" y="3"/>
                  </a:lnTo>
                  <a:close/>
                  <a:moveTo>
                    <a:pt x="913" y="30"/>
                  </a:moveTo>
                  <a:cubicBezTo>
                    <a:pt x="904" y="30"/>
                    <a:pt x="896" y="35"/>
                    <a:pt x="893" y="43"/>
                  </a:cubicBezTo>
                  <a:cubicBezTo>
                    <a:pt x="891" y="43"/>
                    <a:pt x="891" y="43"/>
                    <a:pt x="891" y="43"/>
                  </a:cubicBezTo>
                  <a:cubicBezTo>
                    <a:pt x="891" y="32"/>
                    <a:pt x="891" y="32"/>
                    <a:pt x="891" y="32"/>
                  </a:cubicBezTo>
                  <a:cubicBezTo>
                    <a:pt x="877" y="32"/>
                    <a:pt x="877" y="32"/>
                    <a:pt x="877" y="32"/>
                  </a:cubicBezTo>
                  <a:cubicBezTo>
                    <a:pt x="877" y="107"/>
                    <a:pt x="877" y="107"/>
                    <a:pt x="877" y="107"/>
                  </a:cubicBezTo>
                  <a:cubicBezTo>
                    <a:pt x="892" y="107"/>
                    <a:pt x="892" y="107"/>
                    <a:pt x="892" y="107"/>
                  </a:cubicBezTo>
                  <a:cubicBezTo>
                    <a:pt x="892" y="64"/>
                    <a:pt x="892" y="64"/>
                    <a:pt x="892" y="64"/>
                  </a:cubicBezTo>
                  <a:cubicBezTo>
                    <a:pt x="892" y="51"/>
                    <a:pt x="900" y="44"/>
                    <a:pt x="911" y="44"/>
                  </a:cubicBezTo>
                  <a:cubicBezTo>
                    <a:pt x="913" y="44"/>
                    <a:pt x="915" y="44"/>
                    <a:pt x="916" y="45"/>
                  </a:cubicBezTo>
                  <a:cubicBezTo>
                    <a:pt x="917" y="30"/>
                    <a:pt x="917" y="30"/>
                    <a:pt x="917" y="30"/>
                  </a:cubicBezTo>
                  <a:cubicBezTo>
                    <a:pt x="916" y="30"/>
                    <a:pt x="915" y="30"/>
                    <a:pt x="913" y="30"/>
                  </a:cubicBezTo>
                  <a:moveTo>
                    <a:pt x="845" y="69"/>
                  </a:moveTo>
                  <a:cubicBezTo>
                    <a:pt x="845" y="86"/>
                    <a:pt x="837" y="96"/>
                    <a:pt x="824" y="96"/>
                  </a:cubicBezTo>
                  <a:cubicBezTo>
                    <a:pt x="810" y="96"/>
                    <a:pt x="802" y="86"/>
                    <a:pt x="802" y="69"/>
                  </a:cubicBezTo>
                  <a:cubicBezTo>
                    <a:pt x="802" y="52"/>
                    <a:pt x="810" y="43"/>
                    <a:pt x="824" y="43"/>
                  </a:cubicBezTo>
                  <a:cubicBezTo>
                    <a:pt x="837" y="43"/>
                    <a:pt x="845" y="52"/>
                    <a:pt x="845" y="69"/>
                  </a:cubicBezTo>
                  <a:moveTo>
                    <a:pt x="861" y="69"/>
                  </a:moveTo>
                  <a:cubicBezTo>
                    <a:pt x="861" y="45"/>
                    <a:pt x="846" y="29"/>
                    <a:pt x="824" y="29"/>
                  </a:cubicBezTo>
                  <a:cubicBezTo>
                    <a:pt x="802" y="29"/>
                    <a:pt x="787" y="45"/>
                    <a:pt x="787" y="69"/>
                  </a:cubicBezTo>
                  <a:cubicBezTo>
                    <a:pt x="787" y="93"/>
                    <a:pt x="802" y="109"/>
                    <a:pt x="824" y="109"/>
                  </a:cubicBezTo>
                  <a:cubicBezTo>
                    <a:pt x="846" y="109"/>
                    <a:pt x="861" y="93"/>
                    <a:pt x="861" y="69"/>
                  </a:cubicBezTo>
                  <a:moveTo>
                    <a:pt x="754" y="8"/>
                  </a:moveTo>
                  <a:cubicBezTo>
                    <a:pt x="754" y="67"/>
                    <a:pt x="754" y="67"/>
                    <a:pt x="754" y="67"/>
                  </a:cubicBezTo>
                  <a:cubicBezTo>
                    <a:pt x="754" y="86"/>
                    <a:pt x="749" y="95"/>
                    <a:pt x="734" y="95"/>
                  </a:cubicBezTo>
                  <a:cubicBezTo>
                    <a:pt x="728" y="95"/>
                    <a:pt x="725" y="95"/>
                    <a:pt x="722" y="94"/>
                  </a:cubicBezTo>
                  <a:cubicBezTo>
                    <a:pt x="723" y="108"/>
                    <a:pt x="723" y="108"/>
                    <a:pt x="723" y="108"/>
                  </a:cubicBezTo>
                  <a:cubicBezTo>
                    <a:pt x="726" y="109"/>
                    <a:pt x="729" y="109"/>
                    <a:pt x="735" y="109"/>
                  </a:cubicBezTo>
                  <a:cubicBezTo>
                    <a:pt x="759" y="109"/>
                    <a:pt x="770" y="96"/>
                    <a:pt x="770" y="69"/>
                  </a:cubicBezTo>
                  <a:cubicBezTo>
                    <a:pt x="770" y="8"/>
                    <a:pt x="770" y="8"/>
                    <a:pt x="770" y="8"/>
                  </a:cubicBezTo>
                  <a:lnTo>
                    <a:pt x="754" y="8"/>
                  </a:lnTo>
                  <a:close/>
                  <a:moveTo>
                    <a:pt x="676" y="14"/>
                  </a:moveTo>
                  <a:cubicBezTo>
                    <a:pt x="679" y="14"/>
                    <a:pt x="683" y="14"/>
                    <a:pt x="685" y="15"/>
                  </a:cubicBezTo>
                  <a:cubicBezTo>
                    <a:pt x="685" y="1"/>
                    <a:pt x="685" y="1"/>
                    <a:pt x="685" y="1"/>
                  </a:cubicBezTo>
                  <a:cubicBezTo>
                    <a:pt x="683" y="0"/>
                    <a:pt x="679" y="0"/>
                    <a:pt x="675" y="0"/>
                  </a:cubicBezTo>
                  <a:cubicBezTo>
                    <a:pt x="662" y="0"/>
                    <a:pt x="647" y="6"/>
                    <a:pt x="647" y="28"/>
                  </a:cubicBezTo>
                  <a:cubicBezTo>
                    <a:pt x="647" y="32"/>
                    <a:pt x="647" y="32"/>
                    <a:pt x="647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4" y="44"/>
                    <a:pt x="634" y="44"/>
                    <a:pt x="634" y="44"/>
                  </a:cubicBezTo>
                  <a:cubicBezTo>
                    <a:pt x="647" y="44"/>
                    <a:pt x="647" y="44"/>
                    <a:pt x="647" y="44"/>
                  </a:cubicBezTo>
                  <a:cubicBezTo>
                    <a:pt x="647" y="107"/>
                    <a:pt x="647" y="107"/>
                    <a:pt x="647" y="107"/>
                  </a:cubicBezTo>
                  <a:cubicBezTo>
                    <a:pt x="662" y="107"/>
                    <a:pt x="662" y="107"/>
                    <a:pt x="662" y="107"/>
                  </a:cubicBezTo>
                  <a:cubicBezTo>
                    <a:pt x="662" y="44"/>
                    <a:pt x="662" y="44"/>
                    <a:pt x="662" y="44"/>
                  </a:cubicBezTo>
                  <a:cubicBezTo>
                    <a:pt x="682" y="44"/>
                    <a:pt x="682" y="44"/>
                    <a:pt x="682" y="44"/>
                  </a:cubicBezTo>
                  <a:cubicBezTo>
                    <a:pt x="682" y="32"/>
                    <a:pt x="682" y="32"/>
                    <a:pt x="682" y="32"/>
                  </a:cubicBezTo>
                  <a:cubicBezTo>
                    <a:pt x="662" y="32"/>
                    <a:pt x="662" y="32"/>
                    <a:pt x="662" y="32"/>
                  </a:cubicBezTo>
                  <a:cubicBezTo>
                    <a:pt x="662" y="29"/>
                    <a:pt x="662" y="29"/>
                    <a:pt x="662" y="29"/>
                  </a:cubicBezTo>
                  <a:cubicBezTo>
                    <a:pt x="662" y="18"/>
                    <a:pt x="667" y="14"/>
                    <a:pt x="676" y="14"/>
                  </a:cubicBezTo>
                  <a:moveTo>
                    <a:pt x="610" y="69"/>
                  </a:moveTo>
                  <a:cubicBezTo>
                    <a:pt x="610" y="86"/>
                    <a:pt x="602" y="96"/>
                    <a:pt x="589" y="96"/>
                  </a:cubicBezTo>
                  <a:cubicBezTo>
                    <a:pt x="575" y="96"/>
                    <a:pt x="567" y="86"/>
                    <a:pt x="567" y="69"/>
                  </a:cubicBezTo>
                  <a:cubicBezTo>
                    <a:pt x="567" y="52"/>
                    <a:pt x="575" y="43"/>
                    <a:pt x="589" y="43"/>
                  </a:cubicBezTo>
                  <a:cubicBezTo>
                    <a:pt x="602" y="43"/>
                    <a:pt x="610" y="52"/>
                    <a:pt x="610" y="69"/>
                  </a:cubicBezTo>
                  <a:moveTo>
                    <a:pt x="625" y="69"/>
                  </a:moveTo>
                  <a:cubicBezTo>
                    <a:pt x="625" y="45"/>
                    <a:pt x="610" y="29"/>
                    <a:pt x="589" y="29"/>
                  </a:cubicBezTo>
                  <a:cubicBezTo>
                    <a:pt x="567" y="29"/>
                    <a:pt x="552" y="45"/>
                    <a:pt x="552" y="69"/>
                  </a:cubicBezTo>
                  <a:cubicBezTo>
                    <a:pt x="552" y="93"/>
                    <a:pt x="567" y="109"/>
                    <a:pt x="589" y="109"/>
                  </a:cubicBezTo>
                  <a:cubicBezTo>
                    <a:pt x="610" y="109"/>
                    <a:pt x="625" y="93"/>
                    <a:pt x="625" y="69"/>
                  </a:cubicBezTo>
                  <a:moveTo>
                    <a:pt x="476" y="29"/>
                  </a:moveTo>
                  <a:cubicBezTo>
                    <a:pt x="465" y="29"/>
                    <a:pt x="457" y="35"/>
                    <a:pt x="453" y="41"/>
                  </a:cubicBezTo>
                  <a:cubicBezTo>
                    <a:pt x="451" y="41"/>
                    <a:pt x="451" y="41"/>
                    <a:pt x="451" y="4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37" y="32"/>
                    <a:pt x="437" y="32"/>
                    <a:pt x="437" y="32"/>
                  </a:cubicBezTo>
                  <a:cubicBezTo>
                    <a:pt x="437" y="107"/>
                    <a:pt x="437" y="107"/>
                    <a:pt x="437" y="107"/>
                  </a:cubicBezTo>
                  <a:cubicBezTo>
                    <a:pt x="452" y="107"/>
                    <a:pt x="452" y="107"/>
                    <a:pt x="452" y="107"/>
                  </a:cubicBezTo>
                  <a:cubicBezTo>
                    <a:pt x="452" y="67"/>
                    <a:pt x="452" y="67"/>
                    <a:pt x="452" y="67"/>
                  </a:cubicBezTo>
                  <a:cubicBezTo>
                    <a:pt x="452" y="59"/>
                    <a:pt x="454" y="54"/>
                    <a:pt x="457" y="50"/>
                  </a:cubicBezTo>
                  <a:cubicBezTo>
                    <a:pt x="461" y="46"/>
                    <a:pt x="466" y="43"/>
                    <a:pt x="472" y="43"/>
                  </a:cubicBezTo>
                  <a:cubicBezTo>
                    <a:pt x="482" y="43"/>
                    <a:pt x="487" y="48"/>
                    <a:pt x="487" y="62"/>
                  </a:cubicBezTo>
                  <a:cubicBezTo>
                    <a:pt x="487" y="107"/>
                    <a:pt x="487" y="107"/>
                    <a:pt x="487" y="107"/>
                  </a:cubicBezTo>
                  <a:cubicBezTo>
                    <a:pt x="503" y="107"/>
                    <a:pt x="503" y="107"/>
                    <a:pt x="503" y="107"/>
                  </a:cubicBezTo>
                  <a:cubicBezTo>
                    <a:pt x="503" y="57"/>
                    <a:pt x="503" y="57"/>
                    <a:pt x="503" y="57"/>
                  </a:cubicBezTo>
                  <a:cubicBezTo>
                    <a:pt x="503" y="36"/>
                    <a:pt x="490" y="29"/>
                    <a:pt x="476" y="29"/>
                  </a:cubicBezTo>
                  <a:moveTo>
                    <a:pt x="379" y="97"/>
                  </a:moveTo>
                  <a:cubicBezTo>
                    <a:pt x="371" y="97"/>
                    <a:pt x="367" y="93"/>
                    <a:pt x="367" y="87"/>
                  </a:cubicBezTo>
                  <a:cubicBezTo>
                    <a:pt x="367" y="79"/>
                    <a:pt x="371" y="76"/>
                    <a:pt x="383" y="74"/>
                  </a:cubicBezTo>
                  <a:cubicBezTo>
                    <a:pt x="399" y="72"/>
                    <a:pt x="399" y="72"/>
                    <a:pt x="399" y="72"/>
                  </a:cubicBezTo>
                  <a:cubicBezTo>
                    <a:pt x="399" y="78"/>
                    <a:pt x="399" y="78"/>
                    <a:pt x="399" y="78"/>
                  </a:cubicBezTo>
                  <a:cubicBezTo>
                    <a:pt x="399" y="90"/>
                    <a:pt x="388" y="97"/>
                    <a:pt x="379" y="97"/>
                  </a:cubicBezTo>
                  <a:moveTo>
                    <a:pt x="414" y="97"/>
                  </a:moveTo>
                  <a:cubicBezTo>
                    <a:pt x="414" y="59"/>
                    <a:pt x="414" y="59"/>
                    <a:pt x="414" y="59"/>
                  </a:cubicBezTo>
                  <a:cubicBezTo>
                    <a:pt x="414" y="36"/>
                    <a:pt x="401" y="29"/>
                    <a:pt x="385" y="29"/>
                  </a:cubicBezTo>
                  <a:cubicBezTo>
                    <a:pt x="369" y="29"/>
                    <a:pt x="359" y="37"/>
                    <a:pt x="354" y="50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9" y="48"/>
                    <a:pt x="374" y="43"/>
                    <a:pt x="384" y="43"/>
                  </a:cubicBezTo>
                  <a:cubicBezTo>
                    <a:pt x="395" y="43"/>
                    <a:pt x="399" y="49"/>
                    <a:pt x="399" y="61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61" y="67"/>
                    <a:pt x="351" y="74"/>
                    <a:pt x="351" y="87"/>
                  </a:cubicBezTo>
                  <a:cubicBezTo>
                    <a:pt x="351" y="101"/>
                    <a:pt x="362" y="109"/>
                    <a:pt x="376" y="109"/>
                  </a:cubicBezTo>
                  <a:cubicBezTo>
                    <a:pt x="388" y="109"/>
                    <a:pt x="397" y="104"/>
                    <a:pt x="401" y="97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3" y="108"/>
                    <a:pt x="403" y="108"/>
                    <a:pt x="403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3" y="97"/>
                    <a:pt x="423" y="97"/>
                    <a:pt x="423" y="97"/>
                  </a:cubicBezTo>
                  <a:lnTo>
                    <a:pt x="414" y="97"/>
                  </a:lnTo>
                  <a:close/>
                  <a:moveTo>
                    <a:pt x="339" y="85"/>
                  </a:moveTo>
                  <a:cubicBezTo>
                    <a:pt x="326" y="80"/>
                    <a:pt x="326" y="80"/>
                    <a:pt x="326" y="80"/>
                  </a:cubicBezTo>
                  <a:cubicBezTo>
                    <a:pt x="323" y="90"/>
                    <a:pt x="315" y="96"/>
                    <a:pt x="306" y="96"/>
                  </a:cubicBezTo>
                  <a:cubicBezTo>
                    <a:pt x="293" y="96"/>
                    <a:pt x="284" y="86"/>
                    <a:pt x="284" y="69"/>
                  </a:cubicBezTo>
                  <a:cubicBezTo>
                    <a:pt x="284" y="53"/>
                    <a:pt x="292" y="43"/>
                    <a:pt x="306" y="43"/>
                  </a:cubicBezTo>
                  <a:cubicBezTo>
                    <a:pt x="315" y="43"/>
                    <a:pt x="323" y="48"/>
                    <a:pt x="326" y="59"/>
                  </a:cubicBezTo>
                  <a:cubicBezTo>
                    <a:pt x="339" y="53"/>
                    <a:pt x="339" y="53"/>
                    <a:pt x="339" y="53"/>
                  </a:cubicBezTo>
                  <a:cubicBezTo>
                    <a:pt x="336" y="39"/>
                    <a:pt x="322" y="29"/>
                    <a:pt x="306" y="29"/>
                  </a:cubicBezTo>
                  <a:cubicBezTo>
                    <a:pt x="284" y="29"/>
                    <a:pt x="269" y="45"/>
                    <a:pt x="269" y="69"/>
                  </a:cubicBezTo>
                  <a:cubicBezTo>
                    <a:pt x="269" y="94"/>
                    <a:pt x="284" y="109"/>
                    <a:pt x="306" y="109"/>
                  </a:cubicBezTo>
                  <a:cubicBezTo>
                    <a:pt x="322" y="109"/>
                    <a:pt x="336" y="100"/>
                    <a:pt x="339" y="85"/>
                  </a:cubicBezTo>
                  <a:moveTo>
                    <a:pt x="226" y="29"/>
                  </a:moveTo>
                  <a:cubicBezTo>
                    <a:pt x="216" y="29"/>
                    <a:pt x="208" y="35"/>
                    <a:pt x="204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59"/>
                    <a:pt x="205" y="54"/>
                    <a:pt x="208" y="50"/>
                  </a:cubicBezTo>
                  <a:cubicBezTo>
                    <a:pt x="211" y="46"/>
                    <a:pt x="217" y="43"/>
                    <a:pt x="223" y="43"/>
                  </a:cubicBezTo>
                  <a:cubicBezTo>
                    <a:pt x="233" y="43"/>
                    <a:pt x="238" y="48"/>
                    <a:pt x="238" y="62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36"/>
                    <a:pt x="241" y="29"/>
                    <a:pt x="226" y="29"/>
                  </a:cubicBezTo>
                  <a:moveTo>
                    <a:pt x="152" y="3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2" y="80"/>
                    <a:pt x="150" y="86"/>
                    <a:pt x="147" y="89"/>
                  </a:cubicBezTo>
                  <a:cubicBezTo>
                    <a:pt x="143" y="94"/>
                    <a:pt x="137" y="96"/>
                    <a:pt x="131" y="96"/>
                  </a:cubicBezTo>
                  <a:cubicBezTo>
                    <a:pt x="121" y="96"/>
                    <a:pt x="116" y="91"/>
                    <a:pt x="116" y="77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103"/>
                    <a:pt x="113" y="110"/>
                    <a:pt x="128" y="110"/>
                  </a:cubicBezTo>
                  <a:cubicBezTo>
                    <a:pt x="138" y="110"/>
                    <a:pt x="147" y="104"/>
                    <a:pt x="151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32"/>
                    <a:pt x="167" y="32"/>
                    <a:pt x="167" y="32"/>
                  </a:cubicBezTo>
                  <a:lnTo>
                    <a:pt x="152" y="32"/>
                  </a:lnTo>
                  <a:close/>
                  <a:moveTo>
                    <a:pt x="16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58" y="22"/>
                    <a:pt x="68" y="34"/>
                    <a:pt x="68" y="58"/>
                  </a:cubicBezTo>
                  <a:cubicBezTo>
                    <a:pt x="68" y="81"/>
                    <a:pt x="58" y="94"/>
                    <a:pt x="30" y="94"/>
                  </a:cubicBezTo>
                  <a:cubicBezTo>
                    <a:pt x="16" y="94"/>
                    <a:pt x="16" y="94"/>
                    <a:pt x="16" y="94"/>
                  </a:cubicBezTo>
                  <a:lnTo>
                    <a:pt x="16" y="22"/>
                  </a:lnTo>
                  <a:close/>
                  <a:moveTo>
                    <a:pt x="3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67" y="107"/>
                    <a:pt x="84" y="88"/>
                    <a:pt x="84" y="58"/>
                  </a:cubicBezTo>
                  <a:cubicBezTo>
                    <a:pt x="84" y="27"/>
                    <a:pt x="67" y="8"/>
                    <a:pt x="31" y="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2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nti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12000" y="2335988"/>
            <a:ext cx="2346629" cy="483805"/>
            <a:chOff x="2744169" y="2638809"/>
            <a:chExt cx="2346629" cy="483805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4169" y="2638809"/>
              <a:ext cx="2157857" cy="234000"/>
            </a:xfrm>
            <a:custGeom>
              <a:avLst/>
              <a:gdLst>
                <a:gd name="T0" fmla="*/ 1216 w 1272"/>
                <a:gd name="T1" fmla="*/ 33 h 137"/>
                <a:gd name="T2" fmla="*/ 1233 w 1272"/>
                <a:gd name="T3" fmla="*/ 137 h 137"/>
                <a:gd name="T4" fmla="*/ 1167 w 1272"/>
                <a:gd name="T5" fmla="*/ 44 h 137"/>
                <a:gd name="T6" fmla="*/ 1168 w 1272"/>
                <a:gd name="T7" fmla="*/ 109 h 137"/>
                <a:gd name="T8" fmla="*/ 1193 w 1272"/>
                <a:gd name="T9" fmla="*/ 31 h 137"/>
                <a:gd name="T10" fmla="*/ 1115 w 1272"/>
                <a:gd name="T11" fmla="*/ 45 h 137"/>
                <a:gd name="T12" fmla="*/ 1115 w 1272"/>
                <a:gd name="T13" fmla="*/ 12 h 137"/>
                <a:gd name="T14" fmla="*/ 1090 w 1272"/>
                <a:gd name="T15" fmla="*/ 45 h 137"/>
                <a:gd name="T16" fmla="*/ 1138 w 1272"/>
                <a:gd name="T17" fmla="*/ 109 h 137"/>
                <a:gd name="T18" fmla="*/ 1021 w 1272"/>
                <a:gd name="T19" fmla="*/ 95 h 137"/>
                <a:gd name="T20" fmla="*/ 1039 w 1272"/>
                <a:gd name="T21" fmla="*/ 52 h 137"/>
                <a:gd name="T22" fmla="*/ 1051 w 1272"/>
                <a:gd name="T23" fmla="*/ 31 h 137"/>
                <a:gd name="T24" fmla="*/ 1052 w 1272"/>
                <a:gd name="T25" fmla="*/ 98 h 137"/>
                <a:gd name="T26" fmla="*/ 991 w 1272"/>
                <a:gd name="T27" fmla="*/ 109 h 137"/>
                <a:gd name="T28" fmla="*/ 998 w 1272"/>
                <a:gd name="T29" fmla="*/ 0 h 137"/>
                <a:gd name="T30" fmla="*/ 967 w 1272"/>
                <a:gd name="T31" fmla="*/ 96 h 137"/>
                <a:gd name="T32" fmla="*/ 974 w 1272"/>
                <a:gd name="T33" fmla="*/ 33 h 137"/>
                <a:gd name="T34" fmla="*/ 938 w 1272"/>
                <a:gd name="T35" fmla="*/ 33 h 137"/>
                <a:gd name="T36" fmla="*/ 938 w 1272"/>
                <a:gd name="T37" fmla="*/ 81 h 137"/>
                <a:gd name="T38" fmla="*/ 967 w 1272"/>
                <a:gd name="T39" fmla="*/ 96 h 137"/>
                <a:gd name="T40" fmla="*/ 864 w 1272"/>
                <a:gd name="T41" fmla="*/ 33 h 137"/>
                <a:gd name="T42" fmla="*/ 865 w 1272"/>
                <a:gd name="T43" fmla="*/ 68 h 137"/>
                <a:gd name="T44" fmla="*/ 901 w 1272"/>
                <a:gd name="T45" fmla="*/ 109 h 137"/>
                <a:gd name="T46" fmla="*/ 800 w 1272"/>
                <a:gd name="T47" fmla="*/ 44 h 137"/>
                <a:gd name="T48" fmla="*/ 801 w 1272"/>
                <a:gd name="T49" fmla="*/ 31 h 137"/>
                <a:gd name="T50" fmla="*/ 820 w 1272"/>
                <a:gd name="T51" fmla="*/ 83 h 137"/>
                <a:gd name="T52" fmla="*/ 834 w 1272"/>
                <a:gd name="T53" fmla="*/ 69 h 137"/>
                <a:gd name="T54" fmla="*/ 736 w 1272"/>
                <a:gd name="T55" fmla="*/ 59 h 137"/>
                <a:gd name="T56" fmla="*/ 699 w 1272"/>
                <a:gd name="T57" fmla="*/ 9 h 137"/>
                <a:gd name="T58" fmla="*/ 752 w 1272"/>
                <a:gd name="T59" fmla="*/ 59 h 137"/>
                <a:gd name="T60" fmla="*/ 623 w 1272"/>
                <a:gd name="T61" fmla="*/ 2 h 137"/>
                <a:gd name="T62" fmla="*/ 572 w 1272"/>
                <a:gd name="T63" fmla="*/ 33 h 137"/>
                <a:gd name="T64" fmla="*/ 599 w 1272"/>
                <a:gd name="T65" fmla="*/ 109 h 137"/>
                <a:gd name="T66" fmla="*/ 599 w 1272"/>
                <a:gd name="T67" fmla="*/ 33 h 137"/>
                <a:gd name="T68" fmla="*/ 526 w 1272"/>
                <a:gd name="T69" fmla="*/ 97 h 137"/>
                <a:gd name="T70" fmla="*/ 563 w 1272"/>
                <a:gd name="T71" fmla="*/ 70 h 137"/>
                <a:gd name="T72" fmla="*/ 563 w 1272"/>
                <a:gd name="T73" fmla="*/ 70 h 137"/>
                <a:gd name="T74" fmla="*/ 425 w 1272"/>
                <a:gd name="T75" fmla="*/ 109 h 137"/>
                <a:gd name="T76" fmla="*/ 351 w 1272"/>
                <a:gd name="T77" fmla="*/ 70 h 137"/>
                <a:gd name="T78" fmla="*/ 372 w 1272"/>
                <a:gd name="T79" fmla="*/ 31 h 137"/>
                <a:gd name="T80" fmla="*/ 309 w 1272"/>
                <a:gd name="T81" fmla="*/ 70 h 137"/>
                <a:gd name="T82" fmla="*/ 309 w 1272"/>
                <a:gd name="T83" fmla="*/ 70 h 137"/>
                <a:gd name="T84" fmla="*/ 287 w 1272"/>
                <a:gd name="T85" fmla="*/ 110 h 137"/>
                <a:gd name="T86" fmla="*/ 184 w 1272"/>
                <a:gd name="T87" fmla="*/ 43 h 137"/>
                <a:gd name="T88" fmla="*/ 184 w 1272"/>
                <a:gd name="T89" fmla="*/ 109 h 137"/>
                <a:gd name="T90" fmla="*/ 219 w 1272"/>
                <a:gd name="T91" fmla="*/ 63 h 137"/>
                <a:gd name="T92" fmla="*/ 208 w 1272"/>
                <a:gd name="T93" fmla="*/ 31 h 137"/>
                <a:gd name="T94" fmla="*/ 98 w 1272"/>
                <a:gd name="T95" fmla="*/ 70 h 137"/>
                <a:gd name="T96" fmla="*/ 120 w 1272"/>
                <a:gd name="T97" fmla="*/ 31 h 137"/>
                <a:gd name="T98" fmla="*/ 56 w 1272"/>
                <a:gd name="T99" fmla="*/ 36 h 137"/>
                <a:gd name="T100" fmla="*/ 32 w 1272"/>
                <a:gd name="T101" fmla="*/ 64 h 137"/>
                <a:gd name="T102" fmla="*/ 0 w 1272"/>
                <a:gd name="T103" fmla="*/ 88 h 137"/>
                <a:gd name="T104" fmla="*/ 21 w 1272"/>
                <a:gd name="T105" fmla="*/ 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2" h="137">
                  <a:moveTo>
                    <a:pt x="1272" y="33"/>
                  </a:moveTo>
                  <a:cubicBezTo>
                    <a:pt x="1256" y="33"/>
                    <a:pt x="1256" y="33"/>
                    <a:pt x="1256" y="33"/>
                  </a:cubicBezTo>
                  <a:cubicBezTo>
                    <a:pt x="1236" y="93"/>
                    <a:pt x="1236" y="93"/>
                    <a:pt x="1236" y="93"/>
                  </a:cubicBezTo>
                  <a:cubicBezTo>
                    <a:pt x="1216" y="33"/>
                    <a:pt x="1216" y="33"/>
                    <a:pt x="1216" y="33"/>
                  </a:cubicBezTo>
                  <a:cubicBezTo>
                    <a:pt x="1198" y="33"/>
                    <a:pt x="1198" y="33"/>
                    <a:pt x="1198" y="33"/>
                  </a:cubicBezTo>
                  <a:cubicBezTo>
                    <a:pt x="1227" y="109"/>
                    <a:pt x="1227" y="109"/>
                    <a:pt x="1227" y="109"/>
                  </a:cubicBezTo>
                  <a:cubicBezTo>
                    <a:pt x="1217" y="137"/>
                    <a:pt x="1217" y="137"/>
                    <a:pt x="1217" y="137"/>
                  </a:cubicBezTo>
                  <a:cubicBezTo>
                    <a:pt x="1233" y="137"/>
                    <a:pt x="1233" y="137"/>
                    <a:pt x="1233" y="137"/>
                  </a:cubicBezTo>
                  <a:lnTo>
                    <a:pt x="1272" y="33"/>
                  </a:lnTo>
                  <a:close/>
                  <a:moveTo>
                    <a:pt x="1189" y="31"/>
                  </a:moveTo>
                  <a:cubicBezTo>
                    <a:pt x="1180" y="31"/>
                    <a:pt x="1172" y="36"/>
                    <a:pt x="1168" y="44"/>
                  </a:cubicBezTo>
                  <a:cubicBezTo>
                    <a:pt x="1167" y="44"/>
                    <a:pt x="1167" y="44"/>
                    <a:pt x="1167" y="44"/>
                  </a:cubicBezTo>
                  <a:cubicBezTo>
                    <a:pt x="1167" y="33"/>
                    <a:pt x="1167" y="33"/>
                    <a:pt x="1167" y="33"/>
                  </a:cubicBezTo>
                  <a:cubicBezTo>
                    <a:pt x="1152" y="33"/>
                    <a:pt x="1152" y="33"/>
                    <a:pt x="1152" y="33"/>
                  </a:cubicBezTo>
                  <a:cubicBezTo>
                    <a:pt x="1152" y="109"/>
                    <a:pt x="1152" y="109"/>
                    <a:pt x="1152" y="109"/>
                  </a:cubicBezTo>
                  <a:cubicBezTo>
                    <a:pt x="1168" y="109"/>
                    <a:pt x="1168" y="109"/>
                    <a:pt x="1168" y="109"/>
                  </a:cubicBezTo>
                  <a:cubicBezTo>
                    <a:pt x="1168" y="66"/>
                    <a:pt x="1168" y="66"/>
                    <a:pt x="1168" y="66"/>
                  </a:cubicBezTo>
                  <a:cubicBezTo>
                    <a:pt x="1168" y="53"/>
                    <a:pt x="1176" y="45"/>
                    <a:pt x="1187" y="45"/>
                  </a:cubicBezTo>
                  <a:cubicBezTo>
                    <a:pt x="1189" y="45"/>
                    <a:pt x="1191" y="46"/>
                    <a:pt x="1192" y="46"/>
                  </a:cubicBezTo>
                  <a:cubicBezTo>
                    <a:pt x="1193" y="31"/>
                    <a:pt x="1193" y="31"/>
                    <a:pt x="1193" y="31"/>
                  </a:cubicBezTo>
                  <a:cubicBezTo>
                    <a:pt x="1192" y="31"/>
                    <a:pt x="1191" y="31"/>
                    <a:pt x="1189" y="31"/>
                  </a:cubicBezTo>
                  <a:moveTo>
                    <a:pt x="1129" y="96"/>
                  </a:moveTo>
                  <a:cubicBezTo>
                    <a:pt x="1120" y="96"/>
                    <a:pt x="1115" y="91"/>
                    <a:pt x="1115" y="80"/>
                  </a:cubicBezTo>
                  <a:cubicBezTo>
                    <a:pt x="1115" y="45"/>
                    <a:pt x="1115" y="45"/>
                    <a:pt x="1115" y="45"/>
                  </a:cubicBezTo>
                  <a:cubicBezTo>
                    <a:pt x="1135" y="45"/>
                    <a:pt x="1135" y="45"/>
                    <a:pt x="1135" y="45"/>
                  </a:cubicBezTo>
                  <a:cubicBezTo>
                    <a:pt x="1135" y="33"/>
                    <a:pt x="1135" y="33"/>
                    <a:pt x="1135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2"/>
                    <a:pt x="1115" y="12"/>
                    <a:pt x="1115" y="12"/>
                  </a:cubicBezTo>
                  <a:cubicBezTo>
                    <a:pt x="1100" y="14"/>
                    <a:pt x="1100" y="14"/>
                    <a:pt x="1100" y="14"/>
                  </a:cubicBezTo>
                  <a:cubicBezTo>
                    <a:pt x="1100" y="33"/>
                    <a:pt x="1100" y="33"/>
                    <a:pt x="1100" y="33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0" y="45"/>
                    <a:pt x="1100" y="45"/>
                    <a:pt x="1100" y="45"/>
                  </a:cubicBezTo>
                  <a:cubicBezTo>
                    <a:pt x="1100" y="81"/>
                    <a:pt x="1100" y="81"/>
                    <a:pt x="1100" y="81"/>
                  </a:cubicBezTo>
                  <a:cubicBezTo>
                    <a:pt x="1100" y="104"/>
                    <a:pt x="1115" y="110"/>
                    <a:pt x="1128" y="110"/>
                  </a:cubicBezTo>
                  <a:cubicBezTo>
                    <a:pt x="1132" y="110"/>
                    <a:pt x="1136" y="109"/>
                    <a:pt x="1138" y="109"/>
                  </a:cubicBezTo>
                  <a:cubicBezTo>
                    <a:pt x="1138" y="94"/>
                    <a:pt x="1138" y="94"/>
                    <a:pt x="1138" y="94"/>
                  </a:cubicBezTo>
                  <a:cubicBezTo>
                    <a:pt x="1136" y="95"/>
                    <a:pt x="1132" y="96"/>
                    <a:pt x="1129" y="96"/>
                  </a:cubicBezTo>
                  <a:moveTo>
                    <a:pt x="1030" y="85"/>
                  </a:moveTo>
                  <a:cubicBezTo>
                    <a:pt x="1021" y="95"/>
                    <a:pt x="1021" y="95"/>
                    <a:pt x="1021" y="95"/>
                  </a:cubicBezTo>
                  <a:cubicBezTo>
                    <a:pt x="1026" y="103"/>
                    <a:pt x="1036" y="110"/>
                    <a:pt x="1051" y="110"/>
                  </a:cubicBezTo>
                  <a:cubicBezTo>
                    <a:pt x="1069" y="110"/>
                    <a:pt x="1081" y="101"/>
                    <a:pt x="1081" y="86"/>
                  </a:cubicBezTo>
                  <a:cubicBezTo>
                    <a:pt x="1081" y="72"/>
                    <a:pt x="1069" y="67"/>
                    <a:pt x="1055" y="63"/>
                  </a:cubicBezTo>
                  <a:cubicBezTo>
                    <a:pt x="1046" y="61"/>
                    <a:pt x="1039" y="58"/>
                    <a:pt x="1039" y="52"/>
                  </a:cubicBezTo>
                  <a:cubicBezTo>
                    <a:pt x="1039" y="47"/>
                    <a:pt x="1043" y="43"/>
                    <a:pt x="1051" y="43"/>
                  </a:cubicBezTo>
                  <a:cubicBezTo>
                    <a:pt x="1060" y="43"/>
                    <a:pt x="1068" y="48"/>
                    <a:pt x="1072" y="54"/>
                  </a:cubicBezTo>
                  <a:cubicBezTo>
                    <a:pt x="1080" y="43"/>
                    <a:pt x="1080" y="43"/>
                    <a:pt x="1080" y="43"/>
                  </a:cubicBezTo>
                  <a:cubicBezTo>
                    <a:pt x="1073" y="36"/>
                    <a:pt x="1064" y="31"/>
                    <a:pt x="1051" y="31"/>
                  </a:cubicBezTo>
                  <a:cubicBezTo>
                    <a:pt x="1035" y="31"/>
                    <a:pt x="1024" y="39"/>
                    <a:pt x="1024" y="53"/>
                  </a:cubicBezTo>
                  <a:cubicBezTo>
                    <a:pt x="1024" y="67"/>
                    <a:pt x="1036" y="72"/>
                    <a:pt x="1050" y="76"/>
                  </a:cubicBezTo>
                  <a:cubicBezTo>
                    <a:pt x="1060" y="78"/>
                    <a:pt x="1066" y="82"/>
                    <a:pt x="1066" y="88"/>
                  </a:cubicBezTo>
                  <a:cubicBezTo>
                    <a:pt x="1066" y="94"/>
                    <a:pt x="1060" y="98"/>
                    <a:pt x="1052" y="98"/>
                  </a:cubicBezTo>
                  <a:cubicBezTo>
                    <a:pt x="1041" y="98"/>
                    <a:pt x="1033" y="92"/>
                    <a:pt x="1030" y="85"/>
                  </a:cubicBezTo>
                  <a:moveTo>
                    <a:pt x="1006" y="33"/>
                  </a:moveTo>
                  <a:cubicBezTo>
                    <a:pt x="991" y="33"/>
                    <a:pt x="991" y="33"/>
                    <a:pt x="991" y="33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1006" y="109"/>
                    <a:pt x="1006" y="109"/>
                    <a:pt x="1006" y="109"/>
                  </a:cubicBezTo>
                  <a:lnTo>
                    <a:pt x="1006" y="33"/>
                  </a:lnTo>
                  <a:close/>
                  <a:moveTo>
                    <a:pt x="1008" y="10"/>
                  </a:moveTo>
                  <a:cubicBezTo>
                    <a:pt x="1008" y="4"/>
                    <a:pt x="1004" y="0"/>
                    <a:pt x="998" y="0"/>
                  </a:cubicBezTo>
                  <a:cubicBezTo>
                    <a:pt x="993" y="0"/>
                    <a:pt x="988" y="4"/>
                    <a:pt x="988" y="10"/>
                  </a:cubicBezTo>
                  <a:cubicBezTo>
                    <a:pt x="988" y="16"/>
                    <a:pt x="993" y="20"/>
                    <a:pt x="998" y="20"/>
                  </a:cubicBezTo>
                  <a:cubicBezTo>
                    <a:pt x="1004" y="20"/>
                    <a:pt x="1008" y="16"/>
                    <a:pt x="1008" y="10"/>
                  </a:cubicBezTo>
                  <a:moveTo>
                    <a:pt x="967" y="96"/>
                  </a:moveTo>
                  <a:cubicBezTo>
                    <a:pt x="958" y="96"/>
                    <a:pt x="953" y="91"/>
                    <a:pt x="953" y="80"/>
                  </a:cubicBezTo>
                  <a:cubicBezTo>
                    <a:pt x="953" y="45"/>
                    <a:pt x="953" y="45"/>
                    <a:pt x="953" y="45"/>
                  </a:cubicBezTo>
                  <a:cubicBezTo>
                    <a:pt x="974" y="45"/>
                    <a:pt x="974" y="45"/>
                    <a:pt x="974" y="45"/>
                  </a:cubicBezTo>
                  <a:cubicBezTo>
                    <a:pt x="974" y="33"/>
                    <a:pt x="974" y="33"/>
                    <a:pt x="974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2"/>
                    <a:pt x="953" y="12"/>
                    <a:pt x="953" y="12"/>
                  </a:cubicBezTo>
                  <a:cubicBezTo>
                    <a:pt x="938" y="14"/>
                    <a:pt x="938" y="14"/>
                    <a:pt x="938" y="14"/>
                  </a:cubicBezTo>
                  <a:cubicBezTo>
                    <a:pt x="938" y="33"/>
                    <a:pt x="938" y="33"/>
                    <a:pt x="938" y="33"/>
                  </a:cubicBezTo>
                  <a:cubicBezTo>
                    <a:pt x="928" y="33"/>
                    <a:pt x="928" y="33"/>
                    <a:pt x="928" y="33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38" y="81"/>
                    <a:pt x="938" y="81"/>
                    <a:pt x="938" y="81"/>
                  </a:cubicBezTo>
                  <a:cubicBezTo>
                    <a:pt x="938" y="104"/>
                    <a:pt x="953" y="110"/>
                    <a:pt x="966" y="110"/>
                  </a:cubicBezTo>
                  <a:cubicBezTo>
                    <a:pt x="971" y="110"/>
                    <a:pt x="974" y="109"/>
                    <a:pt x="977" y="109"/>
                  </a:cubicBezTo>
                  <a:cubicBezTo>
                    <a:pt x="977" y="94"/>
                    <a:pt x="977" y="94"/>
                    <a:pt x="977" y="94"/>
                  </a:cubicBezTo>
                  <a:cubicBezTo>
                    <a:pt x="974" y="95"/>
                    <a:pt x="971" y="96"/>
                    <a:pt x="967" y="96"/>
                  </a:cubicBezTo>
                  <a:moveTo>
                    <a:pt x="889" y="31"/>
                  </a:moveTo>
                  <a:cubicBezTo>
                    <a:pt x="879" y="31"/>
                    <a:pt x="870" y="36"/>
                    <a:pt x="866" y="43"/>
                  </a:cubicBezTo>
                  <a:cubicBezTo>
                    <a:pt x="865" y="43"/>
                    <a:pt x="865" y="43"/>
                    <a:pt x="865" y="43"/>
                  </a:cubicBezTo>
                  <a:cubicBezTo>
                    <a:pt x="864" y="33"/>
                    <a:pt x="864" y="33"/>
                    <a:pt x="864" y="33"/>
                  </a:cubicBezTo>
                  <a:cubicBezTo>
                    <a:pt x="850" y="33"/>
                    <a:pt x="850" y="33"/>
                    <a:pt x="850" y="33"/>
                  </a:cubicBezTo>
                  <a:cubicBezTo>
                    <a:pt x="850" y="109"/>
                    <a:pt x="850" y="109"/>
                    <a:pt x="850" y="109"/>
                  </a:cubicBezTo>
                  <a:cubicBezTo>
                    <a:pt x="865" y="109"/>
                    <a:pt x="865" y="109"/>
                    <a:pt x="865" y="109"/>
                  </a:cubicBezTo>
                  <a:cubicBezTo>
                    <a:pt x="865" y="68"/>
                    <a:pt x="865" y="68"/>
                    <a:pt x="865" y="68"/>
                  </a:cubicBezTo>
                  <a:cubicBezTo>
                    <a:pt x="865" y="60"/>
                    <a:pt x="867" y="55"/>
                    <a:pt x="870" y="51"/>
                  </a:cubicBezTo>
                  <a:cubicBezTo>
                    <a:pt x="874" y="47"/>
                    <a:pt x="880" y="44"/>
                    <a:pt x="885" y="44"/>
                  </a:cubicBezTo>
                  <a:cubicBezTo>
                    <a:pt x="895" y="44"/>
                    <a:pt x="901" y="50"/>
                    <a:pt x="901" y="63"/>
                  </a:cubicBezTo>
                  <a:cubicBezTo>
                    <a:pt x="901" y="109"/>
                    <a:pt x="901" y="109"/>
                    <a:pt x="901" y="109"/>
                  </a:cubicBezTo>
                  <a:cubicBezTo>
                    <a:pt x="916" y="109"/>
                    <a:pt x="916" y="109"/>
                    <a:pt x="916" y="109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6" y="38"/>
                    <a:pt x="903" y="31"/>
                    <a:pt x="889" y="31"/>
                  </a:cubicBezTo>
                  <a:moveTo>
                    <a:pt x="800" y="44"/>
                  </a:moveTo>
                  <a:cubicBezTo>
                    <a:pt x="811" y="44"/>
                    <a:pt x="818" y="51"/>
                    <a:pt x="819" y="62"/>
                  </a:cubicBezTo>
                  <a:cubicBezTo>
                    <a:pt x="780" y="62"/>
                    <a:pt x="780" y="62"/>
                    <a:pt x="780" y="62"/>
                  </a:cubicBezTo>
                  <a:cubicBezTo>
                    <a:pt x="782" y="50"/>
                    <a:pt x="790" y="44"/>
                    <a:pt x="800" y="44"/>
                  </a:cubicBezTo>
                  <a:moveTo>
                    <a:pt x="801" y="31"/>
                  </a:moveTo>
                  <a:cubicBezTo>
                    <a:pt x="779" y="31"/>
                    <a:pt x="764" y="47"/>
                    <a:pt x="764" y="70"/>
                  </a:cubicBezTo>
                  <a:cubicBezTo>
                    <a:pt x="764" y="95"/>
                    <a:pt x="780" y="110"/>
                    <a:pt x="801" y="110"/>
                  </a:cubicBezTo>
                  <a:cubicBezTo>
                    <a:pt x="816" y="110"/>
                    <a:pt x="828" y="101"/>
                    <a:pt x="832" y="90"/>
                  </a:cubicBezTo>
                  <a:cubicBezTo>
                    <a:pt x="820" y="83"/>
                    <a:pt x="820" y="83"/>
                    <a:pt x="820" y="83"/>
                  </a:cubicBezTo>
                  <a:cubicBezTo>
                    <a:pt x="816" y="93"/>
                    <a:pt x="809" y="97"/>
                    <a:pt x="801" y="97"/>
                  </a:cubicBezTo>
                  <a:cubicBezTo>
                    <a:pt x="789" y="97"/>
                    <a:pt x="780" y="88"/>
                    <a:pt x="780" y="72"/>
                  </a:cubicBezTo>
                  <a:cubicBezTo>
                    <a:pt x="834" y="72"/>
                    <a:pt x="834" y="72"/>
                    <a:pt x="834" y="72"/>
                  </a:cubicBezTo>
                  <a:cubicBezTo>
                    <a:pt x="834" y="69"/>
                    <a:pt x="834" y="69"/>
                    <a:pt x="834" y="69"/>
                  </a:cubicBezTo>
                  <a:cubicBezTo>
                    <a:pt x="834" y="48"/>
                    <a:pt x="822" y="31"/>
                    <a:pt x="801" y="31"/>
                  </a:cubicBezTo>
                  <a:moveTo>
                    <a:pt x="684" y="23"/>
                  </a:moveTo>
                  <a:cubicBezTo>
                    <a:pt x="698" y="23"/>
                    <a:pt x="698" y="23"/>
                    <a:pt x="698" y="23"/>
                  </a:cubicBezTo>
                  <a:cubicBezTo>
                    <a:pt x="726" y="23"/>
                    <a:pt x="736" y="36"/>
                    <a:pt x="736" y="59"/>
                  </a:cubicBezTo>
                  <a:cubicBezTo>
                    <a:pt x="736" y="82"/>
                    <a:pt x="726" y="95"/>
                    <a:pt x="698" y="95"/>
                  </a:cubicBezTo>
                  <a:cubicBezTo>
                    <a:pt x="684" y="95"/>
                    <a:pt x="684" y="95"/>
                    <a:pt x="684" y="95"/>
                  </a:cubicBezTo>
                  <a:lnTo>
                    <a:pt x="684" y="23"/>
                  </a:lnTo>
                  <a:close/>
                  <a:moveTo>
                    <a:pt x="699" y="9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99" y="109"/>
                    <a:pt x="699" y="109"/>
                    <a:pt x="699" y="109"/>
                  </a:cubicBezTo>
                  <a:cubicBezTo>
                    <a:pt x="736" y="109"/>
                    <a:pt x="752" y="89"/>
                    <a:pt x="752" y="59"/>
                  </a:cubicBezTo>
                  <a:cubicBezTo>
                    <a:pt x="752" y="28"/>
                    <a:pt x="736" y="9"/>
                    <a:pt x="699" y="9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33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ucation &amp; Social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53197" cy="737999"/>
            <a:chOff x="4503" y="1697"/>
            <a:chExt cx="2857" cy="896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4513" y="2310"/>
              <a:ext cx="2847" cy="28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4505" y="2003"/>
              <a:ext cx="2208" cy="229"/>
            </a:xfrm>
            <a:custGeom>
              <a:avLst/>
              <a:gdLst>
                <a:gd name="T0" fmla="*/ 1040 w 1074"/>
                <a:gd name="T1" fmla="*/ 63 h 111"/>
                <a:gd name="T2" fmla="*/ 1020 w 1074"/>
                <a:gd name="T3" fmla="*/ 65 h 111"/>
                <a:gd name="T4" fmla="*/ 1005 w 1074"/>
                <a:gd name="T5" fmla="*/ 109 h 111"/>
                <a:gd name="T6" fmla="*/ 1030 w 1074"/>
                <a:gd name="T7" fmla="*/ 73 h 111"/>
                <a:gd name="T8" fmla="*/ 969 w 1074"/>
                <a:gd name="T9" fmla="*/ 44 h 111"/>
                <a:gd name="T10" fmla="*/ 953 w 1074"/>
                <a:gd name="T11" fmla="*/ 33 h 111"/>
                <a:gd name="T12" fmla="*/ 968 w 1074"/>
                <a:gd name="T13" fmla="*/ 66 h 111"/>
                <a:gd name="T14" fmla="*/ 993 w 1074"/>
                <a:gd name="T15" fmla="*/ 32 h 111"/>
                <a:gd name="T16" fmla="*/ 900 w 1074"/>
                <a:gd name="T17" fmla="*/ 97 h 111"/>
                <a:gd name="T18" fmla="*/ 921 w 1074"/>
                <a:gd name="T19" fmla="*/ 71 h 111"/>
                <a:gd name="T20" fmla="*/ 863 w 1074"/>
                <a:gd name="T21" fmla="*/ 71 h 111"/>
                <a:gd name="T22" fmla="*/ 843 w 1074"/>
                <a:gd name="T23" fmla="*/ 10 h 111"/>
                <a:gd name="T24" fmla="*/ 782 w 1074"/>
                <a:gd name="T25" fmla="*/ 10 h 111"/>
                <a:gd name="T26" fmla="*/ 720 w 1074"/>
                <a:gd name="T27" fmla="*/ 10 h 111"/>
                <a:gd name="T28" fmla="*/ 790 w 1074"/>
                <a:gd name="T29" fmla="*/ 31 h 111"/>
                <a:gd name="T30" fmla="*/ 861 w 1074"/>
                <a:gd name="T31" fmla="*/ 10 h 111"/>
                <a:gd name="T32" fmla="*/ 674 w 1074"/>
                <a:gd name="T33" fmla="*/ 2 h 111"/>
                <a:gd name="T34" fmla="*/ 674 w 1074"/>
                <a:gd name="T35" fmla="*/ 109 h 111"/>
                <a:gd name="T36" fmla="*/ 605 w 1074"/>
                <a:gd name="T37" fmla="*/ 76 h 111"/>
                <a:gd name="T38" fmla="*/ 601 w 1074"/>
                <a:gd name="T39" fmla="*/ 99 h 111"/>
                <a:gd name="T40" fmla="*/ 607 w 1074"/>
                <a:gd name="T41" fmla="*/ 31 h 111"/>
                <a:gd name="T42" fmla="*/ 606 w 1074"/>
                <a:gd name="T43" fmla="*/ 44 h 111"/>
                <a:gd name="T44" fmla="*/ 574 w 1074"/>
                <a:gd name="T45" fmla="*/ 89 h 111"/>
                <a:gd name="T46" fmla="*/ 624 w 1074"/>
                <a:gd name="T47" fmla="*/ 98 h 111"/>
                <a:gd name="T48" fmla="*/ 646 w 1074"/>
                <a:gd name="T49" fmla="*/ 98 h 111"/>
                <a:gd name="T50" fmla="*/ 542 w 1074"/>
                <a:gd name="T51" fmla="*/ 33 h 111"/>
                <a:gd name="T52" fmla="*/ 558 w 1074"/>
                <a:gd name="T53" fmla="*/ 33 h 111"/>
                <a:gd name="T54" fmla="*/ 540 w 1074"/>
                <a:gd name="T55" fmla="*/ 10 h 111"/>
                <a:gd name="T56" fmla="*/ 527 w 1074"/>
                <a:gd name="T57" fmla="*/ 87 h 111"/>
                <a:gd name="T58" fmla="*/ 472 w 1074"/>
                <a:gd name="T59" fmla="*/ 71 h 111"/>
                <a:gd name="T60" fmla="*/ 527 w 1074"/>
                <a:gd name="T61" fmla="*/ 55 h 111"/>
                <a:gd name="T62" fmla="*/ 494 w 1074"/>
                <a:gd name="T63" fmla="*/ 111 h 111"/>
                <a:gd name="T64" fmla="*/ 408 w 1074"/>
                <a:gd name="T65" fmla="*/ 97 h 111"/>
                <a:gd name="T66" fmla="*/ 430 w 1074"/>
                <a:gd name="T67" fmla="*/ 71 h 111"/>
                <a:gd name="T68" fmla="*/ 372 w 1074"/>
                <a:gd name="T69" fmla="*/ 71 h 111"/>
                <a:gd name="T70" fmla="*/ 345 w 1074"/>
                <a:gd name="T71" fmla="*/ 36 h 111"/>
                <a:gd name="T72" fmla="*/ 293 w 1074"/>
                <a:gd name="T73" fmla="*/ 35 h 111"/>
                <a:gd name="T74" fmla="*/ 326 w 1074"/>
                <a:gd name="T75" fmla="*/ 97 h 111"/>
                <a:gd name="T76" fmla="*/ 326 w 1074"/>
                <a:gd name="T77" fmla="*/ 111 h 111"/>
                <a:gd name="T78" fmla="*/ 309 w 1074"/>
                <a:gd name="T79" fmla="*/ 35 h 111"/>
                <a:gd name="T80" fmla="*/ 203 w 1074"/>
                <a:gd name="T81" fmla="*/ 97 h 111"/>
                <a:gd name="T82" fmla="*/ 226 w 1074"/>
                <a:gd name="T83" fmla="*/ 67 h 111"/>
                <a:gd name="T84" fmla="*/ 226 w 1074"/>
                <a:gd name="T85" fmla="*/ 4 h 111"/>
                <a:gd name="T86" fmla="*/ 201 w 1074"/>
                <a:gd name="T87" fmla="*/ 31 h 111"/>
                <a:gd name="T88" fmla="*/ 225 w 1074"/>
                <a:gd name="T89" fmla="*/ 99 h 111"/>
                <a:gd name="T90" fmla="*/ 241 w 1074"/>
                <a:gd name="T91" fmla="*/ 109 h 111"/>
                <a:gd name="T92" fmla="*/ 124 w 1074"/>
                <a:gd name="T93" fmla="*/ 31 h 111"/>
                <a:gd name="T94" fmla="*/ 100 w 1074"/>
                <a:gd name="T95" fmla="*/ 33 h 111"/>
                <a:gd name="T96" fmla="*/ 101 w 1074"/>
                <a:gd name="T97" fmla="*/ 109 h 111"/>
                <a:gd name="T98" fmla="*/ 121 w 1074"/>
                <a:gd name="T99" fmla="*/ 45 h 111"/>
                <a:gd name="T100" fmla="*/ 151 w 1074"/>
                <a:gd name="T101" fmla="*/ 109 h 111"/>
                <a:gd name="T102" fmla="*/ 28 w 1074"/>
                <a:gd name="T103" fmla="*/ 99 h 111"/>
                <a:gd name="T104" fmla="*/ 48 w 1074"/>
                <a:gd name="T105" fmla="*/ 74 h 111"/>
                <a:gd name="T106" fmla="*/ 63 w 1074"/>
                <a:gd name="T107" fmla="*/ 98 h 111"/>
                <a:gd name="T108" fmla="*/ 3 w 1074"/>
                <a:gd name="T109" fmla="*/ 51 h 111"/>
                <a:gd name="T110" fmla="*/ 48 w 1074"/>
                <a:gd name="T111" fmla="*/ 63 h 111"/>
                <a:gd name="T112" fmla="*/ 25 w 1074"/>
                <a:gd name="T113" fmla="*/ 111 h 111"/>
                <a:gd name="T114" fmla="*/ 51 w 1074"/>
                <a:gd name="T115" fmla="*/ 109 h 111"/>
                <a:gd name="T116" fmla="*/ 63 w 1074"/>
                <a:gd name="T117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4" h="111">
                  <a:moveTo>
                    <a:pt x="1056" y="109"/>
                  </a:moveTo>
                  <a:cubicBezTo>
                    <a:pt x="1074" y="109"/>
                    <a:pt x="1074" y="109"/>
                    <a:pt x="1074" y="109"/>
                  </a:cubicBezTo>
                  <a:cubicBezTo>
                    <a:pt x="1040" y="63"/>
                    <a:pt x="1040" y="63"/>
                    <a:pt x="1040" y="63"/>
                  </a:cubicBezTo>
                  <a:cubicBezTo>
                    <a:pt x="1070" y="33"/>
                    <a:pt x="1070" y="33"/>
                    <a:pt x="1070" y="33"/>
                  </a:cubicBezTo>
                  <a:cubicBezTo>
                    <a:pt x="1051" y="33"/>
                    <a:pt x="1051" y="33"/>
                    <a:pt x="1051" y="33"/>
                  </a:cubicBezTo>
                  <a:cubicBezTo>
                    <a:pt x="1020" y="65"/>
                    <a:pt x="1020" y="65"/>
                    <a:pt x="1020" y="65"/>
                  </a:cubicBezTo>
                  <a:cubicBezTo>
                    <a:pt x="1020" y="2"/>
                    <a:pt x="1020" y="2"/>
                    <a:pt x="1020" y="2"/>
                  </a:cubicBezTo>
                  <a:cubicBezTo>
                    <a:pt x="1005" y="4"/>
                    <a:pt x="1005" y="4"/>
                    <a:pt x="1005" y="4"/>
                  </a:cubicBezTo>
                  <a:cubicBezTo>
                    <a:pt x="1005" y="109"/>
                    <a:pt x="1005" y="109"/>
                    <a:pt x="1005" y="109"/>
                  </a:cubicBezTo>
                  <a:cubicBezTo>
                    <a:pt x="1020" y="109"/>
                    <a:pt x="1020" y="109"/>
                    <a:pt x="1020" y="109"/>
                  </a:cubicBezTo>
                  <a:cubicBezTo>
                    <a:pt x="1020" y="83"/>
                    <a:pt x="1020" y="83"/>
                    <a:pt x="1020" y="83"/>
                  </a:cubicBezTo>
                  <a:cubicBezTo>
                    <a:pt x="1030" y="73"/>
                    <a:pt x="1030" y="73"/>
                    <a:pt x="1030" y="73"/>
                  </a:cubicBezTo>
                  <a:lnTo>
                    <a:pt x="1056" y="109"/>
                  </a:lnTo>
                  <a:close/>
                  <a:moveTo>
                    <a:pt x="989" y="31"/>
                  </a:moveTo>
                  <a:cubicBezTo>
                    <a:pt x="980" y="31"/>
                    <a:pt x="972" y="36"/>
                    <a:pt x="969" y="44"/>
                  </a:cubicBezTo>
                  <a:cubicBezTo>
                    <a:pt x="967" y="44"/>
                    <a:pt x="967" y="44"/>
                    <a:pt x="967" y="44"/>
                  </a:cubicBezTo>
                  <a:cubicBezTo>
                    <a:pt x="967" y="33"/>
                    <a:pt x="967" y="33"/>
                    <a:pt x="967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66"/>
                    <a:pt x="968" y="66"/>
                    <a:pt x="968" y="66"/>
                  </a:cubicBezTo>
                  <a:cubicBezTo>
                    <a:pt x="968" y="53"/>
                    <a:pt x="976" y="46"/>
                    <a:pt x="987" y="46"/>
                  </a:cubicBezTo>
                  <a:cubicBezTo>
                    <a:pt x="989" y="46"/>
                    <a:pt x="991" y="46"/>
                    <a:pt x="992" y="47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92" y="31"/>
                    <a:pt x="991" y="31"/>
                    <a:pt x="989" y="31"/>
                  </a:cubicBezTo>
                  <a:moveTo>
                    <a:pt x="921" y="71"/>
                  </a:moveTo>
                  <a:cubicBezTo>
                    <a:pt x="921" y="88"/>
                    <a:pt x="913" y="97"/>
                    <a:pt x="900" y="97"/>
                  </a:cubicBezTo>
                  <a:cubicBezTo>
                    <a:pt x="886" y="97"/>
                    <a:pt x="878" y="88"/>
                    <a:pt x="878" y="71"/>
                  </a:cubicBezTo>
                  <a:cubicBezTo>
                    <a:pt x="878" y="54"/>
                    <a:pt x="886" y="44"/>
                    <a:pt x="900" y="44"/>
                  </a:cubicBezTo>
                  <a:cubicBezTo>
                    <a:pt x="913" y="44"/>
                    <a:pt x="921" y="54"/>
                    <a:pt x="921" y="71"/>
                  </a:cubicBezTo>
                  <a:moveTo>
                    <a:pt x="937" y="71"/>
                  </a:moveTo>
                  <a:cubicBezTo>
                    <a:pt x="937" y="47"/>
                    <a:pt x="922" y="31"/>
                    <a:pt x="900" y="31"/>
                  </a:cubicBezTo>
                  <a:cubicBezTo>
                    <a:pt x="878" y="31"/>
                    <a:pt x="863" y="47"/>
                    <a:pt x="863" y="71"/>
                  </a:cubicBezTo>
                  <a:cubicBezTo>
                    <a:pt x="863" y="95"/>
                    <a:pt x="878" y="111"/>
                    <a:pt x="900" y="111"/>
                  </a:cubicBezTo>
                  <a:cubicBezTo>
                    <a:pt x="922" y="111"/>
                    <a:pt x="937" y="95"/>
                    <a:pt x="937" y="71"/>
                  </a:cubicBezTo>
                  <a:moveTo>
                    <a:pt x="843" y="10"/>
                  </a:moveTo>
                  <a:cubicBezTo>
                    <a:pt x="822" y="86"/>
                    <a:pt x="822" y="86"/>
                    <a:pt x="822" y="86"/>
                  </a:cubicBezTo>
                  <a:cubicBezTo>
                    <a:pt x="799" y="10"/>
                    <a:pt x="799" y="10"/>
                    <a:pt x="799" y="10"/>
                  </a:cubicBezTo>
                  <a:cubicBezTo>
                    <a:pt x="782" y="10"/>
                    <a:pt x="782" y="10"/>
                    <a:pt x="782" y="10"/>
                  </a:cubicBezTo>
                  <a:cubicBezTo>
                    <a:pt x="759" y="86"/>
                    <a:pt x="759" y="86"/>
                    <a:pt x="759" y="86"/>
                  </a:cubicBezTo>
                  <a:cubicBezTo>
                    <a:pt x="738" y="10"/>
                    <a:pt x="738" y="10"/>
                    <a:pt x="738" y="10"/>
                  </a:cubicBezTo>
                  <a:cubicBezTo>
                    <a:pt x="720" y="10"/>
                    <a:pt x="720" y="10"/>
                    <a:pt x="720" y="10"/>
                  </a:cubicBezTo>
                  <a:cubicBezTo>
                    <a:pt x="749" y="109"/>
                    <a:pt x="749" y="109"/>
                    <a:pt x="749" y="109"/>
                  </a:cubicBezTo>
                  <a:cubicBezTo>
                    <a:pt x="766" y="109"/>
                    <a:pt x="766" y="109"/>
                    <a:pt x="766" y="109"/>
                  </a:cubicBezTo>
                  <a:cubicBezTo>
                    <a:pt x="790" y="31"/>
                    <a:pt x="790" y="31"/>
                    <a:pt x="790" y="31"/>
                  </a:cubicBezTo>
                  <a:cubicBezTo>
                    <a:pt x="815" y="109"/>
                    <a:pt x="815" y="109"/>
                    <a:pt x="815" y="109"/>
                  </a:cubicBezTo>
                  <a:cubicBezTo>
                    <a:pt x="832" y="109"/>
                    <a:pt x="832" y="109"/>
                    <a:pt x="832" y="109"/>
                  </a:cubicBezTo>
                  <a:cubicBezTo>
                    <a:pt x="861" y="10"/>
                    <a:pt x="861" y="10"/>
                    <a:pt x="861" y="10"/>
                  </a:cubicBezTo>
                  <a:lnTo>
                    <a:pt x="843" y="10"/>
                  </a:lnTo>
                  <a:close/>
                  <a:moveTo>
                    <a:pt x="674" y="109"/>
                  </a:moveTo>
                  <a:cubicBezTo>
                    <a:pt x="674" y="2"/>
                    <a:pt x="674" y="2"/>
                    <a:pt x="674" y="2"/>
                  </a:cubicBezTo>
                  <a:cubicBezTo>
                    <a:pt x="659" y="4"/>
                    <a:pt x="659" y="4"/>
                    <a:pt x="659" y="4"/>
                  </a:cubicBezTo>
                  <a:cubicBezTo>
                    <a:pt x="659" y="109"/>
                    <a:pt x="659" y="109"/>
                    <a:pt x="659" y="109"/>
                  </a:cubicBezTo>
                  <a:lnTo>
                    <a:pt x="674" y="109"/>
                  </a:lnTo>
                  <a:close/>
                  <a:moveTo>
                    <a:pt x="601" y="99"/>
                  </a:moveTo>
                  <a:cubicBezTo>
                    <a:pt x="593" y="99"/>
                    <a:pt x="589" y="95"/>
                    <a:pt x="589" y="88"/>
                  </a:cubicBezTo>
                  <a:cubicBezTo>
                    <a:pt x="589" y="81"/>
                    <a:pt x="593" y="77"/>
                    <a:pt x="605" y="76"/>
                  </a:cubicBezTo>
                  <a:cubicBezTo>
                    <a:pt x="622" y="74"/>
                    <a:pt x="622" y="74"/>
                    <a:pt x="622" y="74"/>
                  </a:cubicBezTo>
                  <a:cubicBezTo>
                    <a:pt x="622" y="79"/>
                    <a:pt x="622" y="79"/>
                    <a:pt x="622" y="79"/>
                  </a:cubicBezTo>
                  <a:cubicBezTo>
                    <a:pt x="622" y="92"/>
                    <a:pt x="611" y="99"/>
                    <a:pt x="601" y="99"/>
                  </a:cubicBezTo>
                  <a:moveTo>
                    <a:pt x="637" y="98"/>
                  </a:moveTo>
                  <a:cubicBezTo>
                    <a:pt x="637" y="61"/>
                    <a:pt x="637" y="61"/>
                    <a:pt x="637" y="61"/>
                  </a:cubicBezTo>
                  <a:cubicBezTo>
                    <a:pt x="637" y="38"/>
                    <a:pt x="623" y="31"/>
                    <a:pt x="607" y="31"/>
                  </a:cubicBezTo>
                  <a:cubicBezTo>
                    <a:pt x="592" y="31"/>
                    <a:pt x="581" y="39"/>
                    <a:pt x="577" y="51"/>
                  </a:cubicBezTo>
                  <a:cubicBezTo>
                    <a:pt x="589" y="56"/>
                    <a:pt x="589" y="56"/>
                    <a:pt x="589" y="56"/>
                  </a:cubicBezTo>
                  <a:cubicBezTo>
                    <a:pt x="592" y="49"/>
                    <a:pt x="597" y="44"/>
                    <a:pt x="606" y="44"/>
                  </a:cubicBezTo>
                  <a:cubicBezTo>
                    <a:pt x="617" y="44"/>
                    <a:pt x="621" y="50"/>
                    <a:pt x="622" y="63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83" y="68"/>
                    <a:pt x="574" y="75"/>
                    <a:pt x="574" y="89"/>
                  </a:cubicBezTo>
                  <a:cubicBezTo>
                    <a:pt x="574" y="103"/>
                    <a:pt x="584" y="111"/>
                    <a:pt x="598" y="111"/>
                  </a:cubicBezTo>
                  <a:cubicBezTo>
                    <a:pt x="610" y="111"/>
                    <a:pt x="619" y="105"/>
                    <a:pt x="623" y="98"/>
                  </a:cubicBezTo>
                  <a:cubicBezTo>
                    <a:pt x="624" y="98"/>
                    <a:pt x="624" y="98"/>
                    <a:pt x="624" y="98"/>
                  </a:cubicBezTo>
                  <a:cubicBezTo>
                    <a:pt x="625" y="109"/>
                    <a:pt x="625" y="109"/>
                    <a:pt x="625" y="109"/>
                  </a:cubicBezTo>
                  <a:cubicBezTo>
                    <a:pt x="646" y="109"/>
                    <a:pt x="646" y="109"/>
                    <a:pt x="646" y="109"/>
                  </a:cubicBezTo>
                  <a:cubicBezTo>
                    <a:pt x="646" y="98"/>
                    <a:pt x="646" y="98"/>
                    <a:pt x="646" y="98"/>
                  </a:cubicBezTo>
                  <a:lnTo>
                    <a:pt x="637" y="98"/>
                  </a:lnTo>
                  <a:close/>
                  <a:moveTo>
                    <a:pt x="558" y="33"/>
                  </a:moveTo>
                  <a:cubicBezTo>
                    <a:pt x="542" y="33"/>
                    <a:pt x="542" y="33"/>
                    <a:pt x="542" y="33"/>
                  </a:cubicBezTo>
                  <a:cubicBezTo>
                    <a:pt x="542" y="109"/>
                    <a:pt x="542" y="109"/>
                    <a:pt x="542" y="109"/>
                  </a:cubicBezTo>
                  <a:cubicBezTo>
                    <a:pt x="558" y="109"/>
                    <a:pt x="558" y="109"/>
                    <a:pt x="558" y="109"/>
                  </a:cubicBezTo>
                  <a:lnTo>
                    <a:pt x="558" y="33"/>
                  </a:lnTo>
                  <a:close/>
                  <a:moveTo>
                    <a:pt x="560" y="10"/>
                  </a:moveTo>
                  <a:cubicBezTo>
                    <a:pt x="560" y="5"/>
                    <a:pt x="556" y="0"/>
                    <a:pt x="550" y="0"/>
                  </a:cubicBezTo>
                  <a:cubicBezTo>
                    <a:pt x="545" y="0"/>
                    <a:pt x="540" y="5"/>
                    <a:pt x="540" y="10"/>
                  </a:cubicBezTo>
                  <a:cubicBezTo>
                    <a:pt x="540" y="16"/>
                    <a:pt x="545" y="20"/>
                    <a:pt x="550" y="20"/>
                  </a:cubicBezTo>
                  <a:cubicBezTo>
                    <a:pt x="556" y="20"/>
                    <a:pt x="560" y="16"/>
                    <a:pt x="560" y="10"/>
                  </a:cubicBezTo>
                  <a:moveTo>
                    <a:pt x="527" y="87"/>
                  </a:moveTo>
                  <a:cubicBezTo>
                    <a:pt x="513" y="81"/>
                    <a:pt x="513" y="81"/>
                    <a:pt x="513" y="81"/>
                  </a:cubicBezTo>
                  <a:cubicBezTo>
                    <a:pt x="511" y="92"/>
                    <a:pt x="502" y="97"/>
                    <a:pt x="494" y="97"/>
                  </a:cubicBezTo>
                  <a:cubicBezTo>
                    <a:pt x="480" y="97"/>
                    <a:pt x="472" y="88"/>
                    <a:pt x="472" y="71"/>
                  </a:cubicBezTo>
                  <a:cubicBezTo>
                    <a:pt x="472" y="55"/>
                    <a:pt x="480" y="44"/>
                    <a:pt x="494" y="44"/>
                  </a:cubicBezTo>
                  <a:cubicBezTo>
                    <a:pt x="502" y="44"/>
                    <a:pt x="511" y="50"/>
                    <a:pt x="513" y="60"/>
                  </a:cubicBezTo>
                  <a:cubicBezTo>
                    <a:pt x="527" y="55"/>
                    <a:pt x="527" y="55"/>
                    <a:pt x="527" y="55"/>
                  </a:cubicBezTo>
                  <a:cubicBezTo>
                    <a:pt x="523" y="40"/>
                    <a:pt x="510" y="31"/>
                    <a:pt x="494" y="31"/>
                  </a:cubicBezTo>
                  <a:cubicBezTo>
                    <a:pt x="471" y="31"/>
                    <a:pt x="457" y="47"/>
                    <a:pt x="457" y="71"/>
                  </a:cubicBezTo>
                  <a:cubicBezTo>
                    <a:pt x="457" y="95"/>
                    <a:pt x="472" y="111"/>
                    <a:pt x="494" y="111"/>
                  </a:cubicBezTo>
                  <a:cubicBezTo>
                    <a:pt x="510" y="111"/>
                    <a:pt x="523" y="101"/>
                    <a:pt x="527" y="87"/>
                  </a:cubicBezTo>
                  <a:moveTo>
                    <a:pt x="430" y="71"/>
                  </a:moveTo>
                  <a:cubicBezTo>
                    <a:pt x="430" y="88"/>
                    <a:pt x="422" y="97"/>
                    <a:pt x="408" y="97"/>
                  </a:cubicBezTo>
                  <a:cubicBezTo>
                    <a:pt x="395" y="97"/>
                    <a:pt x="387" y="88"/>
                    <a:pt x="387" y="71"/>
                  </a:cubicBezTo>
                  <a:cubicBezTo>
                    <a:pt x="387" y="54"/>
                    <a:pt x="395" y="44"/>
                    <a:pt x="408" y="44"/>
                  </a:cubicBezTo>
                  <a:cubicBezTo>
                    <a:pt x="422" y="44"/>
                    <a:pt x="430" y="54"/>
                    <a:pt x="430" y="71"/>
                  </a:cubicBezTo>
                  <a:moveTo>
                    <a:pt x="445" y="71"/>
                  </a:moveTo>
                  <a:cubicBezTo>
                    <a:pt x="445" y="47"/>
                    <a:pt x="430" y="31"/>
                    <a:pt x="408" y="31"/>
                  </a:cubicBezTo>
                  <a:cubicBezTo>
                    <a:pt x="387" y="31"/>
                    <a:pt x="372" y="47"/>
                    <a:pt x="372" y="71"/>
                  </a:cubicBezTo>
                  <a:cubicBezTo>
                    <a:pt x="372" y="95"/>
                    <a:pt x="387" y="111"/>
                    <a:pt x="408" y="111"/>
                  </a:cubicBezTo>
                  <a:cubicBezTo>
                    <a:pt x="430" y="111"/>
                    <a:pt x="445" y="95"/>
                    <a:pt x="445" y="71"/>
                  </a:cubicBezTo>
                  <a:moveTo>
                    <a:pt x="345" y="36"/>
                  </a:moveTo>
                  <a:cubicBezTo>
                    <a:pt x="359" y="29"/>
                    <a:pt x="359" y="29"/>
                    <a:pt x="359" y="29"/>
                  </a:cubicBezTo>
                  <a:cubicBezTo>
                    <a:pt x="355" y="17"/>
                    <a:pt x="343" y="8"/>
                    <a:pt x="326" y="8"/>
                  </a:cubicBezTo>
                  <a:cubicBezTo>
                    <a:pt x="307" y="8"/>
                    <a:pt x="293" y="20"/>
                    <a:pt x="293" y="35"/>
                  </a:cubicBezTo>
                  <a:cubicBezTo>
                    <a:pt x="293" y="50"/>
                    <a:pt x="302" y="58"/>
                    <a:pt x="321" y="65"/>
                  </a:cubicBezTo>
                  <a:cubicBezTo>
                    <a:pt x="338" y="70"/>
                    <a:pt x="345" y="74"/>
                    <a:pt x="345" y="83"/>
                  </a:cubicBezTo>
                  <a:cubicBezTo>
                    <a:pt x="345" y="92"/>
                    <a:pt x="337" y="97"/>
                    <a:pt x="326" y="97"/>
                  </a:cubicBezTo>
                  <a:cubicBezTo>
                    <a:pt x="315" y="97"/>
                    <a:pt x="307" y="91"/>
                    <a:pt x="302" y="80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96" y="103"/>
                    <a:pt x="308" y="111"/>
                    <a:pt x="326" y="111"/>
                  </a:cubicBezTo>
                  <a:cubicBezTo>
                    <a:pt x="346" y="111"/>
                    <a:pt x="361" y="99"/>
                    <a:pt x="361" y="81"/>
                  </a:cubicBezTo>
                  <a:cubicBezTo>
                    <a:pt x="361" y="66"/>
                    <a:pt x="350" y="58"/>
                    <a:pt x="330" y="51"/>
                  </a:cubicBezTo>
                  <a:cubicBezTo>
                    <a:pt x="317" y="47"/>
                    <a:pt x="309" y="44"/>
                    <a:pt x="309" y="35"/>
                  </a:cubicBezTo>
                  <a:cubicBezTo>
                    <a:pt x="309" y="28"/>
                    <a:pt x="315" y="23"/>
                    <a:pt x="325" y="23"/>
                  </a:cubicBezTo>
                  <a:cubicBezTo>
                    <a:pt x="335" y="23"/>
                    <a:pt x="343" y="28"/>
                    <a:pt x="345" y="36"/>
                  </a:cubicBezTo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4503" y="1697"/>
              <a:ext cx="2738" cy="229"/>
            </a:xfrm>
            <a:custGeom>
              <a:avLst/>
              <a:gdLst>
                <a:gd name="T0" fmla="*/ 1280 w 1332"/>
                <a:gd name="T1" fmla="*/ 33 h 111"/>
                <a:gd name="T2" fmla="*/ 1281 w 1332"/>
                <a:gd name="T3" fmla="*/ 68 h 111"/>
                <a:gd name="T4" fmla="*/ 1316 w 1332"/>
                <a:gd name="T5" fmla="*/ 109 h 111"/>
                <a:gd name="T6" fmla="*/ 1235 w 1332"/>
                <a:gd name="T7" fmla="*/ 70 h 111"/>
                <a:gd name="T8" fmla="*/ 1235 w 1332"/>
                <a:gd name="T9" fmla="*/ 70 h 111"/>
                <a:gd name="T10" fmla="*/ 1213 w 1332"/>
                <a:gd name="T11" fmla="*/ 110 h 111"/>
                <a:gd name="T12" fmla="*/ 1145 w 1332"/>
                <a:gd name="T13" fmla="*/ 109 h 111"/>
                <a:gd name="T14" fmla="*/ 1153 w 1332"/>
                <a:gd name="T15" fmla="*/ 0 h 111"/>
                <a:gd name="T16" fmla="*/ 1122 w 1332"/>
                <a:gd name="T17" fmla="*/ 96 h 111"/>
                <a:gd name="T18" fmla="*/ 1128 w 1332"/>
                <a:gd name="T19" fmla="*/ 33 h 111"/>
                <a:gd name="T20" fmla="*/ 1093 w 1332"/>
                <a:gd name="T21" fmla="*/ 33 h 111"/>
                <a:gd name="T22" fmla="*/ 1092 w 1332"/>
                <a:gd name="T23" fmla="*/ 81 h 111"/>
                <a:gd name="T24" fmla="*/ 1122 w 1332"/>
                <a:gd name="T25" fmla="*/ 96 h 111"/>
                <a:gd name="T26" fmla="*/ 1053 w 1332"/>
                <a:gd name="T27" fmla="*/ 73 h 111"/>
                <a:gd name="T28" fmla="*/ 1068 w 1332"/>
                <a:gd name="T29" fmla="*/ 60 h 111"/>
                <a:gd name="T30" fmla="*/ 1038 w 1332"/>
                <a:gd name="T31" fmla="*/ 44 h 111"/>
                <a:gd name="T32" fmla="*/ 1030 w 1332"/>
                <a:gd name="T33" fmla="*/ 110 h 111"/>
                <a:gd name="T34" fmla="*/ 1077 w 1332"/>
                <a:gd name="T35" fmla="*/ 109 h 111"/>
                <a:gd name="T36" fmla="*/ 980 w 1332"/>
                <a:gd name="T37" fmla="*/ 81 h 111"/>
                <a:gd name="T38" fmla="*/ 980 w 1332"/>
                <a:gd name="T39" fmla="*/ 60 h 111"/>
                <a:gd name="T40" fmla="*/ 961 w 1332"/>
                <a:gd name="T41" fmla="*/ 110 h 111"/>
                <a:gd name="T42" fmla="*/ 888 w 1332"/>
                <a:gd name="T43" fmla="*/ 90 h 111"/>
                <a:gd name="T44" fmla="*/ 842 w 1332"/>
                <a:gd name="T45" fmla="*/ 33 h 111"/>
                <a:gd name="T46" fmla="*/ 894 w 1332"/>
                <a:gd name="T47" fmla="*/ 99 h 111"/>
                <a:gd name="T48" fmla="*/ 893 w 1332"/>
                <a:gd name="T49" fmla="*/ 33 h 111"/>
                <a:gd name="T50" fmla="*/ 806 w 1332"/>
                <a:gd name="T51" fmla="*/ 67 h 111"/>
                <a:gd name="T52" fmla="*/ 806 w 1332"/>
                <a:gd name="T53" fmla="*/ 42 h 111"/>
                <a:gd name="T54" fmla="*/ 782 w 1332"/>
                <a:gd name="T55" fmla="*/ 110 h 111"/>
                <a:gd name="T56" fmla="*/ 822 w 1332"/>
                <a:gd name="T57" fmla="*/ 109 h 111"/>
                <a:gd name="T58" fmla="*/ 735 w 1332"/>
                <a:gd name="T59" fmla="*/ 23 h 111"/>
                <a:gd name="T60" fmla="*/ 735 w 1332"/>
                <a:gd name="T61" fmla="*/ 109 h 111"/>
                <a:gd name="T62" fmla="*/ 729 w 1332"/>
                <a:gd name="T63" fmla="*/ 66 h 111"/>
                <a:gd name="T64" fmla="*/ 613 w 1332"/>
                <a:gd name="T65" fmla="*/ 15 h 111"/>
                <a:gd name="T66" fmla="*/ 584 w 1332"/>
                <a:gd name="T67" fmla="*/ 29 h 111"/>
                <a:gd name="T68" fmla="*/ 584 w 1332"/>
                <a:gd name="T69" fmla="*/ 45 h 111"/>
                <a:gd name="T70" fmla="*/ 620 w 1332"/>
                <a:gd name="T71" fmla="*/ 45 h 111"/>
                <a:gd name="T72" fmla="*/ 613 w 1332"/>
                <a:gd name="T73" fmla="*/ 15 h 111"/>
                <a:gd name="T74" fmla="*/ 526 w 1332"/>
                <a:gd name="T75" fmla="*/ 44 h 111"/>
                <a:gd name="T76" fmla="*/ 489 w 1332"/>
                <a:gd name="T77" fmla="*/ 70 h 111"/>
                <a:gd name="T78" fmla="*/ 440 w 1332"/>
                <a:gd name="T79" fmla="*/ 2 h 111"/>
                <a:gd name="T80" fmla="*/ 394 w 1332"/>
                <a:gd name="T81" fmla="*/ 70 h 111"/>
                <a:gd name="T82" fmla="*/ 394 w 1332"/>
                <a:gd name="T83" fmla="*/ 70 h 111"/>
                <a:gd name="T84" fmla="*/ 372 w 1332"/>
                <a:gd name="T85" fmla="*/ 110 h 111"/>
                <a:gd name="T86" fmla="*/ 266 w 1332"/>
                <a:gd name="T87" fmla="*/ 70 h 111"/>
                <a:gd name="T88" fmla="*/ 287 w 1332"/>
                <a:gd name="T89" fmla="*/ 31 h 111"/>
                <a:gd name="T90" fmla="*/ 208 w 1332"/>
                <a:gd name="T91" fmla="*/ 31 h 111"/>
                <a:gd name="T92" fmla="*/ 169 w 1332"/>
                <a:gd name="T93" fmla="*/ 4 h 111"/>
                <a:gd name="T94" fmla="*/ 189 w 1332"/>
                <a:gd name="T95" fmla="*/ 51 h 111"/>
                <a:gd name="T96" fmla="*/ 235 w 1332"/>
                <a:gd name="T97" fmla="*/ 109 h 111"/>
                <a:gd name="T98" fmla="*/ 139 w 1332"/>
                <a:gd name="T99" fmla="*/ 81 h 111"/>
                <a:gd name="T100" fmla="*/ 139 w 1332"/>
                <a:gd name="T101" fmla="*/ 60 h 111"/>
                <a:gd name="T102" fmla="*/ 120 w 1332"/>
                <a:gd name="T103" fmla="*/ 110 h 111"/>
                <a:gd name="T104" fmla="*/ 37 w 1332"/>
                <a:gd name="T105" fmla="*/ 8 h 111"/>
                <a:gd name="T106" fmla="*/ 38 w 1332"/>
                <a:gd name="T107" fmla="*/ 96 h 111"/>
                <a:gd name="T108" fmla="*/ 72 w 1332"/>
                <a:gd name="T109" fmla="*/ 80 h 111"/>
                <a:gd name="T110" fmla="*/ 56 w 1332"/>
                <a:gd name="T11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2" h="111">
                  <a:moveTo>
                    <a:pt x="1305" y="31"/>
                  </a:moveTo>
                  <a:cubicBezTo>
                    <a:pt x="1294" y="31"/>
                    <a:pt x="1286" y="36"/>
                    <a:pt x="1282" y="43"/>
                  </a:cubicBezTo>
                  <a:cubicBezTo>
                    <a:pt x="1280" y="43"/>
                    <a:pt x="1280" y="43"/>
                    <a:pt x="1280" y="43"/>
                  </a:cubicBezTo>
                  <a:cubicBezTo>
                    <a:pt x="1280" y="33"/>
                    <a:pt x="1280" y="33"/>
                    <a:pt x="1280" y="33"/>
                  </a:cubicBezTo>
                  <a:cubicBezTo>
                    <a:pt x="1266" y="33"/>
                    <a:pt x="1266" y="33"/>
                    <a:pt x="1266" y="33"/>
                  </a:cubicBezTo>
                  <a:cubicBezTo>
                    <a:pt x="1266" y="109"/>
                    <a:pt x="1266" y="109"/>
                    <a:pt x="1266" y="109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81" y="68"/>
                    <a:pt x="1281" y="68"/>
                    <a:pt x="1281" y="68"/>
                  </a:cubicBezTo>
                  <a:cubicBezTo>
                    <a:pt x="1281" y="60"/>
                    <a:pt x="1283" y="55"/>
                    <a:pt x="1286" y="51"/>
                  </a:cubicBezTo>
                  <a:cubicBezTo>
                    <a:pt x="1290" y="47"/>
                    <a:pt x="1295" y="44"/>
                    <a:pt x="1301" y="44"/>
                  </a:cubicBezTo>
                  <a:cubicBezTo>
                    <a:pt x="1311" y="44"/>
                    <a:pt x="1316" y="50"/>
                    <a:pt x="1316" y="63"/>
                  </a:cubicBezTo>
                  <a:cubicBezTo>
                    <a:pt x="1316" y="109"/>
                    <a:pt x="1316" y="109"/>
                    <a:pt x="1316" y="109"/>
                  </a:cubicBezTo>
                  <a:cubicBezTo>
                    <a:pt x="1332" y="109"/>
                    <a:pt x="1332" y="109"/>
                    <a:pt x="1332" y="109"/>
                  </a:cubicBezTo>
                  <a:cubicBezTo>
                    <a:pt x="1332" y="58"/>
                    <a:pt x="1332" y="58"/>
                    <a:pt x="1332" y="58"/>
                  </a:cubicBezTo>
                  <a:cubicBezTo>
                    <a:pt x="1332" y="38"/>
                    <a:pt x="1319" y="31"/>
                    <a:pt x="1305" y="31"/>
                  </a:cubicBezTo>
                  <a:moveTo>
                    <a:pt x="1235" y="70"/>
                  </a:moveTo>
                  <a:cubicBezTo>
                    <a:pt x="1235" y="87"/>
                    <a:pt x="1226" y="97"/>
                    <a:pt x="1213" y="97"/>
                  </a:cubicBezTo>
                  <a:cubicBezTo>
                    <a:pt x="1200" y="97"/>
                    <a:pt x="1191" y="87"/>
                    <a:pt x="1191" y="70"/>
                  </a:cubicBezTo>
                  <a:cubicBezTo>
                    <a:pt x="1191" y="54"/>
                    <a:pt x="1200" y="44"/>
                    <a:pt x="1213" y="44"/>
                  </a:cubicBezTo>
                  <a:cubicBezTo>
                    <a:pt x="1226" y="44"/>
                    <a:pt x="1235" y="54"/>
                    <a:pt x="1235" y="70"/>
                  </a:cubicBezTo>
                  <a:moveTo>
                    <a:pt x="1250" y="70"/>
                  </a:moveTo>
                  <a:cubicBezTo>
                    <a:pt x="1250" y="46"/>
                    <a:pt x="1235" y="31"/>
                    <a:pt x="1213" y="31"/>
                  </a:cubicBezTo>
                  <a:cubicBezTo>
                    <a:pt x="1191" y="31"/>
                    <a:pt x="1176" y="46"/>
                    <a:pt x="1176" y="70"/>
                  </a:cubicBezTo>
                  <a:cubicBezTo>
                    <a:pt x="1176" y="95"/>
                    <a:pt x="1191" y="110"/>
                    <a:pt x="1213" y="110"/>
                  </a:cubicBezTo>
                  <a:cubicBezTo>
                    <a:pt x="1235" y="110"/>
                    <a:pt x="1250" y="95"/>
                    <a:pt x="1250" y="70"/>
                  </a:cubicBezTo>
                  <a:moveTo>
                    <a:pt x="1160" y="33"/>
                  </a:moveTo>
                  <a:cubicBezTo>
                    <a:pt x="1145" y="33"/>
                    <a:pt x="1145" y="33"/>
                    <a:pt x="1145" y="33"/>
                  </a:cubicBezTo>
                  <a:cubicBezTo>
                    <a:pt x="1145" y="109"/>
                    <a:pt x="1145" y="109"/>
                    <a:pt x="1145" y="109"/>
                  </a:cubicBezTo>
                  <a:cubicBezTo>
                    <a:pt x="1160" y="109"/>
                    <a:pt x="1160" y="109"/>
                    <a:pt x="1160" y="109"/>
                  </a:cubicBezTo>
                  <a:lnTo>
                    <a:pt x="1160" y="33"/>
                  </a:lnTo>
                  <a:close/>
                  <a:moveTo>
                    <a:pt x="1162" y="10"/>
                  </a:moveTo>
                  <a:cubicBezTo>
                    <a:pt x="1162" y="4"/>
                    <a:pt x="1158" y="0"/>
                    <a:pt x="1153" y="0"/>
                  </a:cubicBezTo>
                  <a:cubicBezTo>
                    <a:pt x="1147" y="0"/>
                    <a:pt x="1143" y="4"/>
                    <a:pt x="1143" y="10"/>
                  </a:cubicBezTo>
                  <a:cubicBezTo>
                    <a:pt x="1143" y="16"/>
                    <a:pt x="1147" y="20"/>
                    <a:pt x="1153" y="20"/>
                  </a:cubicBezTo>
                  <a:cubicBezTo>
                    <a:pt x="1158" y="20"/>
                    <a:pt x="1162" y="16"/>
                    <a:pt x="1162" y="10"/>
                  </a:cubicBezTo>
                  <a:moveTo>
                    <a:pt x="1122" y="96"/>
                  </a:moveTo>
                  <a:cubicBezTo>
                    <a:pt x="1113" y="96"/>
                    <a:pt x="1108" y="91"/>
                    <a:pt x="1108" y="80"/>
                  </a:cubicBezTo>
                  <a:cubicBezTo>
                    <a:pt x="1108" y="45"/>
                    <a:pt x="1108" y="45"/>
                    <a:pt x="1108" y="45"/>
                  </a:cubicBezTo>
                  <a:cubicBezTo>
                    <a:pt x="1128" y="45"/>
                    <a:pt x="1128" y="45"/>
                    <a:pt x="1128" y="45"/>
                  </a:cubicBezTo>
                  <a:cubicBezTo>
                    <a:pt x="1128" y="33"/>
                    <a:pt x="1128" y="33"/>
                    <a:pt x="1128" y="33"/>
                  </a:cubicBezTo>
                  <a:cubicBezTo>
                    <a:pt x="1108" y="33"/>
                    <a:pt x="1108" y="33"/>
                    <a:pt x="1108" y="33"/>
                  </a:cubicBezTo>
                  <a:cubicBezTo>
                    <a:pt x="1108" y="12"/>
                    <a:pt x="1108" y="12"/>
                    <a:pt x="1108" y="12"/>
                  </a:cubicBezTo>
                  <a:cubicBezTo>
                    <a:pt x="1093" y="14"/>
                    <a:pt x="1093" y="14"/>
                    <a:pt x="1093" y="14"/>
                  </a:cubicBezTo>
                  <a:cubicBezTo>
                    <a:pt x="1093" y="33"/>
                    <a:pt x="1093" y="33"/>
                    <a:pt x="1093" y="3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83" y="45"/>
                    <a:pt x="1083" y="45"/>
                    <a:pt x="1083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2" y="81"/>
                    <a:pt x="1092" y="81"/>
                    <a:pt x="1092" y="81"/>
                  </a:cubicBezTo>
                  <a:cubicBezTo>
                    <a:pt x="1092" y="104"/>
                    <a:pt x="1107" y="110"/>
                    <a:pt x="1121" y="110"/>
                  </a:cubicBezTo>
                  <a:cubicBezTo>
                    <a:pt x="1125" y="110"/>
                    <a:pt x="1128" y="109"/>
                    <a:pt x="1131" y="109"/>
                  </a:cubicBezTo>
                  <a:cubicBezTo>
                    <a:pt x="1131" y="94"/>
                    <a:pt x="1131" y="94"/>
                    <a:pt x="1131" y="94"/>
                  </a:cubicBezTo>
                  <a:cubicBezTo>
                    <a:pt x="1129" y="95"/>
                    <a:pt x="1125" y="96"/>
                    <a:pt x="1122" y="96"/>
                  </a:cubicBezTo>
                  <a:moveTo>
                    <a:pt x="1033" y="98"/>
                  </a:moveTo>
                  <a:cubicBezTo>
                    <a:pt x="1025" y="98"/>
                    <a:pt x="1021" y="94"/>
                    <a:pt x="1021" y="88"/>
                  </a:cubicBezTo>
                  <a:cubicBezTo>
                    <a:pt x="1021" y="80"/>
                    <a:pt x="1025" y="77"/>
                    <a:pt x="1037" y="75"/>
                  </a:cubicBezTo>
                  <a:cubicBezTo>
                    <a:pt x="1053" y="73"/>
                    <a:pt x="1053" y="73"/>
                    <a:pt x="1053" y="73"/>
                  </a:cubicBezTo>
                  <a:cubicBezTo>
                    <a:pt x="1053" y="79"/>
                    <a:pt x="1053" y="79"/>
                    <a:pt x="1053" y="79"/>
                  </a:cubicBezTo>
                  <a:cubicBezTo>
                    <a:pt x="1053" y="92"/>
                    <a:pt x="1042" y="98"/>
                    <a:pt x="1033" y="98"/>
                  </a:cubicBezTo>
                  <a:moveTo>
                    <a:pt x="1068" y="98"/>
                  </a:moveTo>
                  <a:cubicBezTo>
                    <a:pt x="1068" y="60"/>
                    <a:pt x="1068" y="60"/>
                    <a:pt x="1068" y="60"/>
                  </a:cubicBezTo>
                  <a:cubicBezTo>
                    <a:pt x="1068" y="38"/>
                    <a:pt x="1055" y="31"/>
                    <a:pt x="1039" y="31"/>
                  </a:cubicBezTo>
                  <a:cubicBezTo>
                    <a:pt x="1023" y="31"/>
                    <a:pt x="1013" y="38"/>
                    <a:pt x="1008" y="51"/>
                  </a:cubicBezTo>
                  <a:cubicBezTo>
                    <a:pt x="1021" y="56"/>
                    <a:pt x="1021" y="56"/>
                    <a:pt x="1021" y="56"/>
                  </a:cubicBezTo>
                  <a:cubicBezTo>
                    <a:pt x="1023" y="49"/>
                    <a:pt x="1028" y="44"/>
                    <a:pt x="1038" y="44"/>
                  </a:cubicBezTo>
                  <a:cubicBezTo>
                    <a:pt x="1049" y="44"/>
                    <a:pt x="1053" y="50"/>
                    <a:pt x="1053" y="62"/>
                  </a:cubicBezTo>
                  <a:cubicBezTo>
                    <a:pt x="1033" y="65"/>
                    <a:pt x="1033" y="65"/>
                    <a:pt x="1033" y="65"/>
                  </a:cubicBezTo>
                  <a:cubicBezTo>
                    <a:pt x="1015" y="68"/>
                    <a:pt x="1005" y="75"/>
                    <a:pt x="1005" y="88"/>
                  </a:cubicBezTo>
                  <a:cubicBezTo>
                    <a:pt x="1005" y="102"/>
                    <a:pt x="1016" y="110"/>
                    <a:pt x="1030" y="110"/>
                  </a:cubicBezTo>
                  <a:cubicBezTo>
                    <a:pt x="1042" y="110"/>
                    <a:pt x="1051" y="105"/>
                    <a:pt x="1055" y="98"/>
                  </a:cubicBezTo>
                  <a:cubicBezTo>
                    <a:pt x="1056" y="98"/>
                    <a:pt x="1056" y="98"/>
                    <a:pt x="1056" y="98"/>
                  </a:cubicBezTo>
                  <a:cubicBezTo>
                    <a:pt x="1057" y="109"/>
                    <a:pt x="1057" y="109"/>
                    <a:pt x="1057" y="109"/>
                  </a:cubicBezTo>
                  <a:cubicBezTo>
                    <a:pt x="1077" y="109"/>
                    <a:pt x="1077" y="109"/>
                    <a:pt x="1077" y="109"/>
                  </a:cubicBezTo>
                  <a:cubicBezTo>
                    <a:pt x="1077" y="98"/>
                    <a:pt x="1077" y="98"/>
                    <a:pt x="1077" y="98"/>
                  </a:cubicBezTo>
                  <a:lnTo>
                    <a:pt x="1068" y="98"/>
                  </a:lnTo>
                  <a:close/>
                  <a:moveTo>
                    <a:pt x="994" y="86"/>
                  </a:moveTo>
                  <a:cubicBezTo>
                    <a:pt x="980" y="81"/>
                    <a:pt x="980" y="81"/>
                    <a:pt x="980" y="81"/>
                  </a:cubicBezTo>
                  <a:cubicBezTo>
                    <a:pt x="978" y="91"/>
                    <a:pt x="969" y="97"/>
                    <a:pt x="961" y="97"/>
                  </a:cubicBezTo>
                  <a:cubicBezTo>
                    <a:pt x="948" y="97"/>
                    <a:pt x="939" y="87"/>
                    <a:pt x="939" y="70"/>
                  </a:cubicBezTo>
                  <a:cubicBezTo>
                    <a:pt x="939" y="54"/>
                    <a:pt x="947" y="44"/>
                    <a:pt x="961" y="44"/>
                  </a:cubicBezTo>
                  <a:cubicBezTo>
                    <a:pt x="969" y="44"/>
                    <a:pt x="978" y="50"/>
                    <a:pt x="980" y="60"/>
                  </a:cubicBezTo>
                  <a:cubicBezTo>
                    <a:pt x="994" y="55"/>
                    <a:pt x="994" y="55"/>
                    <a:pt x="994" y="55"/>
                  </a:cubicBezTo>
                  <a:cubicBezTo>
                    <a:pt x="991" y="40"/>
                    <a:pt x="977" y="31"/>
                    <a:pt x="961" y="31"/>
                  </a:cubicBezTo>
                  <a:cubicBezTo>
                    <a:pt x="938" y="31"/>
                    <a:pt x="924" y="47"/>
                    <a:pt x="924" y="70"/>
                  </a:cubicBezTo>
                  <a:cubicBezTo>
                    <a:pt x="924" y="95"/>
                    <a:pt x="939" y="110"/>
                    <a:pt x="961" y="110"/>
                  </a:cubicBezTo>
                  <a:cubicBezTo>
                    <a:pt x="977" y="110"/>
                    <a:pt x="991" y="101"/>
                    <a:pt x="994" y="86"/>
                  </a:cubicBezTo>
                  <a:moveTo>
                    <a:pt x="893" y="33"/>
                  </a:moveTo>
                  <a:cubicBezTo>
                    <a:pt x="893" y="73"/>
                    <a:pt x="893" y="73"/>
                    <a:pt x="893" y="73"/>
                  </a:cubicBezTo>
                  <a:cubicBezTo>
                    <a:pt x="893" y="82"/>
                    <a:pt x="891" y="87"/>
                    <a:pt x="888" y="90"/>
                  </a:cubicBezTo>
                  <a:cubicBezTo>
                    <a:pt x="884" y="95"/>
                    <a:pt x="879" y="97"/>
                    <a:pt x="873" y="97"/>
                  </a:cubicBezTo>
                  <a:cubicBezTo>
                    <a:pt x="863" y="97"/>
                    <a:pt x="858" y="92"/>
                    <a:pt x="858" y="78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42" y="33"/>
                    <a:pt x="842" y="33"/>
                    <a:pt x="842" y="33"/>
                  </a:cubicBezTo>
                  <a:cubicBezTo>
                    <a:pt x="842" y="83"/>
                    <a:pt x="842" y="83"/>
                    <a:pt x="842" y="83"/>
                  </a:cubicBezTo>
                  <a:cubicBezTo>
                    <a:pt x="842" y="104"/>
                    <a:pt x="855" y="111"/>
                    <a:pt x="869" y="111"/>
                  </a:cubicBezTo>
                  <a:cubicBezTo>
                    <a:pt x="880" y="111"/>
                    <a:pt x="888" y="106"/>
                    <a:pt x="892" y="99"/>
                  </a:cubicBezTo>
                  <a:cubicBezTo>
                    <a:pt x="894" y="99"/>
                    <a:pt x="894" y="99"/>
                    <a:pt x="894" y="99"/>
                  </a:cubicBezTo>
                  <a:cubicBezTo>
                    <a:pt x="894" y="109"/>
                    <a:pt x="894" y="109"/>
                    <a:pt x="894" y="109"/>
                  </a:cubicBezTo>
                  <a:cubicBezTo>
                    <a:pt x="908" y="109"/>
                    <a:pt x="908" y="109"/>
                    <a:pt x="908" y="109"/>
                  </a:cubicBezTo>
                  <a:cubicBezTo>
                    <a:pt x="908" y="33"/>
                    <a:pt x="908" y="33"/>
                    <a:pt x="908" y="33"/>
                  </a:cubicBezTo>
                  <a:lnTo>
                    <a:pt x="893" y="33"/>
                  </a:lnTo>
                  <a:close/>
                  <a:moveTo>
                    <a:pt x="784" y="97"/>
                  </a:moveTo>
                  <a:cubicBezTo>
                    <a:pt x="772" y="97"/>
                    <a:pt x="763" y="87"/>
                    <a:pt x="763" y="70"/>
                  </a:cubicBezTo>
                  <a:cubicBezTo>
                    <a:pt x="763" y="53"/>
                    <a:pt x="772" y="44"/>
                    <a:pt x="784" y="44"/>
                  </a:cubicBezTo>
                  <a:cubicBezTo>
                    <a:pt x="796" y="44"/>
                    <a:pt x="805" y="52"/>
                    <a:pt x="806" y="67"/>
                  </a:cubicBezTo>
                  <a:cubicBezTo>
                    <a:pt x="806" y="74"/>
                    <a:pt x="806" y="74"/>
                    <a:pt x="806" y="74"/>
                  </a:cubicBezTo>
                  <a:cubicBezTo>
                    <a:pt x="805" y="89"/>
                    <a:pt x="797" y="97"/>
                    <a:pt x="784" y="97"/>
                  </a:cubicBezTo>
                  <a:moveTo>
                    <a:pt x="806" y="4"/>
                  </a:moveTo>
                  <a:cubicBezTo>
                    <a:pt x="806" y="42"/>
                    <a:pt x="806" y="42"/>
                    <a:pt x="806" y="42"/>
                  </a:cubicBezTo>
                  <a:cubicBezTo>
                    <a:pt x="805" y="42"/>
                    <a:pt x="805" y="42"/>
                    <a:pt x="805" y="42"/>
                  </a:cubicBezTo>
                  <a:cubicBezTo>
                    <a:pt x="801" y="35"/>
                    <a:pt x="794" y="31"/>
                    <a:pt x="782" y="31"/>
                  </a:cubicBezTo>
                  <a:cubicBezTo>
                    <a:pt x="764" y="31"/>
                    <a:pt x="748" y="46"/>
                    <a:pt x="748" y="70"/>
                  </a:cubicBezTo>
                  <a:cubicBezTo>
                    <a:pt x="748" y="95"/>
                    <a:pt x="764" y="110"/>
                    <a:pt x="782" y="110"/>
                  </a:cubicBezTo>
                  <a:cubicBezTo>
                    <a:pt x="794" y="110"/>
                    <a:pt x="801" y="106"/>
                    <a:pt x="806" y="99"/>
                  </a:cubicBezTo>
                  <a:cubicBezTo>
                    <a:pt x="806" y="99"/>
                    <a:pt x="806" y="99"/>
                    <a:pt x="806" y="99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22" y="109"/>
                    <a:pt x="822" y="109"/>
                    <a:pt x="822" y="109"/>
                  </a:cubicBezTo>
                  <a:cubicBezTo>
                    <a:pt x="822" y="2"/>
                    <a:pt x="822" y="2"/>
                    <a:pt x="822" y="2"/>
                  </a:cubicBezTo>
                  <a:lnTo>
                    <a:pt x="806" y="4"/>
                  </a:lnTo>
                  <a:close/>
                  <a:moveTo>
                    <a:pt x="684" y="23"/>
                  </a:moveTo>
                  <a:cubicBezTo>
                    <a:pt x="735" y="23"/>
                    <a:pt x="735" y="23"/>
                    <a:pt x="735" y="23"/>
                  </a:cubicBezTo>
                  <a:cubicBezTo>
                    <a:pt x="735" y="9"/>
                    <a:pt x="735" y="9"/>
                    <a:pt x="735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35" y="94"/>
                    <a:pt x="735" y="94"/>
                    <a:pt x="735" y="94"/>
                  </a:cubicBezTo>
                  <a:cubicBezTo>
                    <a:pt x="684" y="94"/>
                    <a:pt x="684" y="94"/>
                    <a:pt x="684" y="94"/>
                  </a:cubicBezTo>
                  <a:cubicBezTo>
                    <a:pt x="684" y="66"/>
                    <a:pt x="684" y="66"/>
                    <a:pt x="684" y="66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29" y="52"/>
                    <a:pt x="729" y="52"/>
                    <a:pt x="729" y="52"/>
                  </a:cubicBezTo>
                  <a:cubicBezTo>
                    <a:pt x="684" y="52"/>
                    <a:pt x="684" y="52"/>
                    <a:pt x="684" y="52"/>
                  </a:cubicBezTo>
                  <a:lnTo>
                    <a:pt x="684" y="23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312000" y="2335988"/>
            <a:ext cx="2397125" cy="485769"/>
            <a:chOff x="2742562" y="2636845"/>
            <a:chExt cx="2397125" cy="485769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397125" cy="188913"/>
            </a:xfrm>
            <a:custGeom>
              <a:avLst/>
              <a:gdLst>
                <a:gd name="T0" fmla="*/ 1417 w 1417"/>
                <a:gd name="T1" fmla="*/ 86 h 111"/>
                <a:gd name="T2" fmla="*/ 1408 w 1417"/>
                <a:gd name="T3" fmla="*/ 54 h 111"/>
                <a:gd name="T4" fmla="*/ 1386 w 1417"/>
                <a:gd name="T5" fmla="*/ 76 h 111"/>
                <a:gd name="T6" fmla="*/ 1313 w 1417"/>
                <a:gd name="T7" fmla="*/ 44 h 111"/>
                <a:gd name="T8" fmla="*/ 1313 w 1417"/>
                <a:gd name="T9" fmla="*/ 31 h 111"/>
                <a:gd name="T10" fmla="*/ 1333 w 1417"/>
                <a:gd name="T11" fmla="*/ 83 h 111"/>
                <a:gd name="T12" fmla="*/ 1347 w 1417"/>
                <a:gd name="T13" fmla="*/ 69 h 111"/>
                <a:gd name="T14" fmla="*/ 1246 w 1417"/>
                <a:gd name="T15" fmla="*/ 109 h 111"/>
                <a:gd name="T16" fmla="*/ 1254 w 1417"/>
                <a:gd name="T17" fmla="*/ 0 h 111"/>
                <a:gd name="T18" fmla="*/ 1223 w 1417"/>
                <a:gd name="T19" fmla="*/ 96 h 111"/>
                <a:gd name="T20" fmla="*/ 1229 w 1417"/>
                <a:gd name="T21" fmla="*/ 33 h 111"/>
                <a:gd name="T22" fmla="*/ 1194 w 1417"/>
                <a:gd name="T23" fmla="*/ 33 h 111"/>
                <a:gd name="T24" fmla="*/ 1194 w 1417"/>
                <a:gd name="T25" fmla="*/ 81 h 111"/>
                <a:gd name="T26" fmla="*/ 1223 w 1417"/>
                <a:gd name="T27" fmla="*/ 96 h 111"/>
                <a:gd name="T28" fmla="*/ 1171 w 1417"/>
                <a:gd name="T29" fmla="*/ 109 h 111"/>
                <a:gd name="T30" fmla="*/ 1153 w 1417"/>
                <a:gd name="T31" fmla="*/ 10 h 111"/>
                <a:gd name="T32" fmla="*/ 1085 w 1417"/>
                <a:gd name="T33" fmla="*/ 43 h 111"/>
                <a:gd name="T34" fmla="*/ 1069 w 1417"/>
                <a:gd name="T35" fmla="*/ 109 h 111"/>
                <a:gd name="T36" fmla="*/ 1105 w 1417"/>
                <a:gd name="T37" fmla="*/ 44 h 111"/>
                <a:gd name="T38" fmla="*/ 1135 w 1417"/>
                <a:gd name="T39" fmla="*/ 58 h 111"/>
                <a:gd name="T40" fmla="*/ 1016 w 1417"/>
                <a:gd name="T41" fmla="*/ 75 h 111"/>
                <a:gd name="T42" fmla="*/ 1047 w 1417"/>
                <a:gd name="T43" fmla="*/ 98 h 111"/>
                <a:gd name="T44" fmla="*/ 999 w 1417"/>
                <a:gd name="T45" fmla="*/ 56 h 111"/>
                <a:gd name="T46" fmla="*/ 984 w 1417"/>
                <a:gd name="T47" fmla="*/ 88 h 111"/>
                <a:gd name="T48" fmla="*/ 1035 w 1417"/>
                <a:gd name="T49" fmla="*/ 109 h 111"/>
                <a:gd name="T50" fmla="*/ 942 w 1417"/>
                <a:gd name="T51" fmla="*/ 31 h 111"/>
                <a:gd name="T52" fmla="*/ 873 w 1417"/>
                <a:gd name="T53" fmla="*/ 43 h 111"/>
                <a:gd name="T54" fmla="*/ 857 w 1417"/>
                <a:gd name="T55" fmla="*/ 109 h 111"/>
                <a:gd name="T56" fmla="*/ 905 w 1417"/>
                <a:gd name="T57" fmla="*/ 63 h 111"/>
                <a:gd name="T58" fmla="*/ 939 w 1417"/>
                <a:gd name="T59" fmla="*/ 44 h 111"/>
                <a:gd name="T60" fmla="*/ 968 w 1417"/>
                <a:gd name="T61" fmla="*/ 58 h 111"/>
                <a:gd name="T62" fmla="*/ 817 w 1417"/>
                <a:gd name="T63" fmla="*/ 90 h 111"/>
                <a:gd name="T64" fmla="*/ 771 w 1417"/>
                <a:gd name="T65" fmla="*/ 33 h 111"/>
                <a:gd name="T66" fmla="*/ 822 w 1417"/>
                <a:gd name="T67" fmla="*/ 99 h 111"/>
                <a:gd name="T68" fmla="*/ 821 w 1417"/>
                <a:gd name="T69" fmla="*/ 33 h 111"/>
                <a:gd name="T70" fmla="*/ 684 w 1417"/>
                <a:gd name="T71" fmla="*/ 9 h 111"/>
                <a:gd name="T72" fmla="*/ 684 w 1417"/>
                <a:gd name="T73" fmla="*/ 67 h 111"/>
                <a:gd name="T74" fmla="*/ 748 w 1417"/>
                <a:gd name="T75" fmla="*/ 9 h 111"/>
                <a:gd name="T76" fmla="*/ 623 w 1417"/>
                <a:gd name="T77" fmla="*/ 2 h 111"/>
                <a:gd name="T78" fmla="*/ 572 w 1417"/>
                <a:gd name="T79" fmla="*/ 33 h 111"/>
                <a:gd name="T80" fmla="*/ 599 w 1417"/>
                <a:gd name="T81" fmla="*/ 109 h 111"/>
                <a:gd name="T82" fmla="*/ 599 w 1417"/>
                <a:gd name="T83" fmla="*/ 33 h 111"/>
                <a:gd name="T84" fmla="*/ 526 w 1417"/>
                <a:gd name="T85" fmla="*/ 97 h 111"/>
                <a:gd name="T86" fmla="*/ 563 w 1417"/>
                <a:gd name="T87" fmla="*/ 70 h 111"/>
                <a:gd name="T88" fmla="*/ 563 w 1417"/>
                <a:gd name="T89" fmla="*/ 70 h 111"/>
                <a:gd name="T90" fmla="*/ 425 w 1417"/>
                <a:gd name="T91" fmla="*/ 109 h 111"/>
                <a:gd name="T92" fmla="*/ 351 w 1417"/>
                <a:gd name="T93" fmla="*/ 70 h 111"/>
                <a:gd name="T94" fmla="*/ 372 w 1417"/>
                <a:gd name="T95" fmla="*/ 31 h 111"/>
                <a:gd name="T96" fmla="*/ 309 w 1417"/>
                <a:gd name="T97" fmla="*/ 70 h 111"/>
                <a:gd name="T98" fmla="*/ 309 w 1417"/>
                <a:gd name="T99" fmla="*/ 70 h 111"/>
                <a:gd name="T100" fmla="*/ 287 w 1417"/>
                <a:gd name="T101" fmla="*/ 110 h 111"/>
                <a:gd name="T102" fmla="*/ 184 w 1417"/>
                <a:gd name="T103" fmla="*/ 43 h 111"/>
                <a:gd name="T104" fmla="*/ 184 w 1417"/>
                <a:gd name="T105" fmla="*/ 109 h 111"/>
                <a:gd name="T106" fmla="*/ 219 w 1417"/>
                <a:gd name="T107" fmla="*/ 63 h 111"/>
                <a:gd name="T108" fmla="*/ 208 w 1417"/>
                <a:gd name="T109" fmla="*/ 31 h 111"/>
                <a:gd name="T110" fmla="*/ 98 w 1417"/>
                <a:gd name="T111" fmla="*/ 70 h 111"/>
                <a:gd name="T112" fmla="*/ 120 w 1417"/>
                <a:gd name="T113" fmla="*/ 31 h 111"/>
                <a:gd name="T114" fmla="*/ 56 w 1417"/>
                <a:gd name="T115" fmla="*/ 36 h 111"/>
                <a:gd name="T116" fmla="*/ 32 w 1417"/>
                <a:gd name="T117" fmla="*/ 64 h 111"/>
                <a:gd name="T118" fmla="*/ 0 w 1417"/>
                <a:gd name="T119" fmla="*/ 88 h 111"/>
                <a:gd name="T120" fmla="*/ 21 w 1417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7" h="111">
                  <a:moveTo>
                    <a:pt x="1366" y="85"/>
                  </a:moveTo>
                  <a:cubicBezTo>
                    <a:pt x="1357" y="95"/>
                    <a:pt x="1357" y="95"/>
                    <a:pt x="1357" y="95"/>
                  </a:cubicBezTo>
                  <a:cubicBezTo>
                    <a:pt x="1362" y="103"/>
                    <a:pt x="1372" y="110"/>
                    <a:pt x="1388" y="110"/>
                  </a:cubicBezTo>
                  <a:cubicBezTo>
                    <a:pt x="1405" y="110"/>
                    <a:pt x="1417" y="101"/>
                    <a:pt x="1417" y="86"/>
                  </a:cubicBezTo>
                  <a:cubicBezTo>
                    <a:pt x="1417" y="72"/>
                    <a:pt x="1405" y="67"/>
                    <a:pt x="1392" y="63"/>
                  </a:cubicBezTo>
                  <a:cubicBezTo>
                    <a:pt x="1382" y="61"/>
                    <a:pt x="1375" y="58"/>
                    <a:pt x="1375" y="52"/>
                  </a:cubicBezTo>
                  <a:cubicBezTo>
                    <a:pt x="1375" y="47"/>
                    <a:pt x="1379" y="43"/>
                    <a:pt x="1387" y="43"/>
                  </a:cubicBezTo>
                  <a:cubicBezTo>
                    <a:pt x="1396" y="43"/>
                    <a:pt x="1404" y="48"/>
                    <a:pt x="1408" y="54"/>
                  </a:cubicBezTo>
                  <a:cubicBezTo>
                    <a:pt x="1416" y="43"/>
                    <a:pt x="1416" y="43"/>
                    <a:pt x="1416" y="43"/>
                  </a:cubicBezTo>
                  <a:cubicBezTo>
                    <a:pt x="1410" y="36"/>
                    <a:pt x="1400" y="31"/>
                    <a:pt x="1388" y="31"/>
                  </a:cubicBezTo>
                  <a:cubicBezTo>
                    <a:pt x="1372" y="31"/>
                    <a:pt x="1360" y="39"/>
                    <a:pt x="1360" y="53"/>
                  </a:cubicBezTo>
                  <a:cubicBezTo>
                    <a:pt x="1360" y="67"/>
                    <a:pt x="1372" y="72"/>
                    <a:pt x="1386" y="76"/>
                  </a:cubicBezTo>
                  <a:cubicBezTo>
                    <a:pt x="1396" y="78"/>
                    <a:pt x="1402" y="82"/>
                    <a:pt x="1402" y="88"/>
                  </a:cubicBezTo>
                  <a:cubicBezTo>
                    <a:pt x="1402" y="94"/>
                    <a:pt x="1397" y="98"/>
                    <a:pt x="1388" y="98"/>
                  </a:cubicBezTo>
                  <a:cubicBezTo>
                    <a:pt x="1377" y="98"/>
                    <a:pt x="1370" y="92"/>
                    <a:pt x="1366" y="85"/>
                  </a:cubicBezTo>
                  <a:moveTo>
                    <a:pt x="1313" y="44"/>
                  </a:moveTo>
                  <a:cubicBezTo>
                    <a:pt x="1324" y="44"/>
                    <a:pt x="1330" y="51"/>
                    <a:pt x="1331" y="62"/>
                  </a:cubicBezTo>
                  <a:cubicBezTo>
                    <a:pt x="1293" y="62"/>
                    <a:pt x="1293" y="62"/>
                    <a:pt x="1293" y="62"/>
                  </a:cubicBezTo>
                  <a:cubicBezTo>
                    <a:pt x="1295" y="50"/>
                    <a:pt x="1303" y="44"/>
                    <a:pt x="1313" y="44"/>
                  </a:cubicBezTo>
                  <a:moveTo>
                    <a:pt x="1313" y="31"/>
                  </a:moveTo>
                  <a:cubicBezTo>
                    <a:pt x="1292" y="31"/>
                    <a:pt x="1277" y="47"/>
                    <a:pt x="1277" y="70"/>
                  </a:cubicBezTo>
                  <a:cubicBezTo>
                    <a:pt x="1277" y="95"/>
                    <a:pt x="1293" y="110"/>
                    <a:pt x="1314" y="110"/>
                  </a:cubicBezTo>
                  <a:cubicBezTo>
                    <a:pt x="1329" y="110"/>
                    <a:pt x="1341" y="101"/>
                    <a:pt x="1345" y="90"/>
                  </a:cubicBezTo>
                  <a:cubicBezTo>
                    <a:pt x="1333" y="83"/>
                    <a:pt x="1333" y="83"/>
                    <a:pt x="1333" y="83"/>
                  </a:cubicBezTo>
                  <a:cubicBezTo>
                    <a:pt x="1329" y="93"/>
                    <a:pt x="1322" y="97"/>
                    <a:pt x="1313" y="97"/>
                  </a:cubicBezTo>
                  <a:cubicBezTo>
                    <a:pt x="1302" y="97"/>
                    <a:pt x="1293" y="88"/>
                    <a:pt x="1292" y="72"/>
                  </a:cubicBezTo>
                  <a:cubicBezTo>
                    <a:pt x="1347" y="72"/>
                    <a:pt x="1347" y="72"/>
                    <a:pt x="1347" y="72"/>
                  </a:cubicBezTo>
                  <a:cubicBezTo>
                    <a:pt x="1347" y="69"/>
                    <a:pt x="1347" y="69"/>
                    <a:pt x="1347" y="69"/>
                  </a:cubicBezTo>
                  <a:cubicBezTo>
                    <a:pt x="1347" y="48"/>
                    <a:pt x="1335" y="31"/>
                    <a:pt x="1313" y="31"/>
                  </a:cubicBezTo>
                  <a:moveTo>
                    <a:pt x="1261" y="33"/>
                  </a:moveTo>
                  <a:cubicBezTo>
                    <a:pt x="1246" y="33"/>
                    <a:pt x="1246" y="33"/>
                    <a:pt x="1246" y="33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61" y="109"/>
                    <a:pt x="1261" y="109"/>
                    <a:pt x="1261" y="109"/>
                  </a:cubicBezTo>
                  <a:lnTo>
                    <a:pt x="1261" y="33"/>
                  </a:lnTo>
                  <a:close/>
                  <a:moveTo>
                    <a:pt x="1264" y="10"/>
                  </a:moveTo>
                  <a:cubicBezTo>
                    <a:pt x="1264" y="4"/>
                    <a:pt x="1259" y="0"/>
                    <a:pt x="1254" y="0"/>
                  </a:cubicBezTo>
                  <a:cubicBezTo>
                    <a:pt x="1248" y="0"/>
                    <a:pt x="1244" y="4"/>
                    <a:pt x="1244" y="10"/>
                  </a:cubicBezTo>
                  <a:cubicBezTo>
                    <a:pt x="1244" y="16"/>
                    <a:pt x="1248" y="20"/>
                    <a:pt x="1254" y="20"/>
                  </a:cubicBezTo>
                  <a:cubicBezTo>
                    <a:pt x="1259" y="20"/>
                    <a:pt x="1264" y="16"/>
                    <a:pt x="1264" y="10"/>
                  </a:cubicBezTo>
                  <a:moveTo>
                    <a:pt x="1223" y="96"/>
                  </a:moveTo>
                  <a:cubicBezTo>
                    <a:pt x="1214" y="96"/>
                    <a:pt x="1209" y="91"/>
                    <a:pt x="1209" y="80"/>
                  </a:cubicBezTo>
                  <a:cubicBezTo>
                    <a:pt x="1209" y="45"/>
                    <a:pt x="1209" y="45"/>
                    <a:pt x="1209" y="45"/>
                  </a:cubicBezTo>
                  <a:cubicBezTo>
                    <a:pt x="1229" y="45"/>
                    <a:pt x="1229" y="45"/>
                    <a:pt x="1229" y="45"/>
                  </a:cubicBezTo>
                  <a:cubicBezTo>
                    <a:pt x="1229" y="33"/>
                    <a:pt x="1229" y="33"/>
                    <a:pt x="1229" y="33"/>
                  </a:cubicBezTo>
                  <a:cubicBezTo>
                    <a:pt x="1209" y="33"/>
                    <a:pt x="1209" y="33"/>
                    <a:pt x="1209" y="33"/>
                  </a:cubicBezTo>
                  <a:cubicBezTo>
                    <a:pt x="1209" y="12"/>
                    <a:pt x="1209" y="12"/>
                    <a:pt x="1209" y="12"/>
                  </a:cubicBezTo>
                  <a:cubicBezTo>
                    <a:pt x="1194" y="14"/>
                    <a:pt x="1194" y="14"/>
                    <a:pt x="1194" y="14"/>
                  </a:cubicBezTo>
                  <a:cubicBezTo>
                    <a:pt x="1194" y="33"/>
                    <a:pt x="1194" y="33"/>
                    <a:pt x="1194" y="33"/>
                  </a:cubicBezTo>
                  <a:cubicBezTo>
                    <a:pt x="1184" y="33"/>
                    <a:pt x="1184" y="33"/>
                    <a:pt x="1184" y="33"/>
                  </a:cubicBezTo>
                  <a:cubicBezTo>
                    <a:pt x="1184" y="45"/>
                    <a:pt x="1184" y="45"/>
                    <a:pt x="1184" y="45"/>
                  </a:cubicBezTo>
                  <a:cubicBezTo>
                    <a:pt x="1194" y="45"/>
                    <a:pt x="1194" y="45"/>
                    <a:pt x="1194" y="45"/>
                  </a:cubicBezTo>
                  <a:cubicBezTo>
                    <a:pt x="1194" y="81"/>
                    <a:pt x="1194" y="81"/>
                    <a:pt x="1194" y="81"/>
                  </a:cubicBezTo>
                  <a:cubicBezTo>
                    <a:pt x="1194" y="104"/>
                    <a:pt x="1209" y="110"/>
                    <a:pt x="1222" y="110"/>
                  </a:cubicBezTo>
                  <a:cubicBezTo>
                    <a:pt x="1226" y="110"/>
                    <a:pt x="1230" y="109"/>
                    <a:pt x="1232" y="109"/>
                  </a:cubicBezTo>
                  <a:cubicBezTo>
                    <a:pt x="1232" y="94"/>
                    <a:pt x="1232" y="94"/>
                    <a:pt x="1232" y="94"/>
                  </a:cubicBezTo>
                  <a:cubicBezTo>
                    <a:pt x="1230" y="95"/>
                    <a:pt x="1226" y="96"/>
                    <a:pt x="1223" y="96"/>
                  </a:cubicBezTo>
                  <a:moveTo>
                    <a:pt x="1171" y="33"/>
                  </a:moveTo>
                  <a:cubicBezTo>
                    <a:pt x="1155" y="33"/>
                    <a:pt x="1155" y="33"/>
                    <a:pt x="1155" y="33"/>
                  </a:cubicBezTo>
                  <a:cubicBezTo>
                    <a:pt x="1155" y="109"/>
                    <a:pt x="1155" y="109"/>
                    <a:pt x="1155" y="109"/>
                  </a:cubicBezTo>
                  <a:cubicBezTo>
                    <a:pt x="1171" y="109"/>
                    <a:pt x="1171" y="109"/>
                    <a:pt x="1171" y="109"/>
                  </a:cubicBezTo>
                  <a:lnTo>
                    <a:pt x="1171" y="33"/>
                  </a:lnTo>
                  <a:close/>
                  <a:moveTo>
                    <a:pt x="1173" y="10"/>
                  </a:moveTo>
                  <a:cubicBezTo>
                    <a:pt x="1173" y="4"/>
                    <a:pt x="1169" y="0"/>
                    <a:pt x="1163" y="0"/>
                  </a:cubicBezTo>
                  <a:cubicBezTo>
                    <a:pt x="1157" y="0"/>
                    <a:pt x="1153" y="4"/>
                    <a:pt x="1153" y="10"/>
                  </a:cubicBezTo>
                  <a:cubicBezTo>
                    <a:pt x="1153" y="16"/>
                    <a:pt x="1157" y="20"/>
                    <a:pt x="1163" y="20"/>
                  </a:cubicBezTo>
                  <a:cubicBezTo>
                    <a:pt x="1169" y="20"/>
                    <a:pt x="1173" y="16"/>
                    <a:pt x="1173" y="10"/>
                  </a:cubicBezTo>
                  <a:moveTo>
                    <a:pt x="1108" y="31"/>
                  </a:moveTo>
                  <a:cubicBezTo>
                    <a:pt x="1098" y="31"/>
                    <a:pt x="1089" y="36"/>
                    <a:pt x="1085" y="43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69" y="33"/>
                    <a:pt x="1069" y="33"/>
                    <a:pt x="1069" y="33"/>
                  </a:cubicBezTo>
                  <a:cubicBezTo>
                    <a:pt x="1069" y="109"/>
                    <a:pt x="1069" y="109"/>
                    <a:pt x="1069" y="109"/>
                  </a:cubicBezTo>
                  <a:cubicBezTo>
                    <a:pt x="1084" y="109"/>
                    <a:pt x="1084" y="109"/>
                    <a:pt x="1084" y="109"/>
                  </a:cubicBezTo>
                  <a:cubicBezTo>
                    <a:pt x="1084" y="68"/>
                    <a:pt x="1084" y="68"/>
                    <a:pt x="1084" y="68"/>
                  </a:cubicBezTo>
                  <a:cubicBezTo>
                    <a:pt x="1084" y="60"/>
                    <a:pt x="1086" y="55"/>
                    <a:pt x="1089" y="51"/>
                  </a:cubicBezTo>
                  <a:cubicBezTo>
                    <a:pt x="1093" y="47"/>
                    <a:pt x="1099" y="44"/>
                    <a:pt x="1105" y="44"/>
                  </a:cubicBezTo>
                  <a:cubicBezTo>
                    <a:pt x="1115" y="44"/>
                    <a:pt x="1120" y="50"/>
                    <a:pt x="1120" y="63"/>
                  </a:cubicBezTo>
                  <a:cubicBezTo>
                    <a:pt x="1120" y="109"/>
                    <a:pt x="1120" y="109"/>
                    <a:pt x="1120" y="109"/>
                  </a:cubicBezTo>
                  <a:cubicBezTo>
                    <a:pt x="1135" y="109"/>
                    <a:pt x="1135" y="109"/>
                    <a:pt x="1135" y="109"/>
                  </a:cubicBezTo>
                  <a:cubicBezTo>
                    <a:pt x="1135" y="58"/>
                    <a:pt x="1135" y="58"/>
                    <a:pt x="1135" y="58"/>
                  </a:cubicBezTo>
                  <a:cubicBezTo>
                    <a:pt x="1135" y="38"/>
                    <a:pt x="1123" y="31"/>
                    <a:pt x="1108" y="31"/>
                  </a:cubicBezTo>
                  <a:moveTo>
                    <a:pt x="1011" y="98"/>
                  </a:moveTo>
                  <a:cubicBezTo>
                    <a:pt x="1004" y="98"/>
                    <a:pt x="999" y="94"/>
                    <a:pt x="999" y="88"/>
                  </a:cubicBezTo>
                  <a:cubicBezTo>
                    <a:pt x="999" y="80"/>
                    <a:pt x="1004" y="77"/>
                    <a:pt x="1016" y="75"/>
                  </a:cubicBezTo>
                  <a:cubicBezTo>
                    <a:pt x="1032" y="73"/>
                    <a:pt x="1032" y="73"/>
                    <a:pt x="1032" y="73"/>
                  </a:cubicBezTo>
                  <a:cubicBezTo>
                    <a:pt x="1032" y="79"/>
                    <a:pt x="1032" y="79"/>
                    <a:pt x="1032" y="79"/>
                  </a:cubicBezTo>
                  <a:cubicBezTo>
                    <a:pt x="1032" y="92"/>
                    <a:pt x="1021" y="98"/>
                    <a:pt x="1011" y="98"/>
                  </a:cubicBezTo>
                  <a:moveTo>
                    <a:pt x="1047" y="98"/>
                  </a:moveTo>
                  <a:cubicBezTo>
                    <a:pt x="1047" y="60"/>
                    <a:pt x="1047" y="60"/>
                    <a:pt x="1047" y="60"/>
                  </a:cubicBezTo>
                  <a:cubicBezTo>
                    <a:pt x="1047" y="38"/>
                    <a:pt x="1033" y="31"/>
                    <a:pt x="1017" y="31"/>
                  </a:cubicBezTo>
                  <a:cubicBezTo>
                    <a:pt x="1002" y="31"/>
                    <a:pt x="991" y="38"/>
                    <a:pt x="987" y="51"/>
                  </a:cubicBezTo>
                  <a:cubicBezTo>
                    <a:pt x="999" y="56"/>
                    <a:pt x="999" y="56"/>
                    <a:pt x="999" y="56"/>
                  </a:cubicBezTo>
                  <a:cubicBezTo>
                    <a:pt x="1002" y="49"/>
                    <a:pt x="1007" y="44"/>
                    <a:pt x="1016" y="44"/>
                  </a:cubicBezTo>
                  <a:cubicBezTo>
                    <a:pt x="1027" y="44"/>
                    <a:pt x="1031" y="50"/>
                    <a:pt x="1032" y="62"/>
                  </a:cubicBezTo>
                  <a:cubicBezTo>
                    <a:pt x="1012" y="65"/>
                    <a:pt x="1012" y="65"/>
                    <a:pt x="1012" y="65"/>
                  </a:cubicBezTo>
                  <a:cubicBezTo>
                    <a:pt x="993" y="68"/>
                    <a:pt x="984" y="75"/>
                    <a:pt x="984" y="88"/>
                  </a:cubicBezTo>
                  <a:cubicBezTo>
                    <a:pt x="984" y="102"/>
                    <a:pt x="994" y="110"/>
                    <a:pt x="1009" y="110"/>
                  </a:cubicBezTo>
                  <a:cubicBezTo>
                    <a:pt x="1020" y="110"/>
                    <a:pt x="1030" y="105"/>
                    <a:pt x="1033" y="98"/>
                  </a:cubicBezTo>
                  <a:cubicBezTo>
                    <a:pt x="1034" y="98"/>
                    <a:pt x="1034" y="98"/>
                    <a:pt x="1034" y="98"/>
                  </a:cubicBezTo>
                  <a:cubicBezTo>
                    <a:pt x="1035" y="109"/>
                    <a:pt x="1035" y="109"/>
                    <a:pt x="1035" y="109"/>
                  </a:cubicBezTo>
                  <a:cubicBezTo>
                    <a:pt x="1056" y="109"/>
                    <a:pt x="1056" y="109"/>
                    <a:pt x="1056" y="109"/>
                  </a:cubicBezTo>
                  <a:cubicBezTo>
                    <a:pt x="1056" y="98"/>
                    <a:pt x="1056" y="98"/>
                    <a:pt x="1056" y="98"/>
                  </a:cubicBezTo>
                  <a:lnTo>
                    <a:pt x="1047" y="98"/>
                  </a:lnTo>
                  <a:close/>
                  <a:moveTo>
                    <a:pt x="942" y="31"/>
                  </a:moveTo>
                  <a:cubicBezTo>
                    <a:pt x="931" y="31"/>
                    <a:pt x="923" y="37"/>
                    <a:pt x="919" y="44"/>
                  </a:cubicBezTo>
                  <a:cubicBezTo>
                    <a:pt x="918" y="44"/>
                    <a:pt x="918" y="44"/>
                    <a:pt x="918" y="44"/>
                  </a:cubicBezTo>
                  <a:cubicBezTo>
                    <a:pt x="913" y="34"/>
                    <a:pt x="904" y="31"/>
                    <a:pt x="895" y="31"/>
                  </a:cubicBezTo>
                  <a:cubicBezTo>
                    <a:pt x="885" y="31"/>
                    <a:pt x="878" y="36"/>
                    <a:pt x="873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1" y="33"/>
                    <a:pt x="871" y="33"/>
                    <a:pt x="871" y="33"/>
                  </a:cubicBezTo>
                  <a:cubicBezTo>
                    <a:pt x="857" y="33"/>
                    <a:pt x="857" y="33"/>
                    <a:pt x="857" y="33"/>
                  </a:cubicBezTo>
                  <a:cubicBezTo>
                    <a:pt x="857" y="109"/>
                    <a:pt x="857" y="109"/>
                    <a:pt x="857" y="109"/>
                  </a:cubicBezTo>
                  <a:cubicBezTo>
                    <a:pt x="872" y="109"/>
                    <a:pt x="872" y="109"/>
                    <a:pt x="872" y="109"/>
                  </a:cubicBezTo>
                  <a:cubicBezTo>
                    <a:pt x="872" y="67"/>
                    <a:pt x="872" y="67"/>
                    <a:pt x="872" y="67"/>
                  </a:cubicBezTo>
                  <a:cubicBezTo>
                    <a:pt x="872" y="54"/>
                    <a:pt x="879" y="44"/>
                    <a:pt x="891" y="44"/>
                  </a:cubicBezTo>
                  <a:cubicBezTo>
                    <a:pt x="900" y="44"/>
                    <a:pt x="905" y="49"/>
                    <a:pt x="905" y="63"/>
                  </a:cubicBezTo>
                  <a:cubicBezTo>
                    <a:pt x="905" y="109"/>
                    <a:pt x="905" y="109"/>
                    <a:pt x="905" y="109"/>
                  </a:cubicBezTo>
                  <a:cubicBezTo>
                    <a:pt x="920" y="109"/>
                    <a:pt x="920" y="109"/>
                    <a:pt x="920" y="109"/>
                  </a:cubicBezTo>
                  <a:cubicBezTo>
                    <a:pt x="920" y="67"/>
                    <a:pt x="920" y="67"/>
                    <a:pt x="920" y="67"/>
                  </a:cubicBezTo>
                  <a:cubicBezTo>
                    <a:pt x="920" y="54"/>
                    <a:pt x="927" y="44"/>
                    <a:pt x="939" y="44"/>
                  </a:cubicBezTo>
                  <a:cubicBezTo>
                    <a:pt x="947" y="44"/>
                    <a:pt x="953" y="49"/>
                    <a:pt x="953" y="6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58"/>
                    <a:pt x="968" y="58"/>
                    <a:pt x="968" y="58"/>
                  </a:cubicBezTo>
                  <a:cubicBezTo>
                    <a:pt x="968" y="37"/>
                    <a:pt x="955" y="31"/>
                    <a:pt x="942" y="31"/>
                  </a:cubicBezTo>
                  <a:moveTo>
                    <a:pt x="821" y="33"/>
                  </a:moveTo>
                  <a:cubicBezTo>
                    <a:pt x="821" y="73"/>
                    <a:pt x="821" y="73"/>
                    <a:pt x="821" y="73"/>
                  </a:cubicBezTo>
                  <a:cubicBezTo>
                    <a:pt x="821" y="82"/>
                    <a:pt x="820" y="87"/>
                    <a:pt x="817" y="90"/>
                  </a:cubicBezTo>
                  <a:cubicBezTo>
                    <a:pt x="813" y="95"/>
                    <a:pt x="807" y="97"/>
                    <a:pt x="801" y="97"/>
                  </a:cubicBezTo>
                  <a:cubicBezTo>
                    <a:pt x="791" y="97"/>
                    <a:pt x="786" y="92"/>
                    <a:pt x="786" y="78"/>
                  </a:cubicBezTo>
                  <a:cubicBezTo>
                    <a:pt x="786" y="33"/>
                    <a:pt x="786" y="33"/>
                    <a:pt x="786" y="33"/>
                  </a:cubicBezTo>
                  <a:cubicBezTo>
                    <a:pt x="771" y="33"/>
                    <a:pt x="771" y="33"/>
                    <a:pt x="771" y="33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1" y="104"/>
                    <a:pt x="783" y="111"/>
                    <a:pt x="798" y="111"/>
                  </a:cubicBezTo>
                  <a:cubicBezTo>
                    <a:pt x="808" y="111"/>
                    <a:pt x="816" y="106"/>
                    <a:pt x="821" y="99"/>
                  </a:cubicBezTo>
                  <a:cubicBezTo>
                    <a:pt x="822" y="99"/>
                    <a:pt x="822" y="99"/>
                    <a:pt x="822" y="99"/>
                  </a:cubicBezTo>
                  <a:cubicBezTo>
                    <a:pt x="823" y="109"/>
                    <a:pt x="823" y="109"/>
                    <a:pt x="823" y="109"/>
                  </a:cubicBezTo>
                  <a:cubicBezTo>
                    <a:pt x="837" y="109"/>
                    <a:pt x="837" y="109"/>
                    <a:pt x="837" y="109"/>
                  </a:cubicBezTo>
                  <a:cubicBezTo>
                    <a:pt x="837" y="33"/>
                    <a:pt x="837" y="33"/>
                    <a:pt x="837" y="33"/>
                  </a:cubicBezTo>
                  <a:lnTo>
                    <a:pt x="821" y="33"/>
                  </a:lnTo>
                  <a:close/>
                  <a:moveTo>
                    <a:pt x="732" y="9"/>
                  </a:moveTo>
                  <a:cubicBezTo>
                    <a:pt x="732" y="53"/>
                    <a:pt x="732" y="53"/>
                    <a:pt x="732" y="53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7"/>
                    <a:pt x="684" y="67"/>
                    <a:pt x="684" y="67"/>
                  </a:cubicBezTo>
                  <a:cubicBezTo>
                    <a:pt x="732" y="67"/>
                    <a:pt x="732" y="67"/>
                    <a:pt x="732" y="67"/>
                  </a:cubicBezTo>
                  <a:cubicBezTo>
                    <a:pt x="732" y="109"/>
                    <a:pt x="732" y="109"/>
                    <a:pt x="732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48" y="9"/>
                    <a:pt x="748" y="9"/>
                    <a:pt x="748" y="9"/>
                  </a:cubicBezTo>
                  <a:lnTo>
                    <a:pt x="732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91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12000" y="2335988"/>
            <a:ext cx="2591179" cy="483806"/>
            <a:chOff x="2744169" y="2638808"/>
            <a:chExt cx="2591179" cy="483806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4169" y="2638808"/>
              <a:ext cx="2591179" cy="189137"/>
            </a:xfrm>
            <a:custGeom>
              <a:avLst/>
              <a:gdLst>
                <a:gd name="T0" fmla="*/ 1533 w 1533"/>
                <a:gd name="T1" fmla="*/ 86 h 111"/>
                <a:gd name="T2" fmla="*/ 1524 w 1533"/>
                <a:gd name="T3" fmla="*/ 54 h 111"/>
                <a:gd name="T4" fmla="*/ 1502 w 1533"/>
                <a:gd name="T5" fmla="*/ 76 h 111"/>
                <a:gd name="T6" fmla="*/ 1429 w 1533"/>
                <a:gd name="T7" fmla="*/ 44 h 111"/>
                <a:gd name="T8" fmla="*/ 1430 w 1533"/>
                <a:gd name="T9" fmla="*/ 31 h 111"/>
                <a:gd name="T10" fmla="*/ 1449 w 1533"/>
                <a:gd name="T11" fmla="*/ 83 h 111"/>
                <a:gd name="T12" fmla="*/ 1463 w 1533"/>
                <a:gd name="T13" fmla="*/ 69 h 111"/>
                <a:gd name="T14" fmla="*/ 1349 w 1533"/>
                <a:gd name="T15" fmla="*/ 97 h 111"/>
                <a:gd name="T16" fmla="*/ 1382 w 1533"/>
                <a:gd name="T17" fmla="*/ 55 h 111"/>
                <a:gd name="T18" fmla="*/ 1382 w 1533"/>
                <a:gd name="T19" fmla="*/ 86 h 111"/>
                <a:gd name="T20" fmla="*/ 1245 w 1533"/>
                <a:gd name="T21" fmla="*/ 33 h 111"/>
                <a:gd name="T22" fmla="*/ 1246 w 1533"/>
                <a:gd name="T23" fmla="*/ 68 h 111"/>
                <a:gd name="T24" fmla="*/ 1281 w 1533"/>
                <a:gd name="T25" fmla="*/ 109 h 111"/>
                <a:gd name="T26" fmla="*/ 1181 w 1533"/>
                <a:gd name="T27" fmla="*/ 44 h 111"/>
                <a:gd name="T28" fmla="*/ 1181 w 1533"/>
                <a:gd name="T29" fmla="*/ 31 h 111"/>
                <a:gd name="T30" fmla="*/ 1201 w 1533"/>
                <a:gd name="T31" fmla="*/ 83 h 111"/>
                <a:gd name="T32" fmla="*/ 1214 w 1533"/>
                <a:gd name="T33" fmla="*/ 69 h 111"/>
                <a:gd name="T34" fmla="*/ 1114 w 1533"/>
                <a:gd name="T35" fmla="*/ 109 h 111"/>
                <a:gd name="T36" fmla="*/ 1122 w 1533"/>
                <a:gd name="T37" fmla="*/ 0 h 111"/>
                <a:gd name="T38" fmla="*/ 1098 w 1533"/>
                <a:gd name="T39" fmla="*/ 86 h 111"/>
                <a:gd name="T40" fmla="*/ 1065 w 1533"/>
                <a:gd name="T41" fmla="*/ 44 h 111"/>
                <a:gd name="T42" fmla="*/ 1028 w 1533"/>
                <a:gd name="T43" fmla="*/ 70 h 111"/>
                <a:gd name="T44" fmla="*/ 1016 w 1533"/>
                <a:gd name="T45" fmla="*/ 28 h 111"/>
                <a:gd name="T46" fmla="*/ 1001 w 1533"/>
                <a:gd name="T47" fmla="*/ 82 h 111"/>
                <a:gd name="T48" fmla="*/ 982 w 1533"/>
                <a:gd name="T49" fmla="*/ 111 h 111"/>
                <a:gd name="T50" fmla="*/ 982 w 1533"/>
                <a:gd name="T51" fmla="*/ 22 h 111"/>
                <a:gd name="T52" fmla="*/ 848 w 1533"/>
                <a:gd name="T53" fmla="*/ 62 h 111"/>
                <a:gd name="T54" fmla="*/ 869 w 1533"/>
                <a:gd name="T55" fmla="*/ 110 h 111"/>
                <a:gd name="T56" fmla="*/ 848 w 1533"/>
                <a:gd name="T57" fmla="*/ 72 h 111"/>
                <a:gd name="T58" fmla="*/ 818 w 1533"/>
                <a:gd name="T59" fmla="*/ 15 h 111"/>
                <a:gd name="T60" fmla="*/ 789 w 1533"/>
                <a:gd name="T61" fmla="*/ 29 h 111"/>
                <a:gd name="T62" fmla="*/ 789 w 1533"/>
                <a:gd name="T63" fmla="*/ 45 h 111"/>
                <a:gd name="T64" fmla="*/ 825 w 1533"/>
                <a:gd name="T65" fmla="*/ 45 h 111"/>
                <a:gd name="T66" fmla="*/ 818 w 1533"/>
                <a:gd name="T67" fmla="*/ 15 h 111"/>
                <a:gd name="T68" fmla="*/ 763 w 1533"/>
                <a:gd name="T69" fmla="*/ 109 h 111"/>
                <a:gd name="T70" fmla="*/ 745 w 1533"/>
                <a:gd name="T71" fmla="*/ 10 h 111"/>
                <a:gd name="T72" fmla="*/ 684 w 1533"/>
                <a:gd name="T73" fmla="*/ 9 h 111"/>
                <a:gd name="T74" fmla="*/ 733 w 1533"/>
                <a:gd name="T75" fmla="*/ 94 h 111"/>
                <a:gd name="T76" fmla="*/ 623 w 1533"/>
                <a:gd name="T77" fmla="*/ 2 h 111"/>
                <a:gd name="T78" fmla="*/ 572 w 1533"/>
                <a:gd name="T79" fmla="*/ 33 h 111"/>
                <a:gd name="T80" fmla="*/ 599 w 1533"/>
                <a:gd name="T81" fmla="*/ 109 h 111"/>
                <a:gd name="T82" fmla="*/ 599 w 1533"/>
                <a:gd name="T83" fmla="*/ 33 h 111"/>
                <a:gd name="T84" fmla="*/ 526 w 1533"/>
                <a:gd name="T85" fmla="*/ 97 h 111"/>
                <a:gd name="T86" fmla="*/ 563 w 1533"/>
                <a:gd name="T87" fmla="*/ 70 h 111"/>
                <a:gd name="T88" fmla="*/ 563 w 1533"/>
                <a:gd name="T89" fmla="*/ 70 h 111"/>
                <a:gd name="T90" fmla="*/ 425 w 1533"/>
                <a:gd name="T91" fmla="*/ 109 h 111"/>
                <a:gd name="T92" fmla="*/ 351 w 1533"/>
                <a:gd name="T93" fmla="*/ 70 h 111"/>
                <a:gd name="T94" fmla="*/ 372 w 1533"/>
                <a:gd name="T95" fmla="*/ 31 h 111"/>
                <a:gd name="T96" fmla="*/ 309 w 1533"/>
                <a:gd name="T97" fmla="*/ 70 h 111"/>
                <a:gd name="T98" fmla="*/ 309 w 1533"/>
                <a:gd name="T99" fmla="*/ 70 h 111"/>
                <a:gd name="T100" fmla="*/ 287 w 1533"/>
                <a:gd name="T101" fmla="*/ 110 h 111"/>
                <a:gd name="T102" fmla="*/ 184 w 1533"/>
                <a:gd name="T103" fmla="*/ 43 h 111"/>
                <a:gd name="T104" fmla="*/ 184 w 1533"/>
                <a:gd name="T105" fmla="*/ 109 h 111"/>
                <a:gd name="T106" fmla="*/ 219 w 1533"/>
                <a:gd name="T107" fmla="*/ 63 h 111"/>
                <a:gd name="T108" fmla="*/ 208 w 1533"/>
                <a:gd name="T109" fmla="*/ 31 h 111"/>
                <a:gd name="T110" fmla="*/ 98 w 1533"/>
                <a:gd name="T111" fmla="*/ 70 h 111"/>
                <a:gd name="T112" fmla="*/ 120 w 1533"/>
                <a:gd name="T113" fmla="*/ 31 h 111"/>
                <a:gd name="T114" fmla="*/ 56 w 1533"/>
                <a:gd name="T115" fmla="*/ 36 h 111"/>
                <a:gd name="T116" fmla="*/ 32 w 1533"/>
                <a:gd name="T117" fmla="*/ 64 h 111"/>
                <a:gd name="T118" fmla="*/ 0 w 1533"/>
                <a:gd name="T119" fmla="*/ 88 h 111"/>
                <a:gd name="T120" fmla="*/ 21 w 1533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3" h="111">
                  <a:moveTo>
                    <a:pt x="1482" y="85"/>
                  </a:moveTo>
                  <a:cubicBezTo>
                    <a:pt x="1474" y="95"/>
                    <a:pt x="1474" y="95"/>
                    <a:pt x="1474" y="95"/>
                  </a:cubicBezTo>
                  <a:cubicBezTo>
                    <a:pt x="1479" y="103"/>
                    <a:pt x="1489" y="110"/>
                    <a:pt x="1504" y="110"/>
                  </a:cubicBezTo>
                  <a:cubicBezTo>
                    <a:pt x="1521" y="110"/>
                    <a:pt x="1533" y="101"/>
                    <a:pt x="1533" y="86"/>
                  </a:cubicBezTo>
                  <a:cubicBezTo>
                    <a:pt x="1533" y="72"/>
                    <a:pt x="1522" y="67"/>
                    <a:pt x="1508" y="63"/>
                  </a:cubicBezTo>
                  <a:cubicBezTo>
                    <a:pt x="1499" y="61"/>
                    <a:pt x="1491" y="58"/>
                    <a:pt x="1491" y="52"/>
                  </a:cubicBezTo>
                  <a:cubicBezTo>
                    <a:pt x="1491" y="47"/>
                    <a:pt x="1496" y="43"/>
                    <a:pt x="1504" y="43"/>
                  </a:cubicBezTo>
                  <a:cubicBezTo>
                    <a:pt x="1512" y="43"/>
                    <a:pt x="1520" y="48"/>
                    <a:pt x="1524" y="54"/>
                  </a:cubicBezTo>
                  <a:cubicBezTo>
                    <a:pt x="1533" y="43"/>
                    <a:pt x="1533" y="43"/>
                    <a:pt x="1533" y="43"/>
                  </a:cubicBezTo>
                  <a:cubicBezTo>
                    <a:pt x="1526" y="36"/>
                    <a:pt x="1516" y="31"/>
                    <a:pt x="1504" y="31"/>
                  </a:cubicBezTo>
                  <a:cubicBezTo>
                    <a:pt x="1488" y="31"/>
                    <a:pt x="1477" y="39"/>
                    <a:pt x="1477" y="53"/>
                  </a:cubicBezTo>
                  <a:cubicBezTo>
                    <a:pt x="1477" y="67"/>
                    <a:pt x="1488" y="72"/>
                    <a:pt x="1502" y="76"/>
                  </a:cubicBezTo>
                  <a:cubicBezTo>
                    <a:pt x="1513" y="78"/>
                    <a:pt x="1518" y="82"/>
                    <a:pt x="1518" y="88"/>
                  </a:cubicBezTo>
                  <a:cubicBezTo>
                    <a:pt x="1518" y="94"/>
                    <a:pt x="1513" y="98"/>
                    <a:pt x="1504" y="98"/>
                  </a:cubicBezTo>
                  <a:cubicBezTo>
                    <a:pt x="1494" y="98"/>
                    <a:pt x="1486" y="92"/>
                    <a:pt x="1482" y="85"/>
                  </a:cubicBezTo>
                  <a:moveTo>
                    <a:pt x="1429" y="44"/>
                  </a:moveTo>
                  <a:cubicBezTo>
                    <a:pt x="1440" y="44"/>
                    <a:pt x="1447" y="51"/>
                    <a:pt x="1448" y="62"/>
                  </a:cubicBezTo>
                  <a:cubicBezTo>
                    <a:pt x="1409" y="62"/>
                    <a:pt x="1409" y="62"/>
                    <a:pt x="1409" y="62"/>
                  </a:cubicBezTo>
                  <a:cubicBezTo>
                    <a:pt x="1411" y="50"/>
                    <a:pt x="1419" y="44"/>
                    <a:pt x="1429" y="44"/>
                  </a:cubicBezTo>
                  <a:moveTo>
                    <a:pt x="1430" y="31"/>
                  </a:moveTo>
                  <a:cubicBezTo>
                    <a:pt x="1408" y="31"/>
                    <a:pt x="1394" y="47"/>
                    <a:pt x="1394" y="70"/>
                  </a:cubicBezTo>
                  <a:cubicBezTo>
                    <a:pt x="1394" y="95"/>
                    <a:pt x="1409" y="110"/>
                    <a:pt x="1430" y="110"/>
                  </a:cubicBezTo>
                  <a:cubicBezTo>
                    <a:pt x="1445" y="110"/>
                    <a:pt x="1457" y="101"/>
                    <a:pt x="1461" y="90"/>
                  </a:cubicBezTo>
                  <a:cubicBezTo>
                    <a:pt x="1449" y="83"/>
                    <a:pt x="1449" y="83"/>
                    <a:pt x="1449" y="83"/>
                  </a:cubicBezTo>
                  <a:cubicBezTo>
                    <a:pt x="1446" y="93"/>
                    <a:pt x="1439" y="97"/>
                    <a:pt x="1430" y="97"/>
                  </a:cubicBezTo>
                  <a:cubicBezTo>
                    <a:pt x="1418" y="97"/>
                    <a:pt x="1409" y="88"/>
                    <a:pt x="1409" y="72"/>
                  </a:cubicBezTo>
                  <a:cubicBezTo>
                    <a:pt x="1463" y="72"/>
                    <a:pt x="1463" y="72"/>
                    <a:pt x="1463" y="72"/>
                  </a:cubicBezTo>
                  <a:cubicBezTo>
                    <a:pt x="1463" y="69"/>
                    <a:pt x="1463" y="69"/>
                    <a:pt x="1463" y="69"/>
                  </a:cubicBezTo>
                  <a:cubicBezTo>
                    <a:pt x="1463" y="48"/>
                    <a:pt x="1451" y="31"/>
                    <a:pt x="1430" y="31"/>
                  </a:cubicBezTo>
                  <a:moveTo>
                    <a:pt x="1382" y="86"/>
                  </a:moveTo>
                  <a:cubicBezTo>
                    <a:pt x="1369" y="81"/>
                    <a:pt x="1369" y="81"/>
                    <a:pt x="1369" y="81"/>
                  </a:cubicBezTo>
                  <a:cubicBezTo>
                    <a:pt x="1366" y="91"/>
                    <a:pt x="1358" y="97"/>
                    <a:pt x="1349" y="97"/>
                  </a:cubicBezTo>
                  <a:cubicBezTo>
                    <a:pt x="1336" y="97"/>
                    <a:pt x="1328" y="87"/>
                    <a:pt x="1328" y="70"/>
                  </a:cubicBezTo>
                  <a:cubicBezTo>
                    <a:pt x="1328" y="54"/>
                    <a:pt x="1335" y="44"/>
                    <a:pt x="1349" y="44"/>
                  </a:cubicBezTo>
                  <a:cubicBezTo>
                    <a:pt x="1358" y="44"/>
                    <a:pt x="1366" y="50"/>
                    <a:pt x="1369" y="60"/>
                  </a:cubicBezTo>
                  <a:cubicBezTo>
                    <a:pt x="1382" y="55"/>
                    <a:pt x="1382" y="55"/>
                    <a:pt x="1382" y="55"/>
                  </a:cubicBezTo>
                  <a:cubicBezTo>
                    <a:pt x="1379" y="40"/>
                    <a:pt x="1365" y="31"/>
                    <a:pt x="1350" y="31"/>
                  </a:cubicBezTo>
                  <a:cubicBezTo>
                    <a:pt x="1327" y="31"/>
                    <a:pt x="1312" y="47"/>
                    <a:pt x="1312" y="70"/>
                  </a:cubicBezTo>
                  <a:cubicBezTo>
                    <a:pt x="1312" y="95"/>
                    <a:pt x="1327" y="110"/>
                    <a:pt x="1350" y="110"/>
                  </a:cubicBezTo>
                  <a:cubicBezTo>
                    <a:pt x="1365" y="110"/>
                    <a:pt x="1379" y="101"/>
                    <a:pt x="1382" y="86"/>
                  </a:cubicBezTo>
                  <a:moveTo>
                    <a:pt x="1269" y="31"/>
                  </a:moveTo>
                  <a:cubicBezTo>
                    <a:pt x="1259" y="31"/>
                    <a:pt x="1251" y="36"/>
                    <a:pt x="1247" y="43"/>
                  </a:cubicBezTo>
                  <a:cubicBezTo>
                    <a:pt x="1245" y="43"/>
                    <a:pt x="1245" y="43"/>
                    <a:pt x="1245" y="43"/>
                  </a:cubicBezTo>
                  <a:cubicBezTo>
                    <a:pt x="1245" y="33"/>
                    <a:pt x="1245" y="33"/>
                    <a:pt x="1245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109"/>
                    <a:pt x="1231" y="109"/>
                    <a:pt x="1231" y="109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46" y="68"/>
                    <a:pt x="1246" y="68"/>
                    <a:pt x="1246" y="68"/>
                  </a:cubicBezTo>
                  <a:cubicBezTo>
                    <a:pt x="1246" y="60"/>
                    <a:pt x="1248" y="55"/>
                    <a:pt x="1251" y="51"/>
                  </a:cubicBezTo>
                  <a:cubicBezTo>
                    <a:pt x="1255" y="47"/>
                    <a:pt x="1260" y="44"/>
                    <a:pt x="1266" y="44"/>
                  </a:cubicBezTo>
                  <a:cubicBezTo>
                    <a:pt x="1276" y="44"/>
                    <a:pt x="1281" y="50"/>
                    <a:pt x="1281" y="63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96" y="109"/>
                    <a:pt x="1296" y="109"/>
                    <a:pt x="1296" y="109"/>
                  </a:cubicBezTo>
                  <a:cubicBezTo>
                    <a:pt x="1296" y="58"/>
                    <a:pt x="1296" y="58"/>
                    <a:pt x="1296" y="58"/>
                  </a:cubicBezTo>
                  <a:cubicBezTo>
                    <a:pt x="1296" y="38"/>
                    <a:pt x="1284" y="31"/>
                    <a:pt x="1269" y="31"/>
                  </a:cubicBezTo>
                  <a:moveTo>
                    <a:pt x="1181" y="44"/>
                  </a:moveTo>
                  <a:cubicBezTo>
                    <a:pt x="1192" y="44"/>
                    <a:pt x="1198" y="51"/>
                    <a:pt x="1199" y="62"/>
                  </a:cubicBezTo>
                  <a:cubicBezTo>
                    <a:pt x="1161" y="62"/>
                    <a:pt x="1161" y="62"/>
                    <a:pt x="1161" y="62"/>
                  </a:cubicBezTo>
                  <a:cubicBezTo>
                    <a:pt x="1163" y="50"/>
                    <a:pt x="1171" y="44"/>
                    <a:pt x="1181" y="44"/>
                  </a:cubicBezTo>
                  <a:moveTo>
                    <a:pt x="1181" y="31"/>
                  </a:moveTo>
                  <a:cubicBezTo>
                    <a:pt x="1160" y="31"/>
                    <a:pt x="1145" y="47"/>
                    <a:pt x="1145" y="70"/>
                  </a:cubicBezTo>
                  <a:cubicBezTo>
                    <a:pt x="1145" y="95"/>
                    <a:pt x="1160" y="110"/>
                    <a:pt x="1182" y="110"/>
                  </a:cubicBezTo>
                  <a:cubicBezTo>
                    <a:pt x="1197" y="110"/>
                    <a:pt x="1209" y="101"/>
                    <a:pt x="1213" y="90"/>
                  </a:cubicBezTo>
                  <a:cubicBezTo>
                    <a:pt x="1201" y="83"/>
                    <a:pt x="1201" y="83"/>
                    <a:pt x="1201" y="83"/>
                  </a:cubicBezTo>
                  <a:cubicBezTo>
                    <a:pt x="1197" y="93"/>
                    <a:pt x="1190" y="97"/>
                    <a:pt x="1181" y="97"/>
                  </a:cubicBezTo>
                  <a:cubicBezTo>
                    <a:pt x="1170" y="97"/>
                    <a:pt x="1161" y="88"/>
                    <a:pt x="1160" y="72"/>
                  </a:cubicBezTo>
                  <a:cubicBezTo>
                    <a:pt x="1214" y="72"/>
                    <a:pt x="1214" y="72"/>
                    <a:pt x="1214" y="72"/>
                  </a:cubicBezTo>
                  <a:cubicBezTo>
                    <a:pt x="1214" y="69"/>
                    <a:pt x="1214" y="69"/>
                    <a:pt x="1214" y="69"/>
                  </a:cubicBezTo>
                  <a:cubicBezTo>
                    <a:pt x="1215" y="48"/>
                    <a:pt x="1203" y="31"/>
                    <a:pt x="1181" y="31"/>
                  </a:cubicBezTo>
                  <a:moveTo>
                    <a:pt x="1129" y="33"/>
                  </a:moveTo>
                  <a:cubicBezTo>
                    <a:pt x="1114" y="33"/>
                    <a:pt x="1114" y="33"/>
                    <a:pt x="1114" y="33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lnTo>
                    <a:pt x="1129" y="33"/>
                  </a:lnTo>
                  <a:close/>
                  <a:moveTo>
                    <a:pt x="1131" y="10"/>
                  </a:moveTo>
                  <a:cubicBezTo>
                    <a:pt x="1131" y="4"/>
                    <a:pt x="1127" y="0"/>
                    <a:pt x="1122" y="0"/>
                  </a:cubicBezTo>
                  <a:cubicBezTo>
                    <a:pt x="1116" y="0"/>
                    <a:pt x="1112" y="4"/>
                    <a:pt x="1112" y="10"/>
                  </a:cubicBezTo>
                  <a:cubicBezTo>
                    <a:pt x="1112" y="16"/>
                    <a:pt x="1116" y="20"/>
                    <a:pt x="1122" y="20"/>
                  </a:cubicBezTo>
                  <a:cubicBezTo>
                    <a:pt x="1127" y="20"/>
                    <a:pt x="1131" y="16"/>
                    <a:pt x="1131" y="10"/>
                  </a:cubicBezTo>
                  <a:moveTo>
                    <a:pt x="1098" y="86"/>
                  </a:moveTo>
                  <a:cubicBezTo>
                    <a:pt x="1085" y="81"/>
                    <a:pt x="1085" y="81"/>
                    <a:pt x="1085" y="81"/>
                  </a:cubicBezTo>
                  <a:cubicBezTo>
                    <a:pt x="1082" y="91"/>
                    <a:pt x="1074" y="97"/>
                    <a:pt x="1065" y="97"/>
                  </a:cubicBezTo>
                  <a:cubicBezTo>
                    <a:pt x="1052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4" y="44"/>
                    <a:pt x="1082" y="50"/>
                    <a:pt x="1085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5" y="40"/>
                    <a:pt x="1081" y="31"/>
                    <a:pt x="1065" y="31"/>
                  </a:cubicBezTo>
                  <a:cubicBezTo>
                    <a:pt x="1043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1" y="110"/>
                    <a:pt x="1095" y="101"/>
                    <a:pt x="1098" y="86"/>
                  </a:cubicBezTo>
                  <a:moveTo>
                    <a:pt x="1002" y="36"/>
                  </a:moveTo>
                  <a:cubicBezTo>
                    <a:pt x="1016" y="28"/>
                    <a:pt x="1016" y="28"/>
                    <a:pt x="1016" y="28"/>
                  </a:cubicBezTo>
                  <a:cubicBezTo>
                    <a:pt x="1011" y="16"/>
                    <a:pt x="999" y="8"/>
                    <a:pt x="982" y="8"/>
                  </a:cubicBezTo>
                  <a:cubicBezTo>
                    <a:pt x="963" y="8"/>
                    <a:pt x="950" y="20"/>
                    <a:pt x="950" y="35"/>
                  </a:cubicBezTo>
                  <a:cubicBezTo>
                    <a:pt x="950" y="49"/>
                    <a:pt x="958" y="58"/>
                    <a:pt x="978" y="64"/>
                  </a:cubicBezTo>
                  <a:cubicBezTo>
                    <a:pt x="994" y="70"/>
                    <a:pt x="1001" y="73"/>
                    <a:pt x="1001" y="82"/>
                  </a:cubicBezTo>
                  <a:cubicBezTo>
                    <a:pt x="1001" y="91"/>
                    <a:pt x="994" y="96"/>
                    <a:pt x="983" y="96"/>
                  </a:cubicBezTo>
                  <a:cubicBezTo>
                    <a:pt x="971" y="96"/>
                    <a:pt x="963" y="91"/>
                    <a:pt x="959" y="80"/>
                  </a:cubicBezTo>
                  <a:cubicBezTo>
                    <a:pt x="945" y="88"/>
                    <a:pt x="945" y="88"/>
                    <a:pt x="945" y="88"/>
                  </a:cubicBezTo>
                  <a:cubicBezTo>
                    <a:pt x="952" y="103"/>
                    <a:pt x="965" y="111"/>
                    <a:pt x="982" y="111"/>
                  </a:cubicBezTo>
                  <a:cubicBezTo>
                    <a:pt x="1002" y="111"/>
                    <a:pt x="1018" y="99"/>
                    <a:pt x="1018" y="80"/>
                  </a:cubicBezTo>
                  <a:cubicBezTo>
                    <a:pt x="1018" y="65"/>
                    <a:pt x="1006" y="58"/>
                    <a:pt x="987" y="51"/>
                  </a:cubicBezTo>
                  <a:cubicBezTo>
                    <a:pt x="974" y="47"/>
                    <a:pt x="966" y="43"/>
                    <a:pt x="966" y="34"/>
                  </a:cubicBezTo>
                  <a:cubicBezTo>
                    <a:pt x="966" y="28"/>
                    <a:pt x="971" y="22"/>
                    <a:pt x="982" y="22"/>
                  </a:cubicBezTo>
                  <a:cubicBezTo>
                    <a:pt x="992" y="22"/>
                    <a:pt x="999" y="28"/>
                    <a:pt x="1002" y="36"/>
                  </a:cubicBezTo>
                  <a:moveTo>
                    <a:pt x="868" y="44"/>
                  </a:moveTo>
                  <a:cubicBezTo>
                    <a:pt x="879" y="44"/>
                    <a:pt x="886" y="51"/>
                    <a:pt x="887" y="62"/>
                  </a:cubicBezTo>
                  <a:cubicBezTo>
                    <a:pt x="848" y="62"/>
                    <a:pt x="848" y="62"/>
                    <a:pt x="848" y="62"/>
                  </a:cubicBezTo>
                  <a:cubicBezTo>
                    <a:pt x="850" y="50"/>
                    <a:pt x="858" y="44"/>
                    <a:pt x="868" y="44"/>
                  </a:cubicBezTo>
                  <a:moveTo>
                    <a:pt x="869" y="31"/>
                  </a:moveTo>
                  <a:cubicBezTo>
                    <a:pt x="847" y="31"/>
                    <a:pt x="832" y="47"/>
                    <a:pt x="832" y="70"/>
                  </a:cubicBezTo>
                  <a:cubicBezTo>
                    <a:pt x="832" y="95"/>
                    <a:pt x="848" y="110"/>
                    <a:pt x="869" y="110"/>
                  </a:cubicBezTo>
                  <a:cubicBezTo>
                    <a:pt x="884" y="110"/>
                    <a:pt x="896" y="101"/>
                    <a:pt x="900" y="90"/>
                  </a:cubicBezTo>
                  <a:cubicBezTo>
                    <a:pt x="888" y="83"/>
                    <a:pt x="888" y="83"/>
                    <a:pt x="888" y="83"/>
                  </a:cubicBezTo>
                  <a:cubicBezTo>
                    <a:pt x="884" y="93"/>
                    <a:pt x="877" y="97"/>
                    <a:pt x="869" y="97"/>
                  </a:cubicBezTo>
                  <a:cubicBezTo>
                    <a:pt x="857" y="97"/>
                    <a:pt x="848" y="88"/>
                    <a:pt x="848" y="72"/>
                  </a:cubicBezTo>
                  <a:cubicBezTo>
                    <a:pt x="902" y="72"/>
                    <a:pt x="902" y="72"/>
                    <a:pt x="902" y="72"/>
                  </a:cubicBezTo>
                  <a:cubicBezTo>
                    <a:pt x="902" y="69"/>
                    <a:pt x="902" y="69"/>
                    <a:pt x="902" y="69"/>
                  </a:cubicBezTo>
                  <a:cubicBezTo>
                    <a:pt x="902" y="48"/>
                    <a:pt x="890" y="31"/>
                    <a:pt x="869" y="31"/>
                  </a:cubicBezTo>
                  <a:moveTo>
                    <a:pt x="818" y="15"/>
                  </a:moveTo>
                  <a:cubicBezTo>
                    <a:pt x="822" y="15"/>
                    <a:pt x="825" y="15"/>
                    <a:pt x="828" y="16"/>
                  </a:cubicBezTo>
                  <a:cubicBezTo>
                    <a:pt x="828" y="2"/>
                    <a:pt x="828" y="2"/>
                    <a:pt x="828" y="2"/>
                  </a:cubicBezTo>
                  <a:cubicBezTo>
                    <a:pt x="825" y="1"/>
                    <a:pt x="822" y="1"/>
                    <a:pt x="817" y="1"/>
                  </a:cubicBezTo>
                  <a:cubicBezTo>
                    <a:pt x="804" y="1"/>
                    <a:pt x="789" y="7"/>
                    <a:pt x="789" y="29"/>
                  </a:cubicBezTo>
                  <a:cubicBezTo>
                    <a:pt x="789" y="33"/>
                    <a:pt x="789" y="33"/>
                    <a:pt x="789" y="33"/>
                  </a:cubicBezTo>
                  <a:cubicBezTo>
                    <a:pt x="777" y="33"/>
                    <a:pt x="777" y="33"/>
                    <a:pt x="777" y="33"/>
                  </a:cubicBezTo>
                  <a:cubicBezTo>
                    <a:pt x="777" y="45"/>
                    <a:pt x="777" y="45"/>
                    <a:pt x="777" y="45"/>
                  </a:cubicBezTo>
                  <a:cubicBezTo>
                    <a:pt x="789" y="45"/>
                    <a:pt x="789" y="45"/>
                    <a:pt x="789" y="45"/>
                  </a:cubicBezTo>
                  <a:cubicBezTo>
                    <a:pt x="789" y="109"/>
                    <a:pt x="789" y="109"/>
                    <a:pt x="789" y="109"/>
                  </a:cubicBezTo>
                  <a:cubicBezTo>
                    <a:pt x="804" y="109"/>
                    <a:pt x="804" y="109"/>
                    <a:pt x="804" y="109"/>
                  </a:cubicBezTo>
                  <a:cubicBezTo>
                    <a:pt x="804" y="45"/>
                    <a:pt x="804" y="45"/>
                    <a:pt x="804" y="45"/>
                  </a:cubicBezTo>
                  <a:cubicBezTo>
                    <a:pt x="825" y="45"/>
                    <a:pt x="825" y="45"/>
                    <a:pt x="825" y="45"/>
                  </a:cubicBezTo>
                  <a:cubicBezTo>
                    <a:pt x="825" y="33"/>
                    <a:pt x="825" y="33"/>
                    <a:pt x="825" y="33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04" y="31"/>
                    <a:pt x="804" y="31"/>
                    <a:pt x="804" y="31"/>
                  </a:cubicBezTo>
                  <a:cubicBezTo>
                    <a:pt x="804" y="20"/>
                    <a:pt x="809" y="15"/>
                    <a:pt x="818" y="15"/>
                  </a:cubicBezTo>
                  <a:moveTo>
                    <a:pt x="763" y="33"/>
                  </a:moveTo>
                  <a:cubicBezTo>
                    <a:pt x="748" y="33"/>
                    <a:pt x="748" y="33"/>
                    <a:pt x="748" y="33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63" y="109"/>
                    <a:pt x="763" y="109"/>
                    <a:pt x="763" y="109"/>
                  </a:cubicBezTo>
                  <a:lnTo>
                    <a:pt x="763" y="33"/>
                  </a:lnTo>
                  <a:close/>
                  <a:moveTo>
                    <a:pt x="765" y="10"/>
                  </a:moveTo>
                  <a:cubicBezTo>
                    <a:pt x="765" y="4"/>
                    <a:pt x="761" y="0"/>
                    <a:pt x="755" y="0"/>
                  </a:cubicBezTo>
                  <a:cubicBezTo>
                    <a:pt x="750" y="0"/>
                    <a:pt x="745" y="4"/>
                    <a:pt x="745" y="10"/>
                  </a:cubicBezTo>
                  <a:cubicBezTo>
                    <a:pt x="745" y="16"/>
                    <a:pt x="750" y="20"/>
                    <a:pt x="755" y="20"/>
                  </a:cubicBezTo>
                  <a:cubicBezTo>
                    <a:pt x="761" y="20"/>
                    <a:pt x="765" y="16"/>
                    <a:pt x="765" y="10"/>
                  </a:cubicBezTo>
                  <a:moveTo>
                    <a:pt x="684" y="94"/>
                  </a:move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3" y="109"/>
                    <a:pt x="733" y="109"/>
                    <a:pt x="733" y="109"/>
                  </a:cubicBezTo>
                  <a:cubicBezTo>
                    <a:pt x="733" y="94"/>
                    <a:pt x="733" y="94"/>
                    <a:pt x="733" y="94"/>
                  </a:cubicBezTo>
                  <a:lnTo>
                    <a:pt x="684" y="94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93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edic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312000" y="2335988"/>
            <a:ext cx="2348237" cy="485769"/>
            <a:chOff x="2742561" y="2636845"/>
            <a:chExt cx="2348237" cy="485769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2742561" y="2636845"/>
              <a:ext cx="2143125" cy="188913"/>
            </a:xfrm>
            <a:custGeom>
              <a:avLst/>
              <a:gdLst>
                <a:gd name="T0" fmla="*/ 1232 w 1267"/>
                <a:gd name="T1" fmla="*/ 44 h 111"/>
                <a:gd name="T2" fmla="*/ 1264 w 1267"/>
                <a:gd name="T3" fmla="*/ 90 h 111"/>
                <a:gd name="T4" fmla="*/ 1266 w 1267"/>
                <a:gd name="T5" fmla="*/ 72 h 111"/>
                <a:gd name="T6" fmla="*/ 1131 w 1267"/>
                <a:gd name="T7" fmla="*/ 43 h 111"/>
                <a:gd name="T8" fmla="*/ 1115 w 1267"/>
                <a:gd name="T9" fmla="*/ 109 h 111"/>
                <a:gd name="T10" fmla="*/ 1150 w 1267"/>
                <a:gd name="T11" fmla="*/ 44 h 111"/>
                <a:gd name="T12" fmla="*/ 1181 w 1267"/>
                <a:gd name="T13" fmla="*/ 58 h 111"/>
                <a:gd name="T14" fmla="*/ 1079 w 1267"/>
                <a:gd name="T15" fmla="*/ 109 h 111"/>
                <a:gd name="T16" fmla="*/ 1087 w 1267"/>
                <a:gd name="T17" fmla="*/ 0 h 111"/>
                <a:gd name="T18" fmla="*/ 1063 w 1267"/>
                <a:gd name="T19" fmla="*/ 86 h 111"/>
                <a:gd name="T20" fmla="*/ 1031 w 1267"/>
                <a:gd name="T21" fmla="*/ 44 h 111"/>
                <a:gd name="T22" fmla="*/ 993 w 1267"/>
                <a:gd name="T23" fmla="*/ 70 h 111"/>
                <a:gd name="T24" fmla="*/ 962 w 1267"/>
                <a:gd name="T25" fmla="*/ 33 h 111"/>
                <a:gd name="T26" fmla="*/ 980 w 1267"/>
                <a:gd name="T27" fmla="*/ 10 h 111"/>
                <a:gd name="T28" fmla="*/ 980 w 1267"/>
                <a:gd name="T29" fmla="*/ 10 h 111"/>
                <a:gd name="T30" fmla="*/ 927 w 1267"/>
                <a:gd name="T31" fmla="*/ 67 h 111"/>
                <a:gd name="T32" fmla="*/ 927 w 1267"/>
                <a:gd name="T33" fmla="*/ 42 h 111"/>
                <a:gd name="T34" fmla="*/ 902 w 1267"/>
                <a:gd name="T35" fmla="*/ 110 h 111"/>
                <a:gd name="T36" fmla="*/ 942 w 1267"/>
                <a:gd name="T37" fmla="*/ 109 h 111"/>
                <a:gd name="T38" fmla="*/ 842 w 1267"/>
                <a:gd name="T39" fmla="*/ 62 h 111"/>
                <a:gd name="T40" fmla="*/ 788 w 1267"/>
                <a:gd name="T41" fmla="*/ 70 h 111"/>
                <a:gd name="T42" fmla="*/ 824 w 1267"/>
                <a:gd name="T43" fmla="*/ 97 h 111"/>
                <a:gd name="T44" fmla="*/ 824 w 1267"/>
                <a:gd name="T45" fmla="*/ 31 h 111"/>
                <a:gd name="T46" fmla="*/ 668 w 1267"/>
                <a:gd name="T47" fmla="*/ 9 h 111"/>
                <a:gd name="T48" fmla="*/ 684 w 1267"/>
                <a:gd name="T49" fmla="*/ 42 h 111"/>
                <a:gd name="T50" fmla="*/ 754 w 1267"/>
                <a:gd name="T51" fmla="*/ 81 h 111"/>
                <a:gd name="T52" fmla="*/ 756 w 1267"/>
                <a:gd name="T53" fmla="*/ 9 h 111"/>
                <a:gd name="T54" fmla="*/ 612 w 1267"/>
                <a:gd name="T55" fmla="*/ 1 h 111"/>
                <a:gd name="T56" fmla="*/ 572 w 1267"/>
                <a:gd name="T57" fmla="*/ 45 h 111"/>
                <a:gd name="T58" fmla="*/ 599 w 1267"/>
                <a:gd name="T59" fmla="*/ 45 h 111"/>
                <a:gd name="T60" fmla="*/ 599 w 1267"/>
                <a:gd name="T61" fmla="*/ 31 h 111"/>
                <a:gd name="T62" fmla="*/ 505 w 1267"/>
                <a:gd name="T63" fmla="*/ 70 h 111"/>
                <a:gd name="T64" fmla="*/ 526 w 1267"/>
                <a:gd name="T65" fmla="*/ 31 h 111"/>
                <a:gd name="T66" fmla="*/ 440 w 1267"/>
                <a:gd name="T67" fmla="*/ 109 h 111"/>
                <a:gd name="T68" fmla="*/ 440 w 1267"/>
                <a:gd name="T69" fmla="*/ 109 h 111"/>
                <a:gd name="T70" fmla="*/ 372 w 1267"/>
                <a:gd name="T71" fmla="*/ 44 h 111"/>
                <a:gd name="T72" fmla="*/ 336 w 1267"/>
                <a:gd name="T73" fmla="*/ 70 h 111"/>
                <a:gd name="T74" fmla="*/ 287 w 1267"/>
                <a:gd name="T75" fmla="*/ 97 h 111"/>
                <a:gd name="T76" fmla="*/ 324 w 1267"/>
                <a:gd name="T77" fmla="*/ 70 h 111"/>
                <a:gd name="T78" fmla="*/ 324 w 1267"/>
                <a:gd name="T79" fmla="*/ 70 h 111"/>
                <a:gd name="T80" fmla="*/ 184 w 1267"/>
                <a:gd name="T81" fmla="*/ 2 h 111"/>
                <a:gd name="T82" fmla="*/ 184 w 1267"/>
                <a:gd name="T83" fmla="*/ 68 h 111"/>
                <a:gd name="T84" fmla="*/ 219 w 1267"/>
                <a:gd name="T85" fmla="*/ 109 h 111"/>
                <a:gd name="T86" fmla="*/ 153 w 1267"/>
                <a:gd name="T87" fmla="*/ 86 h 111"/>
                <a:gd name="T88" fmla="*/ 120 w 1267"/>
                <a:gd name="T89" fmla="*/ 44 h 111"/>
                <a:gd name="T90" fmla="*/ 83 w 1267"/>
                <a:gd name="T91" fmla="*/ 70 h 111"/>
                <a:gd name="T92" fmla="*/ 70 w 1267"/>
                <a:gd name="T93" fmla="*/ 28 h 111"/>
                <a:gd name="T94" fmla="*/ 56 w 1267"/>
                <a:gd name="T95" fmla="*/ 82 h 111"/>
                <a:gd name="T96" fmla="*/ 37 w 1267"/>
                <a:gd name="T97" fmla="*/ 111 h 111"/>
                <a:gd name="T98" fmla="*/ 36 w 1267"/>
                <a:gd name="T99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7" h="111">
                  <a:moveTo>
                    <a:pt x="1232" y="44"/>
                  </a:moveTo>
                  <a:cubicBezTo>
                    <a:pt x="1243" y="44"/>
                    <a:pt x="1250" y="51"/>
                    <a:pt x="1251" y="62"/>
                  </a:cubicBezTo>
                  <a:cubicBezTo>
                    <a:pt x="1213" y="62"/>
                    <a:pt x="1213" y="62"/>
                    <a:pt x="1213" y="62"/>
                  </a:cubicBezTo>
                  <a:cubicBezTo>
                    <a:pt x="1215" y="50"/>
                    <a:pt x="1222" y="44"/>
                    <a:pt x="1232" y="44"/>
                  </a:cubicBezTo>
                  <a:moveTo>
                    <a:pt x="1233" y="31"/>
                  </a:moveTo>
                  <a:cubicBezTo>
                    <a:pt x="1211" y="31"/>
                    <a:pt x="1197" y="47"/>
                    <a:pt x="1197" y="70"/>
                  </a:cubicBezTo>
                  <a:cubicBezTo>
                    <a:pt x="1197" y="95"/>
                    <a:pt x="1212" y="110"/>
                    <a:pt x="1233" y="110"/>
                  </a:cubicBezTo>
                  <a:cubicBezTo>
                    <a:pt x="1249" y="110"/>
                    <a:pt x="1261" y="101"/>
                    <a:pt x="1264" y="90"/>
                  </a:cubicBezTo>
                  <a:cubicBezTo>
                    <a:pt x="1252" y="83"/>
                    <a:pt x="1252" y="83"/>
                    <a:pt x="1252" y="83"/>
                  </a:cubicBezTo>
                  <a:cubicBezTo>
                    <a:pt x="1249" y="93"/>
                    <a:pt x="1242" y="97"/>
                    <a:pt x="1233" y="97"/>
                  </a:cubicBezTo>
                  <a:cubicBezTo>
                    <a:pt x="1221" y="97"/>
                    <a:pt x="1213" y="88"/>
                    <a:pt x="1212" y="72"/>
                  </a:cubicBezTo>
                  <a:cubicBezTo>
                    <a:pt x="1266" y="72"/>
                    <a:pt x="1266" y="72"/>
                    <a:pt x="1266" y="72"/>
                  </a:cubicBezTo>
                  <a:cubicBezTo>
                    <a:pt x="1266" y="69"/>
                    <a:pt x="1266" y="69"/>
                    <a:pt x="1266" y="69"/>
                  </a:cubicBezTo>
                  <a:cubicBezTo>
                    <a:pt x="1267" y="48"/>
                    <a:pt x="1255" y="31"/>
                    <a:pt x="1233" y="31"/>
                  </a:cubicBezTo>
                  <a:moveTo>
                    <a:pt x="1154" y="31"/>
                  </a:moveTo>
                  <a:cubicBezTo>
                    <a:pt x="1144" y="31"/>
                    <a:pt x="1135" y="36"/>
                    <a:pt x="1131" y="43"/>
                  </a:cubicBezTo>
                  <a:cubicBezTo>
                    <a:pt x="1130" y="43"/>
                    <a:pt x="1130" y="43"/>
                    <a:pt x="1130" y="43"/>
                  </a:cubicBezTo>
                  <a:cubicBezTo>
                    <a:pt x="1129" y="33"/>
                    <a:pt x="1129" y="33"/>
                    <a:pt x="1129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09"/>
                    <a:pt x="1115" y="109"/>
                    <a:pt x="1115" y="109"/>
                  </a:cubicBezTo>
                  <a:cubicBezTo>
                    <a:pt x="1130" y="109"/>
                    <a:pt x="1130" y="109"/>
                    <a:pt x="1130" y="109"/>
                  </a:cubicBezTo>
                  <a:cubicBezTo>
                    <a:pt x="1130" y="68"/>
                    <a:pt x="1130" y="68"/>
                    <a:pt x="1130" y="68"/>
                  </a:cubicBezTo>
                  <a:cubicBezTo>
                    <a:pt x="1130" y="60"/>
                    <a:pt x="1132" y="55"/>
                    <a:pt x="1135" y="51"/>
                  </a:cubicBezTo>
                  <a:cubicBezTo>
                    <a:pt x="1139" y="47"/>
                    <a:pt x="1145" y="44"/>
                    <a:pt x="1150" y="44"/>
                  </a:cubicBezTo>
                  <a:cubicBezTo>
                    <a:pt x="1160" y="44"/>
                    <a:pt x="1166" y="50"/>
                    <a:pt x="1166" y="63"/>
                  </a:cubicBezTo>
                  <a:cubicBezTo>
                    <a:pt x="1166" y="109"/>
                    <a:pt x="1166" y="109"/>
                    <a:pt x="1166" y="109"/>
                  </a:cubicBezTo>
                  <a:cubicBezTo>
                    <a:pt x="1181" y="109"/>
                    <a:pt x="1181" y="109"/>
                    <a:pt x="1181" y="109"/>
                  </a:cubicBezTo>
                  <a:cubicBezTo>
                    <a:pt x="1181" y="58"/>
                    <a:pt x="1181" y="58"/>
                    <a:pt x="1181" y="58"/>
                  </a:cubicBezTo>
                  <a:cubicBezTo>
                    <a:pt x="1181" y="38"/>
                    <a:pt x="1168" y="31"/>
                    <a:pt x="1154" y="31"/>
                  </a:cubicBezTo>
                  <a:moveTo>
                    <a:pt x="1094" y="33"/>
                  </a:moveTo>
                  <a:cubicBezTo>
                    <a:pt x="1079" y="33"/>
                    <a:pt x="1079" y="33"/>
                    <a:pt x="1079" y="33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94" y="109"/>
                    <a:pt x="1094" y="109"/>
                    <a:pt x="1094" y="109"/>
                  </a:cubicBezTo>
                  <a:lnTo>
                    <a:pt x="1094" y="33"/>
                  </a:lnTo>
                  <a:close/>
                  <a:moveTo>
                    <a:pt x="1097" y="10"/>
                  </a:moveTo>
                  <a:cubicBezTo>
                    <a:pt x="1097" y="4"/>
                    <a:pt x="1092" y="0"/>
                    <a:pt x="1087" y="0"/>
                  </a:cubicBezTo>
                  <a:cubicBezTo>
                    <a:pt x="1081" y="0"/>
                    <a:pt x="1077" y="4"/>
                    <a:pt x="1077" y="10"/>
                  </a:cubicBezTo>
                  <a:cubicBezTo>
                    <a:pt x="1077" y="16"/>
                    <a:pt x="1081" y="20"/>
                    <a:pt x="1087" y="20"/>
                  </a:cubicBezTo>
                  <a:cubicBezTo>
                    <a:pt x="1092" y="20"/>
                    <a:pt x="1097" y="16"/>
                    <a:pt x="1097" y="10"/>
                  </a:cubicBezTo>
                  <a:moveTo>
                    <a:pt x="1063" y="86"/>
                  </a:moveTo>
                  <a:cubicBezTo>
                    <a:pt x="1050" y="81"/>
                    <a:pt x="1050" y="81"/>
                    <a:pt x="1050" y="81"/>
                  </a:cubicBezTo>
                  <a:cubicBezTo>
                    <a:pt x="1048" y="91"/>
                    <a:pt x="1039" y="97"/>
                    <a:pt x="1031" y="97"/>
                  </a:cubicBezTo>
                  <a:cubicBezTo>
                    <a:pt x="1017" y="97"/>
                    <a:pt x="1009" y="87"/>
                    <a:pt x="1009" y="70"/>
                  </a:cubicBezTo>
                  <a:cubicBezTo>
                    <a:pt x="1009" y="54"/>
                    <a:pt x="1017" y="44"/>
                    <a:pt x="1031" y="44"/>
                  </a:cubicBezTo>
                  <a:cubicBezTo>
                    <a:pt x="1039" y="44"/>
                    <a:pt x="1047" y="50"/>
                    <a:pt x="1050" y="60"/>
                  </a:cubicBezTo>
                  <a:cubicBezTo>
                    <a:pt x="1063" y="55"/>
                    <a:pt x="1063" y="55"/>
                    <a:pt x="1063" y="55"/>
                  </a:cubicBezTo>
                  <a:cubicBezTo>
                    <a:pt x="1060" y="40"/>
                    <a:pt x="1046" y="31"/>
                    <a:pt x="1031" y="31"/>
                  </a:cubicBezTo>
                  <a:cubicBezTo>
                    <a:pt x="1008" y="31"/>
                    <a:pt x="993" y="47"/>
                    <a:pt x="993" y="70"/>
                  </a:cubicBezTo>
                  <a:cubicBezTo>
                    <a:pt x="993" y="95"/>
                    <a:pt x="1008" y="110"/>
                    <a:pt x="1031" y="110"/>
                  </a:cubicBezTo>
                  <a:cubicBezTo>
                    <a:pt x="1046" y="110"/>
                    <a:pt x="1060" y="101"/>
                    <a:pt x="1063" y="86"/>
                  </a:cubicBezTo>
                  <a:moveTo>
                    <a:pt x="977" y="33"/>
                  </a:moveTo>
                  <a:cubicBezTo>
                    <a:pt x="962" y="33"/>
                    <a:pt x="962" y="33"/>
                    <a:pt x="962" y="33"/>
                  </a:cubicBezTo>
                  <a:cubicBezTo>
                    <a:pt x="962" y="109"/>
                    <a:pt x="962" y="109"/>
                    <a:pt x="962" y="109"/>
                  </a:cubicBezTo>
                  <a:cubicBezTo>
                    <a:pt x="977" y="109"/>
                    <a:pt x="977" y="109"/>
                    <a:pt x="977" y="109"/>
                  </a:cubicBezTo>
                  <a:lnTo>
                    <a:pt x="977" y="33"/>
                  </a:lnTo>
                  <a:close/>
                  <a:moveTo>
                    <a:pt x="980" y="10"/>
                  </a:moveTo>
                  <a:cubicBezTo>
                    <a:pt x="980" y="4"/>
                    <a:pt x="975" y="0"/>
                    <a:pt x="970" y="0"/>
                  </a:cubicBezTo>
                  <a:cubicBezTo>
                    <a:pt x="964" y="0"/>
                    <a:pt x="960" y="4"/>
                    <a:pt x="960" y="10"/>
                  </a:cubicBezTo>
                  <a:cubicBezTo>
                    <a:pt x="960" y="16"/>
                    <a:pt x="964" y="20"/>
                    <a:pt x="970" y="20"/>
                  </a:cubicBezTo>
                  <a:cubicBezTo>
                    <a:pt x="975" y="20"/>
                    <a:pt x="980" y="16"/>
                    <a:pt x="980" y="10"/>
                  </a:cubicBezTo>
                  <a:moveTo>
                    <a:pt x="905" y="97"/>
                  </a:moveTo>
                  <a:cubicBezTo>
                    <a:pt x="892" y="97"/>
                    <a:pt x="884" y="87"/>
                    <a:pt x="884" y="70"/>
                  </a:cubicBezTo>
                  <a:cubicBezTo>
                    <a:pt x="884" y="53"/>
                    <a:pt x="892" y="44"/>
                    <a:pt x="904" y="44"/>
                  </a:cubicBezTo>
                  <a:cubicBezTo>
                    <a:pt x="917" y="44"/>
                    <a:pt x="926" y="52"/>
                    <a:pt x="927" y="67"/>
                  </a:cubicBezTo>
                  <a:cubicBezTo>
                    <a:pt x="927" y="74"/>
                    <a:pt x="927" y="74"/>
                    <a:pt x="927" y="74"/>
                  </a:cubicBezTo>
                  <a:cubicBezTo>
                    <a:pt x="926" y="89"/>
                    <a:pt x="917" y="97"/>
                    <a:pt x="905" y="97"/>
                  </a:cubicBezTo>
                  <a:moveTo>
                    <a:pt x="927" y="4"/>
                  </a:moveTo>
                  <a:cubicBezTo>
                    <a:pt x="927" y="42"/>
                    <a:pt x="927" y="42"/>
                    <a:pt x="927" y="42"/>
                  </a:cubicBezTo>
                  <a:cubicBezTo>
                    <a:pt x="926" y="42"/>
                    <a:pt x="926" y="42"/>
                    <a:pt x="926" y="42"/>
                  </a:cubicBezTo>
                  <a:cubicBezTo>
                    <a:pt x="921" y="35"/>
                    <a:pt x="914" y="31"/>
                    <a:pt x="902" y="31"/>
                  </a:cubicBezTo>
                  <a:cubicBezTo>
                    <a:pt x="884" y="31"/>
                    <a:pt x="868" y="46"/>
                    <a:pt x="868" y="70"/>
                  </a:cubicBezTo>
                  <a:cubicBezTo>
                    <a:pt x="868" y="95"/>
                    <a:pt x="884" y="110"/>
                    <a:pt x="902" y="110"/>
                  </a:cubicBezTo>
                  <a:cubicBezTo>
                    <a:pt x="914" y="110"/>
                    <a:pt x="922" y="106"/>
                    <a:pt x="926" y="99"/>
                  </a:cubicBezTo>
                  <a:cubicBezTo>
                    <a:pt x="927" y="99"/>
                    <a:pt x="927" y="99"/>
                    <a:pt x="927" y="99"/>
                  </a:cubicBezTo>
                  <a:cubicBezTo>
                    <a:pt x="927" y="109"/>
                    <a:pt x="927" y="109"/>
                    <a:pt x="927" y="109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2"/>
                    <a:pt x="942" y="2"/>
                    <a:pt x="942" y="2"/>
                  </a:cubicBezTo>
                  <a:lnTo>
                    <a:pt x="927" y="4"/>
                  </a:lnTo>
                  <a:close/>
                  <a:moveTo>
                    <a:pt x="823" y="44"/>
                  </a:moveTo>
                  <a:cubicBezTo>
                    <a:pt x="834" y="44"/>
                    <a:pt x="841" y="51"/>
                    <a:pt x="842" y="62"/>
                  </a:cubicBezTo>
                  <a:cubicBezTo>
                    <a:pt x="804" y="62"/>
                    <a:pt x="804" y="62"/>
                    <a:pt x="804" y="62"/>
                  </a:cubicBezTo>
                  <a:cubicBezTo>
                    <a:pt x="806" y="50"/>
                    <a:pt x="813" y="44"/>
                    <a:pt x="823" y="44"/>
                  </a:cubicBezTo>
                  <a:moveTo>
                    <a:pt x="824" y="31"/>
                  </a:moveTo>
                  <a:cubicBezTo>
                    <a:pt x="802" y="31"/>
                    <a:pt x="788" y="47"/>
                    <a:pt x="788" y="70"/>
                  </a:cubicBezTo>
                  <a:cubicBezTo>
                    <a:pt x="788" y="95"/>
                    <a:pt x="803" y="110"/>
                    <a:pt x="824" y="110"/>
                  </a:cubicBezTo>
                  <a:cubicBezTo>
                    <a:pt x="840" y="110"/>
                    <a:pt x="852" y="101"/>
                    <a:pt x="855" y="90"/>
                  </a:cubicBezTo>
                  <a:cubicBezTo>
                    <a:pt x="843" y="83"/>
                    <a:pt x="843" y="83"/>
                    <a:pt x="843" y="83"/>
                  </a:cubicBezTo>
                  <a:cubicBezTo>
                    <a:pt x="840" y="93"/>
                    <a:pt x="833" y="97"/>
                    <a:pt x="824" y="97"/>
                  </a:cubicBezTo>
                  <a:cubicBezTo>
                    <a:pt x="812" y="97"/>
                    <a:pt x="804" y="88"/>
                    <a:pt x="803" y="72"/>
                  </a:cubicBezTo>
                  <a:cubicBezTo>
                    <a:pt x="857" y="72"/>
                    <a:pt x="857" y="72"/>
                    <a:pt x="857" y="72"/>
                  </a:cubicBezTo>
                  <a:cubicBezTo>
                    <a:pt x="857" y="69"/>
                    <a:pt x="857" y="69"/>
                    <a:pt x="857" y="69"/>
                  </a:cubicBezTo>
                  <a:cubicBezTo>
                    <a:pt x="858" y="48"/>
                    <a:pt x="845" y="31"/>
                    <a:pt x="824" y="31"/>
                  </a:cubicBezTo>
                  <a:moveTo>
                    <a:pt x="756" y="9"/>
                  </a:moveTo>
                  <a:cubicBezTo>
                    <a:pt x="719" y="74"/>
                    <a:pt x="719" y="74"/>
                    <a:pt x="719" y="74"/>
                  </a:cubicBezTo>
                  <a:cubicBezTo>
                    <a:pt x="683" y="9"/>
                    <a:pt x="683" y="9"/>
                    <a:pt x="683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81"/>
                    <a:pt x="684" y="81"/>
                    <a:pt x="684" y="81"/>
                  </a:cubicBezTo>
                  <a:cubicBezTo>
                    <a:pt x="684" y="42"/>
                    <a:pt x="684" y="42"/>
                    <a:pt x="684" y="42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24" y="94"/>
                    <a:pt x="724" y="94"/>
                    <a:pt x="724" y="94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54" y="81"/>
                    <a:pt x="754" y="81"/>
                    <a:pt x="754" y="81"/>
                  </a:cubicBezTo>
                  <a:cubicBezTo>
                    <a:pt x="754" y="109"/>
                    <a:pt x="754" y="109"/>
                    <a:pt x="754" y="109"/>
                  </a:cubicBezTo>
                  <a:cubicBezTo>
                    <a:pt x="770" y="109"/>
                    <a:pt x="770" y="109"/>
                    <a:pt x="770" y="109"/>
                  </a:cubicBezTo>
                  <a:cubicBezTo>
                    <a:pt x="770" y="9"/>
                    <a:pt x="770" y="9"/>
                    <a:pt x="770" y="9"/>
                  </a:cubicBezTo>
                  <a:lnTo>
                    <a:pt x="756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89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ursing &amp; Health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62201" cy="741363"/>
            <a:chOff x="1730" y="1661"/>
            <a:chExt cx="1488" cy="467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449" cy="120"/>
            </a:xfrm>
            <a:custGeom>
              <a:avLst/>
              <a:gdLst>
                <a:gd name="T0" fmla="*/ 1353 w 1353"/>
                <a:gd name="T1" fmla="*/ 87 h 111"/>
                <a:gd name="T2" fmla="*/ 1344 w 1353"/>
                <a:gd name="T3" fmla="*/ 54 h 111"/>
                <a:gd name="T4" fmla="*/ 1322 w 1353"/>
                <a:gd name="T5" fmla="*/ 76 h 111"/>
                <a:gd name="T6" fmla="*/ 1249 w 1353"/>
                <a:gd name="T7" fmla="*/ 44 h 111"/>
                <a:gd name="T8" fmla="*/ 1250 w 1353"/>
                <a:gd name="T9" fmla="*/ 31 h 111"/>
                <a:gd name="T10" fmla="*/ 1269 w 1353"/>
                <a:gd name="T11" fmla="*/ 84 h 111"/>
                <a:gd name="T12" fmla="*/ 1283 w 1353"/>
                <a:gd name="T13" fmla="*/ 69 h 111"/>
                <a:gd name="T14" fmla="*/ 1169 w 1353"/>
                <a:gd name="T15" fmla="*/ 97 h 111"/>
                <a:gd name="T16" fmla="*/ 1202 w 1353"/>
                <a:gd name="T17" fmla="*/ 55 h 111"/>
                <a:gd name="T18" fmla="*/ 1202 w 1353"/>
                <a:gd name="T19" fmla="*/ 87 h 111"/>
                <a:gd name="T20" fmla="*/ 1064 w 1353"/>
                <a:gd name="T21" fmla="*/ 33 h 111"/>
                <a:gd name="T22" fmla="*/ 1066 w 1353"/>
                <a:gd name="T23" fmla="*/ 69 h 111"/>
                <a:gd name="T24" fmla="*/ 1101 w 1353"/>
                <a:gd name="T25" fmla="*/ 109 h 111"/>
                <a:gd name="T26" fmla="*/ 1000 w 1353"/>
                <a:gd name="T27" fmla="*/ 44 h 111"/>
                <a:gd name="T28" fmla="*/ 1001 w 1353"/>
                <a:gd name="T29" fmla="*/ 31 h 111"/>
                <a:gd name="T30" fmla="*/ 1020 w 1353"/>
                <a:gd name="T31" fmla="*/ 84 h 111"/>
                <a:gd name="T32" fmla="*/ 1034 w 1353"/>
                <a:gd name="T33" fmla="*/ 69 h 111"/>
                <a:gd name="T34" fmla="*/ 934 w 1353"/>
                <a:gd name="T35" fmla="*/ 109 h 111"/>
                <a:gd name="T36" fmla="*/ 941 w 1353"/>
                <a:gd name="T37" fmla="*/ 0 h 111"/>
                <a:gd name="T38" fmla="*/ 918 w 1353"/>
                <a:gd name="T39" fmla="*/ 87 h 111"/>
                <a:gd name="T40" fmla="*/ 885 w 1353"/>
                <a:gd name="T41" fmla="*/ 44 h 111"/>
                <a:gd name="T42" fmla="*/ 848 w 1353"/>
                <a:gd name="T43" fmla="*/ 71 h 111"/>
                <a:gd name="T44" fmla="*/ 836 w 1353"/>
                <a:gd name="T45" fmla="*/ 29 h 111"/>
                <a:gd name="T46" fmla="*/ 821 w 1353"/>
                <a:gd name="T47" fmla="*/ 83 h 111"/>
                <a:gd name="T48" fmla="*/ 802 w 1353"/>
                <a:gd name="T49" fmla="*/ 111 h 111"/>
                <a:gd name="T50" fmla="*/ 801 w 1353"/>
                <a:gd name="T51" fmla="*/ 23 h 111"/>
                <a:gd name="T52" fmla="*/ 667 w 1353"/>
                <a:gd name="T53" fmla="*/ 43 h 111"/>
                <a:gd name="T54" fmla="*/ 667 w 1353"/>
                <a:gd name="T55" fmla="*/ 109 h 111"/>
                <a:gd name="T56" fmla="*/ 702 w 1353"/>
                <a:gd name="T57" fmla="*/ 64 h 111"/>
                <a:gd name="T58" fmla="*/ 690 w 1353"/>
                <a:gd name="T59" fmla="*/ 31 h 111"/>
                <a:gd name="T60" fmla="*/ 634 w 1353"/>
                <a:gd name="T61" fmla="*/ 46 h 111"/>
                <a:gd name="T62" fmla="*/ 599 w 1353"/>
                <a:gd name="T63" fmla="*/ 15 h 111"/>
                <a:gd name="T64" fmla="*/ 598 w 1353"/>
                <a:gd name="T65" fmla="*/ 46 h 111"/>
                <a:gd name="T66" fmla="*/ 637 w 1353"/>
                <a:gd name="T67" fmla="*/ 95 h 111"/>
                <a:gd name="T68" fmla="*/ 560 w 1353"/>
                <a:gd name="T69" fmla="*/ 4 h 111"/>
                <a:gd name="T70" fmla="*/ 490 w 1353"/>
                <a:gd name="T71" fmla="*/ 88 h 111"/>
                <a:gd name="T72" fmla="*/ 503 w 1353"/>
                <a:gd name="T73" fmla="*/ 99 h 111"/>
                <a:gd name="T74" fmla="*/ 478 w 1353"/>
                <a:gd name="T75" fmla="*/ 51 h 111"/>
                <a:gd name="T76" fmla="*/ 503 w 1353"/>
                <a:gd name="T77" fmla="*/ 66 h 111"/>
                <a:gd name="T78" fmla="*/ 526 w 1353"/>
                <a:gd name="T79" fmla="*/ 98 h 111"/>
                <a:gd name="T80" fmla="*/ 538 w 1353"/>
                <a:gd name="T81" fmla="*/ 98 h 111"/>
                <a:gd name="T82" fmla="*/ 430 w 1353"/>
                <a:gd name="T83" fmla="*/ 44 h 111"/>
                <a:gd name="T84" fmla="*/ 462 w 1353"/>
                <a:gd name="T85" fmla="*/ 90 h 111"/>
                <a:gd name="T86" fmla="*/ 464 w 1353"/>
                <a:gd name="T87" fmla="*/ 73 h 111"/>
                <a:gd name="T88" fmla="*/ 360 w 1353"/>
                <a:gd name="T89" fmla="*/ 54 h 111"/>
                <a:gd name="T90" fmla="*/ 296 w 1353"/>
                <a:gd name="T91" fmla="*/ 109 h 111"/>
                <a:gd name="T92" fmla="*/ 360 w 1353"/>
                <a:gd name="T93" fmla="*/ 109 h 111"/>
                <a:gd name="T94" fmla="*/ 203 w 1353"/>
                <a:gd name="T95" fmla="*/ 97 h 111"/>
                <a:gd name="T96" fmla="*/ 226 w 1353"/>
                <a:gd name="T97" fmla="*/ 75 h 111"/>
                <a:gd name="T98" fmla="*/ 224 w 1353"/>
                <a:gd name="T99" fmla="*/ 42 h 111"/>
                <a:gd name="T100" fmla="*/ 225 w 1353"/>
                <a:gd name="T101" fmla="*/ 99 h 111"/>
                <a:gd name="T102" fmla="*/ 241 w 1353"/>
                <a:gd name="T103" fmla="*/ 2 h 111"/>
                <a:gd name="T104" fmla="*/ 100 w 1353"/>
                <a:gd name="T105" fmla="*/ 43 h 111"/>
                <a:gd name="T106" fmla="*/ 101 w 1353"/>
                <a:gd name="T107" fmla="*/ 109 h 111"/>
                <a:gd name="T108" fmla="*/ 136 w 1353"/>
                <a:gd name="T109" fmla="*/ 64 h 111"/>
                <a:gd name="T110" fmla="*/ 124 w 1353"/>
                <a:gd name="T111" fmla="*/ 31 h 111"/>
                <a:gd name="T112" fmla="*/ 48 w 1353"/>
                <a:gd name="T113" fmla="*/ 74 h 111"/>
                <a:gd name="T114" fmla="*/ 63 w 1353"/>
                <a:gd name="T115" fmla="*/ 61 h 111"/>
                <a:gd name="T116" fmla="*/ 33 w 1353"/>
                <a:gd name="T117" fmla="*/ 44 h 111"/>
                <a:gd name="T118" fmla="*/ 25 w 1353"/>
                <a:gd name="T119" fmla="*/ 111 h 111"/>
                <a:gd name="T120" fmla="*/ 72 w 1353"/>
                <a:gd name="T121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3" h="111">
                  <a:moveTo>
                    <a:pt x="1302" y="86"/>
                  </a:moveTo>
                  <a:cubicBezTo>
                    <a:pt x="1294" y="95"/>
                    <a:pt x="1294" y="95"/>
                    <a:pt x="1294" y="95"/>
                  </a:cubicBezTo>
                  <a:cubicBezTo>
                    <a:pt x="1299" y="103"/>
                    <a:pt x="1308" y="111"/>
                    <a:pt x="1324" y="111"/>
                  </a:cubicBezTo>
                  <a:cubicBezTo>
                    <a:pt x="1341" y="111"/>
                    <a:pt x="1353" y="101"/>
                    <a:pt x="1353" y="87"/>
                  </a:cubicBezTo>
                  <a:cubicBezTo>
                    <a:pt x="1353" y="72"/>
                    <a:pt x="1342" y="67"/>
                    <a:pt x="1328" y="64"/>
                  </a:cubicBezTo>
                  <a:cubicBezTo>
                    <a:pt x="1319" y="61"/>
                    <a:pt x="1311" y="59"/>
                    <a:pt x="1311" y="52"/>
                  </a:cubicBezTo>
                  <a:cubicBezTo>
                    <a:pt x="1311" y="47"/>
                    <a:pt x="1316" y="44"/>
                    <a:pt x="1323" y="44"/>
                  </a:cubicBezTo>
                  <a:cubicBezTo>
                    <a:pt x="1332" y="44"/>
                    <a:pt x="1340" y="49"/>
                    <a:pt x="1344" y="54"/>
                  </a:cubicBezTo>
                  <a:cubicBezTo>
                    <a:pt x="1352" y="44"/>
                    <a:pt x="1352" y="44"/>
                    <a:pt x="1352" y="44"/>
                  </a:cubicBezTo>
                  <a:cubicBezTo>
                    <a:pt x="1346" y="36"/>
                    <a:pt x="1336" y="31"/>
                    <a:pt x="1324" y="31"/>
                  </a:cubicBezTo>
                  <a:cubicBezTo>
                    <a:pt x="1308" y="31"/>
                    <a:pt x="1296" y="40"/>
                    <a:pt x="1296" y="53"/>
                  </a:cubicBezTo>
                  <a:cubicBezTo>
                    <a:pt x="1296" y="67"/>
                    <a:pt x="1308" y="73"/>
                    <a:pt x="1322" y="76"/>
                  </a:cubicBezTo>
                  <a:cubicBezTo>
                    <a:pt x="1333" y="79"/>
                    <a:pt x="1338" y="82"/>
                    <a:pt x="1338" y="88"/>
                  </a:cubicBezTo>
                  <a:cubicBezTo>
                    <a:pt x="1338" y="94"/>
                    <a:pt x="1333" y="98"/>
                    <a:pt x="1324" y="98"/>
                  </a:cubicBezTo>
                  <a:cubicBezTo>
                    <a:pt x="1314" y="98"/>
                    <a:pt x="1306" y="92"/>
                    <a:pt x="1302" y="86"/>
                  </a:cubicBezTo>
                  <a:moveTo>
                    <a:pt x="1249" y="44"/>
                  </a:moveTo>
                  <a:cubicBezTo>
                    <a:pt x="1260" y="44"/>
                    <a:pt x="1266" y="51"/>
                    <a:pt x="1267" y="62"/>
                  </a:cubicBezTo>
                  <a:cubicBezTo>
                    <a:pt x="1229" y="62"/>
                    <a:pt x="1229" y="62"/>
                    <a:pt x="1229" y="62"/>
                  </a:cubicBezTo>
                  <a:cubicBezTo>
                    <a:pt x="1231" y="51"/>
                    <a:pt x="1239" y="44"/>
                    <a:pt x="1249" y="44"/>
                  </a:cubicBezTo>
                  <a:moveTo>
                    <a:pt x="1250" y="31"/>
                  </a:moveTo>
                  <a:cubicBezTo>
                    <a:pt x="1228" y="31"/>
                    <a:pt x="1213" y="48"/>
                    <a:pt x="1213" y="71"/>
                  </a:cubicBezTo>
                  <a:cubicBezTo>
                    <a:pt x="1213" y="95"/>
                    <a:pt x="1229" y="111"/>
                    <a:pt x="1250" y="111"/>
                  </a:cubicBezTo>
                  <a:cubicBezTo>
                    <a:pt x="1265" y="111"/>
                    <a:pt x="1277" y="101"/>
                    <a:pt x="1281" y="90"/>
                  </a:cubicBezTo>
                  <a:cubicBezTo>
                    <a:pt x="1269" y="84"/>
                    <a:pt x="1269" y="84"/>
                    <a:pt x="1269" y="84"/>
                  </a:cubicBezTo>
                  <a:cubicBezTo>
                    <a:pt x="1265" y="93"/>
                    <a:pt x="1258" y="97"/>
                    <a:pt x="1250" y="97"/>
                  </a:cubicBezTo>
                  <a:cubicBezTo>
                    <a:pt x="1238" y="97"/>
                    <a:pt x="1229" y="89"/>
                    <a:pt x="1228" y="73"/>
                  </a:cubicBezTo>
                  <a:cubicBezTo>
                    <a:pt x="1283" y="73"/>
                    <a:pt x="1283" y="73"/>
                    <a:pt x="1283" y="73"/>
                  </a:cubicBezTo>
                  <a:cubicBezTo>
                    <a:pt x="1283" y="69"/>
                    <a:pt x="1283" y="69"/>
                    <a:pt x="1283" y="69"/>
                  </a:cubicBezTo>
                  <a:cubicBezTo>
                    <a:pt x="1283" y="48"/>
                    <a:pt x="1271" y="31"/>
                    <a:pt x="1250" y="31"/>
                  </a:cubicBezTo>
                  <a:moveTo>
                    <a:pt x="1202" y="87"/>
                  </a:moveTo>
                  <a:cubicBezTo>
                    <a:pt x="1188" y="81"/>
                    <a:pt x="1188" y="81"/>
                    <a:pt x="1188" y="81"/>
                  </a:cubicBezTo>
                  <a:cubicBezTo>
                    <a:pt x="1186" y="92"/>
                    <a:pt x="1177" y="97"/>
                    <a:pt x="1169" y="97"/>
                  </a:cubicBezTo>
                  <a:cubicBezTo>
                    <a:pt x="1156" y="97"/>
                    <a:pt x="1147" y="88"/>
                    <a:pt x="1147" y="71"/>
                  </a:cubicBezTo>
                  <a:cubicBezTo>
                    <a:pt x="1147" y="55"/>
                    <a:pt x="1155" y="44"/>
                    <a:pt x="1169" y="44"/>
                  </a:cubicBezTo>
                  <a:cubicBezTo>
                    <a:pt x="1177" y="44"/>
                    <a:pt x="1186" y="50"/>
                    <a:pt x="1188" y="60"/>
                  </a:cubicBezTo>
                  <a:cubicBezTo>
                    <a:pt x="1202" y="55"/>
                    <a:pt x="1202" y="55"/>
                    <a:pt x="1202" y="55"/>
                  </a:cubicBezTo>
                  <a:cubicBezTo>
                    <a:pt x="1199" y="40"/>
                    <a:pt x="1185" y="31"/>
                    <a:pt x="1169" y="31"/>
                  </a:cubicBezTo>
                  <a:cubicBezTo>
                    <a:pt x="1146" y="31"/>
                    <a:pt x="1132" y="47"/>
                    <a:pt x="1132" y="71"/>
                  </a:cubicBezTo>
                  <a:cubicBezTo>
                    <a:pt x="1132" y="95"/>
                    <a:pt x="1147" y="111"/>
                    <a:pt x="1169" y="111"/>
                  </a:cubicBezTo>
                  <a:cubicBezTo>
                    <a:pt x="1185" y="111"/>
                    <a:pt x="1199" y="101"/>
                    <a:pt x="1202" y="87"/>
                  </a:cubicBezTo>
                  <a:moveTo>
                    <a:pt x="1089" y="31"/>
                  </a:moveTo>
                  <a:cubicBezTo>
                    <a:pt x="1079" y="31"/>
                    <a:pt x="1071" y="36"/>
                    <a:pt x="1066" y="43"/>
                  </a:cubicBezTo>
                  <a:cubicBezTo>
                    <a:pt x="1065" y="43"/>
                    <a:pt x="1065" y="43"/>
                    <a:pt x="1065" y="4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50" y="33"/>
                    <a:pt x="1050" y="33"/>
                    <a:pt x="1050" y="33"/>
                  </a:cubicBezTo>
                  <a:cubicBezTo>
                    <a:pt x="1050" y="109"/>
                    <a:pt x="1050" y="109"/>
                    <a:pt x="1050" y="109"/>
                  </a:cubicBezTo>
                  <a:cubicBezTo>
                    <a:pt x="1066" y="109"/>
                    <a:pt x="1066" y="109"/>
                    <a:pt x="1066" y="109"/>
                  </a:cubicBezTo>
                  <a:cubicBezTo>
                    <a:pt x="1066" y="69"/>
                    <a:pt x="1066" y="69"/>
                    <a:pt x="1066" y="69"/>
                  </a:cubicBezTo>
                  <a:cubicBezTo>
                    <a:pt x="1066" y="60"/>
                    <a:pt x="1067" y="55"/>
                    <a:pt x="1070" y="52"/>
                  </a:cubicBezTo>
                  <a:cubicBezTo>
                    <a:pt x="1074" y="47"/>
                    <a:pt x="1080" y="45"/>
                    <a:pt x="1086" y="45"/>
                  </a:cubicBezTo>
                  <a:cubicBezTo>
                    <a:pt x="1096" y="45"/>
                    <a:pt x="1101" y="50"/>
                    <a:pt x="1101" y="64"/>
                  </a:cubicBezTo>
                  <a:cubicBezTo>
                    <a:pt x="1101" y="109"/>
                    <a:pt x="1101" y="109"/>
                    <a:pt x="1101" y="109"/>
                  </a:cubicBezTo>
                  <a:cubicBezTo>
                    <a:pt x="1116" y="109"/>
                    <a:pt x="1116" y="109"/>
                    <a:pt x="1116" y="109"/>
                  </a:cubicBezTo>
                  <a:cubicBezTo>
                    <a:pt x="1116" y="59"/>
                    <a:pt x="1116" y="59"/>
                    <a:pt x="1116" y="59"/>
                  </a:cubicBezTo>
                  <a:cubicBezTo>
                    <a:pt x="1116" y="38"/>
                    <a:pt x="1104" y="31"/>
                    <a:pt x="1089" y="31"/>
                  </a:cubicBezTo>
                  <a:moveTo>
                    <a:pt x="1000" y="44"/>
                  </a:moveTo>
                  <a:cubicBezTo>
                    <a:pt x="1011" y="44"/>
                    <a:pt x="1018" y="51"/>
                    <a:pt x="1019" y="62"/>
                  </a:cubicBezTo>
                  <a:cubicBezTo>
                    <a:pt x="981" y="62"/>
                    <a:pt x="981" y="62"/>
                    <a:pt x="981" y="62"/>
                  </a:cubicBezTo>
                  <a:cubicBezTo>
                    <a:pt x="983" y="51"/>
                    <a:pt x="990" y="44"/>
                    <a:pt x="1000" y="44"/>
                  </a:cubicBezTo>
                  <a:moveTo>
                    <a:pt x="1001" y="31"/>
                  </a:moveTo>
                  <a:cubicBezTo>
                    <a:pt x="979" y="31"/>
                    <a:pt x="965" y="48"/>
                    <a:pt x="965" y="71"/>
                  </a:cubicBezTo>
                  <a:cubicBezTo>
                    <a:pt x="965" y="95"/>
                    <a:pt x="980" y="111"/>
                    <a:pt x="1001" y="111"/>
                  </a:cubicBezTo>
                  <a:cubicBezTo>
                    <a:pt x="1017" y="111"/>
                    <a:pt x="1029" y="101"/>
                    <a:pt x="1032" y="90"/>
                  </a:cubicBezTo>
                  <a:cubicBezTo>
                    <a:pt x="1020" y="84"/>
                    <a:pt x="1020" y="84"/>
                    <a:pt x="1020" y="84"/>
                  </a:cubicBezTo>
                  <a:cubicBezTo>
                    <a:pt x="1017" y="93"/>
                    <a:pt x="1010" y="97"/>
                    <a:pt x="1001" y="97"/>
                  </a:cubicBezTo>
                  <a:cubicBezTo>
                    <a:pt x="990" y="97"/>
                    <a:pt x="981" y="89"/>
                    <a:pt x="980" y="73"/>
                  </a:cubicBezTo>
                  <a:cubicBezTo>
                    <a:pt x="1034" y="73"/>
                    <a:pt x="1034" y="73"/>
                    <a:pt x="1034" y="73"/>
                  </a:cubicBezTo>
                  <a:cubicBezTo>
                    <a:pt x="1034" y="69"/>
                    <a:pt x="1034" y="69"/>
                    <a:pt x="1034" y="69"/>
                  </a:cubicBezTo>
                  <a:cubicBezTo>
                    <a:pt x="1035" y="48"/>
                    <a:pt x="1023" y="31"/>
                    <a:pt x="1001" y="31"/>
                  </a:cubicBezTo>
                  <a:moveTo>
                    <a:pt x="949" y="33"/>
                  </a:moveTo>
                  <a:cubicBezTo>
                    <a:pt x="934" y="33"/>
                    <a:pt x="934" y="33"/>
                    <a:pt x="934" y="33"/>
                  </a:cubicBezTo>
                  <a:cubicBezTo>
                    <a:pt x="934" y="109"/>
                    <a:pt x="934" y="109"/>
                    <a:pt x="934" y="109"/>
                  </a:cubicBezTo>
                  <a:cubicBezTo>
                    <a:pt x="949" y="109"/>
                    <a:pt x="949" y="109"/>
                    <a:pt x="949" y="109"/>
                  </a:cubicBezTo>
                  <a:lnTo>
                    <a:pt x="949" y="33"/>
                  </a:lnTo>
                  <a:close/>
                  <a:moveTo>
                    <a:pt x="951" y="10"/>
                  </a:moveTo>
                  <a:cubicBezTo>
                    <a:pt x="951" y="5"/>
                    <a:pt x="947" y="0"/>
                    <a:pt x="941" y="0"/>
                  </a:cubicBezTo>
                  <a:cubicBezTo>
                    <a:pt x="936" y="0"/>
                    <a:pt x="931" y="5"/>
                    <a:pt x="931" y="10"/>
                  </a:cubicBezTo>
                  <a:cubicBezTo>
                    <a:pt x="931" y="16"/>
                    <a:pt x="936" y="20"/>
                    <a:pt x="941" y="20"/>
                  </a:cubicBezTo>
                  <a:cubicBezTo>
                    <a:pt x="947" y="20"/>
                    <a:pt x="951" y="16"/>
                    <a:pt x="951" y="10"/>
                  </a:cubicBezTo>
                  <a:moveTo>
                    <a:pt x="918" y="87"/>
                  </a:moveTo>
                  <a:cubicBezTo>
                    <a:pt x="904" y="81"/>
                    <a:pt x="904" y="81"/>
                    <a:pt x="904" y="81"/>
                  </a:cubicBezTo>
                  <a:cubicBezTo>
                    <a:pt x="902" y="92"/>
                    <a:pt x="893" y="97"/>
                    <a:pt x="885" y="97"/>
                  </a:cubicBezTo>
                  <a:cubicBezTo>
                    <a:pt x="872" y="97"/>
                    <a:pt x="863" y="88"/>
                    <a:pt x="863" y="71"/>
                  </a:cubicBezTo>
                  <a:cubicBezTo>
                    <a:pt x="863" y="55"/>
                    <a:pt x="871" y="44"/>
                    <a:pt x="885" y="44"/>
                  </a:cubicBezTo>
                  <a:cubicBezTo>
                    <a:pt x="893" y="44"/>
                    <a:pt x="902" y="50"/>
                    <a:pt x="904" y="60"/>
                  </a:cubicBezTo>
                  <a:cubicBezTo>
                    <a:pt x="918" y="55"/>
                    <a:pt x="918" y="55"/>
                    <a:pt x="918" y="55"/>
                  </a:cubicBezTo>
                  <a:cubicBezTo>
                    <a:pt x="915" y="40"/>
                    <a:pt x="901" y="31"/>
                    <a:pt x="885" y="31"/>
                  </a:cubicBezTo>
                  <a:cubicBezTo>
                    <a:pt x="862" y="31"/>
                    <a:pt x="848" y="47"/>
                    <a:pt x="848" y="71"/>
                  </a:cubicBezTo>
                  <a:cubicBezTo>
                    <a:pt x="848" y="95"/>
                    <a:pt x="863" y="111"/>
                    <a:pt x="885" y="111"/>
                  </a:cubicBezTo>
                  <a:cubicBezTo>
                    <a:pt x="901" y="111"/>
                    <a:pt x="915" y="101"/>
                    <a:pt x="918" y="87"/>
                  </a:cubicBezTo>
                  <a:moveTo>
                    <a:pt x="822" y="36"/>
                  </a:moveTo>
                  <a:cubicBezTo>
                    <a:pt x="836" y="29"/>
                    <a:pt x="836" y="29"/>
                    <a:pt x="836" y="29"/>
                  </a:cubicBezTo>
                  <a:cubicBezTo>
                    <a:pt x="831" y="17"/>
                    <a:pt x="819" y="8"/>
                    <a:pt x="802" y="8"/>
                  </a:cubicBezTo>
                  <a:cubicBezTo>
                    <a:pt x="783" y="8"/>
                    <a:pt x="769" y="20"/>
                    <a:pt x="769" y="35"/>
                  </a:cubicBezTo>
                  <a:cubicBezTo>
                    <a:pt x="769" y="50"/>
                    <a:pt x="778" y="58"/>
                    <a:pt x="798" y="65"/>
                  </a:cubicBezTo>
                  <a:cubicBezTo>
                    <a:pt x="814" y="70"/>
                    <a:pt x="821" y="74"/>
                    <a:pt x="821" y="83"/>
                  </a:cubicBezTo>
                  <a:cubicBezTo>
                    <a:pt x="821" y="92"/>
                    <a:pt x="813" y="97"/>
                    <a:pt x="803" y="97"/>
                  </a:cubicBezTo>
                  <a:cubicBezTo>
                    <a:pt x="791" y="97"/>
                    <a:pt x="783" y="91"/>
                    <a:pt x="779" y="80"/>
                  </a:cubicBezTo>
                  <a:cubicBezTo>
                    <a:pt x="765" y="89"/>
                    <a:pt x="765" y="89"/>
                    <a:pt x="765" y="89"/>
                  </a:cubicBezTo>
                  <a:cubicBezTo>
                    <a:pt x="772" y="103"/>
                    <a:pt x="785" y="111"/>
                    <a:pt x="802" y="111"/>
                  </a:cubicBezTo>
                  <a:cubicBezTo>
                    <a:pt x="822" y="111"/>
                    <a:pt x="837" y="99"/>
                    <a:pt x="837" y="81"/>
                  </a:cubicBezTo>
                  <a:cubicBezTo>
                    <a:pt x="837" y="66"/>
                    <a:pt x="826" y="58"/>
                    <a:pt x="806" y="51"/>
                  </a:cubicBezTo>
                  <a:cubicBezTo>
                    <a:pt x="794" y="47"/>
                    <a:pt x="786" y="44"/>
                    <a:pt x="786" y="35"/>
                  </a:cubicBezTo>
                  <a:cubicBezTo>
                    <a:pt x="786" y="28"/>
                    <a:pt x="791" y="23"/>
                    <a:pt x="801" y="23"/>
                  </a:cubicBezTo>
                  <a:cubicBezTo>
                    <a:pt x="811" y="23"/>
                    <a:pt x="819" y="28"/>
                    <a:pt x="822" y="36"/>
                  </a:cubicBezTo>
                  <a:moveTo>
                    <a:pt x="690" y="31"/>
                  </a:moveTo>
                  <a:cubicBezTo>
                    <a:pt x="680" y="31"/>
                    <a:pt x="671" y="36"/>
                    <a:pt x="667" y="43"/>
                  </a:cubicBezTo>
                  <a:cubicBezTo>
                    <a:pt x="667" y="43"/>
                    <a:pt x="667" y="43"/>
                    <a:pt x="667" y="43"/>
                  </a:cubicBezTo>
                  <a:cubicBezTo>
                    <a:pt x="667" y="2"/>
                    <a:pt x="667" y="2"/>
                    <a:pt x="667" y="2"/>
                  </a:cubicBezTo>
                  <a:cubicBezTo>
                    <a:pt x="651" y="4"/>
                    <a:pt x="651" y="4"/>
                    <a:pt x="651" y="4"/>
                  </a:cubicBezTo>
                  <a:cubicBezTo>
                    <a:pt x="651" y="109"/>
                    <a:pt x="651" y="109"/>
                    <a:pt x="651" y="109"/>
                  </a:cubicBezTo>
                  <a:cubicBezTo>
                    <a:pt x="667" y="109"/>
                    <a:pt x="667" y="109"/>
                    <a:pt x="667" y="109"/>
                  </a:cubicBezTo>
                  <a:cubicBezTo>
                    <a:pt x="667" y="69"/>
                    <a:pt x="667" y="69"/>
                    <a:pt x="667" y="69"/>
                  </a:cubicBezTo>
                  <a:cubicBezTo>
                    <a:pt x="667" y="60"/>
                    <a:pt x="668" y="55"/>
                    <a:pt x="671" y="52"/>
                  </a:cubicBezTo>
                  <a:cubicBezTo>
                    <a:pt x="675" y="47"/>
                    <a:pt x="681" y="45"/>
                    <a:pt x="687" y="45"/>
                  </a:cubicBezTo>
                  <a:cubicBezTo>
                    <a:pt x="697" y="45"/>
                    <a:pt x="702" y="50"/>
                    <a:pt x="702" y="64"/>
                  </a:cubicBezTo>
                  <a:cubicBezTo>
                    <a:pt x="702" y="109"/>
                    <a:pt x="702" y="109"/>
                    <a:pt x="702" y="109"/>
                  </a:cubicBezTo>
                  <a:cubicBezTo>
                    <a:pt x="717" y="109"/>
                    <a:pt x="717" y="109"/>
                    <a:pt x="717" y="109"/>
                  </a:cubicBezTo>
                  <a:cubicBezTo>
                    <a:pt x="717" y="59"/>
                    <a:pt x="717" y="59"/>
                    <a:pt x="717" y="59"/>
                  </a:cubicBezTo>
                  <a:cubicBezTo>
                    <a:pt x="717" y="38"/>
                    <a:pt x="705" y="31"/>
                    <a:pt x="690" y="31"/>
                  </a:cubicBezTo>
                  <a:moveTo>
                    <a:pt x="628" y="96"/>
                  </a:moveTo>
                  <a:cubicBezTo>
                    <a:pt x="619" y="96"/>
                    <a:pt x="614" y="91"/>
                    <a:pt x="614" y="81"/>
                  </a:cubicBezTo>
                  <a:cubicBezTo>
                    <a:pt x="614" y="46"/>
                    <a:pt x="614" y="46"/>
                    <a:pt x="614" y="46"/>
                  </a:cubicBezTo>
                  <a:cubicBezTo>
                    <a:pt x="634" y="46"/>
                    <a:pt x="634" y="46"/>
                    <a:pt x="634" y="4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13"/>
                    <a:pt x="614" y="13"/>
                    <a:pt x="614" y="13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9" y="33"/>
                    <a:pt x="589" y="33"/>
                    <a:pt x="589" y="33"/>
                  </a:cubicBezTo>
                  <a:cubicBezTo>
                    <a:pt x="589" y="46"/>
                    <a:pt x="589" y="46"/>
                    <a:pt x="589" y="46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98" y="82"/>
                    <a:pt x="598" y="82"/>
                    <a:pt x="598" y="82"/>
                  </a:cubicBezTo>
                  <a:cubicBezTo>
                    <a:pt x="598" y="104"/>
                    <a:pt x="613" y="110"/>
                    <a:pt x="627" y="110"/>
                  </a:cubicBezTo>
                  <a:cubicBezTo>
                    <a:pt x="631" y="110"/>
                    <a:pt x="635" y="110"/>
                    <a:pt x="637" y="109"/>
                  </a:cubicBezTo>
                  <a:cubicBezTo>
                    <a:pt x="637" y="95"/>
                    <a:pt x="637" y="95"/>
                    <a:pt x="637" y="95"/>
                  </a:cubicBezTo>
                  <a:cubicBezTo>
                    <a:pt x="635" y="96"/>
                    <a:pt x="631" y="96"/>
                    <a:pt x="628" y="96"/>
                  </a:cubicBezTo>
                  <a:moveTo>
                    <a:pt x="576" y="109"/>
                  </a:moveTo>
                  <a:cubicBezTo>
                    <a:pt x="576" y="2"/>
                    <a:pt x="576" y="2"/>
                    <a:pt x="576" y="2"/>
                  </a:cubicBezTo>
                  <a:cubicBezTo>
                    <a:pt x="560" y="4"/>
                    <a:pt x="560" y="4"/>
                    <a:pt x="560" y="4"/>
                  </a:cubicBezTo>
                  <a:cubicBezTo>
                    <a:pt x="560" y="109"/>
                    <a:pt x="560" y="109"/>
                    <a:pt x="560" y="109"/>
                  </a:cubicBezTo>
                  <a:lnTo>
                    <a:pt x="576" y="109"/>
                  </a:lnTo>
                  <a:close/>
                  <a:moveTo>
                    <a:pt x="503" y="99"/>
                  </a:moveTo>
                  <a:cubicBezTo>
                    <a:pt x="495" y="99"/>
                    <a:pt x="490" y="95"/>
                    <a:pt x="490" y="88"/>
                  </a:cubicBezTo>
                  <a:cubicBezTo>
                    <a:pt x="490" y="81"/>
                    <a:pt x="495" y="77"/>
                    <a:pt x="507" y="76"/>
                  </a:cubicBezTo>
                  <a:cubicBezTo>
                    <a:pt x="523" y="74"/>
                    <a:pt x="523" y="74"/>
                    <a:pt x="523" y="74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23" y="92"/>
                    <a:pt x="512" y="99"/>
                    <a:pt x="503" y="99"/>
                  </a:cubicBezTo>
                  <a:moveTo>
                    <a:pt x="538" y="98"/>
                  </a:moveTo>
                  <a:cubicBezTo>
                    <a:pt x="538" y="61"/>
                    <a:pt x="538" y="61"/>
                    <a:pt x="538" y="61"/>
                  </a:cubicBezTo>
                  <a:cubicBezTo>
                    <a:pt x="538" y="38"/>
                    <a:pt x="525" y="31"/>
                    <a:pt x="509" y="31"/>
                  </a:cubicBezTo>
                  <a:cubicBezTo>
                    <a:pt x="493" y="31"/>
                    <a:pt x="482" y="39"/>
                    <a:pt x="478" y="51"/>
                  </a:cubicBezTo>
                  <a:cubicBezTo>
                    <a:pt x="491" y="56"/>
                    <a:pt x="491" y="56"/>
                    <a:pt x="491" y="56"/>
                  </a:cubicBezTo>
                  <a:cubicBezTo>
                    <a:pt x="493" y="49"/>
                    <a:pt x="498" y="44"/>
                    <a:pt x="508" y="44"/>
                  </a:cubicBezTo>
                  <a:cubicBezTo>
                    <a:pt x="518" y="44"/>
                    <a:pt x="523" y="50"/>
                    <a:pt x="523" y="63"/>
                  </a:cubicBezTo>
                  <a:cubicBezTo>
                    <a:pt x="503" y="66"/>
                    <a:pt x="503" y="66"/>
                    <a:pt x="503" y="66"/>
                  </a:cubicBezTo>
                  <a:cubicBezTo>
                    <a:pt x="485" y="68"/>
                    <a:pt x="475" y="75"/>
                    <a:pt x="475" y="89"/>
                  </a:cubicBezTo>
                  <a:cubicBezTo>
                    <a:pt x="475" y="103"/>
                    <a:pt x="486" y="111"/>
                    <a:pt x="500" y="111"/>
                  </a:cubicBezTo>
                  <a:cubicBezTo>
                    <a:pt x="512" y="111"/>
                    <a:pt x="521" y="105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109"/>
                    <a:pt x="526" y="109"/>
                    <a:pt x="526" y="109"/>
                  </a:cubicBezTo>
                  <a:cubicBezTo>
                    <a:pt x="547" y="109"/>
                    <a:pt x="547" y="109"/>
                    <a:pt x="547" y="109"/>
                  </a:cubicBezTo>
                  <a:cubicBezTo>
                    <a:pt x="547" y="98"/>
                    <a:pt x="547" y="98"/>
                    <a:pt x="547" y="98"/>
                  </a:cubicBezTo>
                  <a:lnTo>
                    <a:pt x="538" y="98"/>
                  </a:lnTo>
                  <a:close/>
                  <a:moveTo>
                    <a:pt x="430" y="44"/>
                  </a:moveTo>
                  <a:cubicBezTo>
                    <a:pt x="441" y="44"/>
                    <a:pt x="447" y="51"/>
                    <a:pt x="448" y="62"/>
                  </a:cubicBezTo>
                  <a:cubicBezTo>
                    <a:pt x="410" y="62"/>
                    <a:pt x="410" y="62"/>
                    <a:pt x="410" y="62"/>
                  </a:cubicBezTo>
                  <a:cubicBezTo>
                    <a:pt x="412" y="51"/>
                    <a:pt x="420" y="44"/>
                    <a:pt x="430" y="44"/>
                  </a:cubicBezTo>
                  <a:moveTo>
                    <a:pt x="431" y="31"/>
                  </a:moveTo>
                  <a:cubicBezTo>
                    <a:pt x="409" y="31"/>
                    <a:pt x="394" y="48"/>
                    <a:pt x="394" y="71"/>
                  </a:cubicBezTo>
                  <a:cubicBezTo>
                    <a:pt x="394" y="95"/>
                    <a:pt x="410" y="111"/>
                    <a:pt x="431" y="111"/>
                  </a:cubicBezTo>
                  <a:cubicBezTo>
                    <a:pt x="446" y="111"/>
                    <a:pt x="458" y="101"/>
                    <a:pt x="462" y="90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6" y="93"/>
                    <a:pt x="439" y="97"/>
                    <a:pt x="431" y="97"/>
                  </a:cubicBezTo>
                  <a:cubicBezTo>
                    <a:pt x="419" y="97"/>
                    <a:pt x="410" y="89"/>
                    <a:pt x="409" y="73"/>
                  </a:cubicBezTo>
                  <a:cubicBezTo>
                    <a:pt x="464" y="73"/>
                    <a:pt x="464" y="73"/>
                    <a:pt x="464" y="73"/>
                  </a:cubicBezTo>
                  <a:cubicBezTo>
                    <a:pt x="464" y="69"/>
                    <a:pt x="464" y="69"/>
                    <a:pt x="464" y="69"/>
                  </a:cubicBezTo>
                  <a:cubicBezTo>
                    <a:pt x="464" y="48"/>
                    <a:pt x="452" y="31"/>
                    <a:pt x="431" y="31"/>
                  </a:cubicBezTo>
                  <a:moveTo>
                    <a:pt x="360" y="10"/>
                  </a:moveTo>
                  <a:cubicBezTo>
                    <a:pt x="360" y="54"/>
                    <a:pt x="360" y="54"/>
                    <a:pt x="360" y="54"/>
                  </a:cubicBezTo>
                  <a:cubicBezTo>
                    <a:pt x="313" y="54"/>
                    <a:pt x="313" y="54"/>
                    <a:pt x="313" y="54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60" y="68"/>
                    <a:pt x="360" y="68"/>
                    <a:pt x="360" y="68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77" y="109"/>
                    <a:pt x="377" y="109"/>
                    <a:pt x="377" y="109"/>
                  </a:cubicBezTo>
                  <a:cubicBezTo>
                    <a:pt x="377" y="10"/>
                    <a:pt x="377" y="10"/>
                    <a:pt x="377" y="10"/>
                  </a:cubicBezTo>
                  <a:lnTo>
                    <a:pt x="360" y="10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55" cy="148"/>
            </a:xfrm>
            <a:custGeom>
              <a:avLst/>
              <a:gdLst>
                <a:gd name="T0" fmla="*/ 1157 w 1172"/>
                <a:gd name="T1" fmla="*/ 70 h 138"/>
                <a:gd name="T2" fmla="*/ 1155 w 1172"/>
                <a:gd name="T3" fmla="*/ 42 h 138"/>
                <a:gd name="T4" fmla="*/ 1156 w 1172"/>
                <a:gd name="T5" fmla="*/ 99 h 138"/>
                <a:gd name="T6" fmla="*/ 1100 w 1172"/>
                <a:gd name="T7" fmla="*/ 123 h 138"/>
                <a:gd name="T8" fmla="*/ 1158 w 1172"/>
                <a:gd name="T9" fmla="*/ 33 h 138"/>
                <a:gd name="T10" fmla="*/ 1031 w 1172"/>
                <a:gd name="T11" fmla="*/ 33 h 138"/>
                <a:gd name="T12" fmla="*/ 1032 w 1172"/>
                <a:gd name="T13" fmla="*/ 68 h 138"/>
                <a:gd name="T14" fmla="*/ 1067 w 1172"/>
                <a:gd name="T15" fmla="*/ 109 h 138"/>
                <a:gd name="T16" fmla="*/ 996 w 1172"/>
                <a:gd name="T17" fmla="*/ 33 h 138"/>
                <a:gd name="T18" fmla="*/ 996 w 1172"/>
                <a:gd name="T19" fmla="*/ 33 h 138"/>
                <a:gd name="T20" fmla="*/ 988 w 1172"/>
                <a:gd name="T21" fmla="*/ 20 h 138"/>
                <a:gd name="T22" fmla="*/ 935 w 1172"/>
                <a:gd name="T23" fmla="*/ 110 h 138"/>
                <a:gd name="T24" fmla="*/ 935 w 1172"/>
                <a:gd name="T25" fmla="*/ 43 h 138"/>
                <a:gd name="T26" fmla="*/ 908 w 1172"/>
                <a:gd name="T27" fmla="*/ 53 h 138"/>
                <a:gd name="T28" fmla="*/ 913 w 1172"/>
                <a:gd name="T29" fmla="*/ 85 h 138"/>
                <a:gd name="T30" fmla="*/ 873 w 1172"/>
                <a:gd name="T31" fmla="*/ 33 h 138"/>
                <a:gd name="T32" fmla="*/ 874 w 1172"/>
                <a:gd name="T33" fmla="*/ 66 h 138"/>
                <a:gd name="T34" fmla="*/ 894 w 1172"/>
                <a:gd name="T35" fmla="*/ 31 h 138"/>
                <a:gd name="T36" fmla="*/ 802 w 1172"/>
                <a:gd name="T37" fmla="*/ 97 h 138"/>
                <a:gd name="T38" fmla="*/ 772 w 1172"/>
                <a:gd name="T39" fmla="*/ 83 h 138"/>
                <a:gd name="T40" fmla="*/ 824 w 1172"/>
                <a:gd name="T41" fmla="*/ 109 h 138"/>
                <a:gd name="T42" fmla="*/ 733 w 1172"/>
                <a:gd name="T43" fmla="*/ 9 h 138"/>
                <a:gd name="T44" fmla="*/ 668 w 1172"/>
                <a:gd name="T45" fmla="*/ 9 h 138"/>
                <a:gd name="T46" fmla="*/ 684 w 1172"/>
                <a:gd name="T47" fmla="*/ 36 h 138"/>
                <a:gd name="T48" fmla="*/ 733 w 1172"/>
                <a:gd name="T49" fmla="*/ 9 h 138"/>
                <a:gd name="T50" fmla="*/ 612 w 1172"/>
                <a:gd name="T51" fmla="*/ 1 h 138"/>
                <a:gd name="T52" fmla="*/ 572 w 1172"/>
                <a:gd name="T53" fmla="*/ 45 h 138"/>
                <a:gd name="T54" fmla="*/ 599 w 1172"/>
                <a:gd name="T55" fmla="*/ 45 h 138"/>
                <a:gd name="T56" fmla="*/ 599 w 1172"/>
                <a:gd name="T57" fmla="*/ 31 h 138"/>
                <a:gd name="T58" fmla="*/ 505 w 1172"/>
                <a:gd name="T59" fmla="*/ 70 h 138"/>
                <a:gd name="T60" fmla="*/ 526 w 1172"/>
                <a:gd name="T61" fmla="*/ 31 h 138"/>
                <a:gd name="T62" fmla="*/ 440 w 1172"/>
                <a:gd name="T63" fmla="*/ 109 h 138"/>
                <a:gd name="T64" fmla="*/ 440 w 1172"/>
                <a:gd name="T65" fmla="*/ 109 h 138"/>
                <a:gd name="T66" fmla="*/ 372 w 1172"/>
                <a:gd name="T67" fmla="*/ 44 h 138"/>
                <a:gd name="T68" fmla="*/ 336 w 1172"/>
                <a:gd name="T69" fmla="*/ 70 h 138"/>
                <a:gd name="T70" fmla="*/ 287 w 1172"/>
                <a:gd name="T71" fmla="*/ 97 h 138"/>
                <a:gd name="T72" fmla="*/ 324 w 1172"/>
                <a:gd name="T73" fmla="*/ 70 h 138"/>
                <a:gd name="T74" fmla="*/ 324 w 1172"/>
                <a:gd name="T75" fmla="*/ 70 h 138"/>
                <a:gd name="T76" fmla="*/ 184 w 1172"/>
                <a:gd name="T77" fmla="*/ 2 h 138"/>
                <a:gd name="T78" fmla="*/ 184 w 1172"/>
                <a:gd name="T79" fmla="*/ 68 h 138"/>
                <a:gd name="T80" fmla="*/ 219 w 1172"/>
                <a:gd name="T81" fmla="*/ 109 h 138"/>
                <a:gd name="T82" fmla="*/ 153 w 1172"/>
                <a:gd name="T83" fmla="*/ 86 h 138"/>
                <a:gd name="T84" fmla="*/ 120 w 1172"/>
                <a:gd name="T85" fmla="*/ 44 h 138"/>
                <a:gd name="T86" fmla="*/ 83 w 1172"/>
                <a:gd name="T87" fmla="*/ 70 h 138"/>
                <a:gd name="T88" fmla="*/ 70 w 1172"/>
                <a:gd name="T89" fmla="*/ 28 h 138"/>
                <a:gd name="T90" fmla="*/ 56 w 1172"/>
                <a:gd name="T91" fmla="*/ 82 h 138"/>
                <a:gd name="T92" fmla="*/ 37 w 1172"/>
                <a:gd name="T93" fmla="*/ 111 h 138"/>
                <a:gd name="T94" fmla="*/ 36 w 1172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2" h="138">
                  <a:moveTo>
                    <a:pt x="1134" y="96"/>
                  </a:moveTo>
                  <a:cubicBezTo>
                    <a:pt x="1121" y="96"/>
                    <a:pt x="1113" y="87"/>
                    <a:pt x="1113" y="70"/>
                  </a:cubicBezTo>
                  <a:cubicBezTo>
                    <a:pt x="1113" y="53"/>
                    <a:pt x="1121" y="44"/>
                    <a:pt x="1134" y="44"/>
                  </a:cubicBezTo>
                  <a:cubicBezTo>
                    <a:pt x="1148" y="44"/>
                    <a:pt x="1157" y="53"/>
                    <a:pt x="1157" y="70"/>
                  </a:cubicBezTo>
                  <a:cubicBezTo>
                    <a:pt x="1157" y="88"/>
                    <a:pt x="1148" y="96"/>
                    <a:pt x="1134" y="96"/>
                  </a:cubicBezTo>
                  <a:moveTo>
                    <a:pt x="1158" y="33"/>
                  </a:moveTo>
                  <a:cubicBezTo>
                    <a:pt x="1157" y="42"/>
                    <a:pt x="1157" y="42"/>
                    <a:pt x="1157" y="42"/>
                  </a:cubicBezTo>
                  <a:cubicBezTo>
                    <a:pt x="1155" y="42"/>
                    <a:pt x="1155" y="42"/>
                    <a:pt x="1155" y="42"/>
                  </a:cubicBezTo>
                  <a:cubicBezTo>
                    <a:pt x="1151" y="35"/>
                    <a:pt x="1144" y="31"/>
                    <a:pt x="1132" y="31"/>
                  </a:cubicBezTo>
                  <a:cubicBezTo>
                    <a:pt x="1113" y="31"/>
                    <a:pt x="1098" y="46"/>
                    <a:pt x="1098" y="70"/>
                  </a:cubicBezTo>
                  <a:cubicBezTo>
                    <a:pt x="1098" y="95"/>
                    <a:pt x="1113" y="110"/>
                    <a:pt x="1132" y="110"/>
                  </a:cubicBezTo>
                  <a:cubicBezTo>
                    <a:pt x="1144" y="110"/>
                    <a:pt x="1151" y="105"/>
                    <a:pt x="1156" y="99"/>
                  </a:cubicBezTo>
                  <a:cubicBezTo>
                    <a:pt x="1157" y="99"/>
                    <a:pt x="1157" y="99"/>
                    <a:pt x="1157" y="99"/>
                  </a:cubicBezTo>
                  <a:cubicBezTo>
                    <a:pt x="1157" y="116"/>
                    <a:pt x="1148" y="124"/>
                    <a:pt x="1132" y="124"/>
                  </a:cubicBezTo>
                  <a:cubicBezTo>
                    <a:pt x="1121" y="124"/>
                    <a:pt x="1113" y="119"/>
                    <a:pt x="1109" y="113"/>
                  </a:cubicBezTo>
                  <a:cubicBezTo>
                    <a:pt x="1100" y="123"/>
                    <a:pt x="1100" y="123"/>
                    <a:pt x="1100" y="123"/>
                  </a:cubicBezTo>
                  <a:cubicBezTo>
                    <a:pt x="1106" y="132"/>
                    <a:pt x="1118" y="138"/>
                    <a:pt x="1133" y="138"/>
                  </a:cubicBezTo>
                  <a:cubicBezTo>
                    <a:pt x="1157" y="138"/>
                    <a:pt x="1172" y="124"/>
                    <a:pt x="1172" y="97"/>
                  </a:cubicBezTo>
                  <a:cubicBezTo>
                    <a:pt x="1172" y="33"/>
                    <a:pt x="1172" y="33"/>
                    <a:pt x="1172" y="33"/>
                  </a:cubicBezTo>
                  <a:lnTo>
                    <a:pt x="1158" y="33"/>
                  </a:lnTo>
                  <a:close/>
                  <a:moveTo>
                    <a:pt x="1055" y="31"/>
                  </a:moveTo>
                  <a:cubicBezTo>
                    <a:pt x="1045" y="31"/>
                    <a:pt x="1037" y="36"/>
                    <a:pt x="1033" y="43"/>
                  </a:cubicBezTo>
                  <a:cubicBezTo>
                    <a:pt x="1031" y="43"/>
                    <a:pt x="1031" y="43"/>
                    <a:pt x="1031" y="43"/>
                  </a:cubicBezTo>
                  <a:cubicBezTo>
                    <a:pt x="1031" y="33"/>
                    <a:pt x="1031" y="33"/>
                    <a:pt x="1031" y="33"/>
                  </a:cubicBezTo>
                  <a:cubicBezTo>
                    <a:pt x="1017" y="33"/>
                    <a:pt x="1017" y="33"/>
                    <a:pt x="1017" y="33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32" y="109"/>
                    <a:pt x="1032" y="109"/>
                    <a:pt x="1032" y="109"/>
                  </a:cubicBezTo>
                  <a:cubicBezTo>
                    <a:pt x="1032" y="68"/>
                    <a:pt x="1032" y="68"/>
                    <a:pt x="1032" y="68"/>
                  </a:cubicBezTo>
                  <a:cubicBezTo>
                    <a:pt x="1032" y="60"/>
                    <a:pt x="1034" y="55"/>
                    <a:pt x="1037" y="51"/>
                  </a:cubicBezTo>
                  <a:cubicBezTo>
                    <a:pt x="1040" y="47"/>
                    <a:pt x="1046" y="44"/>
                    <a:pt x="1052" y="44"/>
                  </a:cubicBezTo>
                  <a:cubicBezTo>
                    <a:pt x="1062" y="44"/>
                    <a:pt x="1067" y="50"/>
                    <a:pt x="1067" y="63"/>
                  </a:cubicBezTo>
                  <a:cubicBezTo>
                    <a:pt x="1067" y="109"/>
                    <a:pt x="1067" y="109"/>
                    <a:pt x="1067" y="109"/>
                  </a:cubicBezTo>
                  <a:cubicBezTo>
                    <a:pt x="1082" y="109"/>
                    <a:pt x="1082" y="109"/>
                    <a:pt x="1082" y="109"/>
                  </a:cubicBezTo>
                  <a:cubicBezTo>
                    <a:pt x="1082" y="58"/>
                    <a:pt x="1082" y="58"/>
                    <a:pt x="1082" y="58"/>
                  </a:cubicBezTo>
                  <a:cubicBezTo>
                    <a:pt x="1082" y="38"/>
                    <a:pt x="1070" y="31"/>
                    <a:pt x="1055" y="31"/>
                  </a:cubicBezTo>
                  <a:moveTo>
                    <a:pt x="996" y="33"/>
                  </a:moveTo>
                  <a:cubicBezTo>
                    <a:pt x="981" y="33"/>
                    <a:pt x="981" y="33"/>
                    <a:pt x="981" y="33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96" y="109"/>
                    <a:pt x="996" y="109"/>
                    <a:pt x="996" y="109"/>
                  </a:cubicBezTo>
                  <a:lnTo>
                    <a:pt x="996" y="33"/>
                  </a:lnTo>
                  <a:close/>
                  <a:moveTo>
                    <a:pt x="998" y="10"/>
                  </a:moveTo>
                  <a:cubicBezTo>
                    <a:pt x="998" y="4"/>
                    <a:pt x="994" y="0"/>
                    <a:pt x="988" y="0"/>
                  </a:cubicBezTo>
                  <a:cubicBezTo>
                    <a:pt x="983" y="0"/>
                    <a:pt x="978" y="4"/>
                    <a:pt x="978" y="10"/>
                  </a:cubicBezTo>
                  <a:cubicBezTo>
                    <a:pt x="978" y="16"/>
                    <a:pt x="983" y="20"/>
                    <a:pt x="988" y="20"/>
                  </a:cubicBezTo>
                  <a:cubicBezTo>
                    <a:pt x="994" y="20"/>
                    <a:pt x="998" y="16"/>
                    <a:pt x="998" y="10"/>
                  </a:cubicBezTo>
                  <a:moveTo>
                    <a:pt x="913" y="85"/>
                  </a:moveTo>
                  <a:cubicBezTo>
                    <a:pt x="905" y="95"/>
                    <a:pt x="905" y="95"/>
                    <a:pt x="905" y="95"/>
                  </a:cubicBezTo>
                  <a:cubicBezTo>
                    <a:pt x="910" y="103"/>
                    <a:pt x="920" y="110"/>
                    <a:pt x="935" y="110"/>
                  </a:cubicBezTo>
                  <a:cubicBezTo>
                    <a:pt x="952" y="110"/>
                    <a:pt x="964" y="101"/>
                    <a:pt x="964" y="86"/>
                  </a:cubicBezTo>
                  <a:cubicBezTo>
                    <a:pt x="964" y="72"/>
                    <a:pt x="953" y="67"/>
                    <a:pt x="939" y="63"/>
                  </a:cubicBezTo>
                  <a:cubicBezTo>
                    <a:pt x="930" y="61"/>
                    <a:pt x="922" y="58"/>
                    <a:pt x="922" y="52"/>
                  </a:cubicBezTo>
                  <a:cubicBezTo>
                    <a:pt x="922" y="47"/>
                    <a:pt x="927" y="43"/>
                    <a:pt x="935" y="43"/>
                  </a:cubicBezTo>
                  <a:cubicBezTo>
                    <a:pt x="943" y="43"/>
                    <a:pt x="951" y="48"/>
                    <a:pt x="955" y="54"/>
                  </a:cubicBezTo>
                  <a:cubicBezTo>
                    <a:pt x="963" y="43"/>
                    <a:pt x="963" y="43"/>
                    <a:pt x="963" y="43"/>
                  </a:cubicBezTo>
                  <a:cubicBezTo>
                    <a:pt x="957" y="36"/>
                    <a:pt x="947" y="31"/>
                    <a:pt x="935" y="31"/>
                  </a:cubicBezTo>
                  <a:cubicBezTo>
                    <a:pt x="919" y="31"/>
                    <a:pt x="908" y="39"/>
                    <a:pt x="908" y="53"/>
                  </a:cubicBezTo>
                  <a:cubicBezTo>
                    <a:pt x="908" y="67"/>
                    <a:pt x="919" y="72"/>
                    <a:pt x="933" y="76"/>
                  </a:cubicBezTo>
                  <a:cubicBezTo>
                    <a:pt x="944" y="78"/>
                    <a:pt x="949" y="82"/>
                    <a:pt x="949" y="88"/>
                  </a:cubicBezTo>
                  <a:cubicBezTo>
                    <a:pt x="949" y="94"/>
                    <a:pt x="944" y="98"/>
                    <a:pt x="935" y="98"/>
                  </a:cubicBezTo>
                  <a:cubicBezTo>
                    <a:pt x="925" y="98"/>
                    <a:pt x="917" y="92"/>
                    <a:pt x="913" y="85"/>
                  </a:cubicBezTo>
                  <a:moveTo>
                    <a:pt x="894" y="31"/>
                  </a:moveTo>
                  <a:cubicBezTo>
                    <a:pt x="886" y="31"/>
                    <a:pt x="878" y="36"/>
                    <a:pt x="874" y="44"/>
                  </a:cubicBezTo>
                  <a:cubicBezTo>
                    <a:pt x="873" y="44"/>
                    <a:pt x="873" y="44"/>
                    <a:pt x="873" y="4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58" y="109"/>
                    <a:pt x="858" y="109"/>
                    <a:pt x="858" y="109"/>
                  </a:cubicBezTo>
                  <a:cubicBezTo>
                    <a:pt x="874" y="109"/>
                    <a:pt x="874" y="109"/>
                    <a:pt x="874" y="109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4" y="53"/>
                    <a:pt x="882" y="45"/>
                    <a:pt x="893" y="45"/>
                  </a:cubicBezTo>
                  <a:cubicBezTo>
                    <a:pt x="895" y="45"/>
                    <a:pt x="897" y="46"/>
                    <a:pt x="898" y="46"/>
                  </a:cubicBezTo>
                  <a:cubicBezTo>
                    <a:pt x="899" y="31"/>
                    <a:pt x="899" y="31"/>
                    <a:pt x="899" y="31"/>
                  </a:cubicBezTo>
                  <a:cubicBezTo>
                    <a:pt x="898" y="31"/>
                    <a:pt x="897" y="31"/>
                    <a:pt x="894" y="31"/>
                  </a:cubicBezTo>
                  <a:moveTo>
                    <a:pt x="823" y="33"/>
                  </a:moveTo>
                  <a:cubicBezTo>
                    <a:pt x="823" y="73"/>
                    <a:pt x="823" y="73"/>
                    <a:pt x="823" y="73"/>
                  </a:cubicBezTo>
                  <a:cubicBezTo>
                    <a:pt x="823" y="82"/>
                    <a:pt x="821" y="87"/>
                    <a:pt x="818" y="90"/>
                  </a:cubicBezTo>
                  <a:cubicBezTo>
                    <a:pt x="814" y="95"/>
                    <a:pt x="808" y="97"/>
                    <a:pt x="802" y="97"/>
                  </a:cubicBezTo>
                  <a:cubicBezTo>
                    <a:pt x="792" y="97"/>
                    <a:pt x="787" y="92"/>
                    <a:pt x="787" y="78"/>
                  </a:cubicBezTo>
                  <a:cubicBezTo>
                    <a:pt x="787" y="33"/>
                    <a:pt x="787" y="33"/>
                    <a:pt x="787" y="33"/>
                  </a:cubicBezTo>
                  <a:cubicBezTo>
                    <a:pt x="772" y="33"/>
                    <a:pt x="772" y="33"/>
                    <a:pt x="772" y="33"/>
                  </a:cubicBezTo>
                  <a:cubicBezTo>
                    <a:pt x="772" y="83"/>
                    <a:pt x="772" y="83"/>
                    <a:pt x="772" y="83"/>
                  </a:cubicBezTo>
                  <a:cubicBezTo>
                    <a:pt x="772" y="104"/>
                    <a:pt x="785" y="111"/>
                    <a:pt x="799" y="111"/>
                  </a:cubicBezTo>
                  <a:cubicBezTo>
                    <a:pt x="809" y="111"/>
                    <a:pt x="818" y="106"/>
                    <a:pt x="822" y="99"/>
                  </a:cubicBezTo>
                  <a:cubicBezTo>
                    <a:pt x="823" y="99"/>
                    <a:pt x="823" y="99"/>
                    <a:pt x="823" y="99"/>
                  </a:cubicBezTo>
                  <a:cubicBezTo>
                    <a:pt x="824" y="109"/>
                    <a:pt x="824" y="109"/>
                    <a:pt x="824" y="109"/>
                  </a:cubicBezTo>
                  <a:cubicBezTo>
                    <a:pt x="838" y="109"/>
                    <a:pt x="838" y="109"/>
                    <a:pt x="838" y="109"/>
                  </a:cubicBezTo>
                  <a:cubicBezTo>
                    <a:pt x="838" y="33"/>
                    <a:pt x="838" y="33"/>
                    <a:pt x="838" y="33"/>
                  </a:cubicBezTo>
                  <a:lnTo>
                    <a:pt x="823" y="33"/>
                  </a:lnTo>
                  <a:close/>
                  <a:moveTo>
                    <a:pt x="733" y="9"/>
                  </a:moveTo>
                  <a:cubicBezTo>
                    <a:pt x="733" y="59"/>
                    <a:pt x="733" y="59"/>
                    <a:pt x="733" y="59"/>
                  </a:cubicBezTo>
                  <a:cubicBezTo>
                    <a:pt x="734" y="81"/>
                    <a:pt x="734" y="81"/>
                    <a:pt x="734" y="81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0"/>
                    <a:pt x="684" y="60"/>
                    <a:pt x="684" y="60"/>
                  </a:cubicBezTo>
                  <a:cubicBezTo>
                    <a:pt x="684" y="36"/>
                    <a:pt x="684" y="36"/>
                    <a:pt x="684" y="36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50" y="109"/>
                    <a:pt x="750" y="109"/>
                    <a:pt x="750" y="109"/>
                  </a:cubicBezTo>
                  <a:cubicBezTo>
                    <a:pt x="750" y="9"/>
                    <a:pt x="750" y="9"/>
                    <a:pt x="750" y="9"/>
                  </a:cubicBezTo>
                  <a:lnTo>
                    <a:pt x="733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20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467" y="374903"/>
            <a:ext cx="10529485" cy="105531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67" y="1593851"/>
            <a:ext cx="11159067" cy="46085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4960" y="6388155"/>
            <a:ext cx="902208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440" y="6386512"/>
            <a:ext cx="34544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fld id="{E89BC60F-F4BF-4EE8-9F02-8A0093F1814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1" name="TextBox 10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790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8" r:id="rId12"/>
    <p:sldLayoutId id="2147483662" r:id="rId13"/>
    <p:sldLayoutId id="2147483664" r:id="rId14"/>
    <p:sldLayoutId id="2147483680" r:id="rId15"/>
    <p:sldLayoutId id="2147483681" r:id="rId16"/>
    <p:sldLayoutId id="2147483682" r:id="rId17"/>
    <p:sldLayoutId id="2147483666" r:id="rId18"/>
    <p:sldLayoutId id="2147483667" r:id="rId19"/>
    <p:sldLayoutId id="2147483683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Font typeface="Calibri" panose="020F050202020403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6713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360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orient="horz" pos="1004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orient="horz" pos="3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dag.compbio.dundee.ac.uk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DA5EFAC-80B1-C542-B128-E95018716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 Analysis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8EEFF-4970-E242-9BEE-5A0B876F1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Linux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79611-0310-9644-A9FE-6C35B2FE59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24</a:t>
            </a:r>
            <a:r>
              <a:rPr lang="en-US" baseline="30000"/>
              <a:t>th</a:t>
            </a:r>
            <a:r>
              <a:rPr lang="en-US"/>
              <a:t> January 2019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4BDEB4A-19AE-E64E-B0C7-6D3E5BEC3EB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b="1004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18CEE58-560F-5040-84A9-3ECCA138573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4189"/>
            <a:ext cx="7074251" cy="452437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69291A-A122-904F-98BE-2979EA3A7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D4F1-FA8A-9146-B69C-30319052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           - </a:t>
            </a:r>
            <a:r>
              <a:rPr lang="en-GB" dirty="0" err="1"/>
              <a:t>PuTTY</a:t>
            </a:r>
            <a:r>
              <a:rPr lang="en-GB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E32C5E-8D55-9542-8E5A-A149891AC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10" y="542558"/>
            <a:ext cx="720000" cy="72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C60F5-8A67-3649-95B0-B9375315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10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9423F0-CF86-8F42-B1B1-E2EBAA6CE704}"/>
              </a:ext>
            </a:extLst>
          </p:cNvPr>
          <p:cNvSpPr txBox="1">
            <a:spLocks/>
          </p:cNvSpPr>
          <p:nvPr/>
        </p:nvSpPr>
        <p:spPr>
          <a:xfrm>
            <a:off x="851748" y="1593851"/>
            <a:ext cx="6162370" cy="468629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6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Start </a:t>
            </a:r>
            <a:r>
              <a:rPr lang="en-GB" dirty="0" err="1"/>
              <a:t>PuTTY</a:t>
            </a:r>
            <a:r>
              <a:rPr lang="en-GB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Enter ‘</a:t>
            </a:r>
            <a:r>
              <a:rPr lang="en-GB" dirty="0" err="1"/>
              <a:t>login.compbio.dundee.ac.uk</a:t>
            </a:r>
            <a:r>
              <a:rPr lang="en-GB" dirty="0"/>
              <a:t>’ in ‘Host Name’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‘SSH’ menu, select ‘X11’ and check ‘Enable X11 Forwarding’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Select ‘Session’ (at top)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Normally: Type ‘</a:t>
            </a:r>
            <a:r>
              <a:rPr lang="en-GB" dirty="0" err="1"/>
              <a:t>compbio</a:t>
            </a:r>
            <a:r>
              <a:rPr lang="en-GB" dirty="0"/>
              <a:t>’ in ‘Saved Sessions’ field and click ’Save’ button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Don’t do this now – it won’t work on training machines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Click ‘Open’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Acknowledge security alert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Enter username followed by ‘Enter’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Enter password followed by ‘Enter’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67C77-2B38-9546-8AE5-FEE510771891}"/>
              </a:ext>
            </a:extLst>
          </p:cNvPr>
          <p:cNvSpPr txBox="1"/>
          <p:nvPr/>
        </p:nvSpPr>
        <p:spPr>
          <a:xfrm>
            <a:off x="-4404732" y="-1182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486F7C-1085-094D-8CAB-07F24565E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95" y="1907870"/>
            <a:ext cx="2959100" cy="284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64F026-64D2-AB4E-B0C2-20D195718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95" y="1901382"/>
            <a:ext cx="2959100" cy="284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16A8B0-D76E-0D4A-9BEF-DB3C9AFB5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95" y="1901382"/>
            <a:ext cx="2959100" cy="284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793BE2-F2C7-C646-B952-C8FDF54EFD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49" y="1901382"/>
            <a:ext cx="2959100" cy="284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E4F644-DF0B-DE4B-A9E2-8606E885C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045" y="2495977"/>
            <a:ext cx="2819400" cy="193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BB544F-631B-C546-95A8-E9C34DC4D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02" y="1959448"/>
            <a:ext cx="4779085" cy="30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F136-F09B-C34B-A230-4CA16C9E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MACOS/Linux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2E79B-5C34-AE42-8429-FF3D2D901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747" y="1593851"/>
            <a:ext cx="10529485" cy="46862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Start </a:t>
            </a:r>
            <a:r>
              <a:rPr lang="en-GB" dirty="0" err="1"/>
              <a:t>XQuartz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Finder -&gt; Applications -&gt; Utilities -&gt; </a:t>
            </a:r>
            <a:r>
              <a:rPr lang="en-GB" dirty="0" err="1"/>
              <a:t>Xquartz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a terminal session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Finder -&gt; Applications -&gt; Utilities -&gt; Terminal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 Terminal/</a:t>
            </a:r>
            <a:r>
              <a:rPr lang="en-GB" dirty="0" err="1"/>
              <a:t>Konsole</a:t>
            </a:r>
            <a:r>
              <a:rPr lang="en-GB" dirty="0"/>
              <a:t> icon in utilities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terminal window, type:</a:t>
            </a:r>
          </a:p>
          <a:p>
            <a:pPr marL="357188" lvl="2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-X -l username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login.compbio.dundee.ac.uk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lvl="2" indent="0">
              <a:buNone/>
            </a:pPr>
            <a:r>
              <a:rPr lang="en-GB" sz="2000" dirty="0"/>
              <a:t>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-X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username@login.compbio.dundee.ac.uk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DD207-2268-734B-A541-04A186AE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11</a:t>
            </a:fld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6CEF320-E2BE-AE47-88E8-05E416107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80" y="568581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659B6-3852-5948-94E5-90D57AB29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80" y="567690"/>
            <a:ext cx="608400" cy="721783"/>
          </a:xfrm>
          <a:prstGeom prst="rect">
            <a:avLst/>
          </a:prstGeom>
        </p:spPr>
      </p:pic>
      <p:pic>
        <p:nvPicPr>
          <p:cNvPr id="7" name="Picture 6" title="MacOS">
            <a:extLst>
              <a:ext uri="{FF2B5EF4-FFF2-40B4-BE49-F238E27FC236}">
                <a16:creationId xmlns:a16="http://schemas.microsoft.com/office/drawing/2014/main" id="{E3F23559-28C0-6842-9F1E-4C4434DE6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4" y="1593851"/>
            <a:ext cx="432000" cy="432000"/>
          </a:xfrm>
          <a:prstGeom prst="rect">
            <a:avLst/>
          </a:prstGeom>
        </p:spPr>
      </p:pic>
      <p:pic>
        <p:nvPicPr>
          <p:cNvPr id="8" name="Picture 7" title="MacOS">
            <a:extLst>
              <a:ext uri="{FF2B5EF4-FFF2-40B4-BE49-F238E27FC236}">
                <a16:creationId xmlns:a16="http://schemas.microsoft.com/office/drawing/2014/main" id="{9C6E1D0E-E369-9543-97FF-5C573211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7" y="2717819"/>
            <a:ext cx="432000" cy="432000"/>
          </a:xfrm>
          <a:prstGeom prst="rect">
            <a:avLst/>
          </a:prstGeom>
        </p:spPr>
      </p:pic>
      <p:pic>
        <p:nvPicPr>
          <p:cNvPr id="9" name="Picture 8" title="Linux">
            <a:extLst>
              <a:ext uri="{FF2B5EF4-FFF2-40B4-BE49-F238E27FC236}">
                <a16:creationId xmlns:a16="http://schemas.microsoft.com/office/drawing/2014/main" id="{F967EB7B-3599-FD4F-9BEF-6A0C886A1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87" y="3168851"/>
            <a:ext cx="363600" cy="431362"/>
          </a:xfrm>
          <a:prstGeom prst="rect">
            <a:avLst/>
          </a:prstGeom>
        </p:spPr>
      </p:pic>
      <p:pic>
        <p:nvPicPr>
          <p:cNvPr id="10" name="Picture 9" title="MacOS">
            <a:extLst>
              <a:ext uri="{FF2B5EF4-FFF2-40B4-BE49-F238E27FC236}">
                <a16:creationId xmlns:a16="http://schemas.microsoft.com/office/drawing/2014/main" id="{8DAE25CF-05E6-624D-9208-F61CA6A99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7" y="3600213"/>
            <a:ext cx="432000" cy="432000"/>
          </a:xfrm>
          <a:prstGeom prst="rect">
            <a:avLst/>
          </a:prstGeom>
        </p:spPr>
      </p:pic>
      <p:pic>
        <p:nvPicPr>
          <p:cNvPr id="11" name="Picture 10" title="Linux">
            <a:extLst>
              <a:ext uri="{FF2B5EF4-FFF2-40B4-BE49-F238E27FC236}">
                <a16:creationId xmlns:a16="http://schemas.microsoft.com/office/drawing/2014/main" id="{F5A38C72-AEF4-C840-A432-E1EFD8BB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4" y="3600851"/>
            <a:ext cx="363600" cy="43136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640B045-39DC-4743-946C-66AE3C34E67A}"/>
              </a:ext>
            </a:extLst>
          </p:cNvPr>
          <p:cNvGrpSpPr/>
          <p:nvPr/>
        </p:nvGrpSpPr>
        <p:grpSpPr>
          <a:xfrm>
            <a:off x="2203217" y="4476608"/>
            <a:ext cx="2890235" cy="1668743"/>
            <a:chOff x="1892968" y="4427621"/>
            <a:chExt cx="2890235" cy="1668743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619B1335-4EDF-4A40-9ADE-B13113F242DB}"/>
                </a:ext>
              </a:extLst>
            </p:cNvPr>
            <p:cNvSpPr/>
            <p:nvPr/>
          </p:nvSpPr>
          <p:spPr>
            <a:xfrm>
              <a:off x="1892968" y="4427621"/>
              <a:ext cx="946485" cy="27271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26A376B-B6BD-F74B-859D-AF81D5C6D792}"/>
                </a:ext>
              </a:extLst>
            </p:cNvPr>
            <p:cNvCxnSpPr/>
            <p:nvPr/>
          </p:nvCxnSpPr>
          <p:spPr>
            <a:xfrm>
              <a:off x="2637880" y="4732421"/>
              <a:ext cx="474288" cy="73793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27D381-8B95-4146-B65D-479F01A82A23}"/>
                </a:ext>
              </a:extLst>
            </p:cNvPr>
            <p:cNvSpPr txBox="1"/>
            <p:nvPr/>
          </p:nvSpPr>
          <p:spPr>
            <a:xfrm>
              <a:off x="3112168" y="5727032"/>
              <a:ext cx="1671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Your username!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0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C5AB-780D-6D43-B493-B78261D6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time login…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0D4B9-A92F-A945-B093-B4AD73F7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883411"/>
            <a:ext cx="11159067" cy="33286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LS27911:~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-X -l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login.compbio.dundee.ac.uk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The authenticity of host '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login.compbio.dundee.ac.uk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(::1)' can't be established.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ECDSA key fingerprint is SHA256:nJ2BGgjZcKLewMnQPEgoih4K+mTcCX+mLyGfbwDFCNg.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Are you sure you want to continue connecting (yes/no)? yes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Warning: Permanently added '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login.compbio.dundee.ac.uk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' (ECDSA) to the list of known hosts.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Password: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-bash-4.1$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C61A0-2A19-744E-90D3-F78C049C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12</a:t>
            </a:fld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CC053B4-CEF3-F240-A5F8-61D1135D5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60" y="568581"/>
            <a:ext cx="720000" cy="7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F5B416-4080-584C-8DA8-E3B564BEE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60" y="567690"/>
            <a:ext cx="608400" cy="7217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AC0C57-5072-DB4D-BA3B-154BF73A947E}"/>
              </a:ext>
            </a:extLst>
          </p:cNvPr>
          <p:cNvSpPr/>
          <p:nvPr/>
        </p:nvSpPr>
        <p:spPr>
          <a:xfrm>
            <a:off x="3302680" y="1889760"/>
            <a:ext cx="6923360" cy="396240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FDB9A3-DEB3-5A4B-8BA0-DDD7D3D120C1}"/>
              </a:ext>
            </a:extLst>
          </p:cNvPr>
          <p:cNvGrpSpPr/>
          <p:nvPr/>
        </p:nvGrpSpPr>
        <p:grpSpPr>
          <a:xfrm>
            <a:off x="459480" y="2207454"/>
            <a:ext cx="10586472" cy="1600200"/>
            <a:chOff x="459480" y="2207454"/>
            <a:chExt cx="10586472" cy="1600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67FE33-2B45-9448-A8E1-4544010ACDB9}"/>
                </a:ext>
              </a:extLst>
            </p:cNvPr>
            <p:cNvSpPr/>
            <p:nvPr/>
          </p:nvSpPr>
          <p:spPr>
            <a:xfrm>
              <a:off x="459480" y="2207454"/>
              <a:ext cx="10586472" cy="1282506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6EBF36-1B7D-0C4F-8CBA-00B164E5D480}"/>
                </a:ext>
              </a:extLst>
            </p:cNvPr>
            <p:cNvSpPr/>
            <p:nvPr/>
          </p:nvSpPr>
          <p:spPr>
            <a:xfrm>
              <a:off x="459480" y="3489960"/>
              <a:ext cx="8364480" cy="317694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153E966-8004-C543-BBFE-055E15139B6F}"/>
              </a:ext>
            </a:extLst>
          </p:cNvPr>
          <p:cNvSpPr/>
          <p:nvPr/>
        </p:nvSpPr>
        <p:spPr>
          <a:xfrm>
            <a:off x="8823960" y="3411414"/>
            <a:ext cx="868680" cy="396240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5E2D55-19A6-9F40-BDD7-F05FEA2193BF}"/>
              </a:ext>
            </a:extLst>
          </p:cNvPr>
          <p:cNvSpPr/>
          <p:nvPr/>
        </p:nvSpPr>
        <p:spPr>
          <a:xfrm>
            <a:off x="459480" y="3798861"/>
            <a:ext cx="10802880" cy="128250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0F7B-42CA-244D-B35D-9B4FF53D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am I looking 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B46A9-B7B6-D848-83AB-3E14BB316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020571"/>
            <a:ext cx="11159067" cy="3298189"/>
          </a:xfrm>
        </p:spPr>
        <p:txBody>
          <a:bodyPr/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-bash-4.1$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is the command prompt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Anything you type appears after the '$' character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Displays the shell name and 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Prompts can be customised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Common format: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LS27911:~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D3054-311D-5A4B-B9A9-9D64996F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1E9919-45EC-304A-83FA-85AE6037F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Entering Commands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DED3CB-9341-4A49-80FD-B76E15EEE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BBE11-2D65-684E-8257-F68D1813A1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531677-32EF-8440-8339-E2824AEEFEC9}"/>
              </a:ext>
            </a:extLst>
          </p:cNvPr>
          <p:cNvSpPr/>
          <p:nvPr/>
        </p:nvSpPr>
        <p:spPr>
          <a:xfrm>
            <a:off x="810127" y="5253791"/>
            <a:ext cx="393031" cy="360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14985-D928-D841-BE46-919FD1558DCC}"/>
              </a:ext>
            </a:extLst>
          </p:cNvPr>
          <p:cNvSpPr/>
          <p:nvPr/>
        </p:nvSpPr>
        <p:spPr>
          <a:xfrm>
            <a:off x="2614864" y="4363454"/>
            <a:ext cx="1411706" cy="320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A8E031-F439-FB4D-9760-E4CF39C3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a Simple Command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DF6DB6-20DF-5942-807B-36E559DE0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807211"/>
            <a:ext cx="11159067" cy="424306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Linux programs are run by typing 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command is the name of a program available on the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Try these as we go along…commands to type highlighted in blue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Linux is case-sensitive...'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GB" dirty="0"/>
              <a:t>' is not the same as '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GB" dirty="0"/>
              <a:t>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After typing the command, press 	to run it...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556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-bash-4.1 $ date </a:t>
            </a:r>
          </a:p>
          <a:p>
            <a:pPr marL="3556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Tue 27 Feb 2018 13:34:40 GMT</a:t>
            </a:r>
            <a:b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GB" dirty="0"/>
              <a:t> command lists contents of current working directory. </a:t>
            </a:r>
          </a:p>
        </p:txBody>
      </p:sp>
      <p:pic>
        <p:nvPicPr>
          <p:cNvPr id="11" name="Picture 10" title="enter key">
            <a:extLst>
              <a:ext uri="{FF2B5EF4-FFF2-40B4-BE49-F238E27FC236}">
                <a16:creationId xmlns:a16="http://schemas.microsoft.com/office/drawing/2014/main" id="{9E4B3B76-9A1D-C24E-B447-72A21B1DF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20" y="3505070"/>
            <a:ext cx="518800" cy="6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34429-4E69-0B4F-837F-BF78973779AC}"/>
              </a:ext>
            </a:extLst>
          </p:cNvPr>
          <p:cNvSpPr/>
          <p:nvPr/>
        </p:nvSpPr>
        <p:spPr>
          <a:xfrm>
            <a:off x="3048000" y="5219994"/>
            <a:ext cx="4219074" cy="336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3ABE4-D94C-514F-B2B0-5F355FCE9169}"/>
              </a:ext>
            </a:extLst>
          </p:cNvPr>
          <p:cNvSpPr/>
          <p:nvPr/>
        </p:nvSpPr>
        <p:spPr>
          <a:xfrm>
            <a:off x="3048000" y="3206710"/>
            <a:ext cx="4219074" cy="336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4602BD-20D2-F547-99FE-9E1E39A2CA06}"/>
              </a:ext>
            </a:extLst>
          </p:cNvPr>
          <p:cNvSpPr/>
          <p:nvPr/>
        </p:nvSpPr>
        <p:spPr>
          <a:xfrm>
            <a:off x="3048000" y="2727158"/>
            <a:ext cx="4219074" cy="4795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0E9FC-0E77-4443-9758-DDB53FC6A396}"/>
              </a:ext>
            </a:extLst>
          </p:cNvPr>
          <p:cNvSpPr/>
          <p:nvPr/>
        </p:nvSpPr>
        <p:spPr>
          <a:xfrm>
            <a:off x="3048000" y="2390274"/>
            <a:ext cx="4219074" cy="336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C194A-F007-2E4C-96B1-BEFC9759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67" y="374903"/>
            <a:ext cx="10529485" cy="1055311"/>
          </a:xfrm>
        </p:spPr>
        <p:txBody>
          <a:bodyPr/>
          <a:lstStyle/>
          <a:p>
            <a:r>
              <a:rPr lang="en-US" dirty="0"/>
              <a:t>Some example files…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42A9-07C0-EB47-937C-421321D5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 the following, pressing ‘enter’ after each line:</a:t>
            </a:r>
          </a:p>
          <a:p>
            <a:endParaRPr lang="en-US" dirty="0"/>
          </a:p>
          <a:p>
            <a:r>
              <a:rPr lang="en-US" dirty="0">
                <a:latin typeface="Courier" pitchFamily="2" charset="0"/>
              </a:rPr>
              <a:t>	-bash-4.1$ </a:t>
            </a:r>
            <a:r>
              <a:rPr lang="en-US" dirty="0" err="1">
                <a:latin typeface="Courier" pitchFamily="2" charset="0"/>
              </a:rPr>
              <a:t>cp</a:t>
            </a:r>
            <a:r>
              <a:rPr lang="en-US" dirty="0">
                <a:latin typeface="Courier" pitchFamily="2" charset="0"/>
              </a:rPr>
              <a:t> –R /</a:t>
            </a:r>
            <a:r>
              <a:rPr lang="en-US" dirty="0" err="1">
                <a:latin typeface="Courier" pitchFamily="2" charset="0"/>
              </a:rPr>
              <a:t>tmp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Intro_to_linux</a:t>
            </a:r>
            <a:r>
              <a:rPr lang="en-US" dirty="0">
                <a:latin typeface="Courier" pitchFamily="2" charset="0"/>
              </a:rPr>
              <a:t> .</a:t>
            </a:r>
          </a:p>
          <a:p>
            <a:r>
              <a:rPr lang="en-US" dirty="0">
                <a:latin typeface="Courier" pitchFamily="2" charset="0"/>
              </a:rPr>
              <a:t>	-bash-4.1$ cd </a:t>
            </a:r>
            <a:r>
              <a:rPr lang="en-US" dirty="0" err="1">
                <a:latin typeface="Courier" pitchFamily="2" charset="0"/>
              </a:rPr>
              <a:t>Intro_to_linux</a:t>
            </a:r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	-bash-4.1$ </a:t>
            </a:r>
            <a:r>
              <a:rPr lang="en-US" dirty="0" err="1">
                <a:latin typeface="Courier" pitchFamily="2" charset="0"/>
              </a:rPr>
              <a:t>pwd</a:t>
            </a:r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/>
              <a:t>You should see something like:</a:t>
            </a:r>
          </a:p>
          <a:p>
            <a:r>
              <a:rPr lang="en-US" dirty="0">
                <a:latin typeface="Courier" pitchFamily="2" charset="0"/>
              </a:rPr>
              <a:t>	/homes/</a:t>
            </a:r>
            <a:r>
              <a:rPr lang="en-US" dirty="0" err="1">
                <a:latin typeface="Courier" pitchFamily="2" charset="0"/>
              </a:rPr>
              <a:t>jabbott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Intro_to_linux</a:t>
            </a:r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	-bash-4.1$ ls</a:t>
            </a:r>
          </a:p>
          <a:p>
            <a:r>
              <a:rPr lang="en-US" dirty="0">
                <a:latin typeface="Courier" pitchFamily="2" charset="0"/>
              </a:rPr>
              <a:t>	list1.txt  list2.txt  list3.txt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10D93-E4E8-0F4C-B628-F5008E5B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C9D10F-7FA2-0D41-8E2F-F0E1233BD533}"/>
              </a:ext>
            </a:extLst>
          </p:cNvPr>
          <p:cNvSpPr/>
          <p:nvPr/>
        </p:nvSpPr>
        <p:spPr>
          <a:xfrm>
            <a:off x="2454442" y="3538520"/>
            <a:ext cx="2582779" cy="391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DC70-3E29-914E-B8BF-2A2B8A4B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0CB55-C53B-764C-BE94-B9B43F7DD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249171"/>
            <a:ext cx="11159067" cy="325246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argument to a command provides data for the command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Commonly a filename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Arguments follow the command name</a:t>
            </a:r>
          </a:p>
          <a:p>
            <a:pPr marL="355600" lvl="2" indent="0">
              <a:buNone/>
            </a:pP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wc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names.txt</a:t>
            </a:r>
            <a:endParaRPr lang="en-GB" sz="2000" dirty="0"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 4945  4950 35148 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names.txt</a:t>
            </a:r>
            <a:endParaRPr lang="en-GB" sz="2000" dirty="0"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B742D-CA30-DC44-80B4-3573ACFA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825C52-BD43-E347-8E3D-50B931FF6792}"/>
              </a:ext>
            </a:extLst>
          </p:cNvPr>
          <p:cNvSpPr/>
          <p:nvPr/>
        </p:nvSpPr>
        <p:spPr>
          <a:xfrm>
            <a:off x="2185808" y="4615627"/>
            <a:ext cx="2514530" cy="3574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CB6FB-5C26-C844-B33A-E0C4ECB2BFB6}"/>
              </a:ext>
            </a:extLst>
          </p:cNvPr>
          <p:cNvSpPr/>
          <p:nvPr/>
        </p:nvSpPr>
        <p:spPr>
          <a:xfrm>
            <a:off x="2249977" y="3497181"/>
            <a:ext cx="2514529" cy="385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87247-A0D7-AA4E-874F-E197A1FDE942}"/>
              </a:ext>
            </a:extLst>
          </p:cNvPr>
          <p:cNvSpPr/>
          <p:nvPr/>
        </p:nvSpPr>
        <p:spPr>
          <a:xfrm>
            <a:off x="2324137" y="2492836"/>
            <a:ext cx="2312033" cy="33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AFA5C-BF09-3442-8A9E-EB4A8F4B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D933-0543-4D4C-A2CD-BA6547B1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0754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Options modify the behaviour of a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Single character options: '-’</a:t>
            </a:r>
          </a:p>
          <a:p>
            <a:pPr lvl="1" indent="0">
              <a:buNone/>
            </a:pP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-bash-4.1 $ date -R </a:t>
            </a:r>
            <a:br>
              <a:rPr lang="en-GB" sz="1700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Tue, 27 Feb 2018 13:40:22 +0000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option may require an argument</a:t>
            </a:r>
          </a:p>
          <a:p>
            <a:pPr marL="355600" lvl="2" indent="0">
              <a:buNone/>
            </a:pP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-bash-4.1$ date -r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names.txt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</a:t>
            </a:r>
            <a:br>
              <a:rPr lang="en-GB" sz="1700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Fri 23 Feb 2018 15:22:17 GMT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Multi-character options: '--’</a:t>
            </a:r>
          </a:p>
          <a:p>
            <a:pPr marL="355600" lvl="2" indent="0">
              <a:buNone/>
            </a:pP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Rscript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–-version</a:t>
            </a:r>
            <a:br>
              <a:rPr lang="en-GB" sz="1700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R scripting front-end version 3.3.3 (2017-03-06)</a:t>
            </a:r>
            <a:br>
              <a:rPr lang="en-GB" sz="1700" dirty="0">
                <a:latin typeface="Courier" pitchFamily="2" charset="0"/>
                <a:cs typeface="Courier New" panose="02070309020205020404" pitchFamily="49" charset="0"/>
              </a:rPr>
            </a:br>
            <a:endParaRPr lang="en-GB" sz="1700" dirty="0"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7AC1A-CA69-AC4F-B935-FDBFE6B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2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FE4088-9082-814B-B955-8ECAE315C0A5}"/>
              </a:ext>
            </a:extLst>
          </p:cNvPr>
          <p:cNvSpPr/>
          <p:nvPr/>
        </p:nvSpPr>
        <p:spPr>
          <a:xfrm>
            <a:off x="2410395" y="4424726"/>
            <a:ext cx="4134783" cy="32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2F562-A041-F345-8F8C-8D755EFAA0D5}"/>
              </a:ext>
            </a:extLst>
          </p:cNvPr>
          <p:cNvSpPr/>
          <p:nvPr/>
        </p:nvSpPr>
        <p:spPr>
          <a:xfrm>
            <a:off x="2410395" y="4149115"/>
            <a:ext cx="4134783" cy="32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FD05F-E988-0C45-8140-6BAC1A7A3126}"/>
              </a:ext>
            </a:extLst>
          </p:cNvPr>
          <p:cNvSpPr/>
          <p:nvPr/>
        </p:nvSpPr>
        <p:spPr>
          <a:xfrm>
            <a:off x="2410394" y="3271576"/>
            <a:ext cx="4134783" cy="32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28FAD-AB34-4945-95FE-CD2B844DDDCB}"/>
              </a:ext>
            </a:extLst>
          </p:cNvPr>
          <p:cNvSpPr/>
          <p:nvPr/>
        </p:nvSpPr>
        <p:spPr>
          <a:xfrm>
            <a:off x="2410394" y="2462294"/>
            <a:ext cx="4134783" cy="32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8A0E9-15CB-A84F-88C8-2727176C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Options and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4F013-BA41-7743-B38B-E81D3D21B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005331"/>
            <a:ext cx="11159067" cy="2856229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Options (and their arguments) should precede command arguments</a:t>
            </a:r>
          </a:p>
          <a:p>
            <a:pPr marL="355600" lvl="2" indent="0" fontAlgn="base">
              <a:buNone/>
            </a:pP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wc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-l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names.txt</a:t>
            </a:r>
            <a:endParaRPr lang="en-GB" sz="1700" dirty="0"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Some commands accept multiple arguments</a:t>
            </a:r>
          </a:p>
          <a:p>
            <a:pPr marL="355600" lvl="2" indent="0" fontAlgn="base">
              <a:buNone/>
            </a:pP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wc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-l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names.txt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places.txt</a:t>
            </a:r>
            <a:endParaRPr lang="en-GB" sz="1700" dirty="0"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Multiple single-character arguments can be combined</a:t>
            </a:r>
          </a:p>
          <a:p>
            <a:pPr marL="355600" lvl="2" indent="0" fontAlgn="base">
              <a:buNone/>
            </a:pP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wc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-w -l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names.txt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places.txt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</a:t>
            </a:r>
            <a:br>
              <a:rPr lang="en-GB" sz="1700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wc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-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wl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names.txt</a:t>
            </a:r>
            <a:r>
              <a:rPr lang="en-GB" sz="1700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sz="1700" dirty="0" err="1">
                <a:latin typeface="Courier" pitchFamily="2" charset="0"/>
                <a:cs typeface="Courier New" panose="02070309020205020404" pitchFamily="49" charset="0"/>
              </a:rPr>
              <a:t>places.txt</a:t>
            </a:r>
            <a:endParaRPr lang="en-GB" sz="1700" dirty="0"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130D1-1633-D845-9424-00003B4D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72AF72-E0C5-BE44-A4A2-26C015AE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Analysis Group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138439-3423-D842-9C7B-2B51D048F9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advice and assistance 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Experimental design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Programming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Statistics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Bioinformatics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Data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Collaborate on projects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Funded through joint grant application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'Pay-as-you-go' hourly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http://dag.compbio.dundee.ac.uk</a:t>
            </a:r>
            <a:r>
              <a:rPr lang="en-US" dirty="0"/>
              <a:t>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731AB306-FD9B-E548-9DCA-025684622C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17" y="2753878"/>
            <a:ext cx="1029550" cy="1455098"/>
          </a:xfr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2D06C05-ECAC-F84E-86FA-FAEF6D2758A6}"/>
              </a:ext>
            </a:extLst>
          </p:cNvPr>
          <p:cNvGrpSpPr/>
          <p:nvPr/>
        </p:nvGrpSpPr>
        <p:grpSpPr>
          <a:xfrm>
            <a:off x="5360653" y="1132486"/>
            <a:ext cx="6155842" cy="1457755"/>
            <a:chOff x="5360653" y="1132486"/>
            <a:chExt cx="6155842" cy="14577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766C42-8E93-EF42-AF5D-B0317717C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0653" y="1132486"/>
              <a:ext cx="1031431" cy="145775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59F64D-342A-2F4E-AAC0-9813E6296396}"/>
                </a:ext>
              </a:extLst>
            </p:cNvPr>
            <p:cNvSpPr txBox="1"/>
            <p:nvPr/>
          </p:nvSpPr>
          <p:spPr>
            <a:xfrm>
              <a:off x="6623220" y="1261198"/>
              <a:ext cx="4893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James Abbott</a:t>
              </a:r>
            </a:p>
            <a:p>
              <a:r>
                <a:rPr lang="en-US" dirty="0"/>
                <a:t>Bioinformatics/Data Analysis Group Manager</a:t>
              </a:r>
            </a:p>
            <a:p>
              <a:r>
                <a:rPr lang="en-US" dirty="0"/>
                <a:t>Background: Genomes, variants, interface and workflow development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6A9F773-92CC-4A46-8DC6-74F0277B9699}"/>
              </a:ext>
            </a:extLst>
          </p:cNvPr>
          <p:cNvSpPr txBox="1"/>
          <p:nvPr/>
        </p:nvSpPr>
        <p:spPr>
          <a:xfrm>
            <a:off x="6623220" y="2881262"/>
            <a:ext cx="489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Marek </a:t>
            </a:r>
            <a:r>
              <a:rPr lang="en-US" b="1" dirty="0" err="1"/>
              <a:t>Gierlinski</a:t>
            </a:r>
            <a:endParaRPr lang="en-US" b="1" dirty="0"/>
          </a:p>
          <a:p>
            <a:r>
              <a:rPr lang="en-US" dirty="0"/>
              <a:t>Bioinformatician</a:t>
            </a:r>
          </a:p>
          <a:p>
            <a:r>
              <a:rPr lang="en-US" dirty="0"/>
              <a:t>Background: Statistics, RNA-</a:t>
            </a:r>
            <a:r>
              <a:rPr lang="en-US" dirty="0" err="1"/>
              <a:t>Seq</a:t>
            </a:r>
            <a:r>
              <a:rPr lang="en-US" dirty="0"/>
              <a:t>, </a:t>
            </a:r>
            <a:r>
              <a:rPr lang="en-US" dirty="0" err="1"/>
              <a:t>CHiP-Seq</a:t>
            </a:r>
            <a:r>
              <a:rPr lang="en-US" dirty="0"/>
              <a:t>, Lapsed astrophysicist§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33C4B8-A7C9-FC49-95D3-4EB1C8987D90}"/>
              </a:ext>
            </a:extLst>
          </p:cNvPr>
          <p:cNvGrpSpPr/>
          <p:nvPr/>
        </p:nvGrpSpPr>
        <p:grpSpPr>
          <a:xfrm>
            <a:off x="5380417" y="4372613"/>
            <a:ext cx="6136079" cy="1541595"/>
            <a:chOff x="5380417" y="4372613"/>
            <a:chExt cx="6136079" cy="154159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D71E9CB-B66A-0442-812B-03D4D697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17" y="4372613"/>
              <a:ext cx="1027730" cy="154159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13F975-B45B-434C-ABAA-84D174523B48}"/>
                </a:ext>
              </a:extLst>
            </p:cNvPr>
            <p:cNvSpPr txBox="1"/>
            <p:nvPr/>
          </p:nvSpPr>
          <p:spPr>
            <a:xfrm>
              <a:off x="6623221" y="4404746"/>
              <a:ext cx="48932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William Nicholson</a:t>
              </a:r>
            </a:p>
            <a:p>
              <a:r>
                <a:rPr lang="en-US" dirty="0"/>
                <a:t>PRDA – Bioinformatics (co-supervised with Prof. Sara Brown)</a:t>
              </a:r>
            </a:p>
            <a:p>
              <a:r>
                <a:rPr lang="en-US" dirty="0"/>
                <a:t>Background: Genomic data analysis, image processing and many things in between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2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EFEAF0-D78A-EC40-91BD-7F6FD47A3FB9}"/>
              </a:ext>
            </a:extLst>
          </p:cNvPr>
          <p:cNvSpPr/>
          <p:nvPr/>
        </p:nvSpPr>
        <p:spPr>
          <a:xfrm>
            <a:off x="802106" y="2679033"/>
            <a:ext cx="1411706" cy="320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352C0-BA59-6042-9F0B-A219240D6793}"/>
              </a:ext>
            </a:extLst>
          </p:cNvPr>
          <p:cNvSpPr/>
          <p:nvPr/>
        </p:nvSpPr>
        <p:spPr>
          <a:xfrm>
            <a:off x="802106" y="2463746"/>
            <a:ext cx="1411706" cy="320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0F5C7-1BDB-3746-B631-D798F279579B}"/>
              </a:ext>
            </a:extLst>
          </p:cNvPr>
          <p:cNvSpPr/>
          <p:nvPr/>
        </p:nvSpPr>
        <p:spPr>
          <a:xfrm>
            <a:off x="802105" y="3439111"/>
            <a:ext cx="1556083" cy="320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7A4A24-520A-1947-ACFE-00C93DBD0CC2}"/>
              </a:ext>
            </a:extLst>
          </p:cNvPr>
          <p:cNvSpPr/>
          <p:nvPr/>
        </p:nvSpPr>
        <p:spPr>
          <a:xfrm>
            <a:off x="802105" y="4219075"/>
            <a:ext cx="2133599" cy="300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6B2EFB-92DC-4E4A-A91B-D7A0BA8ABF78}"/>
              </a:ext>
            </a:extLst>
          </p:cNvPr>
          <p:cNvSpPr/>
          <p:nvPr/>
        </p:nvSpPr>
        <p:spPr>
          <a:xfrm>
            <a:off x="802106" y="4973053"/>
            <a:ext cx="2245894" cy="374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19F1EA-A44A-DF46-AB9A-3BF6934348E3}"/>
              </a:ext>
            </a:extLst>
          </p:cNvPr>
          <p:cNvSpPr/>
          <p:nvPr/>
        </p:nvSpPr>
        <p:spPr>
          <a:xfrm>
            <a:off x="802104" y="5720532"/>
            <a:ext cx="2133599" cy="353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F8A55-3ABC-6147-B365-999E5BAF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Wildcards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7A63D-6E07-0243-8748-49532C2F2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295401"/>
            <a:ext cx="11159067" cy="4815839"/>
          </a:xfrm>
        </p:spPr>
        <p:txBody>
          <a:bodyPr>
            <a:normAutofit fontScale="92500" lnSpcReduction="100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Wildcards are special characters which will match range of characters in commands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Can be use to fine-tune arguments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*: Match zero or more of any character</a:t>
            </a:r>
          </a:p>
          <a:p>
            <a:pPr marL="355600" lvl="2" indent="0" fontAlgn="base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ls *.txt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wc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*.txt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?: Match any single character</a:t>
            </a:r>
          </a:p>
          <a:p>
            <a:pPr marL="355600" lvl="2" indent="0" fontAlgn="base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ls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l?st.txt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[]: Match specified range of characters</a:t>
            </a:r>
          </a:p>
          <a:p>
            <a:pPr lvl="1" indent="0" fontAlgn="base">
              <a:buNone/>
            </a:pP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ls l[</a:t>
            </a: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io</a:t>
            </a: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]</a:t>
            </a: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st.txt</a:t>
            </a:r>
            <a:endParaRPr lang="en-GB" sz="1800" dirty="0">
              <a:latin typeface="Courier" pitchFamily="2" charset="0"/>
              <a:cs typeface="Courier New" panose="02070309020205020404" pitchFamily="49" charset="0"/>
            </a:endParaRP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{}: Match multiple ',' separated terms</a:t>
            </a:r>
          </a:p>
          <a:p>
            <a:pPr lvl="1" indent="0" fontAlgn="base">
              <a:buNone/>
            </a:pP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ls {*.txt,*.</a:t>
            </a: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py</a:t>
            </a: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}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[!]: Match any character </a:t>
            </a:r>
            <a:r>
              <a:rPr lang="en-GB" i="1" dirty="0"/>
              <a:t>not</a:t>
            </a:r>
            <a:r>
              <a:rPr lang="en-GB" dirty="0"/>
              <a:t> specified</a:t>
            </a:r>
          </a:p>
          <a:p>
            <a:pPr marL="355600" lvl="2" indent="0" fontAlgn="base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ls list[!12].txt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2C96D-3FDB-1B4D-989C-DD95B273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B836B9-3FBE-2E46-8244-84611CA251A5}"/>
              </a:ext>
            </a:extLst>
          </p:cNvPr>
          <p:cNvSpPr/>
          <p:nvPr/>
        </p:nvSpPr>
        <p:spPr>
          <a:xfrm>
            <a:off x="834190" y="5229725"/>
            <a:ext cx="2839452" cy="361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82E4DA-5924-F74E-9942-E41351B9D8E4}"/>
              </a:ext>
            </a:extLst>
          </p:cNvPr>
          <p:cNvSpPr/>
          <p:nvPr/>
        </p:nvSpPr>
        <p:spPr>
          <a:xfrm>
            <a:off x="834190" y="3973474"/>
            <a:ext cx="4604084" cy="406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14A68-0C92-FD45-9EDC-929CA9B7D601}"/>
              </a:ext>
            </a:extLst>
          </p:cNvPr>
          <p:cNvSpPr/>
          <p:nvPr/>
        </p:nvSpPr>
        <p:spPr>
          <a:xfrm>
            <a:off x="834190" y="3189896"/>
            <a:ext cx="1411706" cy="320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E3A6C-7A92-C849-9837-27F8363A68C1}"/>
              </a:ext>
            </a:extLst>
          </p:cNvPr>
          <p:cNvSpPr/>
          <p:nvPr/>
        </p:nvSpPr>
        <p:spPr>
          <a:xfrm>
            <a:off x="834190" y="2406318"/>
            <a:ext cx="1411706" cy="320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64EE7-4495-4E4E-9C69-CD2DF65B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D0ED-89F1-4149-9362-839088A1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Most commands offer some brief help explaining their usage: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-h, --help</a:t>
            </a:r>
          </a:p>
          <a:p>
            <a:pPr lvl="1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wc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--help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More extensive documentation available in a man page</a:t>
            </a:r>
          </a:p>
          <a:p>
            <a:pPr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man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wc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more complex programs provide even more extensive documentation in ‘</a:t>
            </a:r>
            <a:r>
              <a:rPr lang="en-GB" dirty="0" err="1"/>
              <a:t>Texinfo</a:t>
            </a:r>
            <a:r>
              <a:rPr lang="en-GB" dirty="0"/>
              <a:t>’ format</a:t>
            </a:r>
          </a:p>
          <a:p>
            <a:pPr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info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coreutils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'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wc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invocation'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How to access this will be described in a ‘SEE ALSO’ section of the man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you don’t know the command you need:</a:t>
            </a:r>
          </a:p>
          <a:p>
            <a:pPr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apropos word 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 pages etc tend to be very formal, dry and not always easy to find what you want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D837E-1365-334A-BE69-BB8CCEF7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6C3B3-73E7-2F40-9BD7-906BE52AC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03" y="1430214"/>
            <a:ext cx="7374812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D0CE36-9848-1A4F-A8D4-C01FE14CD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Files and Directories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8B3CB8-94FB-5D4C-9F11-D388140E76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06E2F-4521-4C42-A45B-DBE3AE8155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2A42CE-8533-7749-9C63-0B67A9769C42}"/>
              </a:ext>
            </a:extLst>
          </p:cNvPr>
          <p:cNvSpPr/>
          <p:nvPr/>
        </p:nvSpPr>
        <p:spPr>
          <a:xfrm>
            <a:off x="2462464" y="4235116"/>
            <a:ext cx="2093494" cy="353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55608-00E3-2847-9C53-F811D924AC22}"/>
              </a:ext>
            </a:extLst>
          </p:cNvPr>
          <p:cNvSpPr/>
          <p:nvPr/>
        </p:nvSpPr>
        <p:spPr>
          <a:xfrm>
            <a:off x="2462464" y="3259969"/>
            <a:ext cx="2093494" cy="3655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72CCA-06E2-3A4F-A425-FEB5B1FC8C2E}"/>
              </a:ext>
            </a:extLst>
          </p:cNvPr>
          <p:cNvSpPr/>
          <p:nvPr/>
        </p:nvSpPr>
        <p:spPr>
          <a:xfrm>
            <a:off x="786064" y="5438272"/>
            <a:ext cx="2839452" cy="361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E74481-9E7F-FF46-8687-913D8755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57B1AF-43D1-8149-9AA3-C8260A56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77809"/>
            <a:ext cx="11159067" cy="4686299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Data is stored on disk in files.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Text files: data in plain text which can be viewed directly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Binary files: binary data in application specific format requiring software to access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The 'file' command can tell you what type of data a file contains...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-bash-4.1 $ file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names.txt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names.txt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: ASCII text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-bash-4.1 $ file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lists.tar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lists.tar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: POSIX tar archive (GNU)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 text file can be viewed on the terminal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cat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list.txt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Don’t try to view a binary file…</a:t>
            </a:r>
          </a:p>
        </p:txBody>
      </p:sp>
    </p:spTree>
    <p:extLst>
      <p:ext uri="{BB962C8B-B14F-4D97-AF65-F5344CB8AC3E}">
        <p14:creationId xmlns:p14="http://schemas.microsoft.com/office/powerpoint/2010/main" val="21977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4FC9-B7E3-0D4B-9D67-4A6515CA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0C330-18E0-EA4A-BA06-3D300CBEB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File names can contain pretty much any character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BUT...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Some characters may have special meaning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These need to be escaped (prefixed with '\'), or the name surrounded in quotes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Safest to stick to 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A-Za-z0-9._-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File names starting with '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/>
              <a:t>' are hidden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File names may include a suffix i.e. 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'.txt</a:t>
            </a:r>
            <a:r>
              <a:rPr lang="en-GB" dirty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Suffix is for the user's benefit - no meaning to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776F7-311D-8B47-9039-2D499CA5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1E7D-6F8E-9D47-B48A-0771988D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DF93-F47B-3744-9536-B932F95A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218691"/>
            <a:ext cx="11159067" cy="310006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Act as containers to group related files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contain many files, or directories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Directory naming follows same conventions as file naming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Directories are in fact special files…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Many commands which work on files also work on directories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Too many files in one directory problematic...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Think about a sensible way of arranging your files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E000F-B715-354A-8217-0199841E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3B81-E83A-0C43-9EEC-2A0B0235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Linux Filesystem Layout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E02A1E-086B-694F-B43D-006A42E2A6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87" y="1593851"/>
            <a:ext cx="2463170" cy="460851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66DD9-74C0-7445-B4A7-803A10BD6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8000" y="1593851"/>
            <a:ext cx="5324573" cy="4608513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Filesystem has tree structure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Contained within root (/) directory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Directories within a directory are known as subdirectories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Root directory contains many subdirectories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GB" dirty="0"/>
              <a:t>Most are part of the OS itself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Certain directories will be available for data storage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/cluster mountpoint on </a:t>
            </a:r>
            <a:r>
              <a:rPr lang="en-GB" dirty="0" err="1"/>
              <a:t>UoD</a:t>
            </a:r>
            <a:r>
              <a:rPr lang="en-GB" dirty="0"/>
              <a:t> cluster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496CB-C183-1341-B689-FA8E87EA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ADDE-0A15-E447-8CA2-2A1D85C7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CD60A-6E43-3A49-9FB6-F9CBD3F8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167131"/>
            <a:ext cx="11159067" cy="5111749"/>
          </a:xfrm>
        </p:spPr>
        <p:txBody>
          <a:bodyPr>
            <a:normAutofit lnSpcReduction="100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A file or directory can be addressed by it's </a:t>
            </a:r>
            <a:r>
              <a:rPr lang="en-GB" i="1" dirty="0"/>
              <a:t>path</a:t>
            </a:r>
            <a:endParaRPr lang="en-GB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A path lists sequence of directories to traverse to find file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Directories on path separated by '/'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tmp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mytempfile.txt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A path can be absolute or relative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Path can also refer to:</a:t>
            </a:r>
          </a:p>
          <a:p>
            <a:pPr marL="6985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Current working directory (‘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dirty="0"/>
              <a:t>’)</a:t>
            </a:r>
          </a:p>
          <a:p>
            <a:pPr marL="6985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Parent of current working directory (‘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GB" sz="2000" dirty="0"/>
              <a:t>’)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A1E0F-EB85-4A49-81A3-6E03AA88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17B0E0-A30B-AD4F-92E6-A08508680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02397"/>
              </p:ext>
            </p:extLst>
          </p:nvPr>
        </p:nvGraphicFramePr>
        <p:xfrm>
          <a:off x="1717209" y="335618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36908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28806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Absolute 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Relative Path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8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find file from filesystem root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find file from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cwd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802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Starts with '/'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not start with '/'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2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same for given file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 according to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cwd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42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2FFA-47B7-E145-8B23-3E2C6133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Home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CBC77-937E-6A41-8B9B-E2828935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386331"/>
            <a:ext cx="11159067" cy="21856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Every user has a private directory known as 'home'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Normally found in 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'/homes/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your_username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'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is your current working directory on logging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Home directory can be referred to in paths by ‘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GB" dirty="0"/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Don't store large amounts of data here – these should go in 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/cluster/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groupname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41AC6-E57A-E74C-AD6D-B5BC93CC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A3DD-C75C-774D-AEC1-0E3E30FE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Navigating the Filesystem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497CF8-D87B-4049-BD24-AA8D9D4308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899503"/>
              </p:ext>
            </p:extLst>
          </p:nvPr>
        </p:nvGraphicFramePr>
        <p:xfrm>
          <a:off x="516467" y="2482850"/>
          <a:ext cx="111601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042">
                  <a:extLst>
                    <a:ext uri="{9D8B030D-6E8A-4147-A177-3AD203B41FA5}">
                      <a16:colId xmlns:a16="http://schemas.microsoft.com/office/drawing/2014/main" val="1309316782"/>
                    </a:ext>
                  </a:extLst>
                </a:gridCol>
                <a:gridCol w="3720042">
                  <a:extLst>
                    <a:ext uri="{9D8B030D-6E8A-4147-A177-3AD203B41FA5}">
                      <a16:colId xmlns:a16="http://schemas.microsoft.com/office/drawing/2014/main" val="1047909766"/>
                    </a:ext>
                  </a:extLst>
                </a:gridCol>
                <a:gridCol w="3720042">
                  <a:extLst>
                    <a:ext uri="{9D8B030D-6E8A-4147-A177-3AD203B41FA5}">
                      <a16:colId xmlns:a16="http://schemas.microsoft.com/office/drawing/2014/main" val="2209521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36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" pitchFamily="2" charset="0"/>
                          <a:ea typeface="+mn-ea"/>
                          <a:cs typeface="Courier New" panose="02070309020205020404" pitchFamily="49" charset="0"/>
                        </a:rPr>
                        <a:t>pwd</a:t>
                      </a:r>
                      <a:endParaRPr lang="en-GB" dirty="0"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rint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orking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irectory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urier" pitchFamily="2" charset="0"/>
                        </a:rPr>
                        <a:t>pwd</a:t>
                      </a:r>
                      <a:endParaRPr lang="en-GB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72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  <a:cs typeface="Courier New" panose="02070309020205020404" pitchFamily="49" charset="0"/>
                        </a:rPr>
                        <a:t>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 directory contents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</a:rPr>
                        <a:t>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04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  <a:cs typeface="Courier New" panose="02070309020205020404" pitchFamily="49" charset="0"/>
                        </a:rPr>
                        <a:t>cd/</a:t>
                      </a:r>
                      <a:r>
                        <a:rPr lang="en-GB" dirty="0" err="1">
                          <a:latin typeface="Courier" pitchFamily="2" charset="0"/>
                          <a:cs typeface="Courier New" panose="02070309020205020404" pitchFamily="49" charset="0"/>
                        </a:rPr>
                        <a:t>chdir</a:t>
                      </a:r>
                      <a:endParaRPr lang="en-GB" dirty="0"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nge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</a:rPr>
                        <a:t>cd </a:t>
                      </a:r>
                      <a:r>
                        <a:rPr lang="en-GB" dirty="0" err="1">
                          <a:latin typeface="Courier" pitchFamily="2" charset="0"/>
                        </a:rPr>
                        <a:t>Intro_to_linux</a:t>
                      </a:r>
                      <a:endParaRPr lang="en-GB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urier" pitchFamily="2" charset="0"/>
                          <a:cs typeface="Courier New" panose="02070309020205020404" pitchFamily="49" charset="0"/>
                        </a:rPr>
                        <a:t>mkdir</a:t>
                      </a:r>
                      <a:endParaRPr lang="en-GB" dirty="0"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urier" pitchFamily="2" charset="0"/>
                        </a:rPr>
                        <a:t>mkdir</a:t>
                      </a:r>
                      <a:r>
                        <a:rPr lang="en-GB" dirty="0">
                          <a:latin typeface="Courier" pitchFamily="2" charset="0"/>
                        </a:rPr>
                        <a:t> </a:t>
                      </a:r>
                      <a:r>
                        <a:rPr lang="en-GB" dirty="0" err="1">
                          <a:latin typeface="Courier" pitchFamily="2" charset="0"/>
                        </a:rPr>
                        <a:t>mydirectory</a:t>
                      </a:r>
                      <a:endParaRPr lang="en-GB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5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urier" pitchFamily="2" charset="0"/>
                          <a:cs typeface="Courier New" panose="02070309020205020404" pitchFamily="49" charset="0"/>
                        </a:rPr>
                        <a:t>rmdir</a:t>
                      </a:r>
                      <a:endParaRPr lang="en-GB" dirty="0"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 </a:t>
                      </a:r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urier" pitchFamily="2" charset="0"/>
                        </a:rPr>
                        <a:t>rmdir</a:t>
                      </a:r>
                      <a:r>
                        <a:rPr lang="en-GB" dirty="0">
                          <a:latin typeface="Courier" pitchFamily="2" charset="0"/>
                        </a:rPr>
                        <a:t> </a:t>
                      </a:r>
                      <a:r>
                        <a:rPr lang="en-GB" dirty="0" err="1">
                          <a:latin typeface="Courier" pitchFamily="2" charset="0"/>
                        </a:rPr>
                        <a:t>mydirectory</a:t>
                      </a:r>
                      <a:endParaRPr lang="en-GB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311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2F9DB-6416-0048-9A88-6D7593E5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07076A-BB97-7B49-A0C7-66A84B9F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Unix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C46A55-7396-7441-A4A2-BDBBED35F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Multi-user operating system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Acts as interface between user and hardware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Provides secure access to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Original release 1969, AT &amp; T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Linux: Free Unix implementation by Linux Torvalds, 1991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MacOS</a:t>
            </a:r>
            <a:r>
              <a:rPr lang="en-GB" dirty="0"/>
              <a:t>: Based upon BSD Unix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complex history...</a:t>
            </a:r>
          </a:p>
        </p:txBody>
      </p:sp>
    </p:spTree>
    <p:extLst>
      <p:ext uri="{BB962C8B-B14F-4D97-AF65-F5344CB8AC3E}">
        <p14:creationId xmlns:p14="http://schemas.microsoft.com/office/powerpoint/2010/main" val="33446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E62D-F2C7-3043-87B6-D1E0E056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 - Many Options to Tailor Output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9107E0C-13BE-194C-8E2E-AF2AD479F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086357"/>
              </p:ext>
            </p:extLst>
          </p:nvPr>
        </p:nvGraphicFramePr>
        <p:xfrm>
          <a:off x="515938" y="1593850"/>
          <a:ext cx="1116012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382">
                  <a:extLst>
                    <a:ext uri="{9D8B030D-6E8A-4147-A177-3AD203B41FA5}">
                      <a16:colId xmlns:a16="http://schemas.microsoft.com/office/drawing/2014/main" val="2180262864"/>
                    </a:ext>
                  </a:extLst>
                </a:gridCol>
                <a:gridCol w="9115744">
                  <a:extLst>
                    <a:ext uri="{9D8B030D-6E8A-4147-A177-3AD203B41FA5}">
                      <a16:colId xmlns:a16="http://schemas.microsoft.com/office/drawing/2014/main" val="231223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83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List contents of cwd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0004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ls 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List contents of specified directory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99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ls -a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Include hidden entries starting with '.'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16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ls -l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Long format listing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99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ls 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Sort files by size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6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ls -t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Sort files by modtime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81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ls -r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Reverse sort order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33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ls -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lart</a:t>
                      </a:r>
                      <a:endParaRPr lang="en-GB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Combining multiple options...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5354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7C61B-D7F7-9F44-A7A5-A877F8B7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C9B8-9F17-7D44-876E-6B6B8DCC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Disk usage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E75C-99E9-8F47-BB10-50E26C83F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Need to be aware of disk usage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May be restrictions due to: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Available space on filesystem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Disk quotas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3A687-5C32-F348-8664-B45081E1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31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B69E46-1DDE-164E-AD0F-DED7DF07A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01344"/>
              </p:ext>
            </p:extLst>
          </p:nvPr>
        </p:nvGraphicFramePr>
        <p:xfrm>
          <a:off x="1026694" y="3620613"/>
          <a:ext cx="10494746" cy="20167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4090738">
                  <a:extLst>
                    <a:ext uri="{9D8B030D-6E8A-4147-A177-3AD203B41FA5}">
                      <a16:colId xmlns:a16="http://schemas.microsoft.com/office/drawing/2014/main" val="2051551125"/>
                    </a:ext>
                  </a:extLst>
                </a:gridCol>
                <a:gridCol w="6404008">
                  <a:extLst>
                    <a:ext uri="{9D8B030D-6E8A-4147-A177-3AD203B41FA5}">
                      <a16:colId xmlns:a16="http://schemas.microsoft.com/office/drawing/2014/main" val="1633467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How full is the filesytem?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df</a:t>
                      </a:r>
                      <a:r>
                        <a:rPr lang="en-GB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-h path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422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How much space does my directory 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du -hs path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7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How much of my quota have I used?</a:t>
                      </a:r>
                      <a:br>
                        <a:rPr lang="en-GB" dirty="0">
                          <a:effectLst/>
                          <a:latin typeface="inherit"/>
                        </a:rPr>
                      </a:br>
                      <a:r>
                        <a:rPr lang="en-GB" dirty="0">
                          <a:effectLst/>
                          <a:latin typeface="inherit"/>
                        </a:rPr>
                        <a:t>(Most </a:t>
                      </a:r>
                      <a:r>
                        <a:rPr lang="en-GB" dirty="0" err="1">
                          <a:effectLst/>
                          <a:latin typeface="inherit"/>
                        </a:rPr>
                        <a:t>linux</a:t>
                      </a:r>
                      <a:r>
                        <a:rPr lang="en-GB" dirty="0">
                          <a:effectLst/>
                          <a:latin typeface="inherit"/>
                        </a:rPr>
                        <a:t> systems)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quota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91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How much of my quota have I used?</a:t>
                      </a:r>
                      <a:br>
                        <a:rPr lang="en-GB" dirty="0">
                          <a:effectLst/>
                          <a:latin typeface="inherit"/>
                        </a:rPr>
                      </a:br>
                      <a:r>
                        <a:rPr lang="en-GB" dirty="0">
                          <a:effectLst/>
                          <a:latin typeface="inherit"/>
                        </a:rPr>
                        <a:t>(Cluster filesystem)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lsquota</a:t>
                      </a:r>
                      <a:r>
                        <a:rPr lang="en-GB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-j </a:t>
                      </a:r>
                      <a:r>
                        <a:rPr lang="en-GB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groupname</a:t>
                      </a:r>
                      <a:r>
                        <a:rPr lang="en-GB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--block-size=G cluster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29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4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2F0D36-019F-E646-A96D-C9C88A184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Users and Permissions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84AAD9-2FE8-B34E-9396-4A3420F3C6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8A508-C259-244D-BAA4-DBA839D2B3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A031-9CF8-E743-9884-21242B38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Users and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46C8-03D7-D343-809F-3BDB9F0B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users have a user id and group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Your username identifies you to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You will also be a member of one or more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Groups allow management of a collection of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Useful commands: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358CA-A3A5-0E41-93B6-776C3ECC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34111F-FB9E-9843-94C6-27E3D81A0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31938"/>
              </p:ext>
            </p:extLst>
          </p:nvPr>
        </p:nvGraphicFramePr>
        <p:xfrm>
          <a:off x="1315720" y="3828626"/>
          <a:ext cx="8128000" cy="76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360">
                  <a:extLst>
                    <a:ext uri="{9D8B030D-6E8A-4147-A177-3AD203B41FA5}">
                      <a16:colId xmlns:a16="http://schemas.microsoft.com/office/drawing/2014/main" val="3216994473"/>
                    </a:ext>
                  </a:extLst>
                </a:gridCol>
                <a:gridCol w="6517640">
                  <a:extLst>
                    <a:ext uri="{9D8B030D-6E8A-4147-A177-3AD203B41FA5}">
                      <a16:colId xmlns:a16="http://schemas.microsoft.com/office/drawing/2014/main" val="2544595909"/>
                    </a:ext>
                  </a:extLst>
                </a:gridCol>
              </a:tblGrid>
              <a:tr h="3928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Display user and group details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1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groups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Display list of groups for user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731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3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DB75-9C52-EA40-B909-CCED1B09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and Directory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D0D5A-DB57-ED46-83AC-B9E0CE0D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243331"/>
            <a:ext cx="11159067" cy="19723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File permissions allow granular access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Standard permissions: </a:t>
            </a:r>
            <a:r>
              <a:rPr lang="en-GB" i="1" dirty="0"/>
              <a:t>R</a:t>
            </a:r>
            <a:r>
              <a:rPr lang="en-GB" dirty="0"/>
              <a:t>ead, </a:t>
            </a:r>
            <a:r>
              <a:rPr lang="en-GB" i="1" dirty="0"/>
              <a:t>W</a:t>
            </a:r>
            <a:r>
              <a:rPr lang="en-GB" dirty="0"/>
              <a:t>rite </a:t>
            </a:r>
            <a:r>
              <a:rPr lang="en-GB" dirty="0" err="1"/>
              <a:t>e</a:t>
            </a:r>
            <a:r>
              <a:rPr lang="en-GB" i="1" dirty="0" err="1"/>
              <a:t>X</a:t>
            </a:r>
            <a:r>
              <a:rPr lang="en-GB" dirty="0" err="1"/>
              <a:t>ecute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Permissions can be applied for a user (</a:t>
            </a:r>
            <a:r>
              <a:rPr lang="en-GB" i="1" dirty="0"/>
              <a:t>u</a:t>
            </a:r>
            <a:r>
              <a:rPr lang="en-GB" dirty="0"/>
              <a:t>), group (</a:t>
            </a:r>
            <a:r>
              <a:rPr lang="en-GB" i="1" dirty="0"/>
              <a:t>g</a:t>
            </a:r>
            <a:r>
              <a:rPr lang="en-GB" dirty="0"/>
              <a:t>) or other (</a:t>
            </a:r>
            <a:r>
              <a:rPr lang="en-GB" i="1" dirty="0"/>
              <a:t>o</a:t>
            </a:r>
            <a:r>
              <a:rPr lang="en-GB" dirty="0"/>
              <a:t>)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Permissions can be seen with 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ls -l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C32AB-5250-134F-849B-B5458794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34</a:t>
            </a:fld>
            <a:endParaRPr lang="en-GB"/>
          </a:p>
        </p:txBody>
      </p:sp>
      <p:pic>
        <p:nvPicPr>
          <p:cNvPr id="8" name="Picture 7" title="ls -l output">
            <a:extLst>
              <a:ext uri="{FF2B5EF4-FFF2-40B4-BE49-F238E27FC236}">
                <a16:creationId xmlns:a16="http://schemas.microsoft.com/office/drawing/2014/main" id="{6928DC47-8274-A147-B940-36DFBB39D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3" t="-4288" r="-1711" b="-2931"/>
          <a:stretch/>
        </p:blipFill>
        <p:spPr>
          <a:xfrm>
            <a:off x="516467" y="3261840"/>
            <a:ext cx="6559440" cy="10761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F92ED2-CA33-414B-AD76-12F690C76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2" t="-9138" r="-10427" b="-11597"/>
          <a:stretch/>
        </p:blipFill>
        <p:spPr>
          <a:xfrm>
            <a:off x="516467" y="4719478"/>
            <a:ext cx="1512000" cy="10764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C66794-C4B3-B845-88F9-8B4956B067BC}"/>
              </a:ext>
            </a:extLst>
          </p:cNvPr>
          <p:cNvSpPr txBox="1"/>
          <p:nvPr/>
        </p:nvSpPr>
        <p:spPr>
          <a:xfrm>
            <a:off x="2545080" y="4719478"/>
            <a:ext cx="4530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type: - = file, d = directory, l = </a:t>
            </a:r>
            <a:r>
              <a:rPr lang="en-GB" dirty="0" err="1"/>
              <a:t>symlink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u: user (owner) permissions: </a:t>
            </a:r>
            <a:r>
              <a:rPr lang="en-GB" dirty="0" err="1"/>
              <a:t>rwx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g: group permissions: </a:t>
            </a:r>
            <a:r>
              <a:rPr lang="en-GB" dirty="0" err="1"/>
              <a:t>rwx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o: other permissions: </a:t>
            </a:r>
            <a:r>
              <a:rPr lang="en-GB" dirty="0" err="1"/>
              <a:t>rwx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2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01BA-9DE0-5343-93F7-955EC844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Permissions Allow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ACFD5A-0D96-EC4C-A9B7-99B15E003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422024"/>
              </p:ext>
            </p:extLst>
          </p:nvPr>
        </p:nvGraphicFramePr>
        <p:xfrm>
          <a:off x="515938" y="1959610"/>
          <a:ext cx="111601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862">
                  <a:extLst>
                    <a:ext uri="{9D8B030D-6E8A-4147-A177-3AD203B41FA5}">
                      <a16:colId xmlns:a16="http://schemas.microsoft.com/office/drawing/2014/main" val="1636265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71269398"/>
                    </a:ext>
                  </a:extLst>
                </a:gridCol>
                <a:gridCol w="6418264">
                  <a:extLst>
                    <a:ext uri="{9D8B030D-6E8A-4147-A177-3AD203B41FA5}">
                      <a16:colId xmlns:a16="http://schemas.microsoft.com/office/drawing/2014/main" val="2471236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Permission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 on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 on Directory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allow file contents to be 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Directory contents can be shown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08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write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Allows file modification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Allows modification of contents. Requires execute permissions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238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execute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allows file to be executed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Allows directory to be accessed with </a:t>
                      </a:r>
                      <a:r>
                        <a:rPr lang="en-GB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7952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AEF63-A3D1-B647-8055-F499651D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5333-F4F7-5F4A-8623-F7101C76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948B-3AE8-0541-97E7-DC2677CCA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i="1" dirty="0"/>
              <a:t>Ch</a:t>
            </a:r>
            <a:r>
              <a:rPr lang="en-GB" dirty="0"/>
              <a:t>ange </a:t>
            </a:r>
            <a:r>
              <a:rPr lang="en-GB" i="1" dirty="0"/>
              <a:t>mod</a:t>
            </a:r>
            <a:r>
              <a:rPr lang="en-GB" dirty="0"/>
              <a:t>e: </a:t>
            </a:r>
            <a:r>
              <a:rPr lang="en-GB" dirty="0" err="1"/>
              <a:t>chmod</a:t>
            </a:r>
            <a:r>
              <a:rPr lang="en-GB" dirty="0"/>
              <a:t> command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Permissions can be added (+) or removed (-)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Add read permissions for group:</a:t>
            </a:r>
            <a:br>
              <a:rPr lang="en-GB" dirty="0"/>
            </a:b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g+r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/path/to/file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Remove write permissions from others:</a:t>
            </a:r>
            <a:br>
              <a:rPr lang="en-GB" dirty="0"/>
            </a:b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o-x path /path/to/file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Allow read, write and execute permissions for user:</a:t>
            </a:r>
            <a:br>
              <a:rPr lang="en-GB" dirty="0"/>
            </a:b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u+rwx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/path/to/file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Try these with some files in your directory, and see how the the permissions are changed with 'ls -l'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1D891-9FB5-4F4F-A5F2-61FF58CF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EE1D-B8F5-C442-BB15-7737D18CF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Working with files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513BA2-2BD4-C043-8CC1-41A6A5695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9890B-7EC3-634E-B313-F4D9058C03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B3A0-FF2A-3344-B0CD-7D36269E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File Operations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FB0590-49AE-D74A-9B78-ABD41C150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584156"/>
              </p:ext>
            </p:extLst>
          </p:nvPr>
        </p:nvGraphicFramePr>
        <p:xfrm>
          <a:off x="515938" y="1593850"/>
          <a:ext cx="1116012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367">
                  <a:extLst>
                    <a:ext uri="{9D8B030D-6E8A-4147-A177-3AD203B41FA5}">
                      <a16:colId xmlns:a16="http://schemas.microsoft.com/office/drawing/2014/main" val="3396481458"/>
                    </a:ext>
                  </a:extLst>
                </a:gridCol>
                <a:gridCol w="3096127">
                  <a:extLst>
                    <a:ext uri="{9D8B030D-6E8A-4147-A177-3AD203B41FA5}">
                      <a16:colId xmlns:a16="http://schemas.microsoft.com/office/drawing/2014/main" val="4126015005"/>
                    </a:ext>
                  </a:extLst>
                </a:gridCol>
                <a:gridCol w="5034632">
                  <a:extLst>
                    <a:ext uri="{9D8B030D-6E8A-4147-A177-3AD203B41FA5}">
                      <a16:colId xmlns:a16="http://schemas.microsoft.com/office/drawing/2014/main" val="1090828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Command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00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cp</a:t>
                      </a:r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filepath</a:t>
                      </a:r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newpath</a:t>
                      </a:r>
                      <a:endParaRPr lang="en-GB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Copy file to </a:t>
                      </a:r>
                      <a:r>
                        <a:rPr lang="en-GB" dirty="0" err="1">
                          <a:effectLst/>
                          <a:latin typeface="inherit"/>
                        </a:rPr>
                        <a:t>newpath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 err="1">
                          <a:effectLst/>
                          <a:latin typeface="Courier" pitchFamily="2" charset="0"/>
                        </a:rPr>
                        <a:t>cp</a:t>
                      </a:r>
                      <a:r>
                        <a:rPr lang="en-GB" dirty="0">
                          <a:effectLst/>
                          <a:latin typeface="Courier" pitchFamily="2" charset="0"/>
                        </a:rPr>
                        <a:t> </a:t>
                      </a:r>
                      <a:r>
                        <a:rPr lang="en-GB" dirty="0" err="1">
                          <a:effectLst/>
                          <a:latin typeface="Courier" pitchFamily="2" charset="0"/>
                        </a:rPr>
                        <a:t>names.txt</a:t>
                      </a:r>
                      <a:r>
                        <a:rPr lang="en-GB" dirty="0">
                          <a:effectLst/>
                          <a:latin typeface="Courier" pitchFamily="2" charset="0"/>
                        </a:rPr>
                        <a:t> names2.txt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71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mv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filepath</a:t>
                      </a:r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newpath</a:t>
                      </a:r>
                      <a:endParaRPr lang="en-GB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Move file to </a:t>
                      </a:r>
                      <a:r>
                        <a:rPr lang="en-GB" dirty="0" err="1">
                          <a:effectLst/>
                          <a:latin typeface="inherit"/>
                        </a:rPr>
                        <a:t>newpath</a:t>
                      </a:r>
                      <a:endParaRPr lang="en-GB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</a:rPr>
                        <a:t>mv names2.txt names3.txt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589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rm</a:t>
                      </a:r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filepath</a:t>
                      </a:r>
                      <a:endParaRPr lang="en-GB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Remove 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 err="1">
                          <a:effectLst/>
                          <a:latin typeface="Courier" pitchFamily="2" charset="0"/>
                        </a:rPr>
                        <a:t>rm</a:t>
                      </a:r>
                      <a:r>
                        <a:rPr lang="en-GB" dirty="0">
                          <a:effectLst/>
                          <a:latin typeface="Courier" pitchFamily="2" charset="0"/>
                        </a:rPr>
                        <a:t> names3.txt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0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cat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filepath</a:t>
                      </a:r>
                      <a:endParaRPr lang="en-GB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Concatenate and print 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</a:rPr>
                        <a:t>cat </a:t>
                      </a:r>
                      <a:r>
                        <a:rPr lang="en-GB" dirty="0" err="1">
                          <a:effectLst/>
                          <a:latin typeface="Courier" pitchFamily="2" charset="0"/>
                        </a:rPr>
                        <a:t>names.txt</a:t>
                      </a:r>
                      <a:endParaRPr lang="en-GB" dirty="0">
                        <a:effectLst/>
                        <a:latin typeface="Courier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86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tac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filepath</a:t>
                      </a:r>
                      <a:endParaRPr lang="en-GB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Concatenate and print file in reverse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</a:rPr>
                        <a:t>tac </a:t>
                      </a:r>
                      <a:r>
                        <a:rPr lang="en-GB" dirty="0" err="1">
                          <a:effectLst/>
                          <a:latin typeface="Courier" pitchFamily="2" charset="0"/>
                        </a:rPr>
                        <a:t>names.txt</a:t>
                      </a:r>
                      <a:endParaRPr lang="en-GB" dirty="0">
                        <a:effectLst/>
                        <a:latin typeface="Courier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793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head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filepath</a:t>
                      </a:r>
                      <a:endParaRPr lang="en-GB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Display first 20 lines of 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</a:rPr>
                        <a:t>head –n 20 </a:t>
                      </a:r>
                      <a:r>
                        <a:rPr lang="en-GB" dirty="0" err="1">
                          <a:effectLst/>
                          <a:latin typeface="Courier" pitchFamily="2" charset="0"/>
                        </a:rPr>
                        <a:t>names.txt</a:t>
                      </a:r>
                      <a:endParaRPr lang="en-GB" dirty="0">
                        <a:effectLst/>
                        <a:latin typeface="Courier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58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tail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filepath</a:t>
                      </a:r>
                      <a:endParaRPr lang="en-GB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inherit"/>
                        </a:rPr>
                        <a:t>Display last 20 lines of 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</a:rPr>
                        <a:t>tail –n 20 </a:t>
                      </a:r>
                      <a:r>
                        <a:rPr lang="en-GB" dirty="0" err="1">
                          <a:effectLst/>
                          <a:latin typeface="Courier" pitchFamily="2" charset="0"/>
                        </a:rPr>
                        <a:t>names.txt</a:t>
                      </a:r>
                      <a:endParaRPr lang="en-GB" dirty="0">
                        <a:effectLst/>
                        <a:latin typeface="Courier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55457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66108-76C7-604F-A032-93C31845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6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6EB8-D5F2-CA4E-A3C1-788B4B81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Viewing 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E08C3-755E-5949-9655-1EF147371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cat</a:t>
            </a:r>
            <a:r>
              <a:rPr lang="en-GB" dirty="0"/>
              <a:t> shows file contents on display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If contents longer than screen, will scroll off top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less</a:t>
            </a:r>
            <a:r>
              <a:rPr lang="en-GB" dirty="0"/>
              <a:t> command shows one screen of text at a time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Interactive commands within less: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space</a:t>
            </a:r>
            <a:r>
              <a:rPr lang="en-GB" dirty="0"/>
              <a:t>: show next page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j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↑</a:t>
            </a:r>
            <a:r>
              <a:rPr lang="en-GB" dirty="0"/>
              <a:t>: scroll up one line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k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↓</a:t>
            </a:r>
            <a:r>
              <a:rPr lang="en-GB" dirty="0"/>
              <a:t>: scroll down one line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searchterm</a:t>
            </a:r>
            <a:r>
              <a:rPr lang="en-GB" dirty="0"/>
              <a:t>: search forward for </a:t>
            </a:r>
            <a:r>
              <a:rPr lang="en-GB" dirty="0" err="1"/>
              <a:t>searchterm</a:t>
            </a:r>
            <a:endParaRPr lang="en-GB" dirty="0"/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q</a:t>
            </a:r>
            <a:r>
              <a:rPr lang="en-GB" dirty="0"/>
              <a:t>: quit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Remember: Don’t try to view a binary file with 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cat</a:t>
            </a:r>
            <a:r>
              <a:rPr lang="en-GB" dirty="0"/>
              <a:t>/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less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95210-AEDA-1D46-A309-04BCF38F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E065-834F-144E-A5C8-EB1EBED8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Unix History (simplified...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FBE0B-95E0-9D49-84C3-DD51E9E6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763ED30-5CCE-0042-B7DD-1417A9E0D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35" y="1319530"/>
            <a:ext cx="6763731" cy="46863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F2DC06-5DFC-CC46-BE80-02E7E1E98DE8}"/>
              </a:ext>
            </a:extLst>
          </p:cNvPr>
          <p:cNvSpPr/>
          <p:nvPr/>
        </p:nvSpPr>
        <p:spPr>
          <a:xfrm>
            <a:off x="2743200" y="6005829"/>
            <a:ext cx="88256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93A1A1"/>
                </a:solidFill>
                <a:latin typeface="Lato"/>
              </a:rPr>
              <a:t>By Eraserhead1, Infinity0, </a:t>
            </a:r>
            <a:r>
              <a:rPr lang="en-GB" sz="800" dirty="0" err="1">
                <a:solidFill>
                  <a:srgbClr val="93A1A1"/>
                </a:solidFill>
                <a:latin typeface="Lato"/>
              </a:rPr>
              <a:t>Sav_vas</a:t>
            </a:r>
            <a:r>
              <a:rPr lang="en-GB" sz="800" dirty="0">
                <a:solidFill>
                  <a:srgbClr val="93A1A1"/>
                </a:solidFill>
                <a:latin typeface="Lato"/>
              </a:rPr>
              <a:t> - </a:t>
            </a:r>
            <a:r>
              <a:rPr lang="en-GB" sz="800" dirty="0" err="1">
                <a:solidFill>
                  <a:srgbClr val="93A1A1"/>
                </a:solidFill>
                <a:latin typeface="Lato"/>
              </a:rPr>
              <a:t>Levenez</a:t>
            </a:r>
            <a:r>
              <a:rPr lang="en-GB" sz="800" dirty="0">
                <a:solidFill>
                  <a:srgbClr val="93A1A1"/>
                </a:solidFill>
                <a:latin typeface="Lato"/>
              </a:rPr>
              <a:t> Unix History Diagram, Information on the history of IBM's AIX on </a:t>
            </a:r>
            <a:r>
              <a:rPr lang="en-GB" sz="800" dirty="0" err="1">
                <a:solidFill>
                  <a:srgbClr val="93A1A1"/>
                </a:solidFill>
                <a:latin typeface="Lato"/>
              </a:rPr>
              <a:t>ibm.com</a:t>
            </a:r>
            <a:r>
              <a:rPr lang="en-GB" sz="800" dirty="0">
                <a:solidFill>
                  <a:srgbClr val="93A1A1"/>
                </a:solidFill>
                <a:latin typeface="Lato"/>
              </a:rPr>
              <a:t>, CC BY-SA 3.0, https://</a:t>
            </a:r>
            <a:r>
              <a:rPr lang="en-GB" sz="800" dirty="0" err="1">
                <a:solidFill>
                  <a:srgbClr val="93A1A1"/>
                </a:solidFill>
                <a:latin typeface="Lato"/>
              </a:rPr>
              <a:t>commons.wikimedia.org</a:t>
            </a:r>
            <a:r>
              <a:rPr lang="en-GB" sz="800" dirty="0">
                <a:solidFill>
                  <a:srgbClr val="93A1A1"/>
                </a:solidFill>
                <a:latin typeface="Lato"/>
              </a:rPr>
              <a:t>/w/</a:t>
            </a:r>
            <a:r>
              <a:rPr lang="en-GB" sz="800" dirty="0" err="1">
                <a:solidFill>
                  <a:srgbClr val="93A1A1"/>
                </a:solidFill>
                <a:latin typeface="Lato"/>
              </a:rPr>
              <a:t>index.php?curid</a:t>
            </a:r>
            <a:r>
              <a:rPr lang="en-GB" sz="800" dirty="0">
                <a:solidFill>
                  <a:srgbClr val="93A1A1"/>
                </a:solidFill>
                <a:latin typeface="Lato"/>
              </a:rPr>
              <a:t>=1801948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505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773A-459C-FB4E-9DD1-8EBF0B1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 Text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BCEE-6B68-C54B-BD4C-A3B495BF1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Many editors available...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don't need X11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Vi/emacs extremely powerful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Gedit</a:t>
            </a:r>
            <a:r>
              <a:rPr lang="en-GB" dirty="0"/>
              <a:t> easier to get to grips with…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81634-85FF-4A46-838B-1BC60FE9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4E5902-B8D3-5F41-8FBE-0880ED0D1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12" y="2853389"/>
            <a:ext cx="3888740" cy="310271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BBC5AD-AC70-3D40-870A-C3692F6B2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95457"/>
              </p:ext>
            </p:extLst>
          </p:nvPr>
        </p:nvGraphicFramePr>
        <p:xfrm>
          <a:off x="872945" y="3731067"/>
          <a:ext cx="5927789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75280">
                  <a:extLst>
                    <a:ext uri="{9D8B030D-6E8A-4147-A177-3AD203B41FA5}">
                      <a16:colId xmlns:a16="http://schemas.microsoft.com/office/drawing/2014/main" val="3224609202"/>
                    </a:ext>
                  </a:extLst>
                </a:gridCol>
                <a:gridCol w="3052509">
                  <a:extLst>
                    <a:ext uri="{9D8B030D-6E8A-4147-A177-3AD203B41FA5}">
                      <a16:colId xmlns:a16="http://schemas.microsoft.com/office/drawing/2014/main" val="3598139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gedit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new empty file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89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gedit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list.txt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existing file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46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ctrl-o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250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ctrl-n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file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55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ctrl-s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save file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481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1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ctrl-q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39185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F2C647F-1763-0B4B-B884-952A78379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92" y="0"/>
            <a:ext cx="9482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EA82-8FF2-DE4F-B39C-46EDE748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Compressing and Uncompressing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E76F-51E5-284D-8A11-272CA95D7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Files can be compressed to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save disk space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improve network transfer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Most common: </a:t>
            </a:r>
            <a:r>
              <a:rPr lang="en-GB" dirty="0" err="1"/>
              <a:t>gzip</a:t>
            </a:r>
            <a:r>
              <a:rPr lang="en-GB" dirty="0"/>
              <a:t>, More efficient but slower: bzip2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69030-26E7-9B4F-BA88-C4DAFA7C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711F07-71E9-6444-AE5A-BE957DE34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58920"/>
              </p:ext>
            </p:extLst>
          </p:nvPr>
        </p:nvGraphicFramePr>
        <p:xfrm>
          <a:off x="1529080" y="3615266"/>
          <a:ext cx="95046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20097811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379142285"/>
                    </a:ext>
                  </a:extLst>
                </a:gridCol>
                <a:gridCol w="3068320">
                  <a:extLst>
                    <a:ext uri="{9D8B030D-6E8A-4147-A177-3AD203B41FA5}">
                      <a16:colId xmlns:a16="http://schemas.microsoft.com/office/drawing/2014/main" val="578676781"/>
                    </a:ext>
                  </a:extLst>
                </a:gridCol>
                <a:gridCol w="3408680">
                  <a:extLst>
                    <a:ext uri="{9D8B030D-6E8A-4147-A177-3AD203B41FA5}">
                      <a16:colId xmlns:a16="http://schemas.microsoft.com/office/drawing/2014/main" val="3661364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 b="1">
                          <a:effectLst/>
                          <a:latin typeface="inherit"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1" dirty="0">
                          <a:effectLst/>
                          <a:latin typeface="inherit"/>
                        </a:rPr>
                        <a:t>Suffix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1">
                          <a:effectLst/>
                          <a:latin typeface="inherit"/>
                        </a:rPr>
                        <a:t>Compressing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1">
                          <a:effectLst/>
                          <a:latin typeface="inherit"/>
                        </a:rPr>
                        <a:t>Uncompressing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87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compress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.Z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compress filename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uncompress</a:t>
                      </a:r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filename.Z</a:t>
                      </a:r>
                      <a:endParaRPr lang="en-GB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777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gzip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.gz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gzip filename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gunzip</a:t>
                      </a:r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filename.gz</a:t>
                      </a:r>
                      <a:endParaRPr lang="en-GB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53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bzip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.bz2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bzip2 filename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bunzip2 filename.bz2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8454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04AD-35EF-1545-AFAB-26DDB64F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 Archives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BF53-B022-0B43-BAD5-B245F0A176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tar allows combining of many files and directories into single file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Optionally may be compressed with compress, </a:t>
            </a:r>
            <a:r>
              <a:rPr lang="en-GB" dirty="0" err="1"/>
              <a:t>gzip</a:t>
            </a:r>
            <a:r>
              <a:rPr lang="en-GB" dirty="0"/>
              <a:t> or bzip2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GB" dirty="0"/>
              <a:t>takes filename as argument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fontAlgn="base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BDC16-8F2C-C747-AF96-143C85B1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8DA21C-80C5-4043-A9D2-482E9558A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00666"/>
              </p:ext>
            </p:extLst>
          </p:nvPr>
        </p:nvGraphicFramePr>
        <p:xfrm>
          <a:off x="6388721" y="1065723"/>
          <a:ext cx="3860631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8587">
                  <a:extLst>
                    <a:ext uri="{9D8B030D-6E8A-4147-A177-3AD203B41FA5}">
                      <a16:colId xmlns:a16="http://schemas.microsoft.com/office/drawing/2014/main" val="3093318797"/>
                    </a:ext>
                  </a:extLst>
                </a:gridCol>
                <a:gridCol w="3062044">
                  <a:extLst>
                    <a:ext uri="{9D8B030D-6E8A-4147-A177-3AD203B41FA5}">
                      <a16:colId xmlns:a16="http://schemas.microsoft.com/office/drawing/2014/main" val="2043622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  <a:cs typeface="Courier New" panose="02070309020205020404" pitchFamily="49" charset="0"/>
                        </a:rPr>
                        <a:t>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archive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1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  <a:cs typeface="Courier New" panose="02070309020205020404" pitchFamily="49" charset="0"/>
                        </a:rPr>
                        <a:t>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archive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1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  <a:cs typeface="Courier New" panose="02070309020205020404" pitchFamily="49" charset="0"/>
                        </a:rPr>
                        <a:t>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28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  <a:cs typeface="Courier New" panose="02070309020205020404" pitchFamily="49" charset="0"/>
                        </a:rPr>
                        <a:t>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extract archive contents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5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  <a:cs typeface="Courier New" panose="02070309020205020404" pitchFamily="49" charset="0"/>
                        </a:rPr>
                        <a:t>-v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verbose output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43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  <a:cs typeface="Courier New" panose="02070309020205020404" pitchFamily="49" charset="0"/>
                        </a:rPr>
                        <a:t>-z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gzip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6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" pitchFamily="2" charset="0"/>
                          <a:cs typeface="Courier New" panose="02070309020205020404" pitchFamily="49" charset="0"/>
                        </a:rPr>
                        <a:t>-j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bzip2 compression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578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C618B5-6305-3344-BDE2-B27F455E2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159365"/>
              </p:ext>
            </p:extLst>
          </p:nvPr>
        </p:nvGraphicFramePr>
        <p:xfrm>
          <a:off x="731520" y="3901440"/>
          <a:ext cx="1130808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020">
                  <a:extLst>
                    <a:ext uri="{9D8B030D-6E8A-4147-A177-3AD203B41FA5}">
                      <a16:colId xmlns:a16="http://schemas.microsoft.com/office/drawing/2014/main" val="2798361391"/>
                    </a:ext>
                  </a:extLst>
                </a:gridCol>
                <a:gridCol w="2827020">
                  <a:extLst>
                    <a:ext uri="{9D8B030D-6E8A-4147-A177-3AD203B41FA5}">
                      <a16:colId xmlns:a16="http://schemas.microsoft.com/office/drawing/2014/main" val="1775409482"/>
                    </a:ext>
                  </a:extLst>
                </a:gridCol>
                <a:gridCol w="2827020">
                  <a:extLst>
                    <a:ext uri="{9D8B030D-6E8A-4147-A177-3AD203B41FA5}">
                      <a16:colId xmlns:a16="http://schemas.microsoft.com/office/drawing/2014/main" val="4186295069"/>
                    </a:ext>
                  </a:extLst>
                </a:gridCol>
                <a:gridCol w="2827020">
                  <a:extLst>
                    <a:ext uri="{9D8B030D-6E8A-4147-A177-3AD203B41FA5}">
                      <a16:colId xmlns:a16="http://schemas.microsoft.com/office/drawing/2014/main" val="2971547211"/>
                    </a:ext>
                  </a:extLst>
                </a:gridCol>
              </a:tblGrid>
              <a:tr h="514434">
                <a:tc>
                  <a:txBody>
                    <a:bodyPr/>
                    <a:lstStyle/>
                    <a:p>
                      <a:pPr algn="l" fontAlgn="base"/>
                      <a:endParaRPr lang="en-GB" b="1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1" dirty="0">
                          <a:effectLst/>
                          <a:latin typeface="inherit"/>
                        </a:rPr>
                        <a:t>No compression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b="1" dirty="0" err="1">
                          <a:effectLst/>
                          <a:latin typeface="inherit"/>
                        </a:rPr>
                        <a:t>gzip</a:t>
                      </a:r>
                      <a:r>
                        <a:rPr lang="en-GB" b="1" dirty="0">
                          <a:effectLst/>
                          <a:latin typeface="inherit"/>
                        </a:rPr>
                        <a:t> compression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effectLst/>
                          <a:latin typeface="inherit"/>
                        </a:rPr>
                        <a:t>bzip2 compression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443257"/>
                  </a:ext>
                </a:extLst>
              </a:tr>
              <a:tr h="587926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Create archive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tar -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cvf</a:t>
                      </a:r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archive.tar</a:t>
                      </a:r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tar -cvzf archive.tar.gz 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tar -cvjf archive.tar.bz2 path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74508"/>
                  </a:ext>
                </a:extLst>
              </a:tr>
              <a:tr h="587926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List archive contents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tar -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tvf</a:t>
                      </a:r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archive.tar</a:t>
                      </a:r>
                      <a:endParaRPr lang="en-GB" sz="1200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tar -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ztvf</a:t>
                      </a:r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archive.tar.gz</a:t>
                      </a:r>
                      <a:endParaRPr lang="en-GB" sz="1200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tar -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jtvf</a:t>
                      </a:r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archive.tar.bz2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468224"/>
                  </a:ext>
                </a:extLst>
              </a:tr>
              <a:tr h="514434">
                <a:tc>
                  <a:txBody>
                    <a:bodyPr/>
                    <a:lstStyle/>
                    <a:p>
                      <a:pPr algn="l" fontAlgn="base"/>
                      <a:r>
                        <a:rPr lang="en-GB">
                          <a:effectLst/>
                          <a:latin typeface="inherit"/>
                        </a:rPr>
                        <a:t>Extract archive contents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tar -xvf archive.tar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tar -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zxvf</a:t>
                      </a:r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archive.tar</a:t>
                      </a:r>
                      <a:endParaRPr lang="en-GB" sz="1200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tar -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jvf</a:t>
                      </a:r>
                      <a:r>
                        <a:rPr lang="en-GB" sz="1200" dirty="0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ourier" pitchFamily="2" charset="0"/>
                          <a:cs typeface="Courier New" panose="02070309020205020404" pitchFamily="49" charset="0"/>
                        </a:rPr>
                        <a:t>archive.tar</a:t>
                      </a:r>
                      <a:endParaRPr lang="en-GB" sz="1200" dirty="0">
                        <a:effectLst/>
                        <a:latin typeface="Courier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792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9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DB4802-B0A5-E747-A50B-82B38AAD8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Managing Command Outputs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E5C979-D8DF-514A-A423-1EC96904EC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46DD2-847C-E242-A3DC-EC46A91A07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F1C792-8D7E-B045-9C4C-362BBC30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In, Out and Error Streams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CFE5D0-D441-B640-857A-40F14B622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Every </a:t>
            </a:r>
            <a:r>
              <a:rPr lang="en-GB" dirty="0" err="1"/>
              <a:t>linux</a:t>
            </a:r>
            <a:r>
              <a:rPr lang="en-GB" dirty="0"/>
              <a:t> process opens three streams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Associated with terminal by default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GB" b="1" dirty="0"/>
              <a:t>Standard input (0)</a:t>
            </a:r>
            <a:r>
              <a:rPr lang="en-GB" dirty="0"/>
              <a:t>: input typed in terminal presented to process as input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GB" b="1" dirty="0"/>
              <a:t>Standard output (1)</a:t>
            </a:r>
            <a:r>
              <a:rPr lang="en-GB" dirty="0"/>
              <a:t>: Output from process printed to terminal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GB" b="1" dirty="0"/>
              <a:t>Standard error (2)</a:t>
            </a:r>
            <a:r>
              <a:rPr lang="en-GB" dirty="0"/>
              <a:t>: Errors encountered may also be printed to terminal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dirty="0"/>
              <a:t>A well behaved Unix program is quiet…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These streams can be associated with other files if required: redirection</a:t>
            </a:r>
          </a:p>
        </p:txBody>
      </p:sp>
    </p:spTree>
    <p:extLst>
      <p:ext uri="{BB962C8B-B14F-4D97-AF65-F5344CB8AC3E}">
        <p14:creationId xmlns:p14="http://schemas.microsoft.com/office/powerpoint/2010/main" val="28817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4F45E-058F-5546-B2D9-2858E302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1C8C0-D60F-6F40-AC7C-C101CE6A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441451"/>
            <a:ext cx="11159067" cy="4686299"/>
          </a:xfrm>
        </p:spPr>
        <p:txBody>
          <a:bodyPr>
            <a:normAutofit fontScale="92500" lnSpcReduction="100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Under bash shell: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These operators can also be combined</a:t>
            </a:r>
          </a:p>
          <a:p>
            <a:pPr marL="355600" lvl="2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myprogram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&lt; data &gt;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out.txt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2&gt;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err.txt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./</a:t>
            </a: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redirection.py</a:t>
            </a: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GB" sz="2100" dirty="0"/>
              <a:t>reads STDIN and writes to STDOUT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./</a:t>
            </a: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redirection.py</a:t>
            </a: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 &lt; list1.txt &gt; </a:t>
            </a: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out.txt</a:t>
            </a: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 2&gt; </a:t>
            </a: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err.txt</a:t>
            </a:r>
            <a:endParaRPr lang="en-GB" sz="1800" dirty="0"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847F5-ABE7-904A-BB3A-5FCFCF06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2CAF54-25C3-AE4C-8BDD-5EF989A11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6800"/>
              </p:ext>
            </p:extLst>
          </p:nvPr>
        </p:nvGraphicFramePr>
        <p:xfrm>
          <a:off x="516467" y="1841304"/>
          <a:ext cx="1039537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708">
                  <a:extLst>
                    <a:ext uri="{9D8B030D-6E8A-4147-A177-3AD203B41FA5}">
                      <a16:colId xmlns:a16="http://schemas.microsoft.com/office/drawing/2014/main" val="1443441111"/>
                    </a:ext>
                  </a:extLst>
                </a:gridCol>
                <a:gridCol w="5218748">
                  <a:extLst>
                    <a:ext uri="{9D8B030D-6E8A-4147-A177-3AD203B41FA5}">
                      <a16:colId xmlns:a16="http://schemas.microsoft.com/office/drawing/2014/main" val="1057543436"/>
                    </a:ext>
                  </a:extLst>
                </a:gridCol>
                <a:gridCol w="4083917">
                  <a:extLst>
                    <a:ext uri="{9D8B030D-6E8A-4147-A177-3AD203B41FA5}">
                      <a16:colId xmlns:a16="http://schemas.microsoft.com/office/drawing/2014/main" val="2287066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42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STDOUT to new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out.txt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myprogram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&gt;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out.txt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2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Append STDOUT to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out.txt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myprogram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&gt;&gt;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out.txt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34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STDERR to new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err.txt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myprogram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2&gt;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err.txt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9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Append STDERR to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err.txt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myprogram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2&gt;&gt;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err.txt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56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 STDERR and STDOUT to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all_out.txt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myprogram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&amp;&gt;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all_out.txt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62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output from </a:t>
                      </a:r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 &lt; </a:t>
                      </a:r>
                      <a:r>
                        <a:rPr lang="en-GB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myprogram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74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44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CEAE-44C0-0641-B346-21AD7AA9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9016-50CA-444E-A9DD-A269EAD4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020571"/>
            <a:ext cx="11159067" cy="2917189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Pipes allow output of one program to be sent to the input of another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Chain multiple commands together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Increased efficiency: save writing data to disk and rereading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dirty="0"/>
              <a:t> symbol denotes use of pipe on command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Now try it</a:t>
            </a:r>
            <a:r>
              <a:rPr lang="en-GB" dirty="0"/>
              <a:t>: send the output of the date command to </a:t>
            </a:r>
            <a:r>
              <a:rPr lang="en-GB" dirty="0" err="1"/>
              <a:t>redirection.py</a:t>
            </a:r>
            <a:endParaRPr lang="en-GB" dirty="0"/>
          </a:p>
          <a:p>
            <a:pPr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date|./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redirection.py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9AE8E-4855-6B4C-8519-347AC7D4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8EE24-FF97-5B42-BE84-3C63C6132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Process Management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0036CB-E7EE-2249-916D-679038D19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9D78E-AB09-4948-99AC-2C6AAC2F57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D3102-7A6A-0C48-8C43-8F0BCC28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Foreground and Background Jobs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DE32FF-9715-B344-AB4C-619B9A28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Multiple jobs can be started from same shell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Job currently attached to terminal: foreground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Job detached from terminal: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Jobs are started in foreground by default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Starting a job in the background: add ‘</a:t>
            </a: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&amp;</a:t>
            </a:r>
            <a:r>
              <a:rPr lang="en-GB" dirty="0"/>
              <a:t>’</a:t>
            </a:r>
          </a:p>
          <a:p>
            <a:pPr lvl="1" indent="0">
              <a:buNone/>
            </a:pP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mycommand</a:t>
            </a: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 &amp;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Putting a running foreground job into the background: </a:t>
            </a: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CTRL-Z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/>
              <a:t>and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bg</a:t>
            </a:r>
            <a:endParaRPr lang="en-GB" sz="1800" dirty="0">
              <a:latin typeface="Courier" pitchFamily="2" charset="0"/>
              <a:cs typeface="Courier New" panose="02070309020205020404" pitchFamily="49" charset="0"/>
            </a:endParaRPr>
          </a:p>
          <a:p>
            <a:pPr marL="357188" lvl="2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./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sleepy.py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57188" lvl="2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^Z</a:t>
            </a:r>
          </a:p>
          <a:p>
            <a:pPr marL="357188" lvl="2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[1]+  Stopped                 ./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sleepy.py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57188" lvl="2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bg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57188" lvl="2" indent="0">
              <a:spcBef>
                <a:spcPts val="0"/>
              </a:spcBef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[1]+ ./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sleepy.py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&amp;</a:t>
            </a:r>
          </a:p>
        </p:txBody>
      </p:sp>
    </p:spTree>
    <p:extLst>
      <p:ext uri="{BB962C8B-B14F-4D97-AF65-F5344CB8AC3E}">
        <p14:creationId xmlns:p14="http://schemas.microsoft.com/office/powerpoint/2010/main" val="864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4A1E-9665-764D-8721-B153A5D8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Background Jobs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95AF-A8FE-D349-A3B3-EBCEA92B6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jobs are running in this shell? : </a:t>
            </a: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Each job is given a job id when started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jobs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[1]- Running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rstudio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&amp;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[2]+ Stopped vim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To bring a specific job to the foreground: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</a:t>
            </a:r>
            <a:r>
              <a:rPr lang="en-GB" dirty="0"/>
              <a:t> 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fg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%2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%2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Ending a job: kill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kill %1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[1]+  Terminated: 15          ./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sleepy.py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580DB-7277-8345-99EF-162901B6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AD8A7-9E76-524E-A38F-F9B910F3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3EF53-1C59-CF4C-A8F4-B9AFC93CC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Linux can be found running 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Servers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HPC systems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Desktops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Laptops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Mobile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Today we will be connecting to a </a:t>
            </a:r>
            <a:r>
              <a:rPr lang="en-GB" dirty="0" err="1"/>
              <a:t>linux</a:t>
            </a:r>
            <a:r>
              <a:rPr lang="en-GB" dirty="0"/>
              <a:t> server over the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95C-F91F-EF49-84D7-CFC72E15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95B4-8994-E248-BE4C-7540B361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Jobs Running...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E366-B3D0-E14D-9D46-2037332F8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Exiting the shell will kill running 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options to keep jobs running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Don’t do this on the cluster login node!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C3BC7-3C84-B140-9BB5-367A4631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50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B53AE8-D4ED-FC41-BD87-CB44C272E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756972"/>
              </p:ext>
            </p:extLst>
          </p:nvPr>
        </p:nvGraphicFramePr>
        <p:xfrm>
          <a:off x="516468" y="3218180"/>
          <a:ext cx="1100497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93">
                  <a:extLst>
                    <a:ext uri="{9D8B030D-6E8A-4147-A177-3AD203B41FA5}">
                      <a16:colId xmlns:a16="http://schemas.microsoft.com/office/drawing/2014/main" val="4267893612"/>
                    </a:ext>
                  </a:extLst>
                </a:gridCol>
                <a:gridCol w="7284719">
                  <a:extLst>
                    <a:ext uri="{9D8B030D-6E8A-4147-A177-3AD203B41FA5}">
                      <a16:colId xmlns:a16="http://schemas.microsoft.com/office/drawing/2014/main" val="3546285855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940279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81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nohup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Prevents HUP (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hangup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signal from affecting job. Job needs to be started with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nohup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command.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Stdout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written to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nohup.out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file by default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nohup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mycommand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&amp;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57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disown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Backgrounded job detached from terminal.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Stdout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lost unless already redirected to file.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disown %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jobid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2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5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1FFA-6A21-F74E-BE5A-228F03666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Viewing Running Processes…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E85F-B6BC-6448-8560-ED679C08C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running program creates a </a:t>
            </a:r>
            <a:r>
              <a:rPr lang="en-GB" i="1" dirty="0"/>
              <a:t>process</a:t>
            </a:r>
            <a:r>
              <a:rPr lang="en-GB" dirty="0"/>
              <a:t> on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Every process is recorded in the </a:t>
            </a:r>
            <a:r>
              <a:rPr lang="en-GB" i="1" dirty="0"/>
              <a:t>process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can be interrogated using the </a:t>
            </a:r>
            <a:r>
              <a:rPr lang="en-GB" dirty="0" err="1"/>
              <a:t>ps</a:t>
            </a:r>
            <a:r>
              <a:rPr lang="en-GB" dirty="0"/>
              <a:t> command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ps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PID TTY TIME CMD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27934 pts/1 00:00:00 bash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27956 pts/1 00:00:00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ps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ps</a:t>
            </a:r>
            <a:r>
              <a:rPr lang="en-GB" dirty="0"/>
              <a:t> takes many options: </a:t>
            </a:r>
            <a:r>
              <a:rPr lang="en-GB" sz="1800" dirty="0">
                <a:latin typeface="Courier" pitchFamily="2" charset="0"/>
                <a:cs typeface="Courier New" panose="02070309020205020404" pitchFamily="49" charset="0"/>
              </a:rPr>
              <a:t>-f</a:t>
            </a:r>
            <a:r>
              <a:rPr lang="en-GB" dirty="0"/>
              <a:t>: full output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ps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–f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PID PPID C STIME TTY TIME CMD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27934 27933 0 Mar01 pts/1 00:00:00 bash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27956 27953 0 Mar01 pts/1 00:00:00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ps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6D4FD-94E4-B640-B3C4-CB7C3B9D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D7D7-5E39-7E42-8D94-1605A77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Killing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CB2C-BB05-CD46-A912-29E2E584A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Sometimes it is necessary to kill a running process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You need to know its PID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Find from </a:t>
            </a: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ps</a:t>
            </a:r>
            <a:r>
              <a:rPr lang="en-GB" dirty="0"/>
              <a:t> output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Use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GB" sz="1800" dirty="0" err="1">
                <a:latin typeface="Courier" pitchFamily="2" charset="0"/>
                <a:cs typeface="Courier New" panose="02070309020205020404" pitchFamily="49" charset="0"/>
              </a:rPr>
              <a:t>pidof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/>
              <a:t>progname</a:t>
            </a:r>
            <a:endParaRPr lang="en-GB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The kill command sends a </a:t>
            </a:r>
            <a:r>
              <a:rPr lang="en-GB" i="1" dirty="0"/>
              <a:t>signal</a:t>
            </a:r>
            <a:r>
              <a:rPr lang="en-GB" dirty="0"/>
              <a:t> to a process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Each signal is given a number – there are 31 signals available…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Default: SIGTERM (15) - stop in orderly fashion</a:t>
            </a:r>
          </a:p>
          <a:p>
            <a:pPr marL="700088" lvl="1" indent="-342900" fontAlgn="base">
              <a:buFont typeface="Arial" panose="020B0604020202020204" pitchFamily="34" charset="0"/>
              <a:buChar char="•"/>
            </a:pPr>
            <a:r>
              <a:rPr lang="en-GB" dirty="0"/>
              <a:t>SIGKILL (9) - Kill abruptly by 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Only use SIGKILL if SIGTERM doesn't work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kill 29734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kill -9 29734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-bash-4.1$ kill –s KILL 29734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7CD49-56EC-7046-A2E9-D7D283EB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3F63E-B71F-8545-99F1-F7036306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Management – Now Try 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D4901-1195-B041-AD25-5AD644F9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a second terminal window and login again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Start the 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./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sleepy.py</a:t>
            </a:r>
            <a:r>
              <a:rPr lang="en-GB" dirty="0"/>
              <a:t> script in one 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the other terminal, use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ps</a:t>
            </a:r>
            <a:r>
              <a:rPr lang="en-GB" dirty="0"/>
              <a:t> to view your processes and find the PID for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sleepy.py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ps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–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eaf|grep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–e sleepy –e username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Try killing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sleepy.py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what happened?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If that didn't work, what do you do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3A581-EE71-C349-B538-EB24E74E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8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375B4D-F649-F649-A9BF-19C37A3FB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Transferring Data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9897CF-755F-D745-8C8E-2F68C5FD38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66082-0EC3-A344-B6A7-1A79F817BA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6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51E43A-3837-BA44-ADDD-3CC4E596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Beware of Line Endings…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A25AA-014F-4244-A56F-1E5B11AC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127251"/>
            <a:ext cx="11159067" cy="27952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Windows and Linux/</a:t>
            </a:r>
            <a:r>
              <a:rPr lang="en-GB" dirty="0" err="1"/>
              <a:t>MacOS</a:t>
            </a:r>
            <a:r>
              <a:rPr lang="en-GB" dirty="0"/>
              <a:t> encode line endings differently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Unix: 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\n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Windows: 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\r\n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Remember this when moving files between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Unix text file on Windows - appear all on one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 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dos2unix</a:t>
            </a:r>
            <a:r>
              <a:rPr lang="en-GB" dirty="0"/>
              <a:t> and 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unix2dos</a:t>
            </a:r>
            <a:r>
              <a:rPr lang="en-GB" dirty="0"/>
              <a:t> to convert between formats</a:t>
            </a:r>
          </a:p>
        </p:txBody>
      </p:sp>
    </p:spTree>
    <p:extLst>
      <p:ext uri="{BB962C8B-B14F-4D97-AF65-F5344CB8AC3E}">
        <p14:creationId xmlns:p14="http://schemas.microsoft.com/office/powerpoint/2010/main" val="36206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047EC3-FC93-9E49-806C-8E02E104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Downloading via HTTP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C6CC86-ED60-CF45-8D85-F7DD534F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066291"/>
            <a:ext cx="11159067" cy="3374389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Data often made available on webservers via HTTP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Preferable to use https - encrypted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GB" dirty="0"/>
              <a:t>Run web browser (needs X11)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GB" dirty="0" err="1"/>
              <a:t>wget</a:t>
            </a:r>
            <a:r>
              <a:rPr lang="en-GB" dirty="0"/>
              <a:t>/curl</a:t>
            </a:r>
          </a:p>
          <a:p>
            <a:pPr marL="723900" lvl="3" indent="0" fontAlgn="base">
              <a:buNone/>
            </a:pP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	curl -O http://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www.myserver.org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/path/to/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myfile.gz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 </a:t>
            </a:r>
          </a:p>
          <a:p>
            <a:pPr marL="723900" lvl="3" indent="0" fontAlgn="base">
              <a:buNone/>
            </a:pP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wget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 http://www.myserver.org/path/to/myfile.gz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 err="1"/>
              <a:t>wget</a:t>
            </a:r>
            <a:r>
              <a:rPr lang="en-GB" dirty="0"/>
              <a:t> also supports recursive retrieval</a:t>
            </a:r>
          </a:p>
          <a:p>
            <a:pPr marL="355600" lvl="2" indent="0">
              <a:buNone/>
            </a:pP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wget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 -r -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A.gz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 http://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www.myserver.org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/path/to/</a:t>
            </a:r>
            <a:r>
              <a:rPr lang="en-GB" sz="2000" dirty="0" err="1">
                <a:latin typeface="Courier" pitchFamily="2" charset="0"/>
                <a:cs typeface="Courier New" panose="02070309020205020404" pitchFamily="49" charset="0"/>
              </a:rPr>
              <a:t>gzips</a:t>
            </a:r>
            <a:endParaRPr lang="en-GB" sz="2000" dirty="0">
              <a:latin typeface="Courier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E117-AD01-7F4B-B1A1-F14ADBB2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Uploads/Downloads with FTP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2B84-1722-B642-BB09-F1DACF738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File Transfer Protocol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unencrypted - credentials exposed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Often used for anonymous downloads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Interactive client: ftp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Also supported by </a:t>
            </a:r>
            <a:r>
              <a:rPr lang="en-GB" dirty="0" err="1"/>
              <a:t>wget</a:t>
            </a:r>
            <a:r>
              <a:rPr lang="en-GB" dirty="0"/>
              <a:t> &amp; curl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curl -u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username:password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ftp://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myserver.org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/path/to/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dir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curl -u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username:password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ftp://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myserver.org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/path/to/file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curl -T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file.zip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-u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username:password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ftp://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myserver.org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/path/to/file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wget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ftp://username:password@myserver.org/path/to/file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wget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-r ftp://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username:password@myserver.org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/path/to/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dir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57188-73B2-624D-A1CD-049DA139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8437-7BDC-FC49-98D5-68415A42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SCP/SFTP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8C031-5F04-9B40-A975-D6BF56AAC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096771"/>
            <a:ext cx="11159067" cy="2581909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Secure </a:t>
            </a:r>
            <a:r>
              <a:rPr lang="en-GB" dirty="0" err="1"/>
              <a:t>CoPy</a:t>
            </a:r>
            <a:r>
              <a:rPr lang="en-GB" dirty="0"/>
              <a:t> and Secure FTP based on SSH protocol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Can typically be used to any machine supporting SSH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Fully encrypted</a:t>
            </a:r>
          </a:p>
          <a:p>
            <a:pPr marL="355600" lvl="2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scp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filename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username@myserver.org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:/path/to/upload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scp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username@myserver.org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:/path/to/download filename </a:t>
            </a:r>
            <a:br>
              <a:rPr lang="en-GB" dirty="0">
                <a:latin typeface="Courier" pitchFamily="2" charset="0"/>
                <a:cs typeface="Courier New" panose="02070309020205020404" pitchFamily="49" charset="0"/>
              </a:rPr>
            </a:b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scp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-r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username@myserver.org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:/path/to/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dir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D18BC-AF88-7345-A3E8-ADF142F5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3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419B-0A25-DD4B-8256-0BFFA2DE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SCP Client for </a:t>
            </a:r>
            <a:r>
              <a:rPr lang="en-GB" dirty="0" err="1"/>
              <a:t>Windows:WinSCP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CC77-FEDD-4A4B-AF21-FD55E1A9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8" y="1593851"/>
            <a:ext cx="4808568" cy="46862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Start WinSCP from Apps Anywhere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Enter hostname and credentials</a:t>
            </a:r>
            <a:br>
              <a:rPr lang="en-GB" dirty="0"/>
            </a:br>
            <a:r>
              <a:rPr lang="en-GB" dirty="0"/>
              <a:t>Click ‘Login’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Accept key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Left hand pane: Local directory</a:t>
            </a:r>
            <a:br>
              <a:rPr lang="en-GB" dirty="0"/>
            </a:br>
            <a:r>
              <a:rPr lang="en-GB" dirty="0"/>
              <a:t>Right hand pane: Remote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Navigate in each pane to required directories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Drag and drop files in either direction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6FDE1-CE33-864A-A7C0-091060CE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0A239-991B-D549-BDAF-72C9DF9DC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16" y="1430213"/>
            <a:ext cx="6102936" cy="3921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3A948-B4C7-B940-A4EF-7ED820434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83" y="1951243"/>
            <a:ext cx="4064000" cy="273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743742-D2EA-2043-879F-D7D473036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6" y="1264022"/>
            <a:ext cx="5821939" cy="46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5ED02C-C669-954C-8A50-2AA57CCB0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Logging in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E8F6C02-3ADE-AC4B-9091-72672C3820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411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9534-3378-1447-BD5C-B916D61C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SCP GUI for </a:t>
            </a:r>
            <a:r>
              <a:rPr lang="en-GB" dirty="0" err="1"/>
              <a:t>MacOS</a:t>
            </a:r>
            <a:r>
              <a:rPr lang="en-GB" dirty="0"/>
              <a:t>: </a:t>
            </a:r>
            <a:r>
              <a:rPr lang="en-GB" dirty="0" err="1"/>
              <a:t>Cyberduck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BD7EB1-649C-9443-B52B-B890B999A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2159000"/>
            <a:ext cx="7670800" cy="3556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C01DF-89F6-B749-9574-CF6F307C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D1774-1CE5-734C-BB6E-CEF6DF926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1708150"/>
            <a:ext cx="6388100" cy="3441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1FABF-C991-A944-98F9-940EF03D3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2254250"/>
            <a:ext cx="7632700" cy="2349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1A8C0-7358-0549-98F8-514C13B574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1408430"/>
            <a:ext cx="7683500" cy="471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AFA3A6-3DE9-EF41-87B5-105EE6EF4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1873250"/>
            <a:ext cx="76327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3E64-DB07-574A-8DF5-CD8FD66A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3A551-1F3A-704A-809D-EA913C22B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covered: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</a:t>
            </a:r>
            <a:r>
              <a:rPr lang="en-GB" dirty="0" err="1"/>
              <a:t>linux</a:t>
            </a:r>
            <a:r>
              <a:rPr lang="en-GB" dirty="0"/>
              <a:t>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login to a 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enter 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navigate the filesystem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Users and permissions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Basic file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Managing command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Managing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Transferring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E6227-06A0-4040-AB1A-830A3BC2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414A5-478F-C44E-B196-CB303B9303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EFD34-7B11-4D44-81B8-19AE39849E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</p:spPr>
        <p:txBody>
          <a:bodyPr/>
          <a:lstStyle/>
          <a:p>
            <a:fld id="{E89BC60F-F4BF-4EE8-9F02-8A0093F1814F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53324-FF4C-2647-92BC-4135E64C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Requirements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FDBEA9-BF7B-6549-A60E-F7F270DCD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6862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Account credentials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SSH client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 err="1"/>
              <a:t>PuTTY</a:t>
            </a:r>
            <a:endParaRPr lang="en-GB" dirty="0"/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Terminal and </a:t>
            </a:r>
            <a:r>
              <a:rPr lang="en-GB" dirty="0" err="1"/>
              <a:t>OpenSSH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X11 server (optional, for GUI tools)</a:t>
            </a:r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 err="1"/>
              <a:t>Xming</a:t>
            </a:r>
            <a:endParaRPr lang="en-GB" dirty="0"/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 err="1"/>
              <a:t>Xquartz</a:t>
            </a:r>
            <a:endParaRPr lang="en-GB" dirty="0"/>
          </a:p>
          <a:p>
            <a:pPr marL="1055688" lvl="2" indent="-342900">
              <a:buFont typeface="Arial" panose="020B0604020202020204" pitchFamily="34" charset="0"/>
              <a:buChar char="•"/>
            </a:pPr>
            <a:r>
              <a:rPr lang="en-GB" dirty="0"/>
              <a:t>XFree86</a:t>
            </a:r>
          </a:p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A5BB07-635D-B143-860E-0FBC952CFA3C}"/>
              </a:ext>
            </a:extLst>
          </p:cNvPr>
          <p:cNvGrpSpPr/>
          <p:nvPr/>
        </p:nvGrpSpPr>
        <p:grpSpPr>
          <a:xfrm>
            <a:off x="714587" y="2812705"/>
            <a:ext cx="812160" cy="432000"/>
            <a:chOff x="607907" y="2812705"/>
            <a:chExt cx="812160" cy="432000"/>
          </a:xfrm>
        </p:grpSpPr>
        <p:pic>
          <p:nvPicPr>
            <p:cNvPr id="11" name="Picture 10" title="Linux">
              <a:extLst>
                <a:ext uri="{FF2B5EF4-FFF2-40B4-BE49-F238E27FC236}">
                  <a16:creationId xmlns:a16="http://schemas.microsoft.com/office/drawing/2014/main" id="{F3A51E80-7E46-F34F-AAD7-8C53ADFBA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67" y="2812705"/>
              <a:ext cx="363600" cy="431362"/>
            </a:xfrm>
            <a:prstGeom prst="rect">
              <a:avLst/>
            </a:prstGeom>
          </p:spPr>
        </p:pic>
        <p:pic>
          <p:nvPicPr>
            <p:cNvPr id="13" name="Picture 12" title="MacOS">
              <a:extLst>
                <a:ext uri="{FF2B5EF4-FFF2-40B4-BE49-F238E27FC236}">
                  <a16:creationId xmlns:a16="http://schemas.microsoft.com/office/drawing/2014/main" id="{71765D3A-1014-EF43-9394-421DBEA2E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07" y="2812705"/>
              <a:ext cx="432000" cy="4320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5D787E-0C5C-AC45-A9CC-96F58122E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67" y="2378840"/>
            <a:ext cx="432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3E9516-7FF5-5F42-A08E-D971A9DD5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0" y="3674240"/>
            <a:ext cx="432000" cy="432000"/>
          </a:xfrm>
          <a:prstGeom prst="rect">
            <a:avLst/>
          </a:prstGeom>
        </p:spPr>
      </p:pic>
      <p:pic>
        <p:nvPicPr>
          <p:cNvPr id="29" name="Picture 28" title="Linux">
            <a:extLst>
              <a:ext uri="{FF2B5EF4-FFF2-40B4-BE49-F238E27FC236}">
                <a16:creationId xmlns:a16="http://schemas.microsoft.com/office/drawing/2014/main" id="{5367A23C-5D06-FB41-BA02-5C328D15B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00" y="4552121"/>
            <a:ext cx="363600" cy="431362"/>
          </a:xfrm>
          <a:prstGeom prst="rect">
            <a:avLst/>
          </a:prstGeom>
        </p:spPr>
      </p:pic>
      <p:pic>
        <p:nvPicPr>
          <p:cNvPr id="30" name="Picture 29" title="MacOS">
            <a:extLst>
              <a:ext uri="{FF2B5EF4-FFF2-40B4-BE49-F238E27FC236}">
                <a16:creationId xmlns:a16="http://schemas.microsoft.com/office/drawing/2014/main" id="{0603383E-F6CA-D84F-8C7C-FAC520A2D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67" y="410716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AE47-F6FC-A347-9D2D-E41EA124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Software on Training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2004-E385-5F48-BA4C-ADDA0921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971246"/>
            <a:ext cx="5338901" cy="29941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Software made available through ‘Apps Anywhere’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Login with </a:t>
            </a:r>
            <a:r>
              <a:rPr lang="en-US" dirty="0" err="1"/>
              <a:t>UoD</a:t>
            </a:r>
            <a:r>
              <a:rPr lang="en-US" dirty="0"/>
              <a:t> credentials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Type name of software in ‘Search Apps’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Mouse-over package and click ‘Launch’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0066D-F8B0-D240-A850-448F8B6C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0CDD0-1CCF-DD44-8EE5-EF6C5516C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65" y="2730637"/>
            <a:ext cx="838200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14F86-9260-D745-8EF3-6CE4A50A3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69" y="2485525"/>
            <a:ext cx="5123782" cy="137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3AF847-0F94-A649-9F88-773E2770A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94" y="1811053"/>
            <a:ext cx="5765132" cy="33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6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D4F1-FA8A-9146-B69C-30319052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          - starting </a:t>
            </a:r>
            <a:r>
              <a:rPr lang="en-GB" dirty="0" err="1"/>
              <a:t>Xming</a:t>
            </a:r>
            <a:r>
              <a:rPr lang="en-GB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E32C5E-8D55-9542-8E5A-A149891AC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10" y="542558"/>
            <a:ext cx="720000" cy="72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C60F5-8A67-3649-95B0-B9375315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9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9423F0-CF86-8F42-B1B1-E2EBAA6CE704}"/>
              </a:ext>
            </a:extLst>
          </p:cNvPr>
          <p:cNvSpPr txBox="1">
            <a:spLocks/>
          </p:cNvSpPr>
          <p:nvPr/>
        </p:nvSpPr>
        <p:spPr>
          <a:xfrm>
            <a:off x="851748" y="1593851"/>
            <a:ext cx="6162370" cy="46862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6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Start </a:t>
            </a:r>
            <a:r>
              <a:rPr lang="en-GB" dirty="0" err="1"/>
              <a:t>Xming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Step through series of preferences dialogs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Nothing obviously running but…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67C77-2B38-9546-8AE5-FEE510771891}"/>
              </a:ext>
            </a:extLst>
          </p:cNvPr>
          <p:cNvSpPr txBox="1"/>
          <p:nvPr/>
        </p:nvSpPr>
        <p:spPr>
          <a:xfrm>
            <a:off x="-4404732" y="-1182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BD1D8-AA13-DF4E-9894-9A4C59738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593851"/>
            <a:ext cx="4749800" cy="368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711F69-5FF1-0748-B5D6-0C68E337C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578937"/>
            <a:ext cx="4749800" cy="368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9AF575-2C66-A848-B94B-3EFFA2D0A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564023"/>
            <a:ext cx="4749800" cy="368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D35643-00EC-5940-A87F-346EAB90E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1564023"/>
            <a:ext cx="4749800" cy="368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4E3265-7FDE-3D49-9B4F-9444AC8CA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90" y="3238545"/>
            <a:ext cx="4595420" cy="39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versity of Dundee">
  <a:themeElements>
    <a:clrScheme name="University of Dundee colours">
      <a:dk1>
        <a:srgbClr val="464646"/>
      </a:dk1>
      <a:lt1>
        <a:sysClr val="window" lastClr="FFFFFF"/>
      </a:lt1>
      <a:dk2>
        <a:srgbClr val="DDD9D6"/>
      </a:dk2>
      <a:lt2>
        <a:srgbClr val="FFFFFF"/>
      </a:lt2>
      <a:accent1>
        <a:srgbClr val="4365E2"/>
      </a:accent1>
      <a:accent2>
        <a:srgbClr val="A1B2F0"/>
      </a:accent2>
      <a:accent3>
        <a:srgbClr val="FF6264"/>
      </a:accent3>
      <a:accent4>
        <a:srgbClr val="FFB0B1"/>
      </a:accent4>
      <a:accent5>
        <a:srgbClr val="01D17C"/>
      </a:accent5>
      <a:accent6>
        <a:srgbClr val="80E8BD"/>
      </a:accent6>
      <a:hlink>
        <a:srgbClr val="4365E2"/>
      </a:hlink>
      <a:folHlink>
        <a:srgbClr val="FF626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-of-Dundee-Template-169" id="{D769A880-EF92-7A44-BF1F-1A33DC9E9DE9}" vid="{8F2C6689-F518-4C43-8E99-323C90CDD1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Dundee</Template>
  <TotalTime>11169</TotalTime>
  <Words>2784</Words>
  <Application>Microsoft Macintosh PowerPoint</Application>
  <PresentationFormat>Widescreen</PresentationFormat>
  <Paragraphs>669</Paragraphs>
  <Slides>62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Courier</vt:lpstr>
      <vt:lpstr>Courier New</vt:lpstr>
      <vt:lpstr>inherit</vt:lpstr>
      <vt:lpstr>Lato</vt:lpstr>
      <vt:lpstr>University of Dundee</vt:lpstr>
      <vt:lpstr>Introduction to Linux</vt:lpstr>
      <vt:lpstr>The Data Analysis Group</vt:lpstr>
      <vt:lpstr>What is Unix</vt:lpstr>
      <vt:lpstr>Unix History (simplified... )</vt:lpstr>
      <vt:lpstr>Linux</vt:lpstr>
      <vt:lpstr>Logging in</vt:lpstr>
      <vt:lpstr>Requirements </vt:lpstr>
      <vt:lpstr>Finding Software on Training Machines</vt:lpstr>
      <vt:lpstr>WINDOWS           - starting Xming </vt:lpstr>
      <vt:lpstr>WINDOWS            - PuTTY </vt:lpstr>
      <vt:lpstr>MACOS/Linux</vt:lpstr>
      <vt:lpstr>First time login…</vt:lpstr>
      <vt:lpstr>What am I looking at?</vt:lpstr>
      <vt:lpstr>Entering Commands</vt:lpstr>
      <vt:lpstr>Running a Simple Command</vt:lpstr>
      <vt:lpstr>Some example files…</vt:lpstr>
      <vt:lpstr>Command Arguments</vt:lpstr>
      <vt:lpstr>Command Options</vt:lpstr>
      <vt:lpstr>Combining Options and Arguments</vt:lpstr>
      <vt:lpstr>Wildcards</vt:lpstr>
      <vt:lpstr>Getting Help</vt:lpstr>
      <vt:lpstr>Files and Directories</vt:lpstr>
      <vt:lpstr>Files</vt:lpstr>
      <vt:lpstr>File Naming</vt:lpstr>
      <vt:lpstr>Directories</vt:lpstr>
      <vt:lpstr>The Linux Filesystem Layout</vt:lpstr>
      <vt:lpstr>Paths</vt:lpstr>
      <vt:lpstr>Your Home Directory</vt:lpstr>
      <vt:lpstr>Navigating the Filesystem</vt:lpstr>
      <vt:lpstr>ls - Many Options to Tailor Output</vt:lpstr>
      <vt:lpstr>Disk usage reporting</vt:lpstr>
      <vt:lpstr>Users and Permissions</vt:lpstr>
      <vt:lpstr>Users and Groups</vt:lpstr>
      <vt:lpstr>File and Directory Permissions</vt:lpstr>
      <vt:lpstr>What Permissions Allow</vt:lpstr>
      <vt:lpstr>Changing Permissions</vt:lpstr>
      <vt:lpstr>Working with files</vt:lpstr>
      <vt:lpstr>Basic File Operations</vt:lpstr>
      <vt:lpstr>Viewing Text Files</vt:lpstr>
      <vt:lpstr>Editing Text Files</vt:lpstr>
      <vt:lpstr>Compressing and Uncompressing Files</vt:lpstr>
      <vt:lpstr>Tar Archives</vt:lpstr>
      <vt:lpstr>Managing Command Outputs</vt:lpstr>
      <vt:lpstr>In, Out and Error Streams</vt:lpstr>
      <vt:lpstr>Redirection</vt:lpstr>
      <vt:lpstr>Pipes</vt:lpstr>
      <vt:lpstr>Process Management</vt:lpstr>
      <vt:lpstr>Foreground and Background Jobs</vt:lpstr>
      <vt:lpstr>Managing Background Jobs </vt:lpstr>
      <vt:lpstr>Keeping Jobs Running...</vt:lpstr>
      <vt:lpstr>Viewing Running Processes…</vt:lpstr>
      <vt:lpstr>Killing Processes</vt:lpstr>
      <vt:lpstr>Process Management – Now Try It…</vt:lpstr>
      <vt:lpstr>Transferring Data</vt:lpstr>
      <vt:lpstr>Beware of Line Endings…</vt:lpstr>
      <vt:lpstr>Downloading via HTTP</vt:lpstr>
      <vt:lpstr>Uploads/Downloads with FTP</vt:lpstr>
      <vt:lpstr>SCP/SFTP</vt:lpstr>
      <vt:lpstr>SCP Client for Windows:WinSCP</vt:lpstr>
      <vt:lpstr>SCP GUI for MacOS: Cyberduck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Linux</dc:title>
  <dc:creator>James Abbott (Staff)</dc:creator>
  <cp:lastModifiedBy>James Abbott (Staff)</cp:lastModifiedBy>
  <cp:revision>96</cp:revision>
  <dcterms:created xsi:type="dcterms:W3CDTF">2018-03-23T11:45:48Z</dcterms:created>
  <dcterms:modified xsi:type="dcterms:W3CDTF">2019-01-23T19:08:17Z</dcterms:modified>
</cp:coreProperties>
</file>