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2"/>
  </p:notesMasterIdLst>
  <p:handoutMasterIdLst>
    <p:handoutMasterId r:id="rId73"/>
  </p:handoutMasterIdLst>
  <p:sldIdLst>
    <p:sldId id="319" r:id="rId2"/>
    <p:sldId id="380" r:id="rId3"/>
    <p:sldId id="355" r:id="rId4"/>
    <p:sldId id="320" r:id="rId5"/>
    <p:sldId id="331" r:id="rId6"/>
    <p:sldId id="332" r:id="rId7"/>
    <p:sldId id="333" r:id="rId8"/>
    <p:sldId id="334" r:id="rId9"/>
    <p:sldId id="336" r:id="rId10"/>
    <p:sldId id="321" r:id="rId11"/>
    <p:sldId id="337" r:id="rId12"/>
    <p:sldId id="338" r:id="rId13"/>
    <p:sldId id="340" r:id="rId14"/>
    <p:sldId id="353" r:id="rId15"/>
    <p:sldId id="352" r:id="rId16"/>
    <p:sldId id="342" r:id="rId17"/>
    <p:sldId id="341" r:id="rId18"/>
    <p:sldId id="343" r:id="rId19"/>
    <p:sldId id="326" r:id="rId20"/>
    <p:sldId id="344" r:id="rId21"/>
    <p:sldId id="345" r:id="rId22"/>
    <p:sldId id="348" r:id="rId23"/>
    <p:sldId id="350" r:id="rId24"/>
    <p:sldId id="349" r:id="rId25"/>
    <p:sldId id="351" r:id="rId26"/>
    <p:sldId id="374" r:id="rId27"/>
    <p:sldId id="347" r:id="rId28"/>
    <p:sldId id="327" r:id="rId29"/>
    <p:sldId id="354" r:id="rId30"/>
    <p:sldId id="356" r:id="rId31"/>
    <p:sldId id="357" r:id="rId32"/>
    <p:sldId id="358" r:id="rId33"/>
    <p:sldId id="359" r:id="rId34"/>
    <p:sldId id="360" r:id="rId35"/>
    <p:sldId id="361" r:id="rId36"/>
    <p:sldId id="362" r:id="rId37"/>
    <p:sldId id="363" r:id="rId38"/>
    <p:sldId id="364" r:id="rId39"/>
    <p:sldId id="365" r:id="rId40"/>
    <p:sldId id="366" r:id="rId41"/>
    <p:sldId id="328" r:id="rId42"/>
    <p:sldId id="367" r:id="rId43"/>
    <p:sldId id="370" r:id="rId44"/>
    <p:sldId id="381" r:id="rId45"/>
    <p:sldId id="371" r:id="rId46"/>
    <p:sldId id="369" r:id="rId47"/>
    <p:sldId id="368" r:id="rId48"/>
    <p:sldId id="383" r:id="rId49"/>
    <p:sldId id="384" r:id="rId50"/>
    <p:sldId id="385" r:id="rId51"/>
    <p:sldId id="386" r:id="rId52"/>
    <p:sldId id="387" r:id="rId53"/>
    <p:sldId id="397" r:id="rId54"/>
    <p:sldId id="398" r:id="rId55"/>
    <p:sldId id="399" r:id="rId56"/>
    <p:sldId id="400" r:id="rId57"/>
    <p:sldId id="388" r:id="rId58"/>
    <p:sldId id="389" r:id="rId59"/>
    <p:sldId id="390" r:id="rId60"/>
    <p:sldId id="391" r:id="rId61"/>
    <p:sldId id="392" r:id="rId62"/>
    <p:sldId id="396" r:id="rId63"/>
    <p:sldId id="395" r:id="rId64"/>
    <p:sldId id="393" r:id="rId65"/>
    <p:sldId id="394" r:id="rId66"/>
    <p:sldId id="329" r:id="rId67"/>
    <p:sldId id="372" r:id="rId68"/>
    <p:sldId id="373" r:id="rId69"/>
    <p:sldId id="376" r:id="rId70"/>
    <p:sldId id="378" r:id="rId7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Abbott (Staff)" initials="JA(" lastIdx="2" clrIdx="0">
    <p:extLst>
      <p:ext uri="{19B8F6BF-5375-455C-9EA6-DF929625EA0E}">
        <p15:presenceInfo xmlns:p15="http://schemas.microsoft.com/office/powerpoint/2012/main" userId="James Abbott (Staff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65E2"/>
    <a:srgbClr val="547EE8"/>
    <a:srgbClr val="C7D1F6"/>
    <a:srgbClr val="6A7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81" autoAdjust="0"/>
    <p:restoredTop sz="81491" autoAdjust="0"/>
  </p:normalViewPr>
  <p:slideViewPr>
    <p:cSldViewPr snapToGrid="0" showGuides="1">
      <p:cViewPr varScale="1">
        <p:scale>
          <a:sx n="94" d="100"/>
          <a:sy n="94" d="100"/>
        </p:scale>
        <p:origin x="232" y="4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3" d="100"/>
          <a:sy n="63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79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Abbott (Staff)" userId="c7d9f1d4-3aa3-4099-ba66-90321d4b3638" providerId="ADAL" clId="{2DA0328F-1DB4-BB4B-951B-76E733509C6D}"/>
    <pc:docChg chg="undo custSel addSld delSld modSld sldOrd">
      <pc:chgData name="James Abbott (Staff)" userId="c7d9f1d4-3aa3-4099-ba66-90321d4b3638" providerId="ADAL" clId="{2DA0328F-1DB4-BB4B-951B-76E733509C6D}" dt="2019-03-07T15:16:56" v="7110" actId="20577"/>
      <pc:docMkLst>
        <pc:docMk/>
      </pc:docMkLst>
      <pc:sldChg chg="modSp">
        <pc:chgData name="James Abbott (Staff)" userId="c7d9f1d4-3aa3-4099-ba66-90321d4b3638" providerId="ADAL" clId="{2DA0328F-1DB4-BB4B-951B-76E733509C6D}" dt="2019-03-04T11:27:29.031" v="200" actId="14100"/>
        <pc:sldMkLst>
          <pc:docMk/>
          <pc:sldMk cId="1232177501" sldId="320"/>
        </pc:sldMkLst>
        <pc:spChg chg="mod">
          <ac:chgData name="James Abbott (Staff)" userId="c7d9f1d4-3aa3-4099-ba66-90321d4b3638" providerId="ADAL" clId="{2DA0328F-1DB4-BB4B-951B-76E733509C6D}" dt="2019-03-04T11:27:29.031" v="200" actId="14100"/>
          <ac:spMkLst>
            <pc:docMk/>
            <pc:sldMk cId="1232177501" sldId="320"/>
            <ac:spMk id="3" creationId="{55962B81-FE4F-7C4C-B0E0-EA4CB7087EE3}"/>
          </ac:spMkLst>
        </pc:spChg>
      </pc:sldChg>
      <pc:sldChg chg="modTransition">
        <pc:chgData name="James Abbott (Staff)" userId="c7d9f1d4-3aa3-4099-ba66-90321d4b3638" providerId="ADAL" clId="{2DA0328F-1DB4-BB4B-951B-76E733509C6D}" dt="2019-03-04T09:54:08.641" v="9"/>
        <pc:sldMkLst>
          <pc:docMk/>
          <pc:sldMk cId="3498354384" sldId="334"/>
        </pc:sldMkLst>
      </pc:sldChg>
      <pc:sldChg chg="modTransition">
        <pc:chgData name="James Abbott (Staff)" userId="c7d9f1d4-3aa3-4099-ba66-90321d4b3638" providerId="ADAL" clId="{2DA0328F-1DB4-BB4B-951B-76E733509C6D}" dt="2019-03-04T09:54:06.427" v="8"/>
        <pc:sldMkLst>
          <pc:docMk/>
          <pc:sldMk cId="1321150059" sldId="336"/>
        </pc:sldMkLst>
      </pc:sldChg>
      <pc:sldChg chg="modSp modAnim">
        <pc:chgData name="James Abbott (Staff)" userId="c7d9f1d4-3aa3-4099-ba66-90321d4b3638" providerId="ADAL" clId="{2DA0328F-1DB4-BB4B-951B-76E733509C6D}" dt="2019-03-04T11:30:07.324" v="257" actId="1035"/>
        <pc:sldMkLst>
          <pc:docMk/>
          <pc:sldMk cId="566167721" sldId="340"/>
        </pc:sldMkLst>
        <pc:spChg chg="mod">
          <ac:chgData name="James Abbott (Staff)" userId="c7d9f1d4-3aa3-4099-ba66-90321d4b3638" providerId="ADAL" clId="{2DA0328F-1DB4-BB4B-951B-76E733509C6D}" dt="2019-03-04T11:29:53.441" v="231" actId="20577"/>
          <ac:spMkLst>
            <pc:docMk/>
            <pc:sldMk cId="566167721" sldId="340"/>
            <ac:spMk id="3" creationId="{794B1B4B-35E5-CD43-90E5-19196992342E}"/>
          </ac:spMkLst>
        </pc:spChg>
        <pc:spChg chg="mod">
          <ac:chgData name="James Abbott (Staff)" userId="c7d9f1d4-3aa3-4099-ba66-90321d4b3638" providerId="ADAL" clId="{2DA0328F-1DB4-BB4B-951B-76E733509C6D}" dt="2019-03-04T11:29:49.747" v="203" actId="27636"/>
          <ac:spMkLst>
            <pc:docMk/>
            <pc:sldMk cId="566167721" sldId="340"/>
            <ac:spMk id="4" creationId="{5D993AAC-3C03-1040-9B43-9D9A1DA88E6B}"/>
          </ac:spMkLst>
        </pc:spChg>
        <pc:grpChg chg="mod">
          <ac:chgData name="James Abbott (Staff)" userId="c7d9f1d4-3aa3-4099-ba66-90321d4b3638" providerId="ADAL" clId="{2DA0328F-1DB4-BB4B-951B-76E733509C6D}" dt="2019-03-04T11:30:07.324" v="257" actId="1035"/>
          <ac:grpSpMkLst>
            <pc:docMk/>
            <pc:sldMk cId="566167721" sldId="340"/>
            <ac:grpSpMk id="12" creationId="{87D25CEC-6C99-7C42-96FC-E2E95F84595B}"/>
          </ac:grpSpMkLst>
        </pc:grpChg>
      </pc:sldChg>
      <pc:sldChg chg="modSp">
        <pc:chgData name="James Abbott (Staff)" userId="c7d9f1d4-3aa3-4099-ba66-90321d4b3638" providerId="ADAL" clId="{2DA0328F-1DB4-BB4B-951B-76E733509C6D}" dt="2019-03-04T11:34:03.310" v="287" actId="20577"/>
        <pc:sldMkLst>
          <pc:docMk/>
          <pc:sldMk cId="693201445" sldId="342"/>
        </pc:sldMkLst>
        <pc:spChg chg="mod">
          <ac:chgData name="James Abbott (Staff)" userId="c7d9f1d4-3aa3-4099-ba66-90321d4b3638" providerId="ADAL" clId="{2DA0328F-1DB4-BB4B-951B-76E733509C6D}" dt="2019-03-04T11:34:03.310" v="287" actId="20577"/>
          <ac:spMkLst>
            <pc:docMk/>
            <pc:sldMk cId="693201445" sldId="342"/>
            <ac:spMk id="3" creationId="{C99BF35B-EF64-7843-AEC7-132AB62D77EF}"/>
          </ac:spMkLst>
        </pc:spChg>
      </pc:sldChg>
      <pc:sldChg chg="modSp modAnim">
        <pc:chgData name="James Abbott (Staff)" userId="c7d9f1d4-3aa3-4099-ba66-90321d4b3638" providerId="ADAL" clId="{2DA0328F-1DB4-BB4B-951B-76E733509C6D}" dt="2019-03-05T16:49:32.219" v="853" actId="20577"/>
        <pc:sldMkLst>
          <pc:docMk/>
          <pc:sldMk cId="1251438209" sldId="347"/>
        </pc:sldMkLst>
        <pc:spChg chg="mod">
          <ac:chgData name="James Abbott (Staff)" userId="c7d9f1d4-3aa3-4099-ba66-90321d4b3638" providerId="ADAL" clId="{2DA0328F-1DB4-BB4B-951B-76E733509C6D}" dt="2019-03-05T16:49:32.219" v="853" actId="20577"/>
          <ac:spMkLst>
            <pc:docMk/>
            <pc:sldMk cId="1251438209" sldId="347"/>
            <ac:spMk id="4" creationId="{BF894C0F-7C28-3C41-A797-6A29CC2C4AEA}"/>
          </ac:spMkLst>
        </pc:spChg>
      </pc:sldChg>
      <pc:sldChg chg="modSp">
        <pc:chgData name="James Abbott (Staff)" userId="c7d9f1d4-3aa3-4099-ba66-90321d4b3638" providerId="ADAL" clId="{2DA0328F-1DB4-BB4B-951B-76E733509C6D}" dt="2019-03-04T11:38:02.879" v="288" actId="2711"/>
        <pc:sldMkLst>
          <pc:docMk/>
          <pc:sldMk cId="3594515920" sldId="349"/>
        </pc:sldMkLst>
        <pc:spChg chg="mod">
          <ac:chgData name="James Abbott (Staff)" userId="c7d9f1d4-3aa3-4099-ba66-90321d4b3638" providerId="ADAL" clId="{2DA0328F-1DB4-BB4B-951B-76E733509C6D}" dt="2019-03-04T11:38:02.879" v="288" actId="2711"/>
          <ac:spMkLst>
            <pc:docMk/>
            <pc:sldMk cId="3594515920" sldId="349"/>
            <ac:spMk id="6" creationId="{212E7FCD-66D3-F04A-AD4A-E3371504CA73}"/>
          </ac:spMkLst>
        </pc:spChg>
      </pc:sldChg>
      <pc:sldChg chg="modSp">
        <pc:chgData name="James Abbott (Staff)" userId="c7d9f1d4-3aa3-4099-ba66-90321d4b3638" providerId="ADAL" clId="{2DA0328F-1DB4-BB4B-951B-76E733509C6D}" dt="2019-03-05T16:50:56.358" v="856" actId="2711"/>
        <pc:sldMkLst>
          <pc:docMk/>
          <pc:sldMk cId="2711548748" sldId="354"/>
        </pc:sldMkLst>
        <pc:spChg chg="mod">
          <ac:chgData name="James Abbott (Staff)" userId="c7d9f1d4-3aa3-4099-ba66-90321d4b3638" providerId="ADAL" clId="{2DA0328F-1DB4-BB4B-951B-76E733509C6D}" dt="2019-03-05T16:50:49.669" v="855" actId="2711"/>
          <ac:spMkLst>
            <pc:docMk/>
            <pc:sldMk cId="2711548748" sldId="354"/>
            <ac:spMk id="2" creationId="{00000000-0000-0000-0000-000000000000}"/>
          </ac:spMkLst>
        </pc:spChg>
        <pc:spChg chg="mod">
          <ac:chgData name="James Abbott (Staff)" userId="c7d9f1d4-3aa3-4099-ba66-90321d4b3638" providerId="ADAL" clId="{2DA0328F-1DB4-BB4B-951B-76E733509C6D}" dt="2019-03-05T16:50:56.358" v="856" actId="2711"/>
          <ac:spMkLst>
            <pc:docMk/>
            <pc:sldMk cId="2711548748" sldId="354"/>
            <ac:spMk id="5" creationId="{2A2331C0-7437-DF40-966C-FC6C0CF10E13}"/>
          </ac:spMkLst>
        </pc:spChg>
      </pc:sldChg>
      <pc:sldChg chg="modSp">
        <pc:chgData name="James Abbott (Staff)" userId="c7d9f1d4-3aa3-4099-ba66-90321d4b3638" providerId="ADAL" clId="{2DA0328F-1DB4-BB4B-951B-76E733509C6D}" dt="2019-03-07T15:16:56" v="7110" actId="20577"/>
        <pc:sldMkLst>
          <pc:docMk/>
          <pc:sldMk cId="3956439512" sldId="355"/>
        </pc:sldMkLst>
        <pc:spChg chg="mod">
          <ac:chgData name="James Abbott (Staff)" userId="c7d9f1d4-3aa3-4099-ba66-90321d4b3638" providerId="ADAL" clId="{2DA0328F-1DB4-BB4B-951B-76E733509C6D}" dt="2019-03-07T15:16:56" v="7110" actId="20577"/>
          <ac:spMkLst>
            <pc:docMk/>
            <pc:sldMk cId="3956439512" sldId="355"/>
            <ac:spMk id="9" creationId="{E61A3D17-24AB-1749-B7D7-B03E7B7A017B}"/>
          </ac:spMkLst>
        </pc:spChg>
        <pc:spChg chg="mod">
          <ac:chgData name="James Abbott (Staff)" userId="c7d9f1d4-3aa3-4099-ba66-90321d4b3638" providerId="ADAL" clId="{2DA0328F-1DB4-BB4B-951B-76E733509C6D}" dt="2019-03-04T11:54:32.266" v="635" actId="20577"/>
          <ac:spMkLst>
            <pc:docMk/>
            <pc:sldMk cId="3956439512" sldId="355"/>
            <ac:spMk id="11" creationId="{276B956E-5DCA-364C-8B41-AE1DFA6BD532}"/>
          </ac:spMkLst>
        </pc:spChg>
      </pc:sldChg>
      <pc:sldChg chg="modSp">
        <pc:chgData name="James Abbott (Staff)" userId="c7d9f1d4-3aa3-4099-ba66-90321d4b3638" providerId="ADAL" clId="{2DA0328F-1DB4-BB4B-951B-76E733509C6D}" dt="2019-03-05T16:51:41.127" v="859" actId="20577"/>
        <pc:sldMkLst>
          <pc:docMk/>
          <pc:sldMk cId="267208770" sldId="356"/>
        </pc:sldMkLst>
        <pc:spChg chg="mod">
          <ac:chgData name="James Abbott (Staff)" userId="c7d9f1d4-3aa3-4099-ba66-90321d4b3638" providerId="ADAL" clId="{2DA0328F-1DB4-BB4B-951B-76E733509C6D}" dt="2019-03-05T16:51:41.127" v="859" actId="20577"/>
          <ac:spMkLst>
            <pc:docMk/>
            <pc:sldMk cId="267208770" sldId="356"/>
            <ac:spMk id="3" creationId="{00000000-0000-0000-0000-000000000000}"/>
          </ac:spMkLst>
        </pc:spChg>
      </pc:sldChg>
      <pc:sldChg chg="modSp">
        <pc:chgData name="James Abbott (Staff)" userId="c7d9f1d4-3aa3-4099-ba66-90321d4b3638" providerId="ADAL" clId="{2DA0328F-1DB4-BB4B-951B-76E733509C6D}" dt="2019-03-05T16:52:18.495" v="860" actId="313"/>
        <pc:sldMkLst>
          <pc:docMk/>
          <pc:sldMk cId="2044201660" sldId="358"/>
        </pc:sldMkLst>
        <pc:spChg chg="mod">
          <ac:chgData name="James Abbott (Staff)" userId="c7d9f1d4-3aa3-4099-ba66-90321d4b3638" providerId="ADAL" clId="{2DA0328F-1DB4-BB4B-951B-76E733509C6D}" dt="2019-03-05T16:52:18.495" v="860" actId="313"/>
          <ac:spMkLst>
            <pc:docMk/>
            <pc:sldMk cId="2044201660" sldId="358"/>
            <ac:spMk id="4" creationId="{00000000-0000-0000-0000-000000000000}"/>
          </ac:spMkLst>
        </pc:spChg>
      </pc:sldChg>
      <pc:sldChg chg="modSp">
        <pc:chgData name="James Abbott (Staff)" userId="c7d9f1d4-3aa3-4099-ba66-90321d4b3638" providerId="ADAL" clId="{2DA0328F-1DB4-BB4B-951B-76E733509C6D}" dt="2019-03-05T16:52:48.888" v="872" actId="20577"/>
        <pc:sldMkLst>
          <pc:docMk/>
          <pc:sldMk cId="404983269" sldId="359"/>
        </pc:sldMkLst>
        <pc:spChg chg="mod">
          <ac:chgData name="James Abbott (Staff)" userId="c7d9f1d4-3aa3-4099-ba66-90321d4b3638" providerId="ADAL" clId="{2DA0328F-1DB4-BB4B-951B-76E733509C6D}" dt="2019-03-05T16:52:48.888" v="872" actId="20577"/>
          <ac:spMkLst>
            <pc:docMk/>
            <pc:sldMk cId="404983269" sldId="359"/>
            <ac:spMk id="4" creationId="{00000000-0000-0000-0000-000000000000}"/>
          </ac:spMkLst>
        </pc:spChg>
      </pc:sldChg>
      <pc:sldChg chg="modSp modAnim">
        <pc:chgData name="James Abbott (Staff)" userId="c7d9f1d4-3aa3-4099-ba66-90321d4b3638" providerId="ADAL" clId="{2DA0328F-1DB4-BB4B-951B-76E733509C6D}" dt="2019-03-05T16:54:42.199" v="935" actId="14100"/>
        <pc:sldMkLst>
          <pc:docMk/>
          <pc:sldMk cId="1076149830" sldId="361"/>
        </pc:sldMkLst>
        <pc:spChg chg="mod">
          <ac:chgData name="James Abbott (Staff)" userId="c7d9f1d4-3aa3-4099-ba66-90321d4b3638" providerId="ADAL" clId="{2DA0328F-1DB4-BB4B-951B-76E733509C6D}" dt="2019-03-05T16:54:42.199" v="935" actId="14100"/>
          <ac:spMkLst>
            <pc:docMk/>
            <pc:sldMk cId="1076149830" sldId="361"/>
            <ac:spMk id="4" creationId="{00000000-0000-0000-0000-000000000000}"/>
          </ac:spMkLst>
        </pc:spChg>
      </pc:sldChg>
      <pc:sldChg chg="modSp">
        <pc:chgData name="James Abbott (Staff)" userId="c7d9f1d4-3aa3-4099-ba66-90321d4b3638" providerId="ADAL" clId="{2DA0328F-1DB4-BB4B-951B-76E733509C6D}" dt="2019-03-05T16:57:45.638" v="941" actId="2711"/>
        <pc:sldMkLst>
          <pc:docMk/>
          <pc:sldMk cId="2896094465" sldId="365"/>
        </pc:sldMkLst>
        <pc:spChg chg="mod">
          <ac:chgData name="James Abbott (Staff)" userId="c7d9f1d4-3aa3-4099-ba66-90321d4b3638" providerId="ADAL" clId="{2DA0328F-1DB4-BB4B-951B-76E733509C6D}" dt="2019-03-05T16:57:29.833" v="940" actId="20577"/>
          <ac:spMkLst>
            <pc:docMk/>
            <pc:sldMk cId="2896094465" sldId="365"/>
            <ac:spMk id="3" creationId="{7389573F-0B81-3640-8355-D8F47D4A1C90}"/>
          </ac:spMkLst>
        </pc:spChg>
        <pc:spChg chg="mod">
          <ac:chgData name="James Abbott (Staff)" userId="c7d9f1d4-3aa3-4099-ba66-90321d4b3638" providerId="ADAL" clId="{2DA0328F-1DB4-BB4B-951B-76E733509C6D}" dt="2019-03-05T16:57:45.638" v="941" actId="2711"/>
          <ac:spMkLst>
            <pc:docMk/>
            <pc:sldMk cId="2896094465" sldId="365"/>
            <ac:spMk id="4" creationId="{47A7FF8B-14F5-1445-B635-ACDA5994C4C7}"/>
          </ac:spMkLst>
        </pc:spChg>
      </pc:sldChg>
      <pc:sldChg chg="modSp">
        <pc:chgData name="James Abbott (Staff)" userId="c7d9f1d4-3aa3-4099-ba66-90321d4b3638" providerId="ADAL" clId="{2DA0328F-1DB4-BB4B-951B-76E733509C6D}" dt="2019-03-05T16:58:07.213" v="958" actId="6549"/>
        <pc:sldMkLst>
          <pc:docMk/>
          <pc:sldMk cId="775021997" sldId="366"/>
        </pc:sldMkLst>
        <pc:spChg chg="mod">
          <ac:chgData name="James Abbott (Staff)" userId="c7d9f1d4-3aa3-4099-ba66-90321d4b3638" providerId="ADAL" clId="{2DA0328F-1DB4-BB4B-951B-76E733509C6D}" dt="2019-03-05T16:58:07.213" v="958" actId="6549"/>
          <ac:spMkLst>
            <pc:docMk/>
            <pc:sldMk cId="775021997" sldId="366"/>
            <ac:spMk id="10" creationId="{54B4D4FF-3BA7-3547-9FD4-EEA6EF556AB9}"/>
          </ac:spMkLst>
        </pc:spChg>
      </pc:sldChg>
      <pc:sldChg chg="modSp modAnim">
        <pc:chgData name="James Abbott (Staff)" userId="c7d9f1d4-3aa3-4099-ba66-90321d4b3638" providerId="ADAL" clId="{2DA0328F-1DB4-BB4B-951B-76E733509C6D}" dt="2019-03-06T08:52:55.918" v="2718" actId="20577"/>
        <pc:sldMkLst>
          <pc:docMk/>
          <pc:sldMk cId="3824347223" sldId="368"/>
        </pc:sldMkLst>
        <pc:spChg chg="mod">
          <ac:chgData name="James Abbott (Staff)" userId="c7d9f1d4-3aa3-4099-ba66-90321d4b3638" providerId="ADAL" clId="{2DA0328F-1DB4-BB4B-951B-76E733509C6D}" dt="2019-03-06T08:52:55.918" v="2718" actId="20577"/>
          <ac:spMkLst>
            <pc:docMk/>
            <pc:sldMk cId="3824347223" sldId="368"/>
            <ac:spMk id="3" creationId="{316ECDB6-CBFE-2446-AF14-2F9E09DE502C}"/>
          </ac:spMkLst>
        </pc:spChg>
      </pc:sldChg>
      <pc:sldChg chg="modSp modAnim">
        <pc:chgData name="James Abbott (Staff)" userId="c7d9f1d4-3aa3-4099-ba66-90321d4b3638" providerId="ADAL" clId="{2DA0328F-1DB4-BB4B-951B-76E733509C6D}" dt="2019-03-07T14:20:43.417" v="6987" actId="6549"/>
        <pc:sldMkLst>
          <pc:docMk/>
          <pc:sldMk cId="268718268" sldId="369"/>
        </pc:sldMkLst>
        <pc:spChg chg="mod">
          <ac:chgData name="James Abbott (Staff)" userId="c7d9f1d4-3aa3-4099-ba66-90321d4b3638" providerId="ADAL" clId="{2DA0328F-1DB4-BB4B-951B-76E733509C6D}" dt="2019-03-07T14:20:43.417" v="6987" actId="6549"/>
          <ac:spMkLst>
            <pc:docMk/>
            <pc:sldMk cId="268718268" sldId="369"/>
            <ac:spMk id="3" creationId="{BE420883-08C9-0746-9C85-3373ECC00BB9}"/>
          </ac:spMkLst>
        </pc:spChg>
      </pc:sldChg>
      <pc:sldChg chg="addSp delSp modSp delAnim modAnim">
        <pc:chgData name="James Abbott (Staff)" userId="c7d9f1d4-3aa3-4099-ba66-90321d4b3638" providerId="ADAL" clId="{2DA0328F-1DB4-BB4B-951B-76E733509C6D}" dt="2019-03-05T17:03:57.698" v="1150"/>
        <pc:sldMkLst>
          <pc:docMk/>
          <pc:sldMk cId="3388400245" sldId="370"/>
        </pc:sldMkLst>
        <pc:spChg chg="mod">
          <ac:chgData name="James Abbott (Staff)" userId="c7d9f1d4-3aa3-4099-ba66-90321d4b3638" providerId="ADAL" clId="{2DA0328F-1DB4-BB4B-951B-76E733509C6D}" dt="2019-03-05T17:03:40.573" v="1149" actId="403"/>
          <ac:spMkLst>
            <pc:docMk/>
            <pc:sldMk cId="3388400245" sldId="370"/>
            <ac:spMk id="3" creationId="{8A9C8D9D-5FF3-D94C-969D-1BF2C35FB1DA}"/>
          </ac:spMkLst>
        </pc:spChg>
        <pc:spChg chg="del mod">
          <ac:chgData name="James Abbott (Staff)" userId="c7d9f1d4-3aa3-4099-ba66-90321d4b3638" providerId="ADAL" clId="{2DA0328F-1DB4-BB4B-951B-76E733509C6D}" dt="2019-03-05T17:01:49.465" v="1046" actId="478"/>
          <ac:spMkLst>
            <pc:docMk/>
            <pc:sldMk cId="3388400245" sldId="370"/>
            <ac:spMk id="4" creationId="{85DDE2A7-24D3-9143-8499-C711F9DC4A35}"/>
          </ac:spMkLst>
        </pc:spChg>
        <pc:spChg chg="add del mod">
          <ac:chgData name="James Abbott (Staff)" userId="c7d9f1d4-3aa3-4099-ba66-90321d4b3638" providerId="ADAL" clId="{2DA0328F-1DB4-BB4B-951B-76E733509C6D}" dt="2019-03-05T17:03:22.965" v="1145" actId="478"/>
          <ac:spMkLst>
            <pc:docMk/>
            <pc:sldMk cId="3388400245" sldId="370"/>
            <ac:spMk id="7" creationId="{A2CC207E-010C-D74D-996B-2A5DCFA93CF0}"/>
          </ac:spMkLst>
        </pc:spChg>
      </pc:sldChg>
      <pc:sldChg chg="modSp">
        <pc:chgData name="James Abbott (Staff)" userId="c7d9f1d4-3aa3-4099-ba66-90321d4b3638" providerId="ADAL" clId="{2DA0328F-1DB4-BB4B-951B-76E733509C6D}" dt="2019-03-04T10:38:37.120" v="63" actId="20577"/>
        <pc:sldMkLst>
          <pc:docMk/>
          <pc:sldMk cId="2231471386" sldId="371"/>
        </pc:sldMkLst>
        <pc:spChg chg="mod">
          <ac:chgData name="James Abbott (Staff)" userId="c7d9f1d4-3aa3-4099-ba66-90321d4b3638" providerId="ADAL" clId="{2DA0328F-1DB4-BB4B-951B-76E733509C6D}" dt="2019-03-04T10:38:37.120" v="63" actId="20577"/>
          <ac:spMkLst>
            <pc:docMk/>
            <pc:sldMk cId="2231471386" sldId="371"/>
            <ac:spMk id="3" creationId="{66D40FDF-DD66-1B44-90DA-E8E82E1015A5}"/>
          </ac:spMkLst>
        </pc:spChg>
      </pc:sldChg>
      <pc:sldChg chg="modSp">
        <pc:chgData name="James Abbott (Staff)" userId="c7d9f1d4-3aa3-4099-ba66-90321d4b3638" providerId="ADAL" clId="{2DA0328F-1DB4-BB4B-951B-76E733509C6D}" dt="2019-03-07T14:23:42.556" v="6992" actId="14100"/>
        <pc:sldMkLst>
          <pc:docMk/>
          <pc:sldMk cId="2829600070" sldId="372"/>
        </pc:sldMkLst>
        <pc:spChg chg="mod">
          <ac:chgData name="James Abbott (Staff)" userId="c7d9f1d4-3aa3-4099-ba66-90321d4b3638" providerId="ADAL" clId="{2DA0328F-1DB4-BB4B-951B-76E733509C6D}" dt="2019-03-07T14:23:42.556" v="6992" actId="14100"/>
          <ac:spMkLst>
            <pc:docMk/>
            <pc:sldMk cId="2829600070" sldId="372"/>
            <ac:spMk id="16" creationId="{92DE8A9B-7879-964A-B1F7-65515324CD38}"/>
          </ac:spMkLst>
        </pc:spChg>
        <pc:picChg chg="mod">
          <ac:chgData name="James Abbott (Staff)" userId="c7d9f1d4-3aa3-4099-ba66-90321d4b3638" providerId="ADAL" clId="{2DA0328F-1DB4-BB4B-951B-76E733509C6D}" dt="2019-03-07T14:23:28.423" v="6988" actId="14826"/>
          <ac:picMkLst>
            <pc:docMk/>
            <pc:sldMk cId="2829600070" sldId="372"/>
            <ac:picMk id="15" creationId="{9BA81EC0-7A19-4041-8613-C6FBCE01ADBB}"/>
          </ac:picMkLst>
        </pc:picChg>
      </pc:sldChg>
      <pc:sldChg chg="modNotesTx">
        <pc:chgData name="James Abbott (Staff)" userId="c7d9f1d4-3aa3-4099-ba66-90321d4b3638" providerId="ADAL" clId="{2DA0328F-1DB4-BB4B-951B-76E733509C6D}" dt="2019-03-07T14:25:00.765" v="7104" actId="20577"/>
        <pc:sldMkLst>
          <pc:docMk/>
          <pc:sldMk cId="4072233517" sldId="373"/>
        </pc:sldMkLst>
      </pc:sldChg>
      <pc:sldChg chg="addSp delSp modSp ord modAnim">
        <pc:chgData name="James Abbott (Staff)" userId="c7d9f1d4-3aa3-4099-ba66-90321d4b3638" providerId="ADAL" clId="{2DA0328F-1DB4-BB4B-951B-76E733509C6D}" dt="2019-03-06T16:00:05.826" v="5630" actId="20577"/>
        <pc:sldMkLst>
          <pc:docMk/>
          <pc:sldMk cId="3642777981" sldId="374"/>
        </pc:sldMkLst>
        <pc:spChg chg="mod">
          <ac:chgData name="James Abbott (Staff)" userId="c7d9f1d4-3aa3-4099-ba66-90321d4b3638" providerId="ADAL" clId="{2DA0328F-1DB4-BB4B-951B-76E733509C6D}" dt="2019-03-04T13:48:47.052" v="762"/>
          <ac:spMkLst>
            <pc:docMk/>
            <pc:sldMk cId="3642777981" sldId="374"/>
            <ac:spMk id="2" creationId="{04FFD8D8-AB3C-4D48-9B21-CDF8DE1206AE}"/>
          </ac:spMkLst>
        </pc:spChg>
        <pc:spChg chg="mod">
          <ac:chgData name="James Abbott (Staff)" userId="c7d9f1d4-3aa3-4099-ba66-90321d4b3638" providerId="ADAL" clId="{2DA0328F-1DB4-BB4B-951B-76E733509C6D}" dt="2019-03-06T16:00:05.826" v="5630" actId="20577"/>
          <ac:spMkLst>
            <pc:docMk/>
            <pc:sldMk cId="3642777981" sldId="374"/>
            <ac:spMk id="3" creationId="{E9FDE52C-136B-604A-BF35-03EAEFA443CC}"/>
          </ac:spMkLst>
        </pc:spChg>
        <pc:spChg chg="mod">
          <ac:chgData name="James Abbott (Staff)" userId="c7d9f1d4-3aa3-4099-ba66-90321d4b3638" providerId="ADAL" clId="{2DA0328F-1DB4-BB4B-951B-76E733509C6D}" dt="2019-03-04T13:53:40.532" v="825" actId="1036"/>
          <ac:spMkLst>
            <pc:docMk/>
            <pc:sldMk cId="3642777981" sldId="374"/>
            <ac:spMk id="4" creationId="{049C356D-2952-E14F-9E8B-6240A5834B09}"/>
          </ac:spMkLst>
        </pc:spChg>
        <pc:spChg chg="mod">
          <ac:chgData name="James Abbott (Staff)" userId="c7d9f1d4-3aa3-4099-ba66-90321d4b3638" providerId="ADAL" clId="{2DA0328F-1DB4-BB4B-951B-76E733509C6D}" dt="2019-03-04T13:48:45.676" v="761"/>
          <ac:spMkLst>
            <pc:docMk/>
            <pc:sldMk cId="3642777981" sldId="374"/>
            <ac:spMk id="5" creationId="{A4647752-C6F0-FA4C-8D9F-AC58F69C5CCE}"/>
          </ac:spMkLst>
        </pc:spChg>
        <pc:spChg chg="add mod">
          <ac:chgData name="James Abbott (Staff)" userId="c7d9f1d4-3aa3-4099-ba66-90321d4b3638" providerId="ADAL" clId="{2DA0328F-1DB4-BB4B-951B-76E733509C6D}" dt="2019-03-04T13:48:49.196" v="763"/>
          <ac:spMkLst>
            <pc:docMk/>
            <pc:sldMk cId="3642777981" sldId="374"/>
            <ac:spMk id="6" creationId="{5F112FFA-F327-964F-9129-C9F10F30C386}"/>
          </ac:spMkLst>
        </pc:spChg>
        <pc:spChg chg="add del mod">
          <ac:chgData name="James Abbott (Staff)" userId="c7d9f1d4-3aa3-4099-ba66-90321d4b3638" providerId="ADAL" clId="{2DA0328F-1DB4-BB4B-951B-76E733509C6D}" dt="2019-03-04T13:48:26.768" v="753" actId="478"/>
          <ac:spMkLst>
            <pc:docMk/>
            <pc:sldMk cId="3642777981" sldId="374"/>
            <ac:spMk id="7" creationId="{2BBE00F1-F26B-9C43-B5D8-BC52E83C39D3}"/>
          </ac:spMkLst>
        </pc:spChg>
        <pc:grpChg chg="mod">
          <ac:chgData name="James Abbott (Staff)" userId="c7d9f1d4-3aa3-4099-ba66-90321d4b3638" providerId="ADAL" clId="{2DA0328F-1DB4-BB4B-951B-76E733509C6D}" dt="2019-03-04T13:47:58.934" v="749"/>
          <ac:grpSpMkLst>
            <pc:docMk/>
            <pc:sldMk cId="3642777981" sldId="374"/>
            <ac:grpSpMk id="1" creationId="{00000000-0000-0000-0000-000000000000}"/>
          </ac:grpSpMkLst>
        </pc:grpChg>
      </pc:sldChg>
      <pc:sldChg chg="modSp modAnim">
        <pc:chgData name="James Abbott (Staff)" userId="c7d9f1d4-3aa3-4099-ba66-90321d4b3638" providerId="ADAL" clId="{2DA0328F-1DB4-BB4B-951B-76E733509C6D}" dt="2019-03-07T14:15:43.068" v="6978" actId="20577"/>
        <pc:sldMkLst>
          <pc:docMk/>
          <pc:sldMk cId="1149609611" sldId="376"/>
        </pc:sldMkLst>
        <pc:spChg chg="mod">
          <ac:chgData name="James Abbott (Staff)" userId="c7d9f1d4-3aa3-4099-ba66-90321d4b3638" providerId="ADAL" clId="{2DA0328F-1DB4-BB4B-951B-76E733509C6D}" dt="2019-03-07T14:15:43.068" v="6978" actId="20577"/>
          <ac:spMkLst>
            <pc:docMk/>
            <pc:sldMk cId="1149609611" sldId="376"/>
            <ac:spMk id="3" creationId="{B493A551-1F3A-704A-809D-EA913C22BF53}"/>
          </ac:spMkLst>
        </pc:spChg>
      </pc:sldChg>
      <pc:sldChg chg="modSp add modAnim">
        <pc:chgData name="James Abbott (Staff)" userId="c7d9f1d4-3aa3-4099-ba66-90321d4b3638" providerId="ADAL" clId="{2DA0328F-1DB4-BB4B-951B-76E733509C6D}" dt="2019-03-04T11:54:19.715" v="622" actId="20577"/>
        <pc:sldMkLst>
          <pc:docMk/>
          <pc:sldMk cId="1299939821" sldId="380"/>
        </pc:sldMkLst>
        <pc:spChg chg="mod">
          <ac:chgData name="James Abbott (Staff)" userId="c7d9f1d4-3aa3-4099-ba66-90321d4b3638" providerId="ADAL" clId="{2DA0328F-1DB4-BB4B-951B-76E733509C6D}" dt="2019-03-04T11:54:19.715" v="622" actId="20577"/>
          <ac:spMkLst>
            <pc:docMk/>
            <pc:sldMk cId="1299939821" sldId="380"/>
            <ac:spMk id="9" creationId="{2F69BF02-135B-AC41-A833-A5CC4A4F3225}"/>
          </ac:spMkLst>
        </pc:spChg>
      </pc:sldChg>
      <pc:sldChg chg="addSp delSp modSp add modAnim">
        <pc:chgData name="James Abbott (Staff)" userId="c7d9f1d4-3aa3-4099-ba66-90321d4b3638" providerId="ADAL" clId="{2DA0328F-1DB4-BB4B-951B-76E733509C6D}" dt="2019-03-05T17:03:11.663" v="1144" actId="14"/>
        <pc:sldMkLst>
          <pc:docMk/>
          <pc:sldMk cId="3717194104" sldId="381"/>
        </pc:sldMkLst>
        <pc:spChg chg="mod">
          <ac:chgData name="James Abbott (Staff)" userId="c7d9f1d4-3aa3-4099-ba66-90321d4b3638" providerId="ADAL" clId="{2DA0328F-1DB4-BB4B-951B-76E733509C6D}" dt="2019-03-05T17:01:40.141" v="1045" actId="20577"/>
          <ac:spMkLst>
            <pc:docMk/>
            <pc:sldMk cId="3717194104" sldId="381"/>
            <ac:spMk id="2" creationId="{29C1AAA9-8ABD-B743-B42E-3B0C22F97717}"/>
          </ac:spMkLst>
        </pc:spChg>
        <pc:spChg chg="del mod">
          <ac:chgData name="James Abbott (Staff)" userId="c7d9f1d4-3aa3-4099-ba66-90321d4b3638" providerId="ADAL" clId="{2DA0328F-1DB4-BB4B-951B-76E733509C6D}" dt="2019-03-05T17:01:02.203" v="999" actId="478"/>
          <ac:spMkLst>
            <pc:docMk/>
            <pc:sldMk cId="3717194104" sldId="381"/>
            <ac:spMk id="3" creationId="{8F5E7DE6-390C-044D-A60F-932AE6FA6C91}"/>
          </ac:spMkLst>
        </pc:spChg>
        <pc:spChg chg="del">
          <ac:chgData name="James Abbott (Staff)" userId="c7d9f1d4-3aa3-4099-ba66-90321d4b3638" providerId="ADAL" clId="{2DA0328F-1DB4-BB4B-951B-76E733509C6D}" dt="2019-03-05T17:01:09.469" v="1002" actId="478"/>
          <ac:spMkLst>
            <pc:docMk/>
            <pc:sldMk cId="3717194104" sldId="381"/>
            <ac:spMk id="4" creationId="{F9590F34-842C-DB4E-B624-318BE023320C}"/>
          </ac:spMkLst>
        </pc:spChg>
        <pc:spChg chg="add del">
          <ac:chgData name="James Abbott (Staff)" userId="c7d9f1d4-3aa3-4099-ba66-90321d4b3638" providerId="ADAL" clId="{2DA0328F-1DB4-BB4B-951B-76E733509C6D}" dt="2019-03-05T17:00:47.468" v="996"/>
          <ac:spMkLst>
            <pc:docMk/>
            <pc:sldMk cId="3717194104" sldId="381"/>
            <ac:spMk id="6" creationId="{B817A5A2-69F7-8D49-AE20-A938A6A0A801}"/>
          </ac:spMkLst>
        </pc:spChg>
        <pc:spChg chg="add mod">
          <ac:chgData name="James Abbott (Staff)" userId="c7d9f1d4-3aa3-4099-ba66-90321d4b3638" providerId="ADAL" clId="{2DA0328F-1DB4-BB4B-951B-76E733509C6D}" dt="2019-03-05T17:03:11.663" v="1144" actId="14"/>
          <ac:spMkLst>
            <pc:docMk/>
            <pc:sldMk cId="3717194104" sldId="381"/>
            <ac:spMk id="7" creationId="{FDD21793-911F-EC43-BFBE-1FCE7973EA28}"/>
          </ac:spMkLst>
        </pc:spChg>
      </pc:sldChg>
      <pc:sldChg chg="addSp delSp modSp add del">
        <pc:chgData name="James Abbott (Staff)" userId="c7d9f1d4-3aa3-4099-ba66-90321d4b3638" providerId="ADAL" clId="{2DA0328F-1DB4-BB4B-951B-76E733509C6D}" dt="2019-03-05T17:11:55.574" v="1309" actId="2696"/>
        <pc:sldMkLst>
          <pc:docMk/>
          <pc:sldMk cId="2489911396" sldId="382"/>
        </pc:sldMkLst>
        <pc:spChg chg="del">
          <ac:chgData name="James Abbott (Staff)" userId="c7d9f1d4-3aa3-4099-ba66-90321d4b3638" providerId="ADAL" clId="{2DA0328F-1DB4-BB4B-951B-76E733509C6D}" dt="2019-03-05T17:11:34.643" v="1293"/>
          <ac:spMkLst>
            <pc:docMk/>
            <pc:sldMk cId="2489911396" sldId="382"/>
            <ac:spMk id="2" creationId="{D29929C8-72F5-904D-A33A-513EFED9D3AA}"/>
          </ac:spMkLst>
        </pc:spChg>
        <pc:spChg chg="del">
          <ac:chgData name="James Abbott (Staff)" userId="c7d9f1d4-3aa3-4099-ba66-90321d4b3638" providerId="ADAL" clId="{2DA0328F-1DB4-BB4B-951B-76E733509C6D}" dt="2019-03-05T17:11:34.643" v="1293"/>
          <ac:spMkLst>
            <pc:docMk/>
            <pc:sldMk cId="2489911396" sldId="382"/>
            <ac:spMk id="3" creationId="{EC5B3809-7A8E-B341-89E6-3393099A20EF}"/>
          </ac:spMkLst>
        </pc:spChg>
        <pc:spChg chg="del">
          <ac:chgData name="James Abbott (Staff)" userId="c7d9f1d4-3aa3-4099-ba66-90321d4b3638" providerId="ADAL" clId="{2DA0328F-1DB4-BB4B-951B-76E733509C6D}" dt="2019-03-05T17:11:34.643" v="1293"/>
          <ac:spMkLst>
            <pc:docMk/>
            <pc:sldMk cId="2489911396" sldId="382"/>
            <ac:spMk id="4" creationId="{D1B0691D-4CE0-0941-AD84-F94595BA5DF7}"/>
          </ac:spMkLst>
        </pc:spChg>
        <pc:spChg chg="add mod">
          <ac:chgData name="James Abbott (Staff)" userId="c7d9f1d4-3aa3-4099-ba66-90321d4b3638" providerId="ADAL" clId="{2DA0328F-1DB4-BB4B-951B-76E733509C6D}" dt="2019-03-05T17:11:34.643" v="1293"/>
          <ac:spMkLst>
            <pc:docMk/>
            <pc:sldMk cId="2489911396" sldId="382"/>
            <ac:spMk id="6" creationId="{6C4DADAE-5153-D645-A851-E6CE6BDD8C94}"/>
          </ac:spMkLst>
        </pc:spChg>
        <pc:spChg chg="add mod">
          <ac:chgData name="James Abbott (Staff)" userId="c7d9f1d4-3aa3-4099-ba66-90321d4b3638" providerId="ADAL" clId="{2DA0328F-1DB4-BB4B-951B-76E733509C6D}" dt="2019-03-05T17:11:34.643" v="1293"/>
          <ac:spMkLst>
            <pc:docMk/>
            <pc:sldMk cId="2489911396" sldId="382"/>
            <ac:spMk id="7" creationId="{97CF7AD5-5084-7247-997A-9D713259C8C9}"/>
          </ac:spMkLst>
        </pc:spChg>
        <pc:spChg chg="add mod">
          <ac:chgData name="James Abbott (Staff)" userId="c7d9f1d4-3aa3-4099-ba66-90321d4b3638" providerId="ADAL" clId="{2DA0328F-1DB4-BB4B-951B-76E733509C6D}" dt="2019-03-05T17:11:34.643" v="1293"/>
          <ac:spMkLst>
            <pc:docMk/>
            <pc:sldMk cId="2489911396" sldId="382"/>
            <ac:spMk id="8" creationId="{729B9201-A584-B245-9E67-45A48A1915DD}"/>
          </ac:spMkLst>
        </pc:spChg>
        <pc:spChg chg="add mod">
          <ac:chgData name="James Abbott (Staff)" userId="c7d9f1d4-3aa3-4099-ba66-90321d4b3638" providerId="ADAL" clId="{2DA0328F-1DB4-BB4B-951B-76E733509C6D}" dt="2019-03-05T17:11:34.694" v="1294" actId="27636"/>
          <ac:spMkLst>
            <pc:docMk/>
            <pc:sldMk cId="2489911396" sldId="382"/>
            <ac:spMk id="9" creationId="{8794F337-F11D-2842-B77F-398FEEC25C38}"/>
          </ac:spMkLst>
        </pc:spChg>
        <pc:spChg chg="add mod">
          <ac:chgData name="James Abbott (Staff)" userId="c7d9f1d4-3aa3-4099-ba66-90321d4b3638" providerId="ADAL" clId="{2DA0328F-1DB4-BB4B-951B-76E733509C6D}" dt="2019-03-05T17:11:34.643" v="1293"/>
          <ac:spMkLst>
            <pc:docMk/>
            <pc:sldMk cId="2489911396" sldId="382"/>
            <ac:spMk id="10" creationId="{56D4C4C9-D68D-2746-B45F-F72F5FDC814F}"/>
          </ac:spMkLst>
        </pc:spChg>
        <pc:spChg chg="add mod">
          <ac:chgData name="James Abbott (Staff)" userId="c7d9f1d4-3aa3-4099-ba66-90321d4b3638" providerId="ADAL" clId="{2DA0328F-1DB4-BB4B-951B-76E733509C6D}" dt="2019-03-05T17:11:34.643" v="1293"/>
          <ac:spMkLst>
            <pc:docMk/>
            <pc:sldMk cId="2489911396" sldId="382"/>
            <ac:spMk id="11" creationId="{0F1FF0C9-CD08-8C46-BB95-CE6B687097A7}"/>
          </ac:spMkLst>
        </pc:spChg>
      </pc:sldChg>
      <pc:sldChg chg="modSp add">
        <pc:chgData name="James Abbott (Staff)" userId="c7d9f1d4-3aa3-4099-ba66-90321d4b3638" providerId="ADAL" clId="{2DA0328F-1DB4-BB4B-951B-76E733509C6D}" dt="2019-03-05T17:11:48.631" v="1308" actId="20577"/>
        <pc:sldMkLst>
          <pc:docMk/>
          <pc:sldMk cId="342497721" sldId="383"/>
        </pc:sldMkLst>
        <pc:spChg chg="mod">
          <ac:chgData name="James Abbott (Staff)" userId="c7d9f1d4-3aa3-4099-ba66-90321d4b3638" providerId="ADAL" clId="{2DA0328F-1DB4-BB4B-951B-76E733509C6D}" dt="2019-03-05T17:11:48.631" v="1308" actId="20577"/>
          <ac:spMkLst>
            <pc:docMk/>
            <pc:sldMk cId="342497721" sldId="383"/>
            <ac:spMk id="2" creationId="{ED476EB3-14F6-F148-8396-6E3F0FBE23CB}"/>
          </ac:spMkLst>
        </pc:spChg>
      </pc:sldChg>
      <pc:sldChg chg="addSp delSp modSp add modAnim">
        <pc:chgData name="James Abbott (Staff)" userId="c7d9f1d4-3aa3-4099-ba66-90321d4b3638" providerId="ADAL" clId="{2DA0328F-1DB4-BB4B-951B-76E733509C6D}" dt="2019-03-06T16:08:11.316" v="5632"/>
        <pc:sldMkLst>
          <pc:docMk/>
          <pc:sldMk cId="3020823853" sldId="384"/>
        </pc:sldMkLst>
        <pc:spChg chg="del">
          <ac:chgData name="James Abbott (Staff)" userId="c7d9f1d4-3aa3-4099-ba66-90321d4b3638" providerId="ADAL" clId="{2DA0328F-1DB4-BB4B-951B-76E733509C6D}" dt="2019-03-05T17:12:06.874" v="1311"/>
          <ac:spMkLst>
            <pc:docMk/>
            <pc:sldMk cId="3020823853" sldId="384"/>
            <ac:spMk id="2" creationId="{6D9F851B-89B7-194A-B8E8-339FFEF22C32}"/>
          </ac:spMkLst>
        </pc:spChg>
        <pc:spChg chg="del">
          <ac:chgData name="James Abbott (Staff)" userId="c7d9f1d4-3aa3-4099-ba66-90321d4b3638" providerId="ADAL" clId="{2DA0328F-1DB4-BB4B-951B-76E733509C6D}" dt="2019-03-05T17:12:06.874" v="1311"/>
          <ac:spMkLst>
            <pc:docMk/>
            <pc:sldMk cId="3020823853" sldId="384"/>
            <ac:spMk id="3" creationId="{6955F71D-484D-6344-AEA4-8FEAD3396C46}"/>
          </ac:spMkLst>
        </pc:spChg>
        <pc:spChg chg="add mod">
          <ac:chgData name="James Abbott (Staff)" userId="c7d9f1d4-3aa3-4099-ba66-90321d4b3638" providerId="ADAL" clId="{2DA0328F-1DB4-BB4B-951B-76E733509C6D}" dt="2019-03-05T17:20:42.124" v="2438" actId="5793"/>
          <ac:spMkLst>
            <pc:docMk/>
            <pc:sldMk cId="3020823853" sldId="384"/>
            <ac:spMk id="4" creationId="{C00260E6-AEDE-2B47-9331-01E1A013DAE2}"/>
          </ac:spMkLst>
        </pc:spChg>
        <pc:spChg chg="add mod">
          <ac:chgData name="James Abbott (Staff)" userId="c7d9f1d4-3aa3-4099-ba66-90321d4b3638" providerId="ADAL" clId="{2DA0328F-1DB4-BB4B-951B-76E733509C6D}" dt="2019-03-05T17:21:21.165" v="2529" actId="20577"/>
          <ac:spMkLst>
            <pc:docMk/>
            <pc:sldMk cId="3020823853" sldId="384"/>
            <ac:spMk id="5" creationId="{D5A9D852-23FC-3042-B2FD-E28BC3A56D12}"/>
          </ac:spMkLst>
        </pc:spChg>
      </pc:sldChg>
      <pc:sldChg chg="modSp add modAnim">
        <pc:chgData name="James Abbott (Staff)" userId="c7d9f1d4-3aa3-4099-ba66-90321d4b3638" providerId="ADAL" clId="{2DA0328F-1DB4-BB4B-951B-76E733509C6D}" dt="2019-03-06T16:08:51.184" v="5636"/>
        <pc:sldMkLst>
          <pc:docMk/>
          <pc:sldMk cId="732430151" sldId="385"/>
        </pc:sldMkLst>
        <pc:spChg chg="mod">
          <ac:chgData name="James Abbott (Staff)" userId="c7d9f1d4-3aa3-4099-ba66-90321d4b3638" providerId="ADAL" clId="{2DA0328F-1DB4-BB4B-951B-76E733509C6D}" dt="2019-03-05T17:15:57.198" v="1745" actId="20577"/>
          <ac:spMkLst>
            <pc:docMk/>
            <pc:sldMk cId="732430151" sldId="385"/>
            <ac:spMk id="2" creationId="{64BBAD6C-73F5-0847-9B90-D3E0857EDE8B}"/>
          </ac:spMkLst>
        </pc:spChg>
        <pc:spChg chg="mod">
          <ac:chgData name="James Abbott (Staff)" userId="c7d9f1d4-3aa3-4099-ba66-90321d4b3638" providerId="ADAL" clId="{2DA0328F-1DB4-BB4B-951B-76E733509C6D}" dt="2019-03-06T16:08:40.687" v="5635" actId="15"/>
          <ac:spMkLst>
            <pc:docMk/>
            <pc:sldMk cId="732430151" sldId="385"/>
            <ac:spMk id="3" creationId="{4C600F0C-DBB4-6D4A-BA38-EEDD568F0C79}"/>
          </ac:spMkLst>
        </pc:spChg>
      </pc:sldChg>
      <pc:sldChg chg="modSp add modAnim">
        <pc:chgData name="James Abbott (Staff)" userId="c7d9f1d4-3aa3-4099-ba66-90321d4b3638" providerId="ADAL" clId="{2DA0328F-1DB4-BB4B-951B-76E733509C6D}" dt="2019-03-06T16:11:17.838" v="5644"/>
        <pc:sldMkLst>
          <pc:docMk/>
          <pc:sldMk cId="2683501432" sldId="386"/>
        </pc:sldMkLst>
        <pc:spChg chg="mod">
          <ac:chgData name="James Abbott (Staff)" userId="c7d9f1d4-3aa3-4099-ba66-90321d4b3638" providerId="ADAL" clId="{2DA0328F-1DB4-BB4B-951B-76E733509C6D}" dt="2019-03-06T08:49:01.540" v="2655" actId="20577"/>
          <ac:spMkLst>
            <pc:docMk/>
            <pc:sldMk cId="2683501432" sldId="386"/>
            <ac:spMk id="2" creationId="{487D8545-F6AF-2B47-B8DE-1C3C86B98337}"/>
          </ac:spMkLst>
        </pc:spChg>
        <pc:spChg chg="mod">
          <ac:chgData name="James Abbott (Staff)" userId="c7d9f1d4-3aa3-4099-ba66-90321d4b3638" providerId="ADAL" clId="{2DA0328F-1DB4-BB4B-951B-76E733509C6D}" dt="2019-03-06T08:59:55.573" v="2925" actId="20577"/>
          <ac:spMkLst>
            <pc:docMk/>
            <pc:sldMk cId="2683501432" sldId="386"/>
            <ac:spMk id="3" creationId="{6B338F3A-9BC7-2D46-9700-45A3D528BBB4}"/>
          </ac:spMkLst>
        </pc:spChg>
      </pc:sldChg>
      <pc:sldChg chg="addSp modSp add modAnim modNotesTx">
        <pc:chgData name="James Abbott (Staff)" userId="c7d9f1d4-3aa3-4099-ba66-90321d4b3638" providerId="ADAL" clId="{2DA0328F-1DB4-BB4B-951B-76E733509C6D}" dt="2019-03-06T09:13:51.656" v="3424"/>
        <pc:sldMkLst>
          <pc:docMk/>
          <pc:sldMk cId="1421901240" sldId="387"/>
        </pc:sldMkLst>
        <pc:spChg chg="mod">
          <ac:chgData name="James Abbott (Staff)" userId="c7d9f1d4-3aa3-4099-ba66-90321d4b3638" providerId="ADAL" clId="{2DA0328F-1DB4-BB4B-951B-76E733509C6D}" dt="2019-03-06T09:01:27.490" v="2962" actId="20577"/>
          <ac:spMkLst>
            <pc:docMk/>
            <pc:sldMk cId="1421901240" sldId="387"/>
            <ac:spMk id="2" creationId="{A24DBCC5-1A7B-FF43-8A35-C3968CB3EBB8}"/>
          </ac:spMkLst>
        </pc:spChg>
        <pc:spChg chg="mod">
          <ac:chgData name="James Abbott (Staff)" userId="c7d9f1d4-3aa3-4099-ba66-90321d4b3638" providerId="ADAL" clId="{2DA0328F-1DB4-BB4B-951B-76E733509C6D}" dt="2019-03-06T09:12:52.987" v="3419" actId="27636"/>
          <ac:spMkLst>
            <pc:docMk/>
            <pc:sldMk cId="1421901240" sldId="387"/>
            <ac:spMk id="3" creationId="{7830B0B0-829F-6049-A9CF-8B94A8133237}"/>
          </ac:spMkLst>
        </pc:spChg>
        <pc:spChg chg="mod">
          <ac:chgData name="James Abbott (Staff)" userId="c7d9f1d4-3aa3-4099-ba66-90321d4b3638" providerId="ADAL" clId="{2DA0328F-1DB4-BB4B-951B-76E733509C6D}" dt="2019-03-06T09:10:47.156" v="3271" actId="1035"/>
          <ac:spMkLst>
            <pc:docMk/>
            <pc:sldMk cId="1421901240" sldId="387"/>
            <ac:spMk id="4" creationId="{23D8403C-6F53-6749-9532-85773AEA8695}"/>
          </ac:spMkLst>
        </pc:spChg>
        <pc:spChg chg="add mod">
          <ac:chgData name="James Abbott (Staff)" userId="c7d9f1d4-3aa3-4099-ba66-90321d4b3638" providerId="ADAL" clId="{2DA0328F-1DB4-BB4B-951B-76E733509C6D}" dt="2019-03-06T09:10:47.156" v="3271" actId="1035"/>
          <ac:spMkLst>
            <pc:docMk/>
            <pc:sldMk cId="1421901240" sldId="387"/>
            <ac:spMk id="5" creationId="{F1D9585D-D34A-E34E-B024-E261FA64CCC2}"/>
          </ac:spMkLst>
        </pc:spChg>
        <pc:spChg chg="add mod">
          <ac:chgData name="James Abbott (Staff)" userId="c7d9f1d4-3aa3-4099-ba66-90321d4b3638" providerId="ADAL" clId="{2DA0328F-1DB4-BB4B-951B-76E733509C6D}" dt="2019-03-06T09:10:47.156" v="3271" actId="1035"/>
          <ac:spMkLst>
            <pc:docMk/>
            <pc:sldMk cId="1421901240" sldId="387"/>
            <ac:spMk id="6" creationId="{CB54982F-7C1D-4D42-94B5-044BAF402FF0}"/>
          </ac:spMkLst>
        </pc:spChg>
        <pc:spChg chg="add mod">
          <ac:chgData name="James Abbott (Staff)" userId="c7d9f1d4-3aa3-4099-ba66-90321d4b3638" providerId="ADAL" clId="{2DA0328F-1DB4-BB4B-951B-76E733509C6D}" dt="2019-03-06T09:10:47.156" v="3271" actId="1035"/>
          <ac:spMkLst>
            <pc:docMk/>
            <pc:sldMk cId="1421901240" sldId="387"/>
            <ac:spMk id="7" creationId="{A4C7BBBB-39FB-B841-983B-7DEAB6A79733}"/>
          </ac:spMkLst>
        </pc:spChg>
        <pc:spChg chg="add mod">
          <ac:chgData name="James Abbott (Staff)" userId="c7d9f1d4-3aa3-4099-ba66-90321d4b3638" providerId="ADAL" clId="{2DA0328F-1DB4-BB4B-951B-76E733509C6D}" dt="2019-03-06T09:10:47.156" v="3271" actId="1035"/>
          <ac:spMkLst>
            <pc:docMk/>
            <pc:sldMk cId="1421901240" sldId="387"/>
            <ac:spMk id="8" creationId="{525772E0-D95E-B143-9101-6BBDD96151AB}"/>
          </ac:spMkLst>
        </pc:spChg>
        <pc:spChg chg="add mod">
          <ac:chgData name="James Abbott (Staff)" userId="c7d9f1d4-3aa3-4099-ba66-90321d4b3638" providerId="ADAL" clId="{2DA0328F-1DB4-BB4B-951B-76E733509C6D}" dt="2019-03-06T09:10:47.156" v="3271" actId="1035"/>
          <ac:spMkLst>
            <pc:docMk/>
            <pc:sldMk cId="1421901240" sldId="387"/>
            <ac:spMk id="9" creationId="{36E3200F-3486-614F-B326-3371940A15EB}"/>
          </ac:spMkLst>
        </pc:spChg>
      </pc:sldChg>
      <pc:sldChg chg="modSp add modAnim">
        <pc:chgData name="James Abbott (Staff)" userId="c7d9f1d4-3aa3-4099-ba66-90321d4b3638" providerId="ADAL" clId="{2DA0328F-1DB4-BB4B-951B-76E733509C6D}" dt="2019-03-06T16:12:35.168" v="5645"/>
        <pc:sldMkLst>
          <pc:docMk/>
          <pc:sldMk cId="3342419484" sldId="388"/>
        </pc:sldMkLst>
        <pc:spChg chg="mod">
          <ac:chgData name="James Abbott (Staff)" userId="c7d9f1d4-3aa3-4099-ba66-90321d4b3638" providerId="ADAL" clId="{2DA0328F-1DB4-BB4B-951B-76E733509C6D}" dt="2019-03-06T09:17:29.276" v="3458" actId="20577"/>
          <ac:spMkLst>
            <pc:docMk/>
            <pc:sldMk cId="3342419484" sldId="388"/>
            <ac:spMk id="2" creationId="{A021F4CD-893B-314C-A7E6-45ED4B384A1F}"/>
          </ac:spMkLst>
        </pc:spChg>
        <pc:spChg chg="mod">
          <ac:chgData name="James Abbott (Staff)" userId="c7d9f1d4-3aa3-4099-ba66-90321d4b3638" providerId="ADAL" clId="{2DA0328F-1DB4-BB4B-951B-76E733509C6D}" dt="2019-03-06T09:18:48.858" v="3463" actId="207"/>
          <ac:spMkLst>
            <pc:docMk/>
            <pc:sldMk cId="3342419484" sldId="388"/>
            <ac:spMk id="3" creationId="{014D6B32-2716-FD41-B00C-03921827EE70}"/>
          </ac:spMkLst>
        </pc:spChg>
      </pc:sldChg>
      <pc:sldChg chg="addSp delSp modSp add modAnim modNotesTx">
        <pc:chgData name="James Abbott (Staff)" userId="c7d9f1d4-3aa3-4099-ba66-90321d4b3638" providerId="ADAL" clId="{2DA0328F-1DB4-BB4B-951B-76E733509C6D}" dt="2019-03-06T15:34:19.395" v="4812"/>
        <pc:sldMkLst>
          <pc:docMk/>
          <pc:sldMk cId="3410502728" sldId="389"/>
        </pc:sldMkLst>
        <pc:spChg chg="mod">
          <ac:chgData name="James Abbott (Staff)" userId="c7d9f1d4-3aa3-4099-ba66-90321d4b3638" providerId="ADAL" clId="{2DA0328F-1DB4-BB4B-951B-76E733509C6D}" dt="2019-03-06T09:21:10.150" v="3503" actId="20577"/>
          <ac:spMkLst>
            <pc:docMk/>
            <pc:sldMk cId="3410502728" sldId="389"/>
            <ac:spMk id="2" creationId="{76B4ED7B-3735-9043-8E73-F88E6128DE90}"/>
          </ac:spMkLst>
        </pc:spChg>
        <pc:spChg chg="mod">
          <ac:chgData name="James Abbott (Staff)" userId="c7d9f1d4-3aa3-4099-ba66-90321d4b3638" providerId="ADAL" clId="{2DA0328F-1DB4-BB4B-951B-76E733509C6D}" dt="2019-03-06T15:33:20.324" v="4765" actId="108"/>
          <ac:spMkLst>
            <pc:docMk/>
            <pc:sldMk cId="3410502728" sldId="389"/>
            <ac:spMk id="3" creationId="{381A6161-7A00-2C4C-A834-958CB8A74DAE}"/>
          </ac:spMkLst>
        </pc:spChg>
        <pc:spChg chg="add del mod">
          <ac:chgData name="James Abbott (Staff)" userId="c7d9f1d4-3aa3-4099-ba66-90321d4b3638" providerId="ADAL" clId="{2DA0328F-1DB4-BB4B-951B-76E733509C6D}" dt="2019-03-06T09:20:36.901" v="3468"/>
          <ac:spMkLst>
            <pc:docMk/>
            <pc:sldMk cId="3410502728" sldId="389"/>
            <ac:spMk id="5" creationId="{61CB8938-D274-CC42-B1B6-99D0703CC24A}"/>
          </ac:spMkLst>
        </pc:spChg>
        <pc:spChg chg="add mod">
          <ac:chgData name="James Abbott (Staff)" userId="c7d9f1d4-3aa3-4099-ba66-90321d4b3638" providerId="ADAL" clId="{2DA0328F-1DB4-BB4B-951B-76E733509C6D}" dt="2019-03-06T09:25:00.854" v="3542" actId="11529"/>
          <ac:spMkLst>
            <pc:docMk/>
            <pc:sldMk cId="3410502728" sldId="389"/>
            <ac:spMk id="6" creationId="{8F4F5667-522A-5749-BC95-1887995294ED}"/>
          </ac:spMkLst>
        </pc:spChg>
        <pc:spChg chg="add mod">
          <ac:chgData name="James Abbott (Staff)" userId="c7d9f1d4-3aa3-4099-ba66-90321d4b3638" providerId="ADAL" clId="{2DA0328F-1DB4-BB4B-951B-76E733509C6D}" dt="2019-03-06T09:25:07.142" v="3544" actId="1076"/>
          <ac:spMkLst>
            <pc:docMk/>
            <pc:sldMk cId="3410502728" sldId="389"/>
            <ac:spMk id="7" creationId="{337CBBF8-1F53-0742-B953-5AD8A132FE0E}"/>
          </ac:spMkLst>
        </pc:spChg>
      </pc:sldChg>
      <pc:sldChg chg="modSp add modAnim">
        <pc:chgData name="James Abbott (Staff)" userId="c7d9f1d4-3aa3-4099-ba66-90321d4b3638" providerId="ADAL" clId="{2DA0328F-1DB4-BB4B-951B-76E733509C6D}" dt="2019-03-06T16:09:42.797" v="5639"/>
        <pc:sldMkLst>
          <pc:docMk/>
          <pc:sldMk cId="2153816163" sldId="390"/>
        </pc:sldMkLst>
        <pc:spChg chg="mod">
          <ac:chgData name="James Abbott (Staff)" userId="c7d9f1d4-3aa3-4099-ba66-90321d4b3638" providerId="ADAL" clId="{2DA0328F-1DB4-BB4B-951B-76E733509C6D}" dt="2019-03-06T10:48:37.985" v="3576" actId="20577"/>
          <ac:spMkLst>
            <pc:docMk/>
            <pc:sldMk cId="2153816163" sldId="390"/>
            <ac:spMk id="2" creationId="{A2CB90E8-8179-544B-AA1A-F4FE40B5E7D7}"/>
          </ac:spMkLst>
        </pc:spChg>
        <pc:spChg chg="mod">
          <ac:chgData name="James Abbott (Staff)" userId="c7d9f1d4-3aa3-4099-ba66-90321d4b3638" providerId="ADAL" clId="{2DA0328F-1DB4-BB4B-951B-76E733509C6D}" dt="2019-03-06T10:54:28.724" v="4111" actId="20577"/>
          <ac:spMkLst>
            <pc:docMk/>
            <pc:sldMk cId="2153816163" sldId="390"/>
            <ac:spMk id="3" creationId="{958B4B09-2F01-4349-8721-EB709B4CA22F}"/>
          </ac:spMkLst>
        </pc:spChg>
      </pc:sldChg>
      <pc:sldChg chg="modSp add modAnim">
        <pc:chgData name="James Abbott (Staff)" userId="c7d9f1d4-3aa3-4099-ba66-90321d4b3638" providerId="ADAL" clId="{2DA0328F-1DB4-BB4B-951B-76E733509C6D}" dt="2019-03-06T16:10:02.540" v="5641"/>
        <pc:sldMkLst>
          <pc:docMk/>
          <pc:sldMk cId="913256203" sldId="391"/>
        </pc:sldMkLst>
        <pc:spChg chg="mod">
          <ac:chgData name="James Abbott (Staff)" userId="c7d9f1d4-3aa3-4099-ba66-90321d4b3638" providerId="ADAL" clId="{2DA0328F-1DB4-BB4B-951B-76E733509C6D}" dt="2019-03-06T14:45:05.478" v="4142" actId="20577"/>
          <ac:spMkLst>
            <pc:docMk/>
            <pc:sldMk cId="913256203" sldId="391"/>
            <ac:spMk id="2" creationId="{79BB918E-C6AA-284C-89DA-DC0AA2106CC1}"/>
          </ac:spMkLst>
        </pc:spChg>
        <pc:spChg chg="mod">
          <ac:chgData name="James Abbott (Staff)" userId="c7d9f1d4-3aa3-4099-ba66-90321d4b3638" providerId="ADAL" clId="{2DA0328F-1DB4-BB4B-951B-76E733509C6D}" dt="2019-03-06T14:46:39.718" v="4273" actId="403"/>
          <ac:spMkLst>
            <pc:docMk/>
            <pc:sldMk cId="913256203" sldId="391"/>
            <ac:spMk id="3" creationId="{788FBDB0-FEB5-E442-B219-226F97DB15AE}"/>
          </ac:spMkLst>
        </pc:spChg>
      </pc:sldChg>
      <pc:sldChg chg="modSp add modAnim">
        <pc:chgData name="James Abbott (Staff)" userId="c7d9f1d4-3aa3-4099-ba66-90321d4b3638" providerId="ADAL" clId="{2DA0328F-1DB4-BB4B-951B-76E733509C6D}" dt="2019-03-06T15:41:21.886" v="5203" actId="6549"/>
        <pc:sldMkLst>
          <pc:docMk/>
          <pc:sldMk cId="642355173" sldId="392"/>
        </pc:sldMkLst>
        <pc:spChg chg="mod">
          <ac:chgData name="James Abbott (Staff)" userId="c7d9f1d4-3aa3-4099-ba66-90321d4b3638" providerId="ADAL" clId="{2DA0328F-1DB4-BB4B-951B-76E733509C6D}" dt="2019-03-06T15:36:07.066" v="4852" actId="20577"/>
          <ac:spMkLst>
            <pc:docMk/>
            <pc:sldMk cId="642355173" sldId="392"/>
            <ac:spMk id="2" creationId="{9FE37143-28D5-5B41-80D6-60A12711B170}"/>
          </ac:spMkLst>
        </pc:spChg>
        <pc:spChg chg="mod">
          <ac:chgData name="James Abbott (Staff)" userId="c7d9f1d4-3aa3-4099-ba66-90321d4b3638" providerId="ADAL" clId="{2DA0328F-1DB4-BB4B-951B-76E733509C6D}" dt="2019-03-06T15:41:21.886" v="5203" actId="6549"/>
          <ac:spMkLst>
            <pc:docMk/>
            <pc:sldMk cId="642355173" sldId="392"/>
            <ac:spMk id="3" creationId="{DC50BB70-F62C-7A42-BFE8-9E22CABBDB29}"/>
          </ac:spMkLst>
        </pc:spChg>
      </pc:sldChg>
      <pc:sldChg chg="addSp delSp modSp add">
        <pc:chgData name="James Abbott (Staff)" userId="c7d9f1d4-3aa3-4099-ba66-90321d4b3638" providerId="ADAL" clId="{2DA0328F-1DB4-BB4B-951B-76E733509C6D}" dt="2019-03-06T15:26:31.746" v="4628" actId="14100"/>
        <pc:sldMkLst>
          <pc:docMk/>
          <pc:sldMk cId="281805516" sldId="393"/>
        </pc:sldMkLst>
        <pc:spChg chg="mod">
          <ac:chgData name="James Abbott (Staff)" userId="c7d9f1d4-3aa3-4099-ba66-90321d4b3638" providerId="ADAL" clId="{2DA0328F-1DB4-BB4B-951B-76E733509C6D}" dt="2019-03-06T15:16:08.088" v="4624" actId="20577"/>
          <ac:spMkLst>
            <pc:docMk/>
            <pc:sldMk cId="281805516" sldId="393"/>
            <ac:spMk id="2" creationId="{CED285C5-1D2A-2D49-8B59-80E0228B40A9}"/>
          </ac:spMkLst>
        </pc:spChg>
        <pc:spChg chg="del">
          <ac:chgData name="James Abbott (Staff)" userId="c7d9f1d4-3aa3-4099-ba66-90321d4b3638" providerId="ADAL" clId="{2DA0328F-1DB4-BB4B-951B-76E733509C6D}" dt="2019-03-06T15:03:03.378" v="4619"/>
          <ac:spMkLst>
            <pc:docMk/>
            <pc:sldMk cId="281805516" sldId="393"/>
            <ac:spMk id="3" creationId="{C059E67E-2193-5749-AFED-D222A46E8439}"/>
          </ac:spMkLst>
        </pc:spChg>
        <pc:spChg chg="add del mod">
          <ac:chgData name="James Abbott (Staff)" userId="c7d9f1d4-3aa3-4099-ba66-90321d4b3638" providerId="ADAL" clId="{2DA0328F-1DB4-BB4B-951B-76E733509C6D}" dt="2019-03-06T15:26:16.424" v="4625"/>
          <ac:spMkLst>
            <pc:docMk/>
            <pc:sldMk cId="281805516" sldId="393"/>
            <ac:spMk id="8" creationId="{E9961018-D71F-7F46-AF8D-E80A48242456}"/>
          </ac:spMkLst>
        </pc:spChg>
        <pc:picChg chg="add del mod">
          <ac:chgData name="James Abbott (Staff)" userId="c7d9f1d4-3aa3-4099-ba66-90321d4b3638" providerId="ADAL" clId="{2DA0328F-1DB4-BB4B-951B-76E733509C6D}" dt="2019-03-06T15:16:00.913" v="4623" actId="478"/>
          <ac:picMkLst>
            <pc:docMk/>
            <pc:sldMk cId="281805516" sldId="393"/>
            <ac:picMk id="6" creationId="{95E85365-46F0-0A4A-AF68-35F5E313CD0B}"/>
          </ac:picMkLst>
        </pc:picChg>
        <pc:picChg chg="add mod">
          <ac:chgData name="James Abbott (Staff)" userId="c7d9f1d4-3aa3-4099-ba66-90321d4b3638" providerId="ADAL" clId="{2DA0328F-1DB4-BB4B-951B-76E733509C6D}" dt="2019-03-06T15:26:31.746" v="4628" actId="14100"/>
          <ac:picMkLst>
            <pc:docMk/>
            <pc:sldMk cId="281805516" sldId="393"/>
            <ac:picMk id="10" creationId="{DBFF51A0-5B6B-6B48-94D1-D417EC0AA432}"/>
          </ac:picMkLst>
        </pc:picChg>
      </pc:sldChg>
      <pc:sldChg chg="addSp delSp modSp add">
        <pc:chgData name="James Abbott (Staff)" userId="c7d9f1d4-3aa3-4099-ba66-90321d4b3638" providerId="ADAL" clId="{2DA0328F-1DB4-BB4B-951B-76E733509C6D}" dt="2019-03-06T15:28:15.847" v="4641"/>
        <pc:sldMkLst>
          <pc:docMk/>
          <pc:sldMk cId="3556984482" sldId="394"/>
        </pc:sldMkLst>
        <pc:spChg chg="del">
          <ac:chgData name="James Abbott (Staff)" userId="c7d9f1d4-3aa3-4099-ba66-90321d4b3638" providerId="ADAL" clId="{2DA0328F-1DB4-BB4B-951B-76E733509C6D}" dt="2019-03-06T15:28:15.847" v="4641"/>
          <ac:spMkLst>
            <pc:docMk/>
            <pc:sldMk cId="3556984482" sldId="394"/>
            <ac:spMk id="3" creationId="{ABB134EE-F2AD-6B4F-96D7-6183509B6B9A}"/>
          </ac:spMkLst>
        </pc:spChg>
        <pc:picChg chg="add mod">
          <ac:chgData name="James Abbott (Staff)" userId="c7d9f1d4-3aa3-4099-ba66-90321d4b3638" providerId="ADAL" clId="{2DA0328F-1DB4-BB4B-951B-76E733509C6D}" dt="2019-03-06T15:28:15.847" v="4641"/>
          <ac:picMkLst>
            <pc:docMk/>
            <pc:sldMk cId="3556984482" sldId="394"/>
            <ac:picMk id="6" creationId="{FE3C1B0E-0C2C-7B42-99A0-902234430252}"/>
          </ac:picMkLst>
        </pc:picChg>
      </pc:sldChg>
      <pc:sldChg chg="addSp delSp modSp add">
        <pc:chgData name="James Abbott (Staff)" userId="c7d9f1d4-3aa3-4099-ba66-90321d4b3638" providerId="ADAL" clId="{2DA0328F-1DB4-BB4B-951B-76E733509C6D}" dt="2019-03-06T15:29:17.487" v="4645" actId="1076"/>
        <pc:sldMkLst>
          <pc:docMk/>
          <pc:sldMk cId="330494177" sldId="395"/>
        </pc:sldMkLst>
        <pc:spChg chg="del">
          <ac:chgData name="James Abbott (Staff)" userId="c7d9f1d4-3aa3-4099-ba66-90321d4b3638" providerId="ADAL" clId="{2DA0328F-1DB4-BB4B-951B-76E733509C6D}" dt="2019-03-06T15:29:09.477" v="4643"/>
          <ac:spMkLst>
            <pc:docMk/>
            <pc:sldMk cId="330494177" sldId="395"/>
            <ac:spMk id="3" creationId="{EFA9F9ED-994F-914F-93A4-51A33C4414BE}"/>
          </ac:spMkLst>
        </pc:spChg>
        <pc:picChg chg="add mod">
          <ac:chgData name="James Abbott (Staff)" userId="c7d9f1d4-3aa3-4099-ba66-90321d4b3638" providerId="ADAL" clId="{2DA0328F-1DB4-BB4B-951B-76E733509C6D}" dt="2019-03-06T15:29:17.487" v="4645" actId="1076"/>
          <ac:picMkLst>
            <pc:docMk/>
            <pc:sldMk cId="330494177" sldId="395"/>
            <ac:picMk id="6" creationId="{BE5A6B4D-3434-1742-938F-938E67C28EE0}"/>
          </ac:picMkLst>
        </pc:picChg>
      </pc:sldChg>
      <pc:sldChg chg="modSp add modAnim">
        <pc:chgData name="James Abbott (Staff)" userId="c7d9f1d4-3aa3-4099-ba66-90321d4b3638" providerId="ADAL" clId="{2DA0328F-1DB4-BB4B-951B-76E733509C6D}" dt="2019-03-06T16:14:42.333" v="5646"/>
        <pc:sldMkLst>
          <pc:docMk/>
          <pc:sldMk cId="897657623" sldId="396"/>
        </pc:sldMkLst>
        <pc:spChg chg="mod">
          <ac:chgData name="James Abbott (Staff)" userId="c7d9f1d4-3aa3-4099-ba66-90321d4b3638" providerId="ADAL" clId="{2DA0328F-1DB4-BB4B-951B-76E733509C6D}" dt="2019-03-06T15:46:17.439" v="5226" actId="20577"/>
          <ac:spMkLst>
            <pc:docMk/>
            <pc:sldMk cId="897657623" sldId="396"/>
            <ac:spMk id="2" creationId="{3DAF4018-FA79-A74A-BAA8-719E7E63AECB}"/>
          </ac:spMkLst>
        </pc:spChg>
        <pc:spChg chg="mod">
          <ac:chgData name="James Abbott (Staff)" userId="c7d9f1d4-3aa3-4099-ba66-90321d4b3638" providerId="ADAL" clId="{2DA0328F-1DB4-BB4B-951B-76E733509C6D}" dt="2019-03-06T15:50:28.941" v="5571" actId="403"/>
          <ac:spMkLst>
            <pc:docMk/>
            <pc:sldMk cId="897657623" sldId="396"/>
            <ac:spMk id="3" creationId="{7613A3EF-3672-D842-9B93-EBAFAC12D1D7}"/>
          </ac:spMkLst>
        </pc:spChg>
      </pc:sldChg>
      <pc:sldChg chg="modSp add">
        <pc:chgData name="James Abbott (Staff)" userId="c7d9f1d4-3aa3-4099-ba66-90321d4b3638" providerId="ADAL" clId="{2DA0328F-1DB4-BB4B-951B-76E733509C6D}" dt="2019-03-07T13:45:56.374" v="6142" actId="948"/>
        <pc:sldMkLst>
          <pc:docMk/>
          <pc:sldMk cId="2631417975" sldId="397"/>
        </pc:sldMkLst>
        <pc:spChg chg="mod">
          <ac:chgData name="James Abbott (Staff)" userId="c7d9f1d4-3aa3-4099-ba66-90321d4b3638" providerId="ADAL" clId="{2DA0328F-1DB4-BB4B-951B-76E733509C6D}" dt="2019-03-07T13:28:27.431" v="5673" actId="20577"/>
          <ac:spMkLst>
            <pc:docMk/>
            <pc:sldMk cId="2631417975" sldId="397"/>
            <ac:spMk id="2" creationId="{2BEF7FEF-8953-E64F-BE57-612CEB56B463}"/>
          </ac:spMkLst>
        </pc:spChg>
        <pc:spChg chg="mod">
          <ac:chgData name="James Abbott (Staff)" userId="c7d9f1d4-3aa3-4099-ba66-90321d4b3638" providerId="ADAL" clId="{2DA0328F-1DB4-BB4B-951B-76E733509C6D}" dt="2019-03-07T13:45:56.374" v="6142" actId="948"/>
          <ac:spMkLst>
            <pc:docMk/>
            <pc:sldMk cId="2631417975" sldId="397"/>
            <ac:spMk id="3" creationId="{3F13B3DD-51B2-9B45-B22A-8E8BAF7544D0}"/>
          </ac:spMkLst>
        </pc:spChg>
      </pc:sldChg>
      <pc:sldChg chg="modSp add del">
        <pc:chgData name="James Abbott (Staff)" userId="c7d9f1d4-3aa3-4099-ba66-90321d4b3638" providerId="ADAL" clId="{2DA0328F-1DB4-BB4B-951B-76E733509C6D}" dt="2019-03-06T15:52:40.214" v="5620" actId="2696"/>
        <pc:sldMkLst>
          <pc:docMk/>
          <pc:sldMk cId="3957453478" sldId="397"/>
        </pc:sldMkLst>
        <pc:spChg chg="mod">
          <ac:chgData name="James Abbott (Staff)" userId="c7d9f1d4-3aa3-4099-ba66-90321d4b3638" providerId="ADAL" clId="{2DA0328F-1DB4-BB4B-951B-76E733509C6D}" dt="2019-03-06T15:52:26.900" v="5619" actId="20577"/>
          <ac:spMkLst>
            <pc:docMk/>
            <pc:sldMk cId="3957453478" sldId="397"/>
            <ac:spMk id="2" creationId="{F83BCD1B-966C-E14B-A5DE-61B85F72C8C8}"/>
          </ac:spMkLst>
        </pc:spChg>
      </pc:sldChg>
      <pc:sldChg chg="modSp add">
        <pc:chgData name="James Abbott (Staff)" userId="c7d9f1d4-3aa3-4099-ba66-90321d4b3638" providerId="ADAL" clId="{2DA0328F-1DB4-BB4B-951B-76E733509C6D}" dt="2019-03-07T14:06:34.039" v="6910" actId="12"/>
        <pc:sldMkLst>
          <pc:docMk/>
          <pc:sldMk cId="3409704321" sldId="398"/>
        </pc:sldMkLst>
        <pc:spChg chg="mod">
          <ac:chgData name="James Abbott (Staff)" userId="c7d9f1d4-3aa3-4099-ba66-90321d4b3638" providerId="ADAL" clId="{2DA0328F-1DB4-BB4B-951B-76E733509C6D}" dt="2019-03-07T13:47:16.890" v="6177" actId="20577"/>
          <ac:spMkLst>
            <pc:docMk/>
            <pc:sldMk cId="3409704321" sldId="398"/>
            <ac:spMk id="2" creationId="{DE1253EB-A046-5543-AAC9-16F0DAF95592}"/>
          </ac:spMkLst>
        </pc:spChg>
        <pc:spChg chg="mod">
          <ac:chgData name="James Abbott (Staff)" userId="c7d9f1d4-3aa3-4099-ba66-90321d4b3638" providerId="ADAL" clId="{2DA0328F-1DB4-BB4B-951B-76E733509C6D}" dt="2019-03-07T14:06:34.039" v="6910" actId="12"/>
          <ac:spMkLst>
            <pc:docMk/>
            <pc:sldMk cId="3409704321" sldId="398"/>
            <ac:spMk id="3" creationId="{02144A86-A049-A24A-8F18-5E7216B24D27}"/>
          </ac:spMkLst>
        </pc:spChg>
      </pc:sldChg>
      <pc:sldChg chg="modSp add">
        <pc:chgData name="James Abbott (Staff)" userId="c7d9f1d4-3aa3-4099-ba66-90321d4b3638" providerId="ADAL" clId="{2DA0328F-1DB4-BB4B-951B-76E733509C6D}" dt="2019-03-07T13:58:43.764" v="6697" actId="27636"/>
        <pc:sldMkLst>
          <pc:docMk/>
          <pc:sldMk cId="2796678288" sldId="399"/>
        </pc:sldMkLst>
        <pc:spChg chg="mod">
          <ac:chgData name="James Abbott (Staff)" userId="c7d9f1d4-3aa3-4099-ba66-90321d4b3638" providerId="ADAL" clId="{2DA0328F-1DB4-BB4B-951B-76E733509C6D}" dt="2019-03-07T13:54:47.614" v="6629" actId="20577"/>
          <ac:spMkLst>
            <pc:docMk/>
            <pc:sldMk cId="2796678288" sldId="399"/>
            <ac:spMk id="2" creationId="{E56FEF1F-9CDD-F14C-90F3-F14314C8926D}"/>
          </ac:spMkLst>
        </pc:spChg>
        <pc:spChg chg="mod">
          <ac:chgData name="James Abbott (Staff)" userId="c7d9f1d4-3aa3-4099-ba66-90321d4b3638" providerId="ADAL" clId="{2DA0328F-1DB4-BB4B-951B-76E733509C6D}" dt="2019-03-07T13:58:43.764" v="6697" actId="27636"/>
          <ac:spMkLst>
            <pc:docMk/>
            <pc:sldMk cId="2796678288" sldId="399"/>
            <ac:spMk id="3" creationId="{84C8B0C2-0C83-9442-B6AA-85C53799B623}"/>
          </ac:spMkLst>
        </pc:spChg>
      </pc:sldChg>
      <pc:sldChg chg="addSp delSp modSp add modAnim">
        <pc:chgData name="James Abbott (Staff)" userId="c7d9f1d4-3aa3-4099-ba66-90321d4b3638" providerId="ADAL" clId="{2DA0328F-1DB4-BB4B-951B-76E733509C6D}" dt="2019-03-07T14:12:02.358" v="6928"/>
        <pc:sldMkLst>
          <pc:docMk/>
          <pc:sldMk cId="304039823" sldId="400"/>
        </pc:sldMkLst>
        <pc:spChg chg="mod">
          <ac:chgData name="James Abbott (Staff)" userId="c7d9f1d4-3aa3-4099-ba66-90321d4b3638" providerId="ADAL" clId="{2DA0328F-1DB4-BB4B-951B-76E733509C6D}" dt="2019-03-07T14:12:02.358" v="6928"/>
          <ac:spMkLst>
            <pc:docMk/>
            <pc:sldMk cId="304039823" sldId="400"/>
            <ac:spMk id="2" creationId="{61E61A26-9009-8940-AEE5-0B1028557F36}"/>
          </ac:spMkLst>
        </pc:spChg>
        <pc:spChg chg="mod">
          <ac:chgData name="James Abbott (Staff)" userId="c7d9f1d4-3aa3-4099-ba66-90321d4b3638" providerId="ADAL" clId="{2DA0328F-1DB4-BB4B-951B-76E733509C6D}" dt="2019-03-07T14:10:38.619" v="6924" actId="207"/>
          <ac:spMkLst>
            <pc:docMk/>
            <pc:sldMk cId="304039823" sldId="400"/>
            <ac:spMk id="3" creationId="{57DFD00E-EE3E-7D4C-9EBA-753F321534DC}"/>
          </ac:spMkLst>
        </pc:spChg>
        <pc:spChg chg="add del mod">
          <ac:chgData name="James Abbott (Staff)" userId="c7d9f1d4-3aa3-4099-ba66-90321d4b3638" providerId="ADAL" clId="{2DA0328F-1DB4-BB4B-951B-76E733509C6D}" dt="2019-03-07T14:09:43.959" v="6915"/>
          <ac:spMkLst>
            <pc:docMk/>
            <pc:sldMk cId="304039823" sldId="400"/>
            <ac:spMk id="5" creationId="{45CA2E2D-30B3-6A46-9440-CA3586EDCA6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33153-B655-49EB-9F9D-A9ADEAD8C496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ECE9A-F9C5-4EAB-9FF4-628C47C659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3135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C5FB7-0978-4880-BA7C-A0472742D08A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792BD-9991-4432-9E03-07094AD3E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443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264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847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187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Resolving large scale issues</a:t>
            </a:r>
            <a:r>
              <a:rPr lang="en-GB" baseline="0" dirty="0"/>
              <a:t> may be though trimming and masking but may lose to much data. Might need to get sequencing repeated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922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Optical duplicates occur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290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079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911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dag-wf</a:t>
            </a:r>
            <a:r>
              <a:rPr lang="en-US" dirty="0"/>
              <a:t> is metapackage which pulls in all workflows</a:t>
            </a:r>
          </a:p>
          <a:p>
            <a:r>
              <a:rPr lang="en-US" dirty="0" err="1"/>
              <a:t>dag</a:t>
            </a:r>
            <a:r>
              <a:rPr lang="en-US" dirty="0"/>
              <a:t>-</a:t>
            </a:r>
            <a:r>
              <a:rPr lang="en-US" dirty="0" err="1"/>
              <a:t>wf</a:t>
            </a:r>
            <a:r>
              <a:rPr lang="en-US" dirty="0"/>
              <a:t>-core contains common components shared across workflows</a:t>
            </a:r>
          </a:p>
          <a:p>
            <a:r>
              <a:rPr lang="en-US" dirty="0" err="1"/>
              <a:t>dag-wf</a:t>
            </a:r>
            <a:r>
              <a:rPr lang="en-US" dirty="0"/>
              <a:t>-* are individual workflow packages</a:t>
            </a:r>
          </a:p>
          <a:p>
            <a:r>
              <a:rPr lang="en-US" dirty="0"/>
              <a:t>Each component individually versioned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595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should take about 7 minutes to run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015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5594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NB – Study accession should be in published manuscripts to help you find the data you are interested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590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19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625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996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Generic process – some modifications in newer instruments – no bridge amplification with patterned </a:t>
            </a:r>
            <a:r>
              <a:rPr lang="en-GB" dirty="0" err="1"/>
              <a:t>flowcells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813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NextSeq</a:t>
            </a:r>
            <a:r>
              <a:rPr lang="en-GB" dirty="0"/>
              <a:t> and </a:t>
            </a:r>
            <a:r>
              <a:rPr lang="en-GB" dirty="0" err="1"/>
              <a:t>MiniSeq</a:t>
            </a:r>
            <a:r>
              <a:rPr lang="en-GB" dirty="0"/>
              <a:t> use 2 colour chemistry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094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371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901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Tile and X:Y co-</a:t>
            </a:r>
            <a:r>
              <a:rPr lang="en-GB" dirty="0" err="1"/>
              <a:t>ord</a:t>
            </a:r>
            <a:r>
              <a:rPr lang="en-GB" dirty="0"/>
              <a:t> may be reversed</a:t>
            </a:r>
          </a:p>
          <a:p>
            <a:r>
              <a:rPr lang="en-GB" dirty="0"/>
              <a:t>Control bits set if read identified as a control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86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27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grpSp>
        <p:nvGrpSpPr>
          <p:cNvPr id="35" name="Group 4"/>
          <p:cNvGrpSpPr>
            <a:grpSpLocks noChangeAspect="1"/>
          </p:cNvGrpSpPr>
          <p:nvPr userDrawn="1"/>
        </p:nvGrpSpPr>
        <p:grpSpPr bwMode="auto">
          <a:xfrm>
            <a:off x="3312000" y="2337323"/>
            <a:ext cx="1130642" cy="444393"/>
            <a:chOff x="1931" y="1786"/>
            <a:chExt cx="1898" cy="746"/>
          </a:xfrm>
          <a:solidFill>
            <a:schemeClr val="accent1"/>
          </a:solidFill>
        </p:grpSpPr>
        <p:sp>
          <p:nvSpPr>
            <p:cNvPr id="36" name="Freeform 5"/>
            <p:cNvSpPr>
              <a:spLocks noEditPoints="1"/>
            </p:cNvSpPr>
            <p:nvPr userDrawn="1"/>
          </p:nvSpPr>
          <p:spPr bwMode="auto">
            <a:xfrm>
              <a:off x="1931" y="2220"/>
              <a:ext cx="1896" cy="312"/>
            </a:xfrm>
            <a:custGeom>
              <a:avLst/>
              <a:gdLst>
                <a:gd name="T0" fmla="*/ 897 w 921"/>
                <a:gd name="T1" fmla="*/ 82 h 151"/>
                <a:gd name="T2" fmla="*/ 873 w 921"/>
                <a:gd name="T3" fmla="*/ 59 h 151"/>
                <a:gd name="T4" fmla="*/ 823 w 921"/>
                <a:gd name="T5" fmla="*/ 95 h 151"/>
                <a:gd name="T6" fmla="*/ 918 w 921"/>
                <a:gd name="T7" fmla="*/ 122 h 151"/>
                <a:gd name="T8" fmla="*/ 874 w 921"/>
                <a:gd name="T9" fmla="*/ 130 h 151"/>
                <a:gd name="T10" fmla="*/ 920 w 921"/>
                <a:gd name="T11" fmla="*/ 98 h 151"/>
                <a:gd name="T12" fmla="*/ 874 w 921"/>
                <a:gd name="T13" fmla="*/ 40 h 151"/>
                <a:gd name="T14" fmla="*/ 785 w 921"/>
                <a:gd name="T15" fmla="*/ 82 h 151"/>
                <a:gd name="T16" fmla="*/ 761 w 921"/>
                <a:gd name="T17" fmla="*/ 59 h 151"/>
                <a:gd name="T18" fmla="*/ 711 w 921"/>
                <a:gd name="T19" fmla="*/ 95 h 151"/>
                <a:gd name="T20" fmla="*/ 806 w 921"/>
                <a:gd name="T21" fmla="*/ 122 h 151"/>
                <a:gd name="T22" fmla="*/ 762 w 921"/>
                <a:gd name="T23" fmla="*/ 130 h 151"/>
                <a:gd name="T24" fmla="*/ 808 w 921"/>
                <a:gd name="T25" fmla="*/ 98 h 151"/>
                <a:gd name="T26" fmla="*/ 762 w 921"/>
                <a:gd name="T27" fmla="*/ 40 h 151"/>
                <a:gd name="T28" fmla="*/ 612 w 921"/>
                <a:gd name="T29" fmla="*/ 95 h 151"/>
                <a:gd name="T30" fmla="*/ 670 w 921"/>
                <a:gd name="T31" fmla="*/ 89 h 151"/>
                <a:gd name="T32" fmla="*/ 640 w 921"/>
                <a:gd name="T33" fmla="*/ 130 h 151"/>
                <a:gd name="T34" fmla="*/ 670 w 921"/>
                <a:gd name="T35" fmla="*/ 55 h 151"/>
                <a:gd name="T36" fmla="*/ 636 w 921"/>
                <a:gd name="T37" fmla="*/ 40 h 151"/>
                <a:gd name="T38" fmla="*/ 636 w 921"/>
                <a:gd name="T39" fmla="*/ 150 h 151"/>
                <a:gd name="T40" fmla="*/ 670 w 921"/>
                <a:gd name="T41" fmla="*/ 135 h 151"/>
                <a:gd name="T42" fmla="*/ 692 w 921"/>
                <a:gd name="T43" fmla="*/ 148 h 151"/>
                <a:gd name="T44" fmla="*/ 670 w 921"/>
                <a:gd name="T45" fmla="*/ 3 h 151"/>
                <a:gd name="T46" fmla="*/ 503 w 921"/>
                <a:gd name="T47" fmla="*/ 56 h 151"/>
                <a:gd name="T48" fmla="*/ 500 w 921"/>
                <a:gd name="T49" fmla="*/ 43 h 151"/>
                <a:gd name="T50" fmla="*/ 479 w 921"/>
                <a:gd name="T51" fmla="*/ 148 h 151"/>
                <a:gd name="T52" fmla="*/ 501 w 921"/>
                <a:gd name="T53" fmla="*/ 93 h 151"/>
                <a:gd name="T54" fmla="*/ 528 w 921"/>
                <a:gd name="T55" fmla="*/ 60 h 151"/>
                <a:gd name="T56" fmla="*/ 549 w 921"/>
                <a:gd name="T57" fmla="*/ 148 h 151"/>
                <a:gd name="T58" fmla="*/ 571 w 921"/>
                <a:gd name="T59" fmla="*/ 78 h 151"/>
                <a:gd name="T60" fmla="*/ 431 w 921"/>
                <a:gd name="T61" fmla="*/ 43 h 151"/>
                <a:gd name="T62" fmla="*/ 425 w 921"/>
                <a:gd name="T63" fmla="*/ 121 h 151"/>
                <a:gd name="T64" fmla="*/ 384 w 921"/>
                <a:gd name="T65" fmla="*/ 105 h 151"/>
                <a:gd name="T66" fmla="*/ 362 w 921"/>
                <a:gd name="T67" fmla="*/ 43 h 151"/>
                <a:gd name="T68" fmla="*/ 399 w 921"/>
                <a:gd name="T69" fmla="*/ 151 h 151"/>
                <a:gd name="T70" fmla="*/ 432 w 921"/>
                <a:gd name="T71" fmla="*/ 135 h 151"/>
                <a:gd name="T72" fmla="*/ 454 w 921"/>
                <a:gd name="T73" fmla="*/ 148 h 151"/>
                <a:gd name="T74" fmla="*/ 431 w 921"/>
                <a:gd name="T75" fmla="*/ 43 h 151"/>
                <a:gd name="T76" fmla="*/ 267 w 921"/>
                <a:gd name="T77" fmla="*/ 30 h 151"/>
                <a:gd name="T78" fmla="*/ 267 w 921"/>
                <a:gd name="T79" fmla="*/ 127 h 151"/>
                <a:gd name="T80" fmla="*/ 249 w 921"/>
                <a:gd name="T81" fmla="*/ 30 h 151"/>
                <a:gd name="T82" fmla="*/ 225 w 921"/>
                <a:gd name="T83" fmla="*/ 10 h 151"/>
                <a:gd name="T84" fmla="*/ 268 w 921"/>
                <a:gd name="T85" fmla="*/ 148 h 151"/>
                <a:gd name="T86" fmla="*/ 268 w 921"/>
                <a:gd name="T87" fmla="*/ 10 h 151"/>
                <a:gd name="T88" fmla="*/ 175 w 921"/>
                <a:gd name="T89" fmla="*/ 28 h 151"/>
                <a:gd name="T90" fmla="*/ 161 w 921"/>
                <a:gd name="T91" fmla="*/ 7 h 151"/>
                <a:gd name="T92" fmla="*/ 124 w 921"/>
                <a:gd name="T93" fmla="*/ 49 h 151"/>
                <a:gd name="T94" fmla="*/ 108 w 921"/>
                <a:gd name="T95" fmla="*/ 66 h 151"/>
                <a:gd name="T96" fmla="*/ 124 w 921"/>
                <a:gd name="T97" fmla="*/ 148 h 151"/>
                <a:gd name="T98" fmla="*/ 145 w 921"/>
                <a:gd name="T99" fmla="*/ 66 h 151"/>
                <a:gd name="T100" fmla="*/ 171 w 921"/>
                <a:gd name="T101" fmla="*/ 49 h 151"/>
                <a:gd name="T102" fmla="*/ 145 w 921"/>
                <a:gd name="T103" fmla="*/ 47 h 151"/>
                <a:gd name="T104" fmla="*/ 76 w 921"/>
                <a:gd name="T105" fmla="*/ 98 h 151"/>
                <a:gd name="T106" fmla="*/ 21 w 921"/>
                <a:gd name="T107" fmla="*/ 98 h 151"/>
                <a:gd name="T108" fmla="*/ 76 w 921"/>
                <a:gd name="T109" fmla="*/ 98 h 151"/>
                <a:gd name="T110" fmla="*/ 48 w 921"/>
                <a:gd name="T111" fmla="*/ 46 h 151"/>
                <a:gd name="T112" fmla="*/ 48 w 921"/>
                <a:gd name="T113" fmla="*/ 15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21" h="151">
                  <a:moveTo>
                    <a:pt x="873" y="59"/>
                  </a:moveTo>
                  <a:cubicBezTo>
                    <a:pt x="887" y="59"/>
                    <a:pt x="896" y="68"/>
                    <a:pt x="897" y="82"/>
                  </a:cubicBezTo>
                  <a:cubicBezTo>
                    <a:pt x="846" y="82"/>
                    <a:pt x="846" y="82"/>
                    <a:pt x="846" y="82"/>
                  </a:cubicBezTo>
                  <a:cubicBezTo>
                    <a:pt x="849" y="68"/>
                    <a:pt x="859" y="59"/>
                    <a:pt x="873" y="59"/>
                  </a:cubicBezTo>
                  <a:moveTo>
                    <a:pt x="874" y="40"/>
                  </a:moveTo>
                  <a:cubicBezTo>
                    <a:pt x="843" y="40"/>
                    <a:pt x="823" y="62"/>
                    <a:pt x="823" y="95"/>
                  </a:cubicBezTo>
                  <a:cubicBezTo>
                    <a:pt x="823" y="129"/>
                    <a:pt x="844" y="150"/>
                    <a:pt x="874" y="150"/>
                  </a:cubicBezTo>
                  <a:cubicBezTo>
                    <a:pt x="895" y="150"/>
                    <a:pt x="913" y="137"/>
                    <a:pt x="918" y="122"/>
                  </a:cubicBezTo>
                  <a:cubicBezTo>
                    <a:pt x="899" y="112"/>
                    <a:pt x="899" y="112"/>
                    <a:pt x="899" y="112"/>
                  </a:cubicBezTo>
                  <a:cubicBezTo>
                    <a:pt x="895" y="125"/>
                    <a:pt x="885" y="130"/>
                    <a:pt x="874" y="130"/>
                  </a:cubicBezTo>
                  <a:cubicBezTo>
                    <a:pt x="858" y="130"/>
                    <a:pt x="847" y="119"/>
                    <a:pt x="845" y="98"/>
                  </a:cubicBezTo>
                  <a:cubicBezTo>
                    <a:pt x="920" y="98"/>
                    <a:pt x="920" y="98"/>
                    <a:pt x="920" y="98"/>
                  </a:cubicBezTo>
                  <a:cubicBezTo>
                    <a:pt x="920" y="92"/>
                    <a:pt x="920" y="92"/>
                    <a:pt x="920" y="92"/>
                  </a:cubicBezTo>
                  <a:cubicBezTo>
                    <a:pt x="921" y="63"/>
                    <a:pt x="903" y="40"/>
                    <a:pt x="874" y="40"/>
                  </a:cubicBezTo>
                  <a:moveTo>
                    <a:pt x="761" y="59"/>
                  </a:moveTo>
                  <a:cubicBezTo>
                    <a:pt x="775" y="59"/>
                    <a:pt x="784" y="68"/>
                    <a:pt x="785" y="82"/>
                  </a:cubicBezTo>
                  <a:cubicBezTo>
                    <a:pt x="734" y="82"/>
                    <a:pt x="734" y="82"/>
                    <a:pt x="734" y="82"/>
                  </a:cubicBezTo>
                  <a:cubicBezTo>
                    <a:pt x="737" y="68"/>
                    <a:pt x="747" y="59"/>
                    <a:pt x="761" y="59"/>
                  </a:cubicBezTo>
                  <a:moveTo>
                    <a:pt x="762" y="40"/>
                  </a:moveTo>
                  <a:cubicBezTo>
                    <a:pt x="731" y="40"/>
                    <a:pt x="711" y="62"/>
                    <a:pt x="711" y="95"/>
                  </a:cubicBezTo>
                  <a:cubicBezTo>
                    <a:pt x="711" y="129"/>
                    <a:pt x="733" y="150"/>
                    <a:pt x="762" y="150"/>
                  </a:cubicBezTo>
                  <a:cubicBezTo>
                    <a:pt x="784" y="150"/>
                    <a:pt x="801" y="137"/>
                    <a:pt x="806" y="122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3" y="125"/>
                    <a:pt x="773" y="130"/>
                    <a:pt x="762" y="130"/>
                  </a:cubicBezTo>
                  <a:cubicBezTo>
                    <a:pt x="746" y="130"/>
                    <a:pt x="735" y="119"/>
                    <a:pt x="733" y="98"/>
                  </a:cubicBezTo>
                  <a:cubicBezTo>
                    <a:pt x="808" y="98"/>
                    <a:pt x="808" y="98"/>
                    <a:pt x="808" y="98"/>
                  </a:cubicBezTo>
                  <a:cubicBezTo>
                    <a:pt x="808" y="92"/>
                    <a:pt x="808" y="92"/>
                    <a:pt x="808" y="92"/>
                  </a:cubicBezTo>
                  <a:cubicBezTo>
                    <a:pt x="809" y="63"/>
                    <a:pt x="792" y="40"/>
                    <a:pt x="762" y="40"/>
                  </a:cubicBezTo>
                  <a:moveTo>
                    <a:pt x="640" y="130"/>
                  </a:moveTo>
                  <a:cubicBezTo>
                    <a:pt x="623" y="130"/>
                    <a:pt x="612" y="117"/>
                    <a:pt x="612" y="95"/>
                  </a:cubicBezTo>
                  <a:cubicBezTo>
                    <a:pt x="612" y="72"/>
                    <a:pt x="623" y="60"/>
                    <a:pt x="640" y="60"/>
                  </a:cubicBezTo>
                  <a:cubicBezTo>
                    <a:pt x="656" y="60"/>
                    <a:pt x="668" y="70"/>
                    <a:pt x="670" y="89"/>
                  </a:cubicBezTo>
                  <a:cubicBezTo>
                    <a:pt x="670" y="100"/>
                    <a:pt x="670" y="100"/>
                    <a:pt x="670" y="100"/>
                  </a:cubicBezTo>
                  <a:cubicBezTo>
                    <a:pt x="668" y="120"/>
                    <a:pt x="656" y="130"/>
                    <a:pt x="640" y="130"/>
                  </a:cubicBezTo>
                  <a:moveTo>
                    <a:pt x="670" y="3"/>
                  </a:moveTo>
                  <a:cubicBezTo>
                    <a:pt x="670" y="55"/>
                    <a:pt x="670" y="55"/>
                    <a:pt x="670" y="55"/>
                  </a:cubicBezTo>
                  <a:cubicBezTo>
                    <a:pt x="668" y="55"/>
                    <a:pt x="668" y="55"/>
                    <a:pt x="668" y="55"/>
                  </a:cubicBezTo>
                  <a:cubicBezTo>
                    <a:pt x="662" y="46"/>
                    <a:pt x="652" y="40"/>
                    <a:pt x="636" y="40"/>
                  </a:cubicBezTo>
                  <a:cubicBezTo>
                    <a:pt x="611" y="40"/>
                    <a:pt x="589" y="60"/>
                    <a:pt x="589" y="95"/>
                  </a:cubicBezTo>
                  <a:cubicBezTo>
                    <a:pt x="589" y="129"/>
                    <a:pt x="611" y="150"/>
                    <a:pt x="636" y="150"/>
                  </a:cubicBezTo>
                  <a:cubicBezTo>
                    <a:pt x="652" y="150"/>
                    <a:pt x="662" y="143"/>
                    <a:pt x="668" y="135"/>
                  </a:cubicBezTo>
                  <a:cubicBezTo>
                    <a:pt x="670" y="135"/>
                    <a:pt x="670" y="135"/>
                    <a:pt x="670" y="135"/>
                  </a:cubicBezTo>
                  <a:cubicBezTo>
                    <a:pt x="670" y="148"/>
                    <a:pt x="670" y="148"/>
                    <a:pt x="670" y="148"/>
                  </a:cubicBezTo>
                  <a:cubicBezTo>
                    <a:pt x="692" y="148"/>
                    <a:pt x="692" y="148"/>
                    <a:pt x="692" y="148"/>
                  </a:cubicBezTo>
                  <a:cubicBezTo>
                    <a:pt x="692" y="0"/>
                    <a:pt x="692" y="0"/>
                    <a:pt x="692" y="0"/>
                  </a:cubicBezTo>
                  <a:lnTo>
                    <a:pt x="670" y="3"/>
                  </a:lnTo>
                  <a:close/>
                  <a:moveTo>
                    <a:pt x="534" y="40"/>
                  </a:moveTo>
                  <a:cubicBezTo>
                    <a:pt x="520" y="40"/>
                    <a:pt x="508" y="47"/>
                    <a:pt x="503" y="56"/>
                  </a:cubicBezTo>
                  <a:cubicBezTo>
                    <a:pt x="501" y="56"/>
                    <a:pt x="501" y="56"/>
                    <a:pt x="501" y="56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479" y="43"/>
                    <a:pt x="479" y="43"/>
                    <a:pt x="479" y="43"/>
                  </a:cubicBezTo>
                  <a:cubicBezTo>
                    <a:pt x="479" y="148"/>
                    <a:pt x="479" y="148"/>
                    <a:pt x="479" y="148"/>
                  </a:cubicBezTo>
                  <a:cubicBezTo>
                    <a:pt x="501" y="148"/>
                    <a:pt x="501" y="148"/>
                    <a:pt x="501" y="148"/>
                  </a:cubicBezTo>
                  <a:cubicBezTo>
                    <a:pt x="501" y="93"/>
                    <a:pt x="501" y="93"/>
                    <a:pt x="501" y="93"/>
                  </a:cubicBezTo>
                  <a:cubicBezTo>
                    <a:pt x="501" y="82"/>
                    <a:pt x="504" y="74"/>
                    <a:pt x="508" y="69"/>
                  </a:cubicBezTo>
                  <a:cubicBezTo>
                    <a:pt x="513" y="63"/>
                    <a:pt x="521" y="60"/>
                    <a:pt x="528" y="60"/>
                  </a:cubicBezTo>
                  <a:cubicBezTo>
                    <a:pt x="542" y="60"/>
                    <a:pt x="549" y="67"/>
                    <a:pt x="549" y="86"/>
                  </a:cubicBezTo>
                  <a:cubicBezTo>
                    <a:pt x="549" y="148"/>
                    <a:pt x="549" y="148"/>
                    <a:pt x="549" y="148"/>
                  </a:cubicBezTo>
                  <a:cubicBezTo>
                    <a:pt x="571" y="148"/>
                    <a:pt x="571" y="148"/>
                    <a:pt x="571" y="148"/>
                  </a:cubicBezTo>
                  <a:cubicBezTo>
                    <a:pt x="571" y="78"/>
                    <a:pt x="571" y="78"/>
                    <a:pt x="571" y="78"/>
                  </a:cubicBezTo>
                  <a:cubicBezTo>
                    <a:pt x="571" y="49"/>
                    <a:pt x="554" y="40"/>
                    <a:pt x="534" y="40"/>
                  </a:cubicBezTo>
                  <a:moveTo>
                    <a:pt x="431" y="43"/>
                  </a:moveTo>
                  <a:cubicBezTo>
                    <a:pt x="431" y="97"/>
                    <a:pt x="431" y="97"/>
                    <a:pt x="431" y="97"/>
                  </a:cubicBezTo>
                  <a:cubicBezTo>
                    <a:pt x="431" y="109"/>
                    <a:pt x="429" y="116"/>
                    <a:pt x="425" y="121"/>
                  </a:cubicBezTo>
                  <a:cubicBezTo>
                    <a:pt x="420" y="127"/>
                    <a:pt x="412" y="130"/>
                    <a:pt x="404" y="130"/>
                  </a:cubicBezTo>
                  <a:cubicBezTo>
                    <a:pt x="391" y="130"/>
                    <a:pt x="384" y="123"/>
                    <a:pt x="384" y="105"/>
                  </a:cubicBezTo>
                  <a:cubicBezTo>
                    <a:pt x="384" y="43"/>
                    <a:pt x="384" y="43"/>
                    <a:pt x="384" y="43"/>
                  </a:cubicBezTo>
                  <a:cubicBezTo>
                    <a:pt x="362" y="43"/>
                    <a:pt x="362" y="43"/>
                    <a:pt x="362" y="43"/>
                  </a:cubicBezTo>
                  <a:cubicBezTo>
                    <a:pt x="362" y="113"/>
                    <a:pt x="362" y="113"/>
                    <a:pt x="362" y="113"/>
                  </a:cubicBezTo>
                  <a:cubicBezTo>
                    <a:pt x="362" y="141"/>
                    <a:pt x="379" y="151"/>
                    <a:pt x="399" y="151"/>
                  </a:cubicBezTo>
                  <a:cubicBezTo>
                    <a:pt x="413" y="151"/>
                    <a:pt x="425" y="143"/>
                    <a:pt x="430" y="135"/>
                  </a:cubicBezTo>
                  <a:cubicBezTo>
                    <a:pt x="432" y="135"/>
                    <a:pt x="432" y="135"/>
                    <a:pt x="432" y="135"/>
                  </a:cubicBezTo>
                  <a:cubicBezTo>
                    <a:pt x="433" y="148"/>
                    <a:pt x="433" y="148"/>
                    <a:pt x="433" y="148"/>
                  </a:cubicBezTo>
                  <a:cubicBezTo>
                    <a:pt x="454" y="148"/>
                    <a:pt x="454" y="148"/>
                    <a:pt x="454" y="148"/>
                  </a:cubicBezTo>
                  <a:cubicBezTo>
                    <a:pt x="454" y="43"/>
                    <a:pt x="454" y="43"/>
                    <a:pt x="454" y="43"/>
                  </a:cubicBezTo>
                  <a:lnTo>
                    <a:pt x="431" y="43"/>
                  </a:lnTo>
                  <a:close/>
                  <a:moveTo>
                    <a:pt x="249" y="30"/>
                  </a:moveTo>
                  <a:cubicBezTo>
                    <a:pt x="267" y="30"/>
                    <a:pt x="267" y="30"/>
                    <a:pt x="267" y="30"/>
                  </a:cubicBezTo>
                  <a:cubicBezTo>
                    <a:pt x="305" y="30"/>
                    <a:pt x="318" y="47"/>
                    <a:pt x="318" y="78"/>
                  </a:cubicBezTo>
                  <a:cubicBezTo>
                    <a:pt x="318" y="110"/>
                    <a:pt x="305" y="127"/>
                    <a:pt x="267" y="127"/>
                  </a:cubicBezTo>
                  <a:cubicBezTo>
                    <a:pt x="249" y="127"/>
                    <a:pt x="249" y="127"/>
                    <a:pt x="249" y="127"/>
                  </a:cubicBezTo>
                  <a:lnTo>
                    <a:pt x="249" y="30"/>
                  </a:lnTo>
                  <a:close/>
                  <a:moveTo>
                    <a:pt x="268" y="10"/>
                  </a:moveTo>
                  <a:cubicBezTo>
                    <a:pt x="225" y="10"/>
                    <a:pt x="225" y="10"/>
                    <a:pt x="225" y="10"/>
                  </a:cubicBezTo>
                  <a:cubicBezTo>
                    <a:pt x="225" y="148"/>
                    <a:pt x="225" y="148"/>
                    <a:pt x="225" y="148"/>
                  </a:cubicBezTo>
                  <a:cubicBezTo>
                    <a:pt x="268" y="148"/>
                    <a:pt x="268" y="148"/>
                    <a:pt x="268" y="148"/>
                  </a:cubicBezTo>
                  <a:cubicBezTo>
                    <a:pt x="319" y="148"/>
                    <a:pt x="342" y="121"/>
                    <a:pt x="342" y="78"/>
                  </a:cubicBezTo>
                  <a:cubicBezTo>
                    <a:pt x="342" y="36"/>
                    <a:pt x="319" y="10"/>
                    <a:pt x="268" y="10"/>
                  </a:cubicBezTo>
                  <a:moveTo>
                    <a:pt x="163" y="26"/>
                  </a:moveTo>
                  <a:cubicBezTo>
                    <a:pt x="167" y="26"/>
                    <a:pt x="172" y="27"/>
                    <a:pt x="175" y="28"/>
                  </a:cubicBezTo>
                  <a:cubicBezTo>
                    <a:pt x="175" y="8"/>
                    <a:pt x="175" y="8"/>
                    <a:pt x="175" y="8"/>
                  </a:cubicBezTo>
                  <a:cubicBezTo>
                    <a:pt x="171" y="7"/>
                    <a:pt x="167" y="7"/>
                    <a:pt x="161" y="7"/>
                  </a:cubicBezTo>
                  <a:cubicBezTo>
                    <a:pt x="143" y="7"/>
                    <a:pt x="124" y="15"/>
                    <a:pt x="124" y="45"/>
                  </a:cubicBezTo>
                  <a:cubicBezTo>
                    <a:pt x="124" y="49"/>
                    <a:pt x="124" y="49"/>
                    <a:pt x="124" y="49"/>
                  </a:cubicBezTo>
                  <a:cubicBezTo>
                    <a:pt x="108" y="49"/>
                    <a:pt x="108" y="49"/>
                    <a:pt x="108" y="49"/>
                  </a:cubicBezTo>
                  <a:cubicBezTo>
                    <a:pt x="108" y="66"/>
                    <a:pt x="108" y="66"/>
                    <a:pt x="108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45" y="148"/>
                    <a:pt x="145" y="148"/>
                    <a:pt x="145" y="148"/>
                  </a:cubicBezTo>
                  <a:cubicBezTo>
                    <a:pt x="145" y="66"/>
                    <a:pt x="145" y="66"/>
                    <a:pt x="145" y="66"/>
                  </a:cubicBezTo>
                  <a:cubicBezTo>
                    <a:pt x="171" y="66"/>
                    <a:pt x="171" y="66"/>
                    <a:pt x="171" y="66"/>
                  </a:cubicBezTo>
                  <a:cubicBezTo>
                    <a:pt x="171" y="49"/>
                    <a:pt x="171" y="49"/>
                    <a:pt x="171" y="49"/>
                  </a:cubicBezTo>
                  <a:cubicBezTo>
                    <a:pt x="145" y="49"/>
                    <a:pt x="145" y="49"/>
                    <a:pt x="145" y="49"/>
                  </a:cubicBezTo>
                  <a:cubicBezTo>
                    <a:pt x="145" y="47"/>
                    <a:pt x="145" y="47"/>
                    <a:pt x="145" y="47"/>
                  </a:cubicBezTo>
                  <a:cubicBezTo>
                    <a:pt x="145" y="33"/>
                    <a:pt x="151" y="26"/>
                    <a:pt x="163" y="26"/>
                  </a:cubicBezTo>
                  <a:moveTo>
                    <a:pt x="76" y="98"/>
                  </a:moveTo>
                  <a:cubicBezTo>
                    <a:pt x="76" y="119"/>
                    <a:pt x="66" y="131"/>
                    <a:pt x="48" y="131"/>
                  </a:cubicBezTo>
                  <a:cubicBezTo>
                    <a:pt x="32" y="131"/>
                    <a:pt x="21" y="119"/>
                    <a:pt x="21" y="98"/>
                  </a:cubicBezTo>
                  <a:cubicBezTo>
                    <a:pt x="21" y="77"/>
                    <a:pt x="32" y="64"/>
                    <a:pt x="48" y="64"/>
                  </a:cubicBezTo>
                  <a:cubicBezTo>
                    <a:pt x="66" y="64"/>
                    <a:pt x="76" y="77"/>
                    <a:pt x="76" y="98"/>
                  </a:cubicBezTo>
                  <a:moveTo>
                    <a:pt x="97" y="98"/>
                  </a:moveTo>
                  <a:cubicBezTo>
                    <a:pt x="97" y="66"/>
                    <a:pt x="77" y="46"/>
                    <a:pt x="48" y="46"/>
                  </a:cubicBezTo>
                  <a:cubicBezTo>
                    <a:pt x="20" y="46"/>
                    <a:pt x="0" y="66"/>
                    <a:pt x="0" y="98"/>
                  </a:cubicBezTo>
                  <a:cubicBezTo>
                    <a:pt x="0" y="130"/>
                    <a:pt x="20" y="150"/>
                    <a:pt x="48" y="150"/>
                  </a:cubicBezTo>
                  <a:cubicBezTo>
                    <a:pt x="77" y="150"/>
                    <a:pt x="97" y="130"/>
                    <a:pt x="97" y="9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6"/>
            <p:cNvSpPr>
              <a:spLocks noEditPoints="1"/>
            </p:cNvSpPr>
            <p:nvPr userDrawn="1"/>
          </p:nvSpPr>
          <p:spPr bwMode="auto">
            <a:xfrm>
              <a:off x="1937" y="1786"/>
              <a:ext cx="1892" cy="395"/>
            </a:xfrm>
            <a:custGeom>
              <a:avLst/>
              <a:gdLst>
                <a:gd name="T0" fmla="*/ 895 w 919"/>
                <a:gd name="T1" fmla="*/ 46 h 191"/>
                <a:gd name="T2" fmla="*/ 840 w 919"/>
                <a:gd name="T3" fmla="*/ 46 h 191"/>
                <a:gd name="T4" fmla="*/ 855 w 919"/>
                <a:gd name="T5" fmla="*/ 152 h 191"/>
                <a:gd name="T6" fmla="*/ 864 w 919"/>
                <a:gd name="T7" fmla="*/ 191 h 191"/>
                <a:gd name="T8" fmla="*/ 910 w 919"/>
                <a:gd name="T9" fmla="*/ 68 h 191"/>
                <a:gd name="T10" fmla="*/ 780 w 919"/>
                <a:gd name="T11" fmla="*/ 111 h 191"/>
                <a:gd name="T12" fmla="*/ 805 w 919"/>
                <a:gd name="T13" fmla="*/ 65 h 191"/>
                <a:gd name="T14" fmla="*/ 780 w 919"/>
                <a:gd name="T15" fmla="*/ 46 h 191"/>
                <a:gd name="T16" fmla="*/ 757 w 919"/>
                <a:gd name="T17" fmla="*/ 20 h 191"/>
                <a:gd name="T18" fmla="*/ 743 w 919"/>
                <a:gd name="T19" fmla="*/ 46 h 191"/>
                <a:gd name="T20" fmla="*/ 757 w 919"/>
                <a:gd name="T21" fmla="*/ 65 h 191"/>
                <a:gd name="T22" fmla="*/ 795 w 919"/>
                <a:gd name="T23" fmla="*/ 153 h 191"/>
                <a:gd name="T24" fmla="*/ 811 w 919"/>
                <a:gd name="T25" fmla="*/ 130 h 191"/>
                <a:gd name="T26" fmla="*/ 780 w 919"/>
                <a:gd name="T27" fmla="*/ 111 h 191"/>
                <a:gd name="T28" fmla="*/ 702 w 919"/>
                <a:gd name="T29" fmla="*/ 46 h 191"/>
                <a:gd name="T30" fmla="*/ 725 w 919"/>
                <a:gd name="T31" fmla="*/ 151 h 191"/>
                <a:gd name="T32" fmla="*/ 728 w 919"/>
                <a:gd name="T33" fmla="*/ 15 h 191"/>
                <a:gd name="T34" fmla="*/ 699 w 919"/>
                <a:gd name="T35" fmla="*/ 15 h 191"/>
                <a:gd name="T36" fmla="*/ 728 w 919"/>
                <a:gd name="T37" fmla="*/ 15 h 191"/>
                <a:gd name="T38" fmla="*/ 596 w 919"/>
                <a:gd name="T39" fmla="*/ 133 h 191"/>
                <a:gd name="T40" fmla="*/ 679 w 919"/>
                <a:gd name="T41" fmla="*/ 120 h 191"/>
                <a:gd name="T42" fmla="*/ 622 w 919"/>
                <a:gd name="T43" fmla="*/ 73 h 191"/>
                <a:gd name="T44" fmla="*/ 667 w 919"/>
                <a:gd name="T45" fmla="*/ 76 h 191"/>
                <a:gd name="T46" fmla="*/ 638 w 919"/>
                <a:gd name="T47" fmla="*/ 43 h 191"/>
                <a:gd name="T48" fmla="*/ 635 w 919"/>
                <a:gd name="T49" fmla="*/ 107 h 191"/>
                <a:gd name="T50" fmla="*/ 638 w 919"/>
                <a:gd name="T51" fmla="*/ 135 h 191"/>
                <a:gd name="T52" fmla="*/ 581 w 919"/>
                <a:gd name="T53" fmla="*/ 44 h 191"/>
                <a:gd name="T54" fmla="*/ 551 w 919"/>
                <a:gd name="T55" fmla="*/ 62 h 191"/>
                <a:gd name="T56" fmla="*/ 529 w 919"/>
                <a:gd name="T57" fmla="*/ 47 h 191"/>
                <a:gd name="T58" fmla="*/ 552 w 919"/>
                <a:gd name="T59" fmla="*/ 151 h 191"/>
                <a:gd name="T60" fmla="*/ 578 w 919"/>
                <a:gd name="T61" fmla="*/ 65 h 191"/>
                <a:gd name="T62" fmla="*/ 588 w 919"/>
                <a:gd name="T63" fmla="*/ 44 h 191"/>
                <a:gd name="T64" fmla="*/ 460 w 919"/>
                <a:gd name="T65" fmla="*/ 63 h 191"/>
                <a:gd name="T66" fmla="*/ 433 w 919"/>
                <a:gd name="T67" fmla="*/ 86 h 191"/>
                <a:gd name="T68" fmla="*/ 460 w 919"/>
                <a:gd name="T69" fmla="*/ 43 h 191"/>
                <a:gd name="T70" fmla="*/ 461 w 919"/>
                <a:gd name="T71" fmla="*/ 153 h 191"/>
                <a:gd name="T72" fmla="*/ 486 w 919"/>
                <a:gd name="T73" fmla="*/ 116 h 191"/>
                <a:gd name="T74" fmla="*/ 432 w 919"/>
                <a:gd name="T75" fmla="*/ 102 h 191"/>
                <a:gd name="T76" fmla="*/ 507 w 919"/>
                <a:gd name="T77" fmla="*/ 96 h 191"/>
                <a:gd name="T78" fmla="*/ 378 w 919"/>
                <a:gd name="T79" fmla="*/ 46 h 191"/>
                <a:gd name="T80" fmla="*/ 324 w 919"/>
                <a:gd name="T81" fmla="*/ 46 h 191"/>
                <a:gd name="T82" fmla="*/ 338 w 919"/>
                <a:gd name="T83" fmla="*/ 151 h 191"/>
                <a:gd name="T84" fmla="*/ 402 w 919"/>
                <a:gd name="T85" fmla="*/ 46 h 191"/>
                <a:gd name="T86" fmla="*/ 281 w 919"/>
                <a:gd name="T87" fmla="*/ 46 h 191"/>
                <a:gd name="T88" fmla="*/ 258 w 919"/>
                <a:gd name="T89" fmla="*/ 151 h 191"/>
                <a:gd name="T90" fmla="*/ 281 w 919"/>
                <a:gd name="T91" fmla="*/ 46 h 191"/>
                <a:gd name="T92" fmla="*/ 269 w 919"/>
                <a:gd name="T93" fmla="*/ 0 h 191"/>
                <a:gd name="T94" fmla="*/ 269 w 919"/>
                <a:gd name="T95" fmla="*/ 29 h 191"/>
                <a:gd name="T96" fmla="*/ 193 w 919"/>
                <a:gd name="T97" fmla="*/ 43 h 191"/>
                <a:gd name="T98" fmla="*/ 160 w 919"/>
                <a:gd name="T99" fmla="*/ 60 h 191"/>
                <a:gd name="T100" fmla="*/ 138 w 919"/>
                <a:gd name="T101" fmla="*/ 46 h 191"/>
                <a:gd name="T102" fmla="*/ 161 w 919"/>
                <a:gd name="T103" fmla="*/ 151 h 191"/>
                <a:gd name="T104" fmla="*/ 167 w 919"/>
                <a:gd name="T105" fmla="*/ 73 h 191"/>
                <a:gd name="T106" fmla="*/ 208 w 919"/>
                <a:gd name="T107" fmla="*/ 89 h 191"/>
                <a:gd name="T108" fmla="*/ 230 w 919"/>
                <a:gd name="T109" fmla="*/ 151 h 191"/>
                <a:gd name="T110" fmla="*/ 193 w 919"/>
                <a:gd name="T111" fmla="*/ 43 h 191"/>
                <a:gd name="T112" fmla="*/ 24 w 919"/>
                <a:gd name="T113" fmla="*/ 14 h 191"/>
                <a:gd name="T114" fmla="*/ 0 w 919"/>
                <a:gd name="T115" fmla="*/ 96 h 191"/>
                <a:gd name="T116" fmla="*/ 111 w 919"/>
                <a:gd name="T117" fmla="*/ 96 h 191"/>
                <a:gd name="T118" fmla="*/ 87 w 919"/>
                <a:gd name="T119" fmla="*/ 14 h 191"/>
                <a:gd name="T120" fmla="*/ 55 w 919"/>
                <a:gd name="T121" fmla="*/ 13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19" h="191">
                  <a:moveTo>
                    <a:pt x="919" y="46"/>
                  </a:moveTo>
                  <a:cubicBezTo>
                    <a:pt x="895" y="46"/>
                    <a:pt x="895" y="46"/>
                    <a:pt x="895" y="46"/>
                  </a:cubicBezTo>
                  <a:cubicBezTo>
                    <a:pt x="867" y="127"/>
                    <a:pt x="867" y="127"/>
                    <a:pt x="867" y="127"/>
                  </a:cubicBezTo>
                  <a:cubicBezTo>
                    <a:pt x="840" y="46"/>
                    <a:pt x="840" y="46"/>
                    <a:pt x="840" y="46"/>
                  </a:cubicBezTo>
                  <a:cubicBezTo>
                    <a:pt x="814" y="46"/>
                    <a:pt x="814" y="46"/>
                    <a:pt x="814" y="46"/>
                  </a:cubicBezTo>
                  <a:cubicBezTo>
                    <a:pt x="855" y="152"/>
                    <a:pt x="855" y="152"/>
                    <a:pt x="855" y="152"/>
                  </a:cubicBezTo>
                  <a:cubicBezTo>
                    <a:pt x="840" y="191"/>
                    <a:pt x="840" y="191"/>
                    <a:pt x="840" y="191"/>
                  </a:cubicBezTo>
                  <a:cubicBezTo>
                    <a:pt x="864" y="191"/>
                    <a:pt x="864" y="191"/>
                    <a:pt x="864" y="191"/>
                  </a:cubicBezTo>
                  <a:cubicBezTo>
                    <a:pt x="911" y="68"/>
                    <a:pt x="911" y="68"/>
                    <a:pt x="911" y="68"/>
                  </a:cubicBezTo>
                  <a:cubicBezTo>
                    <a:pt x="910" y="68"/>
                    <a:pt x="910" y="68"/>
                    <a:pt x="910" y="68"/>
                  </a:cubicBezTo>
                  <a:lnTo>
                    <a:pt x="919" y="46"/>
                  </a:lnTo>
                  <a:close/>
                  <a:moveTo>
                    <a:pt x="780" y="111"/>
                  </a:moveTo>
                  <a:cubicBezTo>
                    <a:pt x="780" y="65"/>
                    <a:pt x="780" y="65"/>
                    <a:pt x="780" y="65"/>
                  </a:cubicBezTo>
                  <a:cubicBezTo>
                    <a:pt x="805" y="65"/>
                    <a:pt x="805" y="65"/>
                    <a:pt x="805" y="65"/>
                  </a:cubicBezTo>
                  <a:cubicBezTo>
                    <a:pt x="805" y="46"/>
                    <a:pt x="805" y="46"/>
                    <a:pt x="805" y="46"/>
                  </a:cubicBezTo>
                  <a:cubicBezTo>
                    <a:pt x="780" y="46"/>
                    <a:pt x="780" y="46"/>
                    <a:pt x="780" y="46"/>
                  </a:cubicBezTo>
                  <a:cubicBezTo>
                    <a:pt x="780" y="17"/>
                    <a:pt x="780" y="17"/>
                    <a:pt x="780" y="17"/>
                  </a:cubicBezTo>
                  <a:cubicBezTo>
                    <a:pt x="757" y="20"/>
                    <a:pt x="757" y="20"/>
                    <a:pt x="757" y="20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43" y="46"/>
                    <a:pt x="743" y="46"/>
                    <a:pt x="743" y="46"/>
                  </a:cubicBezTo>
                  <a:cubicBezTo>
                    <a:pt x="743" y="65"/>
                    <a:pt x="743" y="65"/>
                    <a:pt x="743" y="65"/>
                  </a:cubicBezTo>
                  <a:cubicBezTo>
                    <a:pt x="757" y="65"/>
                    <a:pt x="757" y="65"/>
                    <a:pt x="757" y="65"/>
                  </a:cubicBezTo>
                  <a:cubicBezTo>
                    <a:pt x="757" y="113"/>
                    <a:pt x="757" y="113"/>
                    <a:pt x="757" y="113"/>
                  </a:cubicBezTo>
                  <a:cubicBezTo>
                    <a:pt x="757" y="144"/>
                    <a:pt x="777" y="153"/>
                    <a:pt x="795" y="153"/>
                  </a:cubicBezTo>
                  <a:cubicBezTo>
                    <a:pt x="802" y="153"/>
                    <a:pt x="807" y="152"/>
                    <a:pt x="811" y="151"/>
                  </a:cubicBezTo>
                  <a:cubicBezTo>
                    <a:pt x="811" y="130"/>
                    <a:pt x="811" y="130"/>
                    <a:pt x="811" y="130"/>
                  </a:cubicBezTo>
                  <a:cubicBezTo>
                    <a:pt x="807" y="131"/>
                    <a:pt x="802" y="132"/>
                    <a:pt x="798" y="132"/>
                  </a:cubicBezTo>
                  <a:cubicBezTo>
                    <a:pt x="786" y="132"/>
                    <a:pt x="780" y="125"/>
                    <a:pt x="780" y="111"/>
                  </a:cubicBezTo>
                  <a:moveTo>
                    <a:pt x="725" y="46"/>
                  </a:moveTo>
                  <a:cubicBezTo>
                    <a:pt x="702" y="46"/>
                    <a:pt x="702" y="46"/>
                    <a:pt x="702" y="46"/>
                  </a:cubicBezTo>
                  <a:cubicBezTo>
                    <a:pt x="702" y="151"/>
                    <a:pt x="702" y="151"/>
                    <a:pt x="702" y="151"/>
                  </a:cubicBezTo>
                  <a:cubicBezTo>
                    <a:pt x="725" y="151"/>
                    <a:pt x="725" y="151"/>
                    <a:pt x="725" y="151"/>
                  </a:cubicBezTo>
                  <a:lnTo>
                    <a:pt x="725" y="46"/>
                  </a:lnTo>
                  <a:close/>
                  <a:moveTo>
                    <a:pt x="728" y="15"/>
                  </a:moveTo>
                  <a:cubicBezTo>
                    <a:pt x="728" y="6"/>
                    <a:pt x="722" y="0"/>
                    <a:pt x="714" y="0"/>
                  </a:cubicBezTo>
                  <a:cubicBezTo>
                    <a:pt x="705" y="0"/>
                    <a:pt x="699" y="6"/>
                    <a:pt x="699" y="15"/>
                  </a:cubicBezTo>
                  <a:cubicBezTo>
                    <a:pt x="699" y="23"/>
                    <a:pt x="705" y="29"/>
                    <a:pt x="714" y="29"/>
                  </a:cubicBezTo>
                  <a:cubicBezTo>
                    <a:pt x="722" y="29"/>
                    <a:pt x="728" y="23"/>
                    <a:pt x="728" y="15"/>
                  </a:cubicBezTo>
                  <a:moveTo>
                    <a:pt x="607" y="118"/>
                  </a:moveTo>
                  <a:cubicBezTo>
                    <a:pt x="596" y="133"/>
                    <a:pt x="596" y="133"/>
                    <a:pt x="596" y="133"/>
                  </a:cubicBezTo>
                  <a:cubicBezTo>
                    <a:pt x="603" y="144"/>
                    <a:pt x="617" y="153"/>
                    <a:pt x="638" y="153"/>
                  </a:cubicBezTo>
                  <a:cubicBezTo>
                    <a:pt x="663" y="153"/>
                    <a:pt x="679" y="140"/>
                    <a:pt x="679" y="120"/>
                  </a:cubicBezTo>
                  <a:cubicBezTo>
                    <a:pt x="679" y="100"/>
                    <a:pt x="663" y="93"/>
                    <a:pt x="645" y="88"/>
                  </a:cubicBezTo>
                  <a:cubicBezTo>
                    <a:pt x="632" y="85"/>
                    <a:pt x="622" y="82"/>
                    <a:pt x="622" y="73"/>
                  </a:cubicBezTo>
                  <a:cubicBezTo>
                    <a:pt x="622" y="67"/>
                    <a:pt x="627" y="62"/>
                    <a:pt x="638" y="62"/>
                  </a:cubicBezTo>
                  <a:cubicBezTo>
                    <a:pt x="649" y="62"/>
                    <a:pt x="661" y="69"/>
                    <a:pt x="667" y="76"/>
                  </a:cubicBezTo>
                  <a:cubicBezTo>
                    <a:pt x="678" y="60"/>
                    <a:pt x="678" y="60"/>
                    <a:pt x="678" y="60"/>
                  </a:cubicBezTo>
                  <a:cubicBezTo>
                    <a:pt x="669" y="50"/>
                    <a:pt x="655" y="43"/>
                    <a:pt x="638" y="43"/>
                  </a:cubicBezTo>
                  <a:cubicBezTo>
                    <a:pt x="615" y="43"/>
                    <a:pt x="599" y="55"/>
                    <a:pt x="599" y="74"/>
                  </a:cubicBezTo>
                  <a:cubicBezTo>
                    <a:pt x="599" y="94"/>
                    <a:pt x="615" y="102"/>
                    <a:pt x="635" y="107"/>
                  </a:cubicBezTo>
                  <a:cubicBezTo>
                    <a:pt x="649" y="110"/>
                    <a:pt x="657" y="114"/>
                    <a:pt x="657" y="122"/>
                  </a:cubicBezTo>
                  <a:cubicBezTo>
                    <a:pt x="657" y="130"/>
                    <a:pt x="650" y="135"/>
                    <a:pt x="638" y="135"/>
                  </a:cubicBezTo>
                  <a:cubicBezTo>
                    <a:pt x="624" y="135"/>
                    <a:pt x="612" y="126"/>
                    <a:pt x="607" y="118"/>
                  </a:cubicBezTo>
                  <a:moveTo>
                    <a:pt x="581" y="44"/>
                  </a:moveTo>
                  <a:cubicBezTo>
                    <a:pt x="569" y="44"/>
                    <a:pt x="558" y="51"/>
                    <a:pt x="553" y="62"/>
                  </a:cubicBezTo>
                  <a:cubicBezTo>
                    <a:pt x="551" y="62"/>
                    <a:pt x="551" y="62"/>
                    <a:pt x="551" y="62"/>
                  </a:cubicBezTo>
                  <a:cubicBezTo>
                    <a:pt x="550" y="47"/>
                    <a:pt x="550" y="47"/>
                    <a:pt x="550" y="47"/>
                  </a:cubicBezTo>
                  <a:cubicBezTo>
                    <a:pt x="529" y="47"/>
                    <a:pt x="529" y="47"/>
                    <a:pt x="529" y="47"/>
                  </a:cubicBezTo>
                  <a:cubicBezTo>
                    <a:pt x="529" y="151"/>
                    <a:pt x="529" y="151"/>
                    <a:pt x="529" y="151"/>
                  </a:cubicBezTo>
                  <a:cubicBezTo>
                    <a:pt x="552" y="151"/>
                    <a:pt x="552" y="151"/>
                    <a:pt x="552" y="151"/>
                  </a:cubicBezTo>
                  <a:cubicBezTo>
                    <a:pt x="552" y="93"/>
                    <a:pt x="552" y="93"/>
                    <a:pt x="552" y="93"/>
                  </a:cubicBezTo>
                  <a:cubicBezTo>
                    <a:pt x="552" y="75"/>
                    <a:pt x="563" y="65"/>
                    <a:pt x="578" y="65"/>
                  </a:cubicBezTo>
                  <a:cubicBezTo>
                    <a:pt x="582" y="65"/>
                    <a:pt x="584" y="66"/>
                    <a:pt x="586" y="66"/>
                  </a:cubicBezTo>
                  <a:cubicBezTo>
                    <a:pt x="588" y="44"/>
                    <a:pt x="588" y="44"/>
                    <a:pt x="588" y="44"/>
                  </a:cubicBezTo>
                  <a:cubicBezTo>
                    <a:pt x="586" y="44"/>
                    <a:pt x="584" y="44"/>
                    <a:pt x="581" y="44"/>
                  </a:cubicBezTo>
                  <a:moveTo>
                    <a:pt x="460" y="63"/>
                  </a:moveTo>
                  <a:cubicBezTo>
                    <a:pt x="474" y="63"/>
                    <a:pt x="483" y="72"/>
                    <a:pt x="484" y="86"/>
                  </a:cubicBezTo>
                  <a:cubicBezTo>
                    <a:pt x="433" y="86"/>
                    <a:pt x="433" y="86"/>
                    <a:pt x="433" y="86"/>
                  </a:cubicBezTo>
                  <a:cubicBezTo>
                    <a:pt x="436" y="71"/>
                    <a:pt x="446" y="63"/>
                    <a:pt x="460" y="63"/>
                  </a:cubicBezTo>
                  <a:moveTo>
                    <a:pt x="460" y="43"/>
                  </a:moveTo>
                  <a:cubicBezTo>
                    <a:pt x="430" y="43"/>
                    <a:pt x="410" y="66"/>
                    <a:pt x="410" y="98"/>
                  </a:cubicBezTo>
                  <a:cubicBezTo>
                    <a:pt x="410" y="133"/>
                    <a:pt x="431" y="153"/>
                    <a:pt x="461" y="153"/>
                  </a:cubicBezTo>
                  <a:cubicBezTo>
                    <a:pt x="482" y="153"/>
                    <a:pt x="500" y="141"/>
                    <a:pt x="504" y="126"/>
                  </a:cubicBezTo>
                  <a:cubicBezTo>
                    <a:pt x="486" y="116"/>
                    <a:pt x="486" y="116"/>
                    <a:pt x="486" y="116"/>
                  </a:cubicBezTo>
                  <a:cubicBezTo>
                    <a:pt x="482" y="128"/>
                    <a:pt x="472" y="134"/>
                    <a:pt x="461" y="134"/>
                  </a:cubicBezTo>
                  <a:cubicBezTo>
                    <a:pt x="445" y="134"/>
                    <a:pt x="434" y="122"/>
                    <a:pt x="432" y="102"/>
                  </a:cubicBezTo>
                  <a:cubicBezTo>
                    <a:pt x="507" y="102"/>
                    <a:pt x="507" y="102"/>
                    <a:pt x="507" y="102"/>
                  </a:cubicBezTo>
                  <a:cubicBezTo>
                    <a:pt x="507" y="96"/>
                    <a:pt x="507" y="96"/>
                    <a:pt x="507" y="96"/>
                  </a:cubicBezTo>
                  <a:cubicBezTo>
                    <a:pt x="507" y="66"/>
                    <a:pt x="490" y="43"/>
                    <a:pt x="460" y="43"/>
                  </a:cubicBezTo>
                  <a:moveTo>
                    <a:pt x="378" y="46"/>
                  </a:moveTo>
                  <a:cubicBezTo>
                    <a:pt x="351" y="127"/>
                    <a:pt x="351" y="127"/>
                    <a:pt x="351" y="127"/>
                  </a:cubicBezTo>
                  <a:cubicBezTo>
                    <a:pt x="324" y="46"/>
                    <a:pt x="324" y="46"/>
                    <a:pt x="324" y="46"/>
                  </a:cubicBezTo>
                  <a:cubicBezTo>
                    <a:pt x="298" y="46"/>
                    <a:pt x="298" y="46"/>
                    <a:pt x="298" y="46"/>
                  </a:cubicBezTo>
                  <a:cubicBezTo>
                    <a:pt x="338" y="151"/>
                    <a:pt x="338" y="151"/>
                    <a:pt x="338" y="151"/>
                  </a:cubicBezTo>
                  <a:cubicBezTo>
                    <a:pt x="362" y="151"/>
                    <a:pt x="362" y="151"/>
                    <a:pt x="362" y="151"/>
                  </a:cubicBezTo>
                  <a:cubicBezTo>
                    <a:pt x="402" y="46"/>
                    <a:pt x="402" y="46"/>
                    <a:pt x="402" y="46"/>
                  </a:cubicBezTo>
                  <a:lnTo>
                    <a:pt x="378" y="46"/>
                  </a:lnTo>
                  <a:close/>
                  <a:moveTo>
                    <a:pt x="281" y="46"/>
                  </a:moveTo>
                  <a:cubicBezTo>
                    <a:pt x="258" y="46"/>
                    <a:pt x="258" y="46"/>
                    <a:pt x="258" y="46"/>
                  </a:cubicBezTo>
                  <a:cubicBezTo>
                    <a:pt x="258" y="151"/>
                    <a:pt x="258" y="151"/>
                    <a:pt x="258" y="151"/>
                  </a:cubicBezTo>
                  <a:cubicBezTo>
                    <a:pt x="281" y="151"/>
                    <a:pt x="281" y="151"/>
                    <a:pt x="281" y="151"/>
                  </a:cubicBezTo>
                  <a:lnTo>
                    <a:pt x="281" y="46"/>
                  </a:lnTo>
                  <a:close/>
                  <a:moveTo>
                    <a:pt x="284" y="15"/>
                  </a:moveTo>
                  <a:cubicBezTo>
                    <a:pt x="284" y="6"/>
                    <a:pt x="277" y="0"/>
                    <a:pt x="269" y="0"/>
                  </a:cubicBezTo>
                  <a:cubicBezTo>
                    <a:pt x="261" y="0"/>
                    <a:pt x="255" y="6"/>
                    <a:pt x="255" y="15"/>
                  </a:cubicBezTo>
                  <a:cubicBezTo>
                    <a:pt x="255" y="23"/>
                    <a:pt x="261" y="29"/>
                    <a:pt x="269" y="29"/>
                  </a:cubicBezTo>
                  <a:cubicBezTo>
                    <a:pt x="277" y="29"/>
                    <a:pt x="284" y="23"/>
                    <a:pt x="284" y="15"/>
                  </a:cubicBezTo>
                  <a:moveTo>
                    <a:pt x="193" y="43"/>
                  </a:moveTo>
                  <a:cubicBezTo>
                    <a:pt x="179" y="43"/>
                    <a:pt x="167" y="51"/>
                    <a:pt x="162" y="60"/>
                  </a:cubicBezTo>
                  <a:cubicBezTo>
                    <a:pt x="160" y="60"/>
                    <a:pt x="160" y="60"/>
                    <a:pt x="160" y="60"/>
                  </a:cubicBezTo>
                  <a:cubicBezTo>
                    <a:pt x="159" y="46"/>
                    <a:pt x="159" y="46"/>
                    <a:pt x="159" y="46"/>
                  </a:cubicBezTo>
                  <a:cubicBezTo>
                    <a:pt x="138" y="46"/>
                    <a:pt x="138" y="46"/>
                    <a:pt x="138" y="46"/>
                  </a:cubicBezTo>
                  <a:cubicBezTo>
                    <a:pt x="138" y="151"/>
                    <a:pt x="138" y="151"/>
                    <a:pt x="138" y="151"/>
                  </a:cubicBezTo>
                  <a:cubicBezTo>
                    <a:pt x="161" y="151"/>
                    <a:pt x="161" y="151"/>
                    <a:pt x="161" y="151"/>
                  </a:cubicBezTo>
                  <a:cubicBezTo>
                    <a:pt x="161" y="97"/>
                    <a:pt x="161" y="97"/>
                    <a:pt x="161" y="97"/>
                  </a:cubicBezTo>
                  <a:cubicBezTo>
                    <a:pt x="161" y="85"/>
                    <a:pt x="163" y="78"/>
                    <a:pt x="167" y="73"/>
                  </a:cubicBezTo>
                  <a:cubicBezTo>
                    <a:pt x="172" y="67"/>
                    <a:pt x="180" y="64"/>
                    <a:pt x="188" y="64"/>
                  </a:cubicBezTo>
                  <a:cubicBezTo>
                    <a:pt x="201" y="64"/>
                    <a:pt x="208" y="71"/>
                    <a:pt x="208" y="89"/>
                  </a:cubicBezTo>
                  <a:cubicBezTo>
                    <a:pt x="208" y="151"/>
                    <a:pt x="208" y="151"/>
                    <a:pt x="208" y="151"/>
                  </a:cubicBezTo>
                  <a:cubicBezTo>
                    <a:pt x="230" y="151"/>
                    <a:pt x="230" y="151"/>
                    <a:pt x="230" y="151"/>
                  </a:cubicBezTo>
                  <a:cubicBezTo>
                    <a:pt x="230" y="82"/>
                    <a:pt x="230" y="82"/>
                    <a:pt x="230" y="82"/>
                  </a:cubicBezTo>
                  <a:cubicBezTo>
                    <a:pt x="230" y="53"/>
                    <a:pt x="213" y="43"/>
                    <a:pt x="193" y="43"/>
                  </a:cubicBezTo>
                  <a:moveTo>
                    <a:pt x="24" y="95"/>
                  </a:moveTo>
                  <a:cubicBezTo>
                    <a:pt x="24" y="14"/>
                    <a:pt x="24" y="14"/>
                    <a:pt x="24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33"/>
                    <a:pt x="18" y="155"/>
                    <a:pt x="55" y="155"/>
                  </a:cubicBezTo>
                  <a:cubicBezTo>
                    <a:pt x="92" y="155"/>
                    <a:pt x="111" y="134"/>
                    <a:pt x="111" y="96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7" y="95"/>
                    <a:pt x="87" y="95"/>
                    <a:pt x="87" y="95"/>
                  </a:cubicBezTo>
                  <a:cubicBezTo>
                    <a:pt x="87" y="121"/>
                    <a:pt x="78" y="134"/>
                    <a:pt x="55" y="134"/>
                  </a:cubicBezTo>
                  <a:cubicBezTo>
                    <a:pt x="32" y="134"/>
                    <a:pt x="24" y="121"/>
                    <a:pt x="24" y="9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4554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Science &amp; Engine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20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grpSp>
        <p:nvGrpSpPr>
          <p:cNvPr id="30" name="Group 4"/>
          <p:cNvGrpSpPr>
            <a:grpSpLocks noChangeAspect="1"/>
          </p:cNvGrpSpPr>
          <p:nvPr userDrawn="1"/>
        </p:nvGrpSpPr>
        <p:grpSpPr bwMode="auto">
          <a:xfrm>
            <a:off x="3312000" y="2335988"/>
            <a:ext cx="2362201" cy="741363"/>
            <a:chOff x="1730" y="1661"/>
            <a:chExt cx="1488" cy="467"/>
          </a:xfrm>
        </p:grpSpPr>
        <p:sp>
          <p:nvSpPr>
            <p:cNvPr id="31" name="Freeform 5"/>
            <p:cNvSpPr>
              <a:spLocks noEditPoints="1"/>
            </p:cNvSpPr>
            <p:nvPr userDrawn="1"/>
          </p:nvSpPr>
          <p:spPr bwMode="auto">
            <a:xfrm>
              <a:off x="1735" y="1981"/>
              <a:ext cx="1483" cy="147"/>
            </a:xfrm>
            <a:custGeom>
              <a:avLst/>
              <a:gdLst>
                <a:gd name="T0" fmla="*/ 1351 w 1385"/>
                <a:gd name="T1" fmla="*/ 44 h 137"/>
                <a:gd name="T2" fmla="*/ 1383 w 1385"/>
                <a:gd name="T3" fmla="*/ 90 h 137"/>
                <a:gd name="T4" fmla="*/ 1385 w 1385"/>
                <a:gd name="T5" fmla="*/ 72 h 137"/>
                <a:gd name="T6" fmla="*/ 1289 w 1385"/>
                <a:gd name="T7" fmla="*/ 61 h 137"/>
                <a:gd name="T8" fmla="*/ 1234 w 1385"/>
                <a:gd name="T9" fmla="*/ 70 h 137"/>
                <a:gd name="T10" fmla="*/ 1271 w 1385"/>
                <a:gd name="T11" fmla="*/ 97 h 137"/>
                <a:gd name="T12" fmla="*/ 1271 w 1385"/>
                <a:gd name="T13" fmla="*/ 30 h 137"/>
                <a:gd name="T14" fmla="*/ 1203 w 1385"/>
                <a:gd name="T15" fmla="*/ 66 h 137"/>
                <a:gd name="T16" fmla="*/ 1203 w 1385"/>
                <a:gd name="T17" fmla="*/ 42 h 137"/>
                <a:gd name="T18" fmla="*/ 1179 w 1385"/>
                <a:gd name="T19" fmla="*/ 110 h 137"/>
                <a:gd name="T20" fmla="*/ 1219 w 1385"/>
                <a:gd name="T21" fmla="*/ 108 h 137"/>
                <a:gd name="T22" fmla="*/ 1080 w 1385"/>
                <a:gd name="T23" fmla="*/ 42 h 137"/>
                <a:gd name="T24" fmla="*/ 1063 w 1385"/>
                <a:gd name="T25" fmla="*/ 108 h 137"/>
                <a:gd name="T26" fmla="*/ 1099 w 1385"/>
                <a:gd name="T27" fmla="*/ 44 h 137"/>
                <a:gd name="T28" fmla="*/ 1129 w 1385"/>
                <a:gd name="T29" fmla="*/ 58 h 137"/>
                <a:gd name="T30" fmla="*/ 1023 w 1385"/>
                <a:gd name="T31" fmla="*/ 90 h 137"/>
                <a:gd name="T32" fmla="*/ 977 w 1385"/>
                <a:gd name="T33" fmla="*/ 33 h 137"/>
                <a:gd name="T34" fmla="*/ 1028 w 1385"/>
                <a:gd name="T35" fmla="*/ 99 h 137"/>
                <a:gd name="T36" fmla="*/ 1028 w 1385"/>
                <a:gd name="T37" fmla="*/ 33 h 137"/>
                <a:gd name="T38" fmla="*/ 906 w 1385"/>
                <a:gd name="T39" fmla="*/ 95 h 137"/>
                <a:gd name="T40" fmla="*/ 876 w 1385"/>
                <a:gd name="T41" fmla="*/ 9 h 137"/>
                <a:gd name="T42" fmla="*/ 906 w 1385"/>
                <a:gd name="T43" fmla="*/ 9 h 137"/>
                <a:gd name="T44" fmla="*/ 820 w 1385"/>
                <a:gd name="T45" fmla="*/ 1 h 137"/>
                <a:gd name="T46" fmla="*/ 780 w 1385"/>
                <a:gd name="T47" fmla="*/ 45 h 137"/>
                <a:gd name="T48" fmla="*/ 807 w 1385"/>
                <a:gd name="T49" fmla="*/ 45 h 137"/>
                <a:gd name="T50" fmla="*/ 807 w 1385"/>
                <a:gd name="T51" fmla="*/ 30 h 137"/>
                <a:gd name="T52" fmla="*/ 712 w 1385"/>
                <a:gd name="T53" fmla="*/ 70 h 137"/>
                <a:gd name="T54" fmla="*/ 734 w 1385"/>
                <a:gd name="T55" fmla="*/ 30 h 137"/>
                <a:gd name="T56" fmla="*/ 656 w 1385"/>
                <a:gd name="T57" fmla="*/ 33 h 137"/>
                <a:gd name="T58" fmla="*/ 581 w 1385"/>
                <a:gd name="T59" fmla="*/ 33 h 137"/>
                <a:gd name="T60" fmla="*/ 656 w 1385"/>
                <a:gd name="T61" fmla="*/ 33 h 137"/>
                <a:gd name="T62" fmla="*/ 575 w 1385"/>
                <a:gd name="T63" fmla="*/ 33 h 137"/>
                <a:gd name="T64" fmla="*/ 541 w 1385"/>
                <a:gd name="T65" fmla="*/ 33 h 137"/>
                <a:gd name="T66" fmla="*/ 541 w 1385"/>
                <a:gd name="T67" fmla="*/ 81 h 137"/>
                <a:gd name="T68" fmla="*/ 569 w 1385"/>
                <a:gd name="T69" fmla="*/ 96 h 137"/>
                <a:gd name="T70" fmla="*/ 503 w 1385"/>
                <a:gd name="T71" fmla="*/ 108 h 137"/>
                <a:gd name="T72" fmla="*/ 510 w 1385"/>
                <a:gd name="T73" fmla="*/ 0 h 137"/>
                <a:gd name="T74" fmla="*/ 435 w 1385"/>
                <a:gd name="T75" fmla="*/ 85 h 137"/>
                <a:gd name="T76" fmla="*/ 461 w 1385"/>
                <a:gd name="T77" fmla="*/ 63 h 137"/>
                <a:gd name="T78" fmla="*/ 485 w 1385"/>
                <a:gd name="T79" fmla="*/ 43 h 137"/>
                <a:gd name="T80" fmla="*/ 471 w 1385"/>
                <a:gd name="T81" fmla="*/ 88 h 137"/>
                <a:gd name="T82" fmla="*/ 396 w 1385"/>
                <a:gd name="T83" fmla="*/ 44 h 137"/>
                <a:gd name="T84" fmla="*/ 380 w 1385"/>
                <a:gd name="T85" fmla="*/ 108 h 137"/>
                <a:gd name="T86" fmla="*/ 420 w 1385"/>
                <a:gd name="T87" fmla="*/ 46 h 137"/>
                <a:gd name="T88" fmla="*/ 349 w 1385"/>
                <a:gd name="T89" fmla="*/ 61 h 137"/>
                <a:gd name="T90" fmla="*/ 295 w 1385"/>
                <a:gd name="T91" fmla="*/ 70 h 137"/>
                <a:gd name="T92" fmla="*/ 331 w 1385"/>
                <a:gd name="T93" fmla="*/ 97 h 137"/>
                <a:gd name="T94" fmla="*/ 331 w 1385"/>
                <a:gd name="T95" fmla="*/ 30 h 137"/>
                <a:gd name="T96" fmla="*/ 215 w 1385"/>
                <a:gd name="T97" fmla="*/ 33 h 137"/>
                <a:gd name="T98" fmla="*/ 273 w 1385"/>
                <a:gd name="T99" fmla="*/ 33 h 137"/>
                <a:gd name="T100" fmla="*/ 202 w 1385"/>
                <a:gd name="T101" fmla="*/ 108 h 137"/>
                <a:gd name="T102" fmla="*/ 184 w 1385"/>
                <a:gd name="T103" fmla="*/ 10 h 137"/>
                <a:gd name="T104" fmla="*/ 116 w 1385"/>
                <a:gd name="T105" fmla="*/ 42 h 137"/>
                <a:gd name="T106" fmla="*/ 100 w 1385"/>
                <a:gd name="T107" fmla="*/ 108 h 137"/>
                <a:gd name="T108" fmla="*/ 136 w 1385"/>
                <a:gd name="T109" fmla="*/ 44 h 137"/>
                <a:gd name="T110" fmla="*/ 166 w 1385"/>
                <a:gd name="T111" fmla="*/ 58 h 137"/>
                <a:gd name="T112" fmla="*/ 0 w 1385"/>
                <a:gd name="T113" fmla="*/ 9 h 137"/>
                <a:gd name="T114" fmla="*/ 79 w 1385"/>
                <a:gd name="T115" fmla="*/ 9 h 137"/>
                <a:gd name="T116" fmla="*/ 16 w 1385"/>
                <a:gd name="T117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85" h="137">
                  <a:moveTo>
                    <a:pt x="1351" y="44"/>
                  </a:moveTo>
                  <a:cubicBezTo>
                    <a:pt x="1362" y="44"/>
                    <a:pt x="1368" y="51"/>
                    <a:pt x="1369" y="61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33" y="50"/>
                    <a:pt x="1341" y="44"/>
                    <a:pt x="1351" y="44"/>
                  </a:cubicBezTo>
                  <a:moveTo>
                    <a:pt x="1352" y="30"/>
                  </a:moveTo>
                  <a:cubicBezTo>
                    <a:pt x="1330" y="30"/>
                    <a:pt x="1315" y="47"/>
                    <a:pt x="1315" y="70"/>
                  </a:cubicBezTo>
                  <a:cubicBezTo>
                    <a:pt x="1315" y="95"/>
                    <a:pt x="1331" y="110"/>
                    <a:pt x="1352" y="110"/>
                  </a:cubicBezTo>
                  <a:cubicBezTo>
                    <a:pt x="1367" y="110"/>
                    <a:pt x="1379" y="101"/>
                    <a:pt x="1383" y="90"/>
                  </a:cubicBezTo>
                  <a:cubicBezTo>
                    <a:pt x="1371" y="83"/>
                    <a:pt x="1371" y="83"/>
                    <a:pt x="1371" y="83"/>
                  </a:cubicBezTo>
                  <a:cubicBezTo>
                    <a:pt x="1367" y="93"/>
                    <a:pt x="1360" y="97"/>
                    <a:pt x="1352" y="97"/>
                  </a:cubicBezTo>
                  <a:cubicBezTo>
                    <a:pt x="1340" y="97"/>
                    <a:pt x="1331" y="88"/>
                    <a:pt x="1330" y="72"/>
                  </a:cubicBezTo>
                  <a:cubicBezTo>
                    <a:pt x="1385" y="72"/>
                    <a:pt x="1385" y="72"/>
                    <a:pt x="1385" y="72"/>
                  </a:cubicBezTo>
                  <a:cubicBezTo>
                    <a:pt x="1385" y="68"/>
                    <a:pt x="1385" y="68"/>
                    <a:pt x="1385" y="68"/>
                  </a:cubicBezTo>
                  <a:cubicBezTo>
                    <a:pt x="1385" y="48"/>
                    <a:pt x="1373" y="30"/>
                    <a:pt x="1352" y="30"/>
                  </a:cubicBezTo>
                  <a:moveTo>
                    <a:pt x="1270" y="44"/>
                  </a:moveTo>
                  <a:cubicBezTo>
                    <a:pt x="1281" y="44"/>
                    <a:pt x="1288" y="51"/>
                    <a:pt x="1289" y="61"/>
                  </a:cubicBezTo>
                  <a:cubicBezTo>
                    <a:pt x="1250" y="61"/>
                    <a:pt x="1250" y="61"/>
                    <a:pt x="1250" y="61"/>
                  </a:cubicBezTo>
                  <a:cubicBezTo>
                    <a:pt x="1252" y="50"/>
                    <a:pt x="1260" y="44"/>
                    <a:pt x="1270" y="44"/>
                  </a:cubicBezTo>
                  <a:moveTo>
                    <a:pt x="1271" y="30"/>
                  </a:moveTo>
                  <a:cubicBezTo>
                    <a:pt x="1249" y="30"/>
                    <a:pt x="1234" y="47"/>
                    <a:pt x="1234" y="70"/>
                  </a:cubicBezTo>
                  <a:cubicBezTo>
                    <a:pt x="1234" y="95"/>
                    <a:pt x="1250" y="110"/>
                    <a:pt x="1271" y="110"/>
                  </a:cubicBezTo>
                  <a:cubicBezTo>
                    <a:pt x="1286" y="110"/>
                    <a:pt x="1298" y="101"/>
                    <a:pt x="1302" y="90"/>
                  </a:cubicBezTo>
                  <a:cubicBezTo>
                    <a:pt x="1290" y="83"/>
                    <a:pt x="1290" y="83"/>
                    <a:pt x="1290" y="83"/>
                  </a:cubicBezTo>
                  <a:cubicBezTo>
                    <a:pt x="1287" y="93"/>
                    <a:pt x="1279" y="97"/>
                    <a:pt x="1271" y="97"/>
                  </a:cubicBezTo>
                  <a:cubicBezTo>
                    <a:pt x="1259" y="97"/>
                    <a:pt x="1250" y="88"/>
                    <a:pt x="1250" y="72"/>
                  </a:cubicBezTo>
                  <a:cubicBezTo>
                    <a:pt x="1304" y="72"/>
                    <a:pt x="1304" y="72"/>
                    <a:pt x="1304" y="72"/>
                  </a:cubicBezTo>
                  <a:cubicBezTo>
                    <a:pt x="1304" y="68"/>
                    <a:pt x="1304" y="68"/>
                    <a:pt x="1304" y="68"/>
                  </a:cubicBezTo>
                  <a:cubicBezTo>
                    <a:pt x="1304" y="48"/>
                    <a:pt x="1292" y="30"/>
                    <a:pt x="1271" y="30"/>
                  </a:cubicBezTo>
                  <a:moveTo>
                    <a:pt x="1181" y="97"/>
                  </a:moveTo>
                  <a:cubicBezTo>
                    <a:pt x="1168" y="97"/>
                    <a:pt x="1160" y="87"/>
                    <a:pt x="1160" y="70"/>
                  </a:cubicBezTo>
                  <a:cubicBezTo>
                    <a:pt x="1160" y="53"/>
                    <a:pt x="1168" y="44"/>
                    <a:pt x="1181" y="44"/>
                  </a:cubicBezTo>
                  <a:cubicBezTo>
                    <a:pt x="1193" y="44"/>
                    <a:pt x="1202" y="51"/>
                    <a:pt x="1203" y="66"/>
                  </a:cubicBezTo>
                  <a:cubicBezTo>
                    <a:pt x="1203" y="74"/>
                    <a:pt x="1203" y="74"/>
                    <a:pt x="1203" y="74"/>
                  </a:cubicBezTo>
                  <a:cubicBezTo>
                    <a:pt x="1202" y="89"/>
                    <a:pt x="1193" y="97"/>
                    <a:pt x="1181" y="97"/>
                  </a:cubicBezTo>
                  <a:moveTo>
                    <a:pt x="1203" y="4"/>
                  </a:moveTo>
                  <a:cubicBezTo>
                    <a:pt x="1203" y="42"/>
                    <a:pt x="1203" y="42"/>
                    <a:pt x="1203" y="42"/>
                  </a:cubicBezTo>
                  <a:cubicBezTo>
                    <a:pt x="1202" y="42"/>
                    <a:pt x="1202" y="42"/>
                    <a:pt x="1202" y="42"/>
                  </a:cubicBezTo>
                  <a:cubicBezTo>
                    <a:pt x="1198" y="35"/>
                    <a:pt x="1190" y="30"/>
                    <a:pt x="1179" y="30"/>
                  </a:cubicBezTo>
                  <a:cubicBezTo>
                    <a:pt x="1160" y="30"/>
                    <a:pt x="1145" y="45"/>
                    <a:pt x="1145" y="70"/>
                  </a:cubicBezTo>
                  <a:cubicBezTo>
                    <a:pt x="1145" y="95"/>
                    <a:pt x="1160" y="110"/>
                    <a:pt x="1179" y="110"/>
                  </a:cubicBezTo>
                  <a:cubicBezTo>
                    <a:pt x="1191" y="110"/>
                    <a:pt x="1198" y="105"/>
                    <a:pt x="1202" y="99"/>
                  </a:cubicBezTo>
                  <a:cubicBezTo>
                    <a:pt x="1203" y="99"/>
                    <a:pt x="1203" y="99"/>
                    <a:pt x="1203" y="99"/>
                  </a:cubicBezTo>
                  <a:cubicBezTo>
                    <a:pt x="1203" y="108"/>
                    <a:pt x="1203" y="108"/>
                    <a:pt x="1203" y="108"/>
                  </a:cubicBezTo>
                  <a:cubicBezTo>
                    <a:pt x="1219" y="108"/>
                    <a:pt x="1219" y="108"/>
                    <a:pt x="1219" y="108"/>
                  </a:cubicBezTo>
                  <a:cubicBezTo>
                    <a:pt x="1219" y="2"/>
                    <a:pt x="1219" y="2"/>
                    <a:pt x="1219" y="2"/>
                  </a:cubicBezTo>
                  <a:lnTo>
                    <a:pt x="1203" y="4"/>
                  </a:lnTo>
                  <a:close/>
                  <a:moveTo>
                    <a:pt x="1102" y="30"/>
                  </a:moveTo>
                  <a:cubicBezTo>
                    <a:pt x="1092" y="30"/>
                    <a:pt x="1084" y="36"/>
                    <a:pt x="1080" y="42"/>
                  </a:cubicBezTo>
                  <a:cubicBezTo>
                    <a:pt x="1078" y="42"/>
                    <a:pt x="1078" y="42"/>
                    <a:pt x="1078" y="42"/>
                  </a:cubicBezTo>
                  <a:cubicBezTo>
                    <a:pt x="1077" y="33"/>
                    <a:pt x="1077" y="33"/>
                    <a:pt x="1077" y="33"/>
                  </a:cubicBezTo>
                  <a:cubicBezTo>
                    <a:pt x="1063" y="33"/>
                    <a:pt x="1063" y="33"/>
                    <a:pt x="1063" y="33"/>
                  </a:cubicBezTo>
                  <a:cubicBezTo>
                    <a:pt x="1063" y="108"/>
                    <a:pt x="1063" y="108"/>
                    <a:pt x="1063" y="108"/>
                  </a:cubicBezTo>
                  <a:cubicBezTo>
                    <a:pt x="1079" y="108"/>
                    <a:pt x="1079" y="108"/>
                    <a:pt x="1079" y="108"/>
                  </a:cubicBezTo>
                  <a:cubicBezTo>
                    <a:pt x="1079" y="68"/>
                    <a:pt x="1079" y="68"/>
                    <a:pt x="1079" y="68"/>
                  </a:cubicBezTo>
                  <a:cubicBezTo>
                    <a:pt x="1079" y="60"/>
                    <a:pt x="1080" y="54"/>
                    <a:pt x="1083" y="51"/>
                  </a:cubicBezTo>
                  <a:cubicBezTo>
                    <a:pt x="1087" y="47"/>
                    <a:pt x="1093" y="44"/>
                    <a:pt x="1099" y="44"/>
                  </a:cubicBezTo>
                  <a:cubicBezTo>
                    <a:pt x="1109" y="44"/>
                    <a:pt x="1114" y="49"/>
                    <a:pt x="1114" y="63"/>
                  </a:cubicBezTo>
                  <a:cubicBezTo>
                    <a:pt x="1114" y="108"/>
                    <a:pt x="1114" y="108"/>
                    <a:pt x="1114" y="108"/>
                  </a:cubicBezTo>
                  <a:cubicBezTo>
                    <a:pt x="1129" y="108"/>
                    <a:pt x="1129" y="108"/>
                    <a:pt x="1129" y="108"/>
                  </a:cubicBezTo>
                  <a:cubicBezTo>
                    <a:pt x="1129" y="58"/>
                    <a:pt x="1129" y="58"/>
                    <a:pt x="1129" y="58"/>
                  </a:cubicBezTo>
                  <a:cubicBezTo>
                    <a:pt x="1129" y="37"/>
                    <a:pt x="1117" y="30"/>
                    <a:pt x="1102" y="30"/>
                  </a:cubicBezTo>
                  <a:moveTo>
                    <a:pt x="1028" y="33"/>
                  </a:moveTo>
                  <a:cubicBezTo>
                    <a:pt x="1028" y="73"/>
                    <a:pt x="1028" y="73"/>
                    <a:pt x="1028" y="73"/>
                  </a:cubicBezTo>
                  <a:cubicBezTo>
                    <a:pt x="1028" y="81"/>
                    <a:pt x="1026" y="87"/>
                    <a:pt x="1023" y="90"/>
                  </a:cubicBezTo>
                  <a:cubicBezTo>
                    <a:pt x="1019" y="95"/>
                    <a:pt x="1013" y="97"/>
                    <a:pt x="1007" y="97"/>
                  </a:cubicBezTo>
                  <a:cubicBezTo>
                    <a:pt x="997" y="97"/>
                    <a:pt x="992" y="92"/>
                    <a:pt x="992" y="78"/>
                  </a:cubicBezTo>
                  <a:cubicBezTo>
                    <a:pt x="992" y="33"/>
                    <a:pt x="992" y="33"/>
                    <a:pt x="992" y="33"/>
                  </a:cubicBezTo>
                  <a:cubicBezTo>
                    <a:pt x="977" y="33"/>
                    <a:pt x="977" y="33"/>
                    <a:pt x="977" y="33"/>
                  </a:cubicBezTo>
                  <a:cubicBezTo>
                    <a:pt x="977" y="83"/>
                    <a:pt x="977" y="83"/>
                    <a:pt x="977" y="83"/>
                  </a:cubicBezTo>
                  <a:cubicBezTo>
                    <a:pt x="977" y="104"/>
                    <a:pt x="990" y="111"/>
                    <a:pt x="1004" y="111"/>
                  </a:cubicBezTo>
                  <a:cubicBezTo>
                    <a:pt x="1014" y="111"/>
                    <a:pt x="1023" y="105"/>
                    <a:pt x="1027" y="99"/>
                  </a:cubicBezTo>
                  <a:cubicBezTo>
                    <a:pt x="1028" y="99"/>
                    <a:pt x="1028" y="99"/>
                    <a:pt x="1028" y="99"/>
                  </a:cubicBezTo>
                  <a:cubicBezTo>
                    <a:pt x="1029" y="108"/>
                    <a:pt x="1029" y="108"/>
                    <a:pt x="1029" y="108"/>
                  </a:cubicBezTo>
                  <a:cubicBezTo>
                    <a:pt x="1043" y="108"/>
                    <a:pt x="1043" y="108"/>
                    <a:pt x="1043" y="108"/>
                  </a:cubicBezTo>
                  <a:cubicBezTo>
                    <a:pt x="1043" y="33"/>
                    <a:pt x="1043" y="33"/>
                    <a:pt x="1043" y="33"/>
                  </a:cubicBezTo>
                  <a:lnTo>
                    <a:pt x="1028" y="33"/>
                  </a:lnTo>
                  <a:close/>
                  <a:moveTo>
                    <a:pt x="892" y="23"/>
                  </a:moveTo>
                  <a:cubicBezTo>
                    <a:pt x="906" y="23"/>
                    <a:pt x="906" y="23"/>
                    <a:pt x="906" y="23"/>
                  </a:cubicBezTo>
                  <a:cubicBezTo>
                    <a:pt x="934" y="23"/>
                    <a:pt x="944" y="35"/>
                    <a:pt x="944" y="59"/>
                  </a:cubicBezTo>
                  <a:cubicBezTo>
                    <a:pt x="944" y="82"/>
                    <a:pt x="934" y="95"/>
                    <a:pt x="906" y="95"/>
                  </a:cubicBezTo>
                  <a:cubicBezTo>
                    <a:pt x="892" y="95"/>
                    <a:pt x="892" y="95"/>
                    <a:pt x="892" y="95"/>
                  </a:cubicBezTo>
                  <a:lnTo>
                    <a:pt x="892" y="23"/>
                  </a:lnTo>
                  <a:close/>
                  <a:moveTo>
                    <a:pt x="906" y="9"/>
                  </a:moveTo>
                  <a:cubicBezTo>
                    <a:pt x="876" y="9"/>
                    <a:pt x="876" y="9"/>
                    <a:pt x="876" y="9"/>
                  </a:cubicBezTo>
                  <a:cubicBezTo>
                    <a:pt x="876" y="108"/>
                    <a:pt x="876" y="108"/>
                    <a:pt x="876" y="108"/>
                  </a:cubicBezTo>
                  <a:cubicBezTo>
                    <a:pt x="906" y="108"/>
                    <a:pt x="906" y="108"/>
                    <a:pt x="906" y="108"/>
                  </a:cubicBezTo>
                  <a:cubicBezTo>
                    <a:pt x="943" y="108"/>
                    <a:pt x="960" y="89"/>
                    <a:pt x="960" y="59"/>
                  </a:cubicBezTo>
                  <a:cubicBezTo>
                    <a:pt x="960" y="28"/>
                    <a:pt x="943" y="9"/>
                    <a:pt x="906" y="9"/>
                  </a:cubicBezTo>
                  <a:moveTo>
                    <a:pt x="821" y="15"/>
                  </a:moveTo>
                  <a:cubicBezTo>
                    <a:pt x="825" y="15"/>
                    <a:pt x="828" y="15"/>
                    <a:pt x="831" y="16"/>
                  </a:cubicBezTo>
                  <a:cubicBezTo>
                    <a:pt x="831" y="2"/>
                    <a:pt x="831" y="2"/>
                    <a:pt x="831" y="2"/>
                  </a:cubicBezTo>
                  <a:cubicBezTo>
                    <a:pt x="828" y="1"/>
                    <a:pt x="825" y="1"/>
                    <a:pt x="820" y="1"/>
                  </a:cubicBezTo>
                  <a:cubicBezTo>
                    <a:pt x="807" y="1"/>
                    <a:pt x="792" y="7"/>
                    <a:pt x="792" y="29"/>
                  </a:cubicBezTo>
                  <a:cubicBezTo>
                    <a:pt x="792" y="33"/>
                    <a:pt x="792" y="33"/>
                    <a:pt x="792" y="33"/>
                  </a:cubicBezTo>
                  <a:cubicBezTo>
                    <a:pt x="780" y="33"/>
                    <a:pt x="780" y="33"/>
                    <a:pt x="780" y="33"/>
                  </a:cubicBezTo>
                  <a:cubicBezTo>
                    <a:pt x="780" y="45"/>
                    <a:pt x="780" y="45"/>
                    <a:pt x="780" y="45"/>
                  </a:cubicBezTo>
                  <a:cubicBezTo>
                    <a:pt x="792" y="45"/>
                    <a:pt x="792" y="45"/>
                    <a:pt x="792" y="45"/>
                  </a:cubicBezTo>
                  <a:cubicBezTo>
                    <a:pt x="792" y="108"/>
                    <a:pt x="792" y="108"/>
                    <a:pt x="792" y="108"/>
                  </a:cubicBezTo>
                  <a:cubicBezTo>
                    <a:pt x="807" y="108"/>
                    <a:pt x="807" y="108"/>
                    <a:pt x="807" y="108"/>
                  </a:cubicBezTo>
                  <a:cubicBezTo>
                    <a:pt x="807" y="45"/>
                    <a:pt x="807" y="45"/>
                    <a:pt x="807" y="45"/>
                  </a:cubicBezTo>
                  <a:cubicBezTo>
                    <a:pt x="828" y="45"/>
                    <a:pt x="828" y="45"/>
                    <a:pt x="828" y="45"/>
                  </a:cubicBezTo>
                  <a:cubicBezTo>
                    <a:pt x="828" y="33"/>
                    <a:pt x="828" y="33"/>
                    <a:pt x="828" y="33"/>
                  </a:cubicBezTo>
                  <a:cubicBezTo>
                    <a:pt x="807" y="33"/>
                    <a:pt x="807" y="33"/>
                    <a:pt x="807" y="33"/>
                  </a:cubicBezTo>
                  <a:cubicBezTo>
                    <a:pt x="807" y="30"/>
                    <a:pt x="807" y="30"/>
                    <a:pt x="807" y="30"/>
                  </a:cubicBezTo>
                  <a:cubicBezTo>
                    <a:pt x="807" y="19"/>
                    <a:pt x="812" y="15"/>
                    <a:pt x="821" y="15"/>
                  </a:cubicBezTo>
                  <a:moveTo>
                    <a:pt x="756" y="70"/>
                  </a:moveTo>
                  <a:cubicBezTo>
                    <a:pt x="756" y="87"/>
                    <a:pt x="748" y="97"/>
                    <a:pt x="734" y="97"/>
                  </a:cubicBezTo>
                  <a:cubicBezTo>
                    <a:pt x="721" y="97"/>
                    <a:pt x="712" y="87"/>
                    <a:pt x="712" y="70"/>
                  </a:cubicBezTo>
                  <a:cubicBezTo>
                    <a:pt x="712" y="53"/>
                    <a:pt x="721" y="44"/>
                    <a:pt x="734" y="44"/>
                  </a:cubicBezTo>
                  <a:cubicBezTo>
                    <a:pt x="748" y="44"/>
                    <a:pt x="756" y="53"/>
                    <a:pt x="756" y="70"/>
                  </a:cubicBezTo>
                  <a:moveTo>
                    <a:pt x="771" y="70"/>
                  </a:moveTo>
                  <a:cubicBezTo>
                    <a:pt x="771" y="46"/>
                    <a:pt x="756" y="30"/>
                    <a:pt x="734" y="30"/>
                  </a:cubicBezTo>
                  <a:cubicBezTo>
                    <a:pt x="712" y="30"/>
                    <a:pt x="697" y="46"/>
                    <a:pt x="697" y="70"/>
                  </a:cubicBezTo>
                  <a:cubicBezTo>
                    <a:pt x="697" y="94"/>
                    <a:pt x="712" y="110"/>
                    <a:pt x="734" y="110"/>
                  </a:cubicBezTo>
                  <a:cubicBezTo>
                    <a:pt x="756" y="110"/>
                    <a:pt x="771" y="94"/>
                    <a:pt x="771" y="70"/>
                  </a:cubicBezTo>
                  <a:moveTo>
                    <a:pt x="656" y="33"/>
                  </a:moveTo>
                  <a:cubicBezTo>
                    <a:pt x="640" y="33"/>
                    <a:pt x="640" y="33"/>
                    <a:pt x="640" y="33"/>
                  </a:cubicBezTo>
                  <a:cubicBezTo>
                    <a:pt x="619" y="92"/>
                    <a:pt x="619" y="92"/>
                    <a:pt x="619" y="92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81" y="33"/>
                    <a:pt x="581" y="33"/>
                    <a:pt x="581" y="33"/>
                  </a:cubicBezTo>
                  <a:cubicBezTo>
                    <a:pt x="610" y="109"/>
                    <a:pt x="610" y="109"/>
                    <a:pt x="610" y="109"/>
                  </a:cubicBezTo>
                  <a:cubicBezTo>
                    <a:pt x="600" y="137"/>
                    <a:pt x="600" y="137"/>
                    <a:pt x="600" y="137"/>
                  </a:cubicBezTo>
                  <a:cubicBezTo>
                    <a:pt x="616" y="137"/>
                    <a:pt x="616" y="137"/>
                    <a:pt x="616" y="137"/>
                  </a:cubicBezTo>
                  <a:lnTo>
                    <a:pt x="656" y="33"/>
                  </a:lnTo>
                  <a:close/>
                  <a:moveTo>
                    <a:pt x="556" y="80"/>
                  </a:moveTo>
                  <a:cubicBezTo>
                    <a:pt x="556" y="45"/>
                    <a:pt x="556" y="45"/>
                    <a:pt x="556" y="45"/>
                  </a:cubicBezTo>
                  <a:cubicBezTo>
                    <a:pt x="575" y="45"/>
                    <a:pt x="575" y="45"/>
                    <a:pt x="575" y="45"/>
                  </a:cubicBezTo>
                  <a:cubicBezTo>
                    <a:pt x="575" y="33"/>
                    <a:pt x="575" y="33"/>
                    <a:pt x="575" y="33"/>
                  </a:cubicBezTo>
                  <a:cubicBezTo>
                    <a:pt x="556" y="33"/>
                    <a:pt x="556" y="33"/>
                    <a:pt x="556" y="33"/>
                  </a:cubicBezTo>
                  <a:cubicBezTo>
                    <a:pt x="556" y="12"/>
                    <a:pt x="556" y="12"/>
                    <a:pt x="556" y="12"/>
                  </a:cubicBezTo>
                  <a:cubicBezTo>
                    <a:pt x="541" y="14"/>
                    <a:pt x="541" y="14"/>
                    <a:pt x="541" y="14"/>
                  </a:cubicBezTo>
                  <a:cubicBezTo>
                    <a:pt x="541" y="33"/>
                    <a:pt x="541" y="33"/>
                    <a:pt x="541" y="33"/>
                  </a:cubicBezTo>
                  <a:cubicBezTo>
                    <a:pt x="531" y="33"/>
                    <a:pt x="531" y="33"/>
                    <a:pt x="531" y="33"/>
                  </a:cubicBezTo>
                  <a:cubicBezTo>
                    <a:pt x="531" y="45"/>
                    <a:pt x="531" y="45"/>
                    <a:pt x="531" y="45"/>
                  </a:cubicBezTo>
                  <a:cubicBezTo>
                    <a:pt x="541" y="45"/>
                    <a:pt x="541" y="45"/>
                    <a:pt x="541" y="45"/>
                  </a:cubicBezTo>
                  <a:cubicBezTo>
                    <a:pt x="541" y="81"/>
                    <a:pt x="541" y="81"/>
                    <a:pt x="541" y="81"/>
                  </a:cubicBezTo>
                  <a:cubicBezTo>
                    <a:pt x="541" y="103"/>
                    <a:pt x="555" y="109"/>
                    <a:pt x="568" y="109"/>
                  </a:cubicBezTo>
                  <a:cubicBezTo>
                    <a:pt x="572" y="109"/>
                    <a:pt x="576" y="109"/>
                    <a:pt x="578" y="108"/>
                  </a:cubicBezTo>
                  <a:cubicBezTo>
                    <a:pt x="578" y="94"/>
                    <a:pt x="578" y="94"/>
                    <a:pt x="578" y="94"/>
                  </a:cubicBezTo>
                  <a:cubicBezTo>
                    <a:pt x="576" y="95"/>
                    <a:pt x="572" y="96"/>
                    <a:pt x="569" y="96"/>
                  </a:cubicBezTo>
                  <a:cubicBezTo>
                    <a:pt x="561" y="96"/>
                    <a:pt x="556" y="91"/>
                    <a:pt x="556" y="80"/>
                  </a:cubicBezTo>
                  <a:moveTo>
                    <a:pt x="518" y="33"/>
                  </a:moveTo>
                  <a:cubicBezTo>
                    <a:pt x="503" y="33"/>
                    <a:pt x="503" y="33"/>
                    <a:pt x="503" y="33"/>
                  </a:cubicBezTo>
                  <a:cubicBezTo>
                    <a:pt x="503" y="108"/>
                    <a:pt x="503" y="108"/>
                    <a:pt x="503" y="108"/>
                  </a:cubicBezTo>
                  <a:cubicBezTo>
                    <a:pt x="518" y="108"/>
                    <a:pt x="518" y="108"/>
                    <a:pt x="518" y="108"/>
                  </a:cubicBezTo>
                  <a:lnTo>
                    <a:pt x="518" y="33"/>
                  </a:lnTo>
                  <a:close/>
                  <a:moveTo>
                    <a:pt x="520" y="10"/>
                  </a:moveTo>
                  <a:cubicBezTo>
                    <a:pt x="520" y="4"/>
                    <a:pt x="516" y="0"/>
                    <a:pt x="510" y="0"/>
                  </a:cubicBezTo>
                  <a:cubicBezTo>
                    <a:pt x="505" y="0"/>
                    <a:pt x="500" y="4"/>
                    <a:pt x="500" y="10"/>
                  </a:cubicBezTo>
                  <a:cubicBezTo>
                    <a:pt x="500" y="15"/>
                    <a:pt x="505" y="20"/>
                    <a:pt x="510" y="20"/>
                  </a:cubicBezTo>
                  <a:cubicBezTo>
                    <a:pt x="516" y="20"/>
                    <a:pt x="520" y="15"/>
                    <a:pt x="520" y="10"/>
                  </a:cubicBezTo>
                  <a:moveTo>
                    <a:pt x="435" y="85"/>
                  </a:moveTo>
                  <a:cubicBezTo>
                    <a:pt x="427" y="95"/>
                    <a:pt x="427" y="95"/>
                    <a:pt x="427" y="95"/>
                  </a:cubicBezTo>
                  <a:cubicBezTo>
                    <a:pt x="432" y="103"/>
                    <a:pt x="441" y="110"/>
                    <a:pt x="457" y="110"/>
                  </a:cubicBezTo>
                  <a:cubicBezTo>
                    <a:pt x="474" y="110"/>
                    <a:pt x="486" y="101"/>
                    <a:pt x="486" y="86"/>
                  </a:cubicBezTo>
                  <a:cubicBezTo>
                    <a:pt x="486" y="72"/>
                    <a:pt x="475" y="66"/>
                    <a:pt x="461" y="63"/>
                  </a:cubicBezTo>
                  <a:cubicBezTo>
                    <a:pt x="452" y="61"/>
                    <a:pt x="444" y="58"/>
                    <a:pt x="444" y="52"/>
                  </a:cubicBezTo>
                  <a:cubicBezTo>
                    <a:pt x="444" y="47"/>
                    <a:pt x="449" y="43"/>
                    <a:pt x="456" y="43"/>
                  </a:cubicBezTo>
                  <a:cubicBezTo>
                    <a:pt x="465" y="43"/>
                    <a:pt x="473" y="48"/>
                    <a:pt x="477" y="53"/>
                  </a:cubicBezTo>
                  <a:cubicBezTo>
                    <a:pt x="485" y="43"/>
                    <a:pt x="485" y="43"/>
                    <a:pt x="485" y="43"/>
                  </a:cubicBezTo>
                  <a:cubicBezTo>
                    <a:pt x="479" y="36"/>
                    <a:pt x="469" y="30"/>
                    <a:pt x="457" y="30"/>
                  </a:cubicBezTo>
                  <a:cubicBezTo>
                    <a:pt x="441" y="30"/>
                    <a:pt x="429" y="39"/>
                    <a:pt x="429" y="53"/>
                  </a:cubicBezTo>
                  <a:cubicBezTo>
                    <a:pt x="429" y="66"/>
                    <a:pt x="441" y="72"/>
                    <a:pt x="455" y="76"/>
                  </a:cubicBezTo>
                  <a:cubicBezTo>
                    <a:pt x="466" y="78"/>
                    <a:pt x="471" y="81"/>
                    <a:pt x="471" y="88"/>
                  </a:cubicBezTo>
                  <a:cubicBezTo>
                    <a:pt x="471" y="94"/>
                    <a:pt x="466" y="97"/>
                    <a:pt x="457" y="97"/>
                  </a:cubicBezTo>
                  <a:cubicBezTo>
                    <a:pt x="447" y="97"/>
                    <a:pt x="439" y="91"/>
                    <a:pt x="435" y="85"/>
                  </a:cubicBezTo>
                  <a:moveTo>
                    <a:pt x="416" y="31"/>
                  </a:moveTo>
                  <a:cubicBezTo>
                    <a:pt x="408" y="31"/>
                    <a:pt x="400" y="36"/>
                    <a:pt x="396" y="44"/>
                  </a:cubicBezTo>
                  <a:cubicBezTo>
                    <a:pt x="395" y="44"/>
                    <a:pt x="395" y="44"/>
                    <a:pt x="395" y="44"/>
                  </a:cubicBezTo>
                  <a:cubicBezTo>
                    <a:pt x="395" y="33"/>
                    <a:pt x="395" y="33"/>
                    <a:pt x="395" y="33"/>
                  </a:cubicBezTo>
                  <a:cubicBezTo>
                    <a:pt x="380" y="33"/>
                    <a:pt x="380" y="33"/>
                    <a:pt x="380" y="33"/>
                  </a:cubicBezTo>
                  <a:cubicBezTo>
                    <a:pt x="380" y="108"/>
                    <a:pt x="380" y="108"/>
                    <a:pt x="380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65"/>
                    <a:pt x="396" y="65"/>
                    <a:pt x="396" y="65"/>
                  </a:cubicBezTo>
                  <a:cubicBezTo>
                    <a:pt x="396" y="52"/>
                    <a:pt x="404" y="45"/>
                    <a:pt x="414" y="45"/>
                  </a:cubicBezTo>
                  <a:cubicBezTo>
                    <a:pt x="417" y="45"/>
                    <a:pt x="419" y="45"/>
                    <a:pt x="420" y="46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20" y="31"/>
                    <a:pt x="419" y="31"/>
                    <a:pt x="416" y="31"/>
                  </a:cubicBezTo>
                  <a:moveTo>
                    <a:pt x="330" y="44"/>
                  </a:moveTo>
                  <a:cubicBezTo>
                    <a:pt x="341" y="44"/>
                    <a:pt x="348" y="51"/>
                    <a:pt x="349" y="61"/>
                  </a:cubicBezTo>
                  <a:cubicBezTo>
                    <a:pt x="311" y="61"/>
                    <a:pt x="311" y="61"/>
                    <a:pt x="311" y="61"/>
                  </a:cubicBezTo>
                  <a:cubicBezTo>
                    <a:pt x="313" y="50"/>
                    <a:pt x="320" y="44"/>
                    <a:pt x="330" y="44"/>
                  </a:cubicBezTo>
                  <a:moveTo>
                    <a:pt x="331" y="30"/>
                  </a:moveTo>
                  <a:cubicBezTo>
                    <a:pt x="309" y="30"/>
                    <a:pt x="295" y="47"/>
                    <a:pt x="295" y="70"/>
                  </a:cubicBezTo>
                  <a:cubicBezTo>
                    <a:pt x="295" y="95"/>
                    <a:pt x="310" y="110"/>
                    <a:pt x="331" y="110"/>
                  </a:cubicBezTo>
                  <a:cubicBezTo>
                    <a:pt x="347" y="110"/>
                    <a:pt x="359" y="101"/>
                    <a:pt x="362" y="90"/>
                  </a:cubicBezTo>
                  <a:cubicBezTo>
                    <a:pt x="350" y="83"/>
                    <a:pt x="350" y="83"/>
                    <a:pt x="350" y="83"/>
                  </a:cubicBezTo>
                  <a:cubicBezTo>
                    <a:pt x="347" y="93"/>
                    <a:pt x="340" y="97"/>
                    <a:pt x="331" y="97"/>
                  </a:cubicBezTo>
                  <a:cubicBezTo>
                    <a:pt x="319" y="97"/>
                    <a:pt x="311" y="88"/>
                    <a:pt x="310" y="72"/>
                  </a:cubicBezTo>
                  <a:cubicBezTo>
                    <a:pt x="364" y="72"/>
                    <a:pt x="364" y="72"/>
                    <a:pt x="364" y="72"/>
                  </a:cubicBezTo>
                  <a:cubicBezTo>
                    <a:pt x="364" y="68"/>
                    <a:pt x="364" y="68"/>
                    <a:pt x="364" y="68"/>
                  </a:cubicBezTo>
                  <a:cubicBezTo>
                    <a:pt x="365" y="48"/>
                    <a:pt x="353" y="30"/>
                    <a:pt x="331" y="30"/>
                  </a:cubicBezTo>
                  <a:moveTo>
                    <a:pt x="273" y="33"/>
                  </a:moveTo>
                  <a:cubicBezTo>
                    <a:pt x="252" y="92"/>
                    <a:pt x="252" y="92"/>
                    <a:pt x="252" y="92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15" y="33"/>
                    <a:pt x="215" y="33"/>
                    <a:pt x="215" y="33"/>
                  </a:cubicBezTo>
                  <a:cubicBezTo>
                    <a:pt x="244" y="108"/>
                    <a:pt x="244" y="108"/>
                    <a:pt x="244" y="108"/>
                  </a:cubicBezTo>
                  <a:cubicBezTo>
                    <a:pt x="260" y="108"/>
                    <a:pt x="260" y="108"/>
                    <a:pt x="260" y="108"/>
                  </a:cubicBezTo>
                  <a:cubicBezTo>
                    <a:pt x="289" y="33"/>
                    <a:pt x="289" y="33"/>
                    <a:pt x="289" y="33"/>
                  </a:cubicBezTo>
                  <a:lnTo>
                    <a:pt x="273" y="33"/>
                  </a:lnTo>
                  <a:close/>
                  <a:moveTo>
                    <a:pt x="202" y="33"/>
                  </a:moveTo>
                  <a:cubicBezTo>
                    <a:pt x="186" y="33"/>
                    <a:pt x="186" y="33"/>
                    <a:pt x="186" y="33"/>
                  </a:cubicBezTo>
                  <a:cubicBezTo>
                    <a:pt x="186" y="108"/>
                    <a:pt x="186" y="108"/>
                    <a:pt x="186" y="108"/>
                  </a:cubicBezTo>
                  <a:cubicBezTo>
                    <a:pt x="202" y="108"/>
                    <a:pt x="202" y="108"/>
                    <a:pt x="202" y="108"/>
                  </a:cubicBezTo>
                  <a:lnTo>
                    <a:pt x="202" y="33"/>
                  </a:lnTo>
                  <a:close/>
                  <a:moveTo>
                    <a:pt x="204" y="10"/>
                  </a:moveTo>
                  <a:cubicBezTo>
                    <a:pt x="204" y="4"/>
                    <a:pt x="200" y="0"/>
                    <a:pt x="194" y="0"/>
                  </a:cubicBezTo>
                  <a:cubicBezTo>
                    <a:pt x="188" y="0"/>
                    <a:pt x="184" y="4"/>
                    <a:pt x="184" y="10"/>
                  </a:cubicBezTo>
                  <a:cubicBezTo>
                    <a:pt x="184" y="15"/>
                    <a:pt x="188" y="20"/>
                    <a:pt x="194" y="20"/>
                  </a:cubicBezTo>
                  <a:cubicBezTo>
                    <a:pt x="200" y="20"/>
                    <a:pt x="204" y="15"/>
                    <a:pt x="204" y="10"/>
                  </a:cubicBezTo>
                  <a:moveTo>
                    <a:pt x="139" y="30"/>
                  </a:moveTo>
                  <a:cubicBezTo>
                    <a:pt x="129" y="30"/>
                    <a:pt x="120" y="36"/>
                    <a:pt x="116" y="42"/>
                  </a:cubicBezTo>
                  <a:cubicBezTo>
                    <a:pt x="115" y="42"/>
                    <a:pt x="115" y="42"/>
                    <a:pt x="115" y="42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108"/>
                    <a:pt x="100" y="108"/>
                    <a:pt x="100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15" y="60"/>
                    <a:pt x="117" y="54"/>
                    <a:pt x="120" y="51"/>
                  </a:cubicBezTo>
                  <a:cubicBezTo>
                    <a:pt x="124" y="47"/>
                    <a:pt x="130" y="44"/>
                    <a:pt x="136" y="44"/>
                  </a:cubicBezTo>
                  <a:cubicBezTo>
                    <a:pt x="146" y="44"/>
                    <a:pt x="151" y="49"/>
                    <a:pt x="151" y="63"/>
                  </a:cubicBezTo>
                  <a:cubicBezTo>
                    <a:pt x="151" y="108"/>
                    <a:pt x="151" y="108"/>
                    <a:pt x="151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58"/>
                    <a:pt x="166" y="58"/>
                    <a:pt x="166" y="58"/>
                  </a:cubicBezTo>
                  <a:cubicBezTo>
                    <a:pt x="166" y="37"/>
                    <a:pt x="154" y="30"/>
                    <a:pt x="139" y="30"/>
                  </a:cubicBezTo>
                  <a:moveTo>
                    <a:pt x="16" y="6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96"/>
                    <a:pt x="12" y="111"/>
                    <a:pt x="39" y="111"/>
                  </a:cubicBezTo>
                  <a:cubicBezTo>
                    <a:pt x="66" y="111"/>
                    <a:pt x="79" y="96"/>
                    <a:pt x="79" y="69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87"/>
                    <a:pt x="56" y="97"/>
                    <a:pt x="39" y="97"/>
                  </a:cubicBezTo>
                  <a:cubicBezTo>
                    <a:pt x="22" y="97"/>
                    <a:pt x="16" y="87"/>
                    <a:pt x="16" y="69"/>
                  </a:cubicBezTo>
                </a:path>
              </a:pathLst>
            </a:custGeom>
            <a:solidFill>
              <a:srgbClr val="8EA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6"/>
            <p:cNvSpPr>
              <a:spLocks noEditPoints="1"/>
            </p:cNvSpPr>
            <p:nvPr userDrawn="1"/>
          </p:nvSpPr>
          <p:spPr bwMode="auto">
            <a:xfrm>
              <a:off x="1731" y="1820"/>
              <a:ext cx="1161" cy="149"/>
            </a:xfrm>
            <a:custGeom>
              <a:avLst/>
              <a:gdLst>
                <a:gd name="T0" fmla="*/ 1069 w 1084"/>
                <a:gd name="T1" fmla="*/ 71 h 138"/>
                <a:gd name="T2" fmla="*/ 1068 w 1084"/>
                <a:gd name="T3" fmla="*/ 42 h 138"/>
                <a:gd name="T4" fmla="*/ 1068 w 1084"/>
                <a:gd name="T5" fmla="*/ 99 h 138"/>
                <a:gd name="T6" fmla="*/ 1012 w 1084"/>
                <a:gd name="T7" fmla="*/ 123 h 138"/>
                <a:gd name="T8" fmla="*/ 1070 w 1084"/>
                <a:gd name="T9" fmla="*/ 33 h 138"/>
                <a:gd name="T10" fmla="*/ 943 w 1084"/>
                <a:gd name="T11" fmla="*/ 33 h 138"/>
                <a:gd name="T12" fmla="*/ 944 w 1084"/>
                <a:gd name="T13" fmla="*/ 69 h 138"/>
                <a:gd name="T14" fmla="*/ 980 w 1084"/>
                <a:gd name="T15" fmla="*/ 109 h 138"/>
                <a:gd name="T16" fmla="*/ 908 w 1084"/>
                <a:gd name="T17" fmla="*/ 33 h 138"/>
                <a:gd name="T18" fmla="*/ 908 w 1084"/>
                <a:gd name="T19" fmla="*/ 33 h 138"/>
                <a:gd name="T20" fmla="*/ 901 w 1084"/>
                <a:gd name="T21" fmla="*/ 20 h 138"/>
                <a:gd name="T22" fmla="*/ 856 w 1084"/>
                <a:gd name="T23" fmla="*/ 44 h 138"/>
                <a:gd name="T24" fmla="*/ 856 w 1084"/>
                <a:gd name="T25" fmla="*/ 109 h 138"/>
                <a:gd name="T26" fmla="*/ 882 w 1084"/>
                <a:gd name="T27" fmla="*/ 32 h 138"/>
                <a:gd name="T28" fmla="*/ 771 w 1084"/>
                <a:gd name="T29" fmla="*/ 62 h 138"/>
                <a:gd name="T30" fmla="*/ 792 w 1084"/>
                <a:gd name="T31" fmla="*/ 111 h 138"/>
                <a:gd name="T32" fmla="*/ 770 w 1084"/>
                <a:gd name="T33" fmla="*/ 73 h 138"/>
                <a:gd name="T34" fmla="*/ 710 w 1084"/>
                <a:gd name="T35" fmla="*/ 44 h 138"/>
                <a:gd name="T36" fmla="*/ 711 w 1084"/>
                <a:gd name="T37" fmla="*/ 31 h 138"/>
                <a:gd name="T38" fmla="*/ 730 w 1084"/>
                <a:gd name="T39" fmla="*/ 84 h 138"/>
                <a:gd name="T40" fmla="*/ 744 w 1084"/>
                <a:gd name="T41" fmla="*/ 69 h 138"/>
                <a:gd name="T42" fmla="*/ 607 w 1084"/>
                <a:gd name="T43" fmla="*/ 43 h 138"/>
                <a:gd name="T44" fmla="*/ 608 w 1084"/>
                <a:gd name="T45" fmla="*/ 109 h 138"/>
                <a:gd name="T46" fmla="*/ 643 w 1084"/>
                <a:gd name="T47" fmla="*/ 64 h 138"/>
                <a:gd name="T48" fmla="*/ 632 w 1084"/>
                <a:gd name="T49" fmla="*/ 31 h 138"/>
                <a:gd name="T50" fmla="*/ 572 w 1084"/>
                <a:gd name="T51" fmla="*/ 109 h 138"/>
                <a:gd name="T52" fmla="*/ 555 w 1084"/>
                <a:gd name="T53" fmla="*/ 10 h 138"/>
                <a:gd name="T54" fmla="*/ 478 w 1084"/>
                <a:gd name="T55" fmla="*/ 71 h 138"/>
                <a:gd name="T56" fmla="*/ 523 w 1084"/>
                <a:gd name="T57" fmla="*/ 33 h 138"/>
                <a:gd name="T58" fmla="*/ 463 w 1084"/>
                <a:gd name="T59" fmla="*/ 71 h 138"/>
                <a:gd name="T60" fmla="*/ 497 w 1084"/>
                <a:gd name="T61" fmla="*/ 125 h 138"/>
                <a:gd name="T62" fmla="*/ 536 w 1084"/>
                <a:gd name="T63" fmla="*/ 98 h 138"/>
                <a:gd name="T64" fmla="*/ 397 w 1084"/>
                <a:gd name="T65" fmla="*/ 43 h 138"/>
                <a:gd name="T66" fmla="*/ 381 w 1084"/>
                <a:gd name="T67" fmla="*/ 109 h 138"/>
                <a:gd name="T68" fmla="*/ 417 w 1084"/>
                <a:gd name="T69" fmla="*/ 45 h 138"/>
                <a:gd name="T70" fmla="*/ 447 w 1084"/>
                <a:gd name="T71" fmla="*/ 59 h 138"/>
                <a:gd name="T72" fmla="*/ 364 w 1084"/>
                <a:gd name="T73" fmla="*/ 10 h 138"/>
                <a:gd name="T74" fmla="*/ 364 w 1084"/>
                <a:gd name="T75" fmla="*/ 95 h 138"/>
                <a:gd name="T76" fmla="*/ 357 w 1084"/>
                <a:gd name="T77" fmla="*/ 52 h 138"/>
                <a:gd name="T78" fmla="*/ 183 w 1084"/>
                <a:gd name="T79" fmla="*/ 71 h 138"/>
                <a:gd name="T80" fmla="*/ 203 w 1084"/>
                <a:gd name="T81" fmla="*/ 97 h 138"/>
                <a:gd name="T82" fmla="*/ 201 w 1084"/>
                <a:gd name="T83" fmla="*/ 31 h 138"/>
                <a:gd name="T84" fmla="*/ 226 w 1084"/>
                <a:gd name="T85" fmla="*/ 99 h 138"/>
                <a:gd name="T86" fmla="*/ 226 w 1084"/>
                <a:gd name="T87" fmla="*/ 4 h 138"/>
                <a:gd name="T88" fmla="*/ 100 w 1084"/>
                <a:gd name="T89" fmla="*/ 33 h 138"/>
                <a:gd name="T90" fmla="*/ 101 w 1084"/>
                <a:gd name="T91" fmla="*/ 69 h 138"/>
                <a:gd name="T92" fmla="*/ 136 w 1084"/>
                <a:gd name="T93" fmla="*/ 109 h 138"/>
                <a:gd name="T94" fmla="*/ 28 w 1084"/>
                <a:gd name="T95" fmla="*/ 99 h 138"/>
                <a:gd name="T96" fmla="*/ 48 w 1084"/>
                <a:gd name="T97" fmla="*/ 79 h 138"/>
                <a:gd name="T98" fmla="*/ 34 w 1084"/>
                <a:gd name="T99" fmla="*/ 31 h 138"/>
                <a:gd name="T100" fmla="*/ 48 w 1084"/>
                <a:gd name="T101" fmla="*/ 63 h 138"/>
                <a:gd name="T102" fmla="*/ 50 w 1084"/>
                <a:gd name="T103" fmla="*/ 98 h 138"/>
                <a:gd name="T104" fmla="*/ 72 w 1084"/>
                <a:gd name="T105" fmla="*/ 9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84" h="138">
                  <a:moveTo>
                    <a:pt x="1047" y="97"/>
                  </a:moveTo>
                  <a:cubicBezTo>
                    <a:pt x="1034" y="97"/>
                    <a:pt x="1026" y="88"/>
                    <a:pt x="1026" y="71"/>
                  </a:cubicBezTo>
                  <a:cubicBezTo>
                    <a:pt x="1026" y="54"/>
                    <a:pt x="1034" y="44"/>
                    <a:pt x="1047" y="44"/>
                  </a:cubicBezTo>
                  <a:cubicBezTo>
                    <a:pt x="1060" y="44"/>
                    <a:pt x="1069" y="53"/>
                    <a:pt x="1069" y="71"/>
                  </a:cubicBezTo>
                  <a:cubicBezTo>
                    <a:pt x="1069" y="88"/>
                    <a:pt x="1060" y="97"/>
                    <a:pt x="1047" y="97"/>
                  </a:cubicBezTo>
                  <a:moveTo>
                    <a:pt x="1070" y="33"/>
                  </a:moveTo>
                  <a:cubicBezTo>
                    <a:pt x="1070" y="42"/>
                    <a:pt x="1070" y="42"/>
                    <a:pt x="1070" y="42"/>
                  </a:cubicBezTo>
                  <a:cubicBezTo>
                    <a:pt x="1068" y="42"/>
                    <a:pt x="1068" y="42"/>
                    <a:pt x="1068" y="42"/>
                  </a:cubicBezTo>
                  <a:cubicBezTo>
                    <a:pt x="1064" y="36"/>
                    <a:pt x="1056" y="31"/>
                    <a:pt x="1044" y="31"/>
                  </a:cubicBezTo>
                  <a:cubicBezTo>
                    <a:pt x="1026" y="31"/>
                    <a:pt x="1011" y="46"/>
                    <a:pt x="1011" y="71"/>
                  </a:cubicBezTo>
                  <a:cubicBezTo>
                    <a:pt x="1011" y="95"/>
                    <a:pt x="1025" y="110"/>
                    <a:pt x="1045" y="110"/>
                  </a:cubicBezTo>
                  <a:cubicBezTo>
                    <a:pt x="1056" y="110"/>
                    <a:pt x="1064" y="105"/>
                    <a:pt x="1068" y="99"/>
                  </a:cubicBezTo>
                  <a:cubicBezTo>
                    <a:pt x="1069" y="99"/>
                    <a:pt x="1069" y="99"/>
                    <a:pt x="1069" y="99"/>
                  </a:cubicBezTo>
                  <a:cubicBezTo>
                    <a:pt x="1069" y="116"/>
                    <a:pt x="1061" y="125"/>
                    <a:pt x="1045" y="125"/>
                  </a:cubicBezTo>
                  <a:cubicBezTo>
                    <a:pt x="1034" y="125"/>
                    <a:pt x="1025" y="119"/>
                    <a:pt x="1021" y="113"/>
                  </a:cubicBezTo>
                  <a:cubicBezTo>
                    <a:pt x="1012" y="123"/>
                    <a:pt x="1012" y="123"/>
                    <a:pt x="1012" y="123"/>
                  </a:cubicBezTo>
                  <a:cubicBezTo>
                    <a:pt x="1019" y="132"/>
                    <a:pt x="1031" y="138"/>
                    <a:pt x="1046" y="138"/>
                  </a:cubicBezTo>
                  <a:cubicBezTo>
                    <a:pt x="1069" y="138"/>
                    <a:pt x="1084" y="125"/>
                    <a:pt x="1084" y="98"/>
                  </a:cubicBezTo>
                  <a:cubicBezTo>
                    <a:pt x="1084" y="33"/>
                    <a:pt x="1084" y="33"/>
                    <a:pt x="1084" y="33"/>
                  </a:cubicBezTo>
                  <a:lnTo>
                    <a:pt x="1070" y="33"/>
                  </a:lnTo>
                  <a:close/>
                  <a:moveTo>
                    <a:pt x="968" y="31"/>
                  </a:moveTo>
                  <a:cubicBezTo>
                    <a:pt x="958" y="31"/>
                    <a:pt x="949" y="36"/>
                    <a:pt x="945" y="43"/>
                  </a:cubicBezTo>
                  <a:cubicBezTo>
                    <a:pt x="944" y="43"/>
                    <a:pt x="944" y="43"/>
                    <a:pt x="944" y="43"/>
                  </a:cubicBezTo>
                  <a:cubicBezTo>
                    <a:pt x="943" y="33"/>
                    <a:pt x="943" y="33"/>
                    <a:pt x="943" y="33"/>
                  </a:cubicBezTo>
                  <a:cubicBezTo>
                    <a:pt x="929" y="33"/>
                    <a:pt x="929" y="33"/>
                    <a:pt x="929" y="33"/>
                  </a:cubicBezTo>
                  <a:cubicBezTo>
                    <a:pt x="929" y="109"/>
                    <a:pt x="929" y="109"/>
                    <a:pt x="929" y="109"/>
                  </a:cubicBezTo>
                  <a:cubicBezTo>
                    <a:pt x="944" y="109"/>
                    <a:pt x="944" y="109"/>
                    <a:pt x="944" y="109"/>
                  </a:cubicBezTo>
                  <a:cubicBezTo>
                    <a:pt x="944" y="69"/>
                    <a:pt x="944" y="69"/>
                    <a:pt x="944" y="69"/>
                  </a:cubicBezTo>
                  <a:cubicBezTo>
                    <a:pt x="944" y="60"/>
                    <a:pt x="946" y="55"/>
                    <a:pt x="949" y="52"/>
                  </a:cubicBezTo>
                  <a:cubicBezTo>
                    <a:pt x="953" y="47"/>
                    <a:pt x="959" y="45"/>
                    <a:pt x="964" y="45"/>
                  </a:cubicBezTo>
                  <a:cubicBezTo>
                    <a:pt x="974" y="45"/>
                    <a:pt x="980" y="50"/>
                    <a:pt x="980" y="64"/>
                  </a:cubicBezTo>
                  <a:cubicBezTo>
                    <a:pt x="980" y="109"/>
                    <a:pt x="980" y="109"/>
                    <a:pt x="980" y="109"/>
                  </a:cubicBezTo>
                  <a:cubicBezTo>
                    <a:pt x="995" y="109"/>
                    <a:pt x="995" y="109"/>
                    <a:pt x="995" y="109"/>
                  </a:cubicBezTo>
                  <a:cubicBezTo>
                    <a:pt x="995" y="59"/>
                    <a:pt x="995" y="59"/>
                    <a:pt x="995" y="59"/>
                  </a:cubicBezTo>
                  <a:cubicBezTo>
                    <a:pt x="995" y="38"/>
                    <a:pt x="982" y="31"/>
                    <a:pt x="968" y="31"/>
                  </a:cubicBezTo>
                  <a:moveTo>
                    <a:pt x="908" y="33"/>
                  </a:moveTo>
                  <a:cubicBezTo>
                    <a:pt x="893" y="33"/>
                    <a:pt x="893" y="33"/>
                    <a:pt x="893" y="33"/>
                  </a:cubicBezTo>
                  <a:cubicBezTo>
                    <a:pt x="893" y="109"/>
                    <a:pt x="893" y="109"/>
                    <a:pt x="893" y="109"/>
                  </a:cubicBezTo>
                  <a:cubicBezTo>
                    <a:pt x="908" y="109"/>
                    <a:pt x="908" y="109"/>
                    <a:pt x="908" y="109"/>
                  </a:cubicBezTo>
                  <a:lnTo>
                    <a:pt x="908" y="33"/>
                  </a:lnTo>
                  <a:close/>
                  <a:moveTo>
                    <a:pt x="911" y="10"/>
                  </a:moveTo>
                  <a:cubicBezTo>
                    <a:pt x="911" y="5"/>
                    <a:pt x="906" y="0"/>
                    <a:pt x="901" y="0"/>
                  </a:cubicBezTo>
                  <a:cubicBezTo>
                    <a:pt x="895" y="0"/>
                    <a:pt x="891" y="5"/>
                    <a:pt x="891" y="10"/>
                  </a:cubicBezTo>
                  <a:cubicBezTo>
                    <a:pt x="891" y="16"/>
                    <a:pt x="895" y="20"/>
                    <a:pt x="901" y="20"/>
                  </a:cubicBezTo>
                  <a:cubicBezTo>
                    <a:pt x="906" y="20"/>
                    <a:pt x="911" y="16"/>
                    <a:pt x="911" y="10"/>
                  </a:cubicBezTo>
                  <a:moveTo>
                    <a:pt x="877" y="31"/>
                  </a:moveTo>
                  <a:cubicBezTo>
                    <a:pt x="869" y="31"/>
                    <a:pt x="861" y="36"/>
                    <a:pt x="857" y="44"/>
                  </a:cubicBezTo>
                  <a:cubicBezTo>
                    <a:pt x="856" y="44"/>
                    <a:pt x="856" y="44"/>
                    <a:pt x="856" y="44"/>
                  </a:cubicBezTo>
                  <a:cubicBezTo>
                    <a:pt x="855" y="33"/>
                    <a:pt x="855" y="33"/>
                    <a:pt x="855" y="33"/>
                  </a:cubicBezTo>
                  <a:cubicBezTo>
                    <a:pt x="841" y="33"/>
                    <a:pt x="841" y="33"/>
                    <a:pt x="841" y="33"/>
                  </a:cubicBezTo>
                  <a:cubicBezTo>
                    <a:pt x="841" y="109"/>
                    <a:pt x="841" y="109"/>
                    <a:pt x="841" y="109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6" y="66"/>
                    <a:pt x="856" y="66"/>
                    <a:pt x="856" y="66"/>
                  </a:cubicBezTo>
                  <a:cubicBezTo>
                    <a:pt x="856" y="53"/>
                    <a:pt x="864" y="46"/>
                    <a:pt x="875" y="46"/>
                  </a:cubicBezTo>
                  <a:cubicBezTo>
                    <a:pt x="878" y="46"/>
                    <a:pt x="879" y="46"/>
                    <a:pt x="881" y="47"/>
                  </a:cubicBezTo>
                  <a:cubicBezTo>
                    <a:pt x="882" y="32"/>
                    <a:pt x="882" y="32"/>
                    <a:pt x="882" y="32"/>
                  </a:cubicBezTo>
                  <a:cubicBezTo>
                    <a:pt x="881" y="31"/>
                    <a:pt x="879" y="31"/>
                    <a:pt x="877" y="31"/>
                  </a:cubicBezTo>
                  <a:moveTo>
                    <a:pt x="791" y="44"/>
                  </a:moveTo>
                  <a:cubicBezTo>
                    <a:pt x="802" y="44"/>
                    <a:pt x="808" y="51"/>
                    <a:pt x="809" y="62"/>
                  </a:cubicBezTo>
                  <a:cubicBezTo>
                    <a:pt x="771" y="62"/>
                    <a:pt x="771" y="62"/>
                    <a:pt x="771" y="62"/>
                  </a:cubicBezTo>
                  <a:cubicBezTo>
                    <a:pt x="773" y="51"/>
                    <a:pt x="781" y="44"/>
                    <a:pt x="791" y="44"/>
                  </a:cubicBezTo>
                  <a:moveTo>
                    <a:pt x="792" y="31"/>
                  </a:moveTo>
                  <a:cubicBezTo>
                    <a:pt x="770" y="31"/>
                    <a:pt x="755" y="48"/>
                    <a:pt x="755" y="71"/>
                  </a:cubicBezTo>
                  <a:cubicBezTo>
                    <a:pt x="755" y="95"/>
                    <a:pt x="771" y="111"/>
                    <a:pt x="792" y="111"/>
                  </a:cubicBezTo>
                  <a:cubicBezTo>
                    <a:pt x="807" y="111"/>
                    <a:pt x="819" y="101"/>
                    <a:pt x="823" y="90"/>
                  </a:cubicBezTo>
                  <a:cubicBezTo>
                    <a:pt x="811" y="84"/>
                    <a:pt x="811" y="84"/>
                    <a:pt x="811" y="84"/>
                  </a:cubicBezTo>
                  <a:cubicBezTo>
                    <a:pt x="807" y="93"/>
                    <a:pt x="800" y="97"/>
                    <a:pt x="792" y="97"/>
                  </a:cubicBezTo>
                  <a:cubicBezTo>
                    <a:pt x="780" y="97"/>
                    <a:pt x="771" y="89"/>
                    <a:pt x="770" y="73"/>
                  </a:cubicBezTo>
                  <a:cubicBezTo>
                    <a:pt x="825" y="73"/>
                    <a:pt x="825" y="73"/>
                    <a:pt x="825" y="73"/>
                  </a:cubicBezTo>
                  <a:cubicBezTo>
                    <a:pt x="825" y="69"/>
                    <a:pt x="825" y="69"/>
                    <a:pt x="825" y="69"/>
                  </a:cubicBezTo>
                  <a:cubicBezTo>
                    <a:pt x="825" y="48"/>
                    <a:pt x="813" y="31"/>
                    <a:pt x="792" y="31"/>
                  </a:cubicBezTo>
                  <a:moveTo>
                    <a:pt x="710" y="44"/>
                  </a:moveTo>
                  <a:cubicBezTo>
                    <a:pt x="721" y="44"/>
                    <a:pt x="728" y="51"/>
                    <a:pt x="729" y="62"/>
                  </a:cubicBezTo>
                  <a:cubicBezTo>
                    <a:pt x="690" y="62"/>
                    <a:pt x="690" y="62"/>
                    <a:pt x="690" y="62"/>
                  </a:cubicBezTo>
                  <a:cubicBezTo>
                    <a:pt x="692" y="51"/>
                    <a:pt x="700" y="44"/>
                    <a:pt x="710" y="44"/>
                  </a:cubicBezTo>
                  <a:moveTo>
                    <a:pt x="711" y="31"/>
                  </a:moveTo>
                  <a:cubicBezTo>
                    <a:pt x="689" y="31"/>
                    <a:pt x="674" y="48"/>
                    <a:pt x="674" y="71"/>
                  </a:cubicBezTo>
                  <a:cubicBezTo>
                    <a:pt x="674" y="95"/>
                    <a:pt x="690" y="111"/>
                    <a:pt x="711" y="111"/>
                  </a:cubicBezTo>
                  <a:cubicBezTo>
                    <a:pt x="726" y="111"/>
                    <a:pt x="738" y="101"/>
                    <a:pt x="742" y="90"/>
                  </a:cubicBezTo>
                  <a:cubicBezTo>
                    <a:pt x="730" y="84"/>
                    <a:pt x="730" y="84"/>
                    <a:pt x="730" y="84"/>
                  </a:cubicBezTo>
                  <a:cubicBezTo>
                    <a:pt x="727" y="93"/>
                    <a:pt x="720" y="97"/>
                    <a:pt x="711" y="97"/>
                  </a:cubicBezTo>
                  <a:cubicBezTo>
                    <a:pt x="699" y="97"/>
                    <a:pt x="690" y="89"/>
                    <a:pt x="690" y="73"/>
                  </a:cubicBezTo>
                  <a:cubicBezTo>
                    <a:pt x="744" y="73"/>
                    <a:pt x="744" y="73"/>
                    <a:pt x="744" y="73"/>
                  </a:cubicBezTo>
                  <a:cubicBezTo>
                    <a:pt x="744" y="69"/>
                    <a:pt x="744" y="69"/>
                    <a:pt x="744" y="69"/>
                  </a:cubicBezTo>
                  <a:cubicBezTo>
                    <a:pt x="744" y="48"/>
                    <a:pt x="732" y="31"/>
                    <a:pt x="711" y="31"/>
                  </a:cubicBezTo>
                  <a:moveTo>
                    <a:pt x="632" y="31"/>
                  </a:moveTo>
                  <a:cubicBezTo>
                    <a:pt x="621" y="31"/>
                    <a:pt x="613" y="36"/>
                    <a:pt x="609" y="43"/>
                  </a:cubicBezTo>
                  <a:cubicBezTo>
                    <a:pt x="607" y="43"/>
                    <a:pt x="607" y="43"/>
                    <a:pt x="607" y="43"/>
                  </a:cubicBezTo>
                  <a:cubicBezTo>
                    <a:pt x="607" y="33"/>
                    <a:pt x="607" y="33"/>
                    <a:pt x="607" y="33"/>
                  </a:cubicBezTo>
                  <a:cubicBezTo>
                    <a:pt x="593" y="33"/>
                    <a:pt x="593" y="33"/>
                    <a:pt x="593" y="33"/>
                  </a:cubicBezTo>
                  <a:cubicBezTo>
                    <a:pt x="593" y="109"/>
                    <a:pt x="593" y="109"/>
                    <a:pt x="593" y="109"/>
                  </a:cubicBezTo>
                  <a:cubicBezTo>
                    <a:pt x="608" y="109"/>
                    <a:pt x="608" y="109"/>
                    <a:pt x="608" y="109"/>
                  </a:cubicBezTo>
                  <a:cubicBezTo>
                    <a:pt x="608" y="69"/>
                    <a:pt x="608" y="69"/>
                    <a:pt x="608" y="69"/>
                  </a:cubicBezTo>
                  <a:cubicBezTo>
                    <a:pt x="608" y="60"/>
                    <a:pt x="610" y="55"/>
                    <a:pt x="613" y="52"/>
                  </a:cubicBezTo>
                  <a:cubicBezTo>
                    <a:pt x="617" y="47"/>
                    <a:pt x="622" y="45"/>
                    <a:pt x="628" y="45"/>
                  </a:cubicBezTo>
                  <a:cubicBezTo>
                    <a:pt x="638" y="45"/>
                    <a:pt x="643" y="50"/>
                    <a:pt x="643" y="64"/>
                  </a:cubicBezTo>
                  <a:cubicBezTo>
                    <a:pt x="643" y="109"/>
                    <a:pt x="643" y="109"/>
                    <a:pt x="643" y="109"/>
                  </a:cubicBezTo>
                  <a:cubicBezTo>
                    <a:pt x="659" y="109"/>
                    <a:pt x="659" y="109"/>
                    <a:pt x="659" y="109"/>
                  </a:cubicBezTo>
                  <a:cubicBezTo>
                    <a:pt x="659" y="59"/>
                    <a:pt x="659" y="59"/>
                    <a:pt x="659" y="59"/>
                  </a:cubicBezTo>
                  <a:cubicBezTo>
                    <a:pt x="659" y="38"/>
                    <a:pt x="646" y="31"/>
                    <a:pt x="632" y="31"/>
                  </a:cubicBezTo>
                  <a:moveTo>
                    <a:pt x="572" y="33"/>
                  </a:moveTo>
                  <a:cubicBezTo>
                    <a:pt x="557" y="33"/>
                    <a:pt x="557" y="33"/>
                    <a:pt x="557" y="33"/>
                  </a:cubicBezTo>
                  <a:cubicBezTo>
                    <a:pt x="557" y="109"/>
                    <a:pt x="557" y="109"/>
                    <a:pt x="557" y="109"/>
                  </a:cubicBezTo>
                  <a:cubicBezTo>
                    <a:pt x="572" y="109"/>
                    <a:pt x="572" y="109"/>
                    <a:pt x="572" y="109"/>
                  </a:cubicBezTo>
                  <a:lnTo>
                    <a:pt x="572" y="33"/>
                  </a:lnTo>
                  <a:close/>
                  <a:moveTo>
                    <a:pt x="574" y="10"/>
                  </a:moveTo>
                  <a:cubicBezTo>
                    <a:pt x="574" y="5"/>
                    <a:pt x="570" y="0"/>
                    <a:pt x="565" y="0"/>
                  </a:cubicBezTo>
                  <a:cubicBezTo>
                    <a:pt x="559" y="0"/>
                    <a:pt x="555" y="5"/>
                    <a:pt x="555" y="10"/>
                  </a:cubicBezTo>
                  <a:cubicBezTo>
                    <a:pt x="555" y="16"/>
                    <a:pt x="559" y="20"/>
                    <a:pt x="565" y="20"/>
                  </a:cubicBezTo>
                  <a:cubicBezTo>
                    <a:pt x="570" y="20"/>
                    <a:pt x="574" y="16"/>
                    <a:pt x="574" y="10"/>
                  </a:cubicBezTo>
                  <a:moveTo>
                    <a:pt x="499" y="97"/>
                  </a:moveTo>
                  <a:cubicBezTo>
                    <a:pt x="486" y="97"/>
                    <a:pt x="478" y="88"/>
                    <a:pt x="478" y="71"/>
                  </a:cubicBezTo>
                  <a:cubicBezTo>
                    <a:pt x="478" y="54"/>
                    <a:pt x="486" y="44"/>
                    <a:pt x="499" y="44"/>
                  </a:cubicBezTo>
                  <a:cubicBezTo>
                    <a:pt x="512" y="44"/>
                    <a:pt x="521" y="53"/>
                    <a:pt x="521" y="71"/>
                  </a:cubicBezTo>
                  <a:cubicBezTo>
                    <a:pt x="521" y="88"/>
                    <a:pt x="512" y="97"/>
                    <a:pt x="499" y="97"/>
                  </a:cubicBezTo>
                  <a:moveTo>
                    <a:pt x="523" y="33"/>
                  </a:moveTo>
                  <a:cubicBezTo>
                    <a:pt x="522" y="42"/>
                    <a:pt x="522" y="42"/>
                    <a:pt x="522" y="42"/>
                  </a:cubicBezTo>
                  <a:cubicBezTo>
                    <a:pt x="520" y="42"/>
                    <a:pt x="520" y="42"/>
                    <a:pt x="520" y="42"/>
                  </a:cubicBezTo>
                  <a:cubicBezTo>
                    <a:pt x="516" y="36"/>
                    <a:pt x="508" y="31"/>
                    <a:pt x="497" y="31"/>
                  </a:cubicBezTo>
                  <a:cubicBezTo>
                    <a:pt x="478" y="31"/>
                    <a:pt x="463" y="46"/>
                    <a:pt x="463" y="71"/>
                  </a:cubicBezTo>
                  <a:cubicBezTo>
                    <a:pt x="463" y="95"/>
                    <a:pt x="477" y="110"/>
                    <a:pt x="497" y="110"/>
                  </a:cubicBezTo>
                  <a:cubicBezTo>
                    <a:pt x="508" y="110"/>
                    <a:pt x="516" y="105"/>
                    <a:pt x="520" y="99"/>
                  </a:cubicBezTo>
                  <a:cubicBezTo>
                    <a:pt x="521" y="99"/>
                    <a:pt x="521" y="99"/>
                    <a:pt x="521" y="99"/>
                  </a:cubicBezTo>
                  <a:cubicBezTo>
                    <a:pt x="521" y="116"/>
                    <a:pt x="513" y="125"/>
                    <a:pt x="497" y="125"/>
                  </a:cubicBezTo>
                  <a:cubicBezTo>
                    <a:pt x="486" y="125"/>
                    <a:pt x="478" y="119"/>
                    <a:pt x="473" y="113"/>
                  </a:cubicBezTo>
                  <a:cubicBezTo>
                    <a:pt x="464" y="123"/>
                    <a:pt x="464" y="123"/>
                    <a:pt x="464" y="123"/>
                  </a:cubicBezTo>
                  <a:cubicBezTo>
                    <a:pt x="471" y="132"/>
                    <a:pt x="483" y="138"/>
                    <a:pt x="498" y="138"/>
                  </a:cubicBezTo>
                  <a:cubicBezTo>
                    <a:pt x="521" y="138"/>
                    <a:pt x="536" y="125"/>
                    <a:pt x="536" y="98"/>
                  </a:cubicBezTo>
                  <a:cubicBezTo>
                    <a:pt x="536" y="33"/>
                    <a:pt x="536" y="33"/>
                    <a:pt x="536" y="33"/>
                  </a:cubicBezTo>
                  <a:lnTo>
                    <a:pt x="523" y="33"/>
                  </a:lnTo>
                  <a:close/>
                  <a:moveTo>
                    <a:pt x="420" y="31"/>
                  </a:moveTo>
                  <a:cubicBezTo>
                    <a:pt x="410" y="31"/>
                    <a:pt x="401" y="36"/>
                    <a:pt x="397" y="43"/>
                  </a:cubicBezTo>
                  <a:cubicBezTo>
                    <a:pt x="396" y="43"/>
                    <a:pt x="396" y="43"/>
                    <a:pt x="396" y="43"/>
                  </a:cubicBezTo>
                  <a:cubicBezTo>
                    <a:pt x="395" y="33"/>
                    <a:pt x="395" y="33"/>
                    <a:pt x="395" y="33"/>
                  </a:cubicBezTo>
                  <a:cubicBezTo>
                    <a:pt x="381" y="33"/>
                    <a:pt x="381" y="33"/>
                    <a:pt x="381" y="33"/>
                  </a:cubicBezTo>
                  <a:cubicBezTo>
                    <a:pt x="381" y="109"/>
                    <a:pt x="381" y="109"/>
                    <a:pt x="381" y="109"/>
                  </a:cubicBezTo>
                  <a:cubicBezTo>
                    <a:pt x="396" y="109"/>
                    <a:pt x="396" y="109"/>
                    <a:pt x="396" y="109"/>
                  </a:cubicBezTo>
                  <a:cubicBezTo>
                    <a:pt x="396" y="69"/>
                    <a:pt x="396" y="69"/>
                    <a:pt x="396" y="69"/>
                  </a:cubicBezTo>
                  <a:cubicBezTo>
                    <a:pt x="396" y="60"/>
                    <a:pt x="398" y="55"/>
                    <a:pt x="401" y="52"/>
                  </a:cubicBezTo>
                  <a:cubicBezTo>
                    <a:pt x="405" y="47"/>
                    <a:pt x="411" y="45"/>
                    <a:pt x="417" y="45"/>
                  </a:cubicBezTo>
                  <a:cubicBezTo>
                    <a:pt x="426" y="45"/>
                    <a:pt x="432" y="50"/>
                    <a:pt x="432" y="64"/>
                  </a:cubicBezTo>
                  <a:cubicBezTo>
                    <a:pt x="432" y="109"/>
                    <a:pt x="432" y="109"/>
                    <a:pt x="432" y="109"/>
                  </a:cubicBezTo>
                  <a:cubicBezTo>
                    <a:pt x="447" y="109"/>
                    <a:pt x="447" y="109"/>
                    <a:pt x="447" y="109"/>
                  </a:cubicBezTo>
                  <a:cubicBezTo>
                    <a:pt x="447" y="59"/>
                    <a:pt x="447" y="59"/>
                    <a:pt x="447" y="59"/>
                  </a:cubicBezTo>
                  <a:cubicBezTo>
                    <a:pt x="447" y="38"/>
                    <a:pt x="434" y="31"/>
                    <a:pt x="420" y="31"/>
                  </a:cubicBezTo>
                  <a:moveTo>
                    <a:pt x="313" y="24"/>
                  </a:moveTo>
                  <a:cubicBezTo>
                    <a:pt x="364" y="24"/>
                    <a:pt x="364" y="24"/>
                    <a:pt x="364" y="24"/>
                  </a:cubicBezTo>
                  <a:cubicBezTo>
                    <a:pt x="364" y="10"/>
                    <a:pt x="364" y="10"/>
                    <a:pt x="364" y="10"/>
                  </a:cubicBezTo>
                  <a:cubicBezTo>
                    <a:pt x="296" y="10"/>
                    <a:pt x="296" y="10"/>
                    <a:pt x="296" y="10"/>
                  </a:cubicBezTo>
                  <a:cubicBezTo>
                    <a:pt x="296" y="109"/>
                    <a:pt x="296" y="109"/>
                    <a:pt x="296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95"/>
                    <a:pt x="364" y="95"/>
                    <a:pt x="364" y="95"/>
                  </a:cubicBezTo>
                  <a:cubicBezTo>
                    <a:pt x="313" y="95"/>
                    <a:pt x="313" y="95"/>
                    <a:pt x="313" y="95"/>
                  </a:cubicBezTo>
                  <a:cubicBezTo>
                    <a:pt x="313" y="66"/>
                    <a:pt x="313" y="66"/>
                    <a:pt x="313" y="66"/>
                  </a:cubicBezTo>
                  <a:cubicBezTo>
                    <a:pt x="357" y="66"/>
                    <a:pt x="357" y="66"/>
                    <a:pt x="357" y="66"/>
                  </a:cubicBezTo>
                  <a:cubicBezTo>
                    <a:pt x="357" y="52"/>
                    <a:pt x="357" y="52"/>
                    <a:pt x="357" y="52"/>
                  </a:cubicBezTo>
                  <a:cubicBezTo>
                    <a:pt x="313" y="52"/>
                    <a:pt x="313" y="52"/>
                    <a:pt x="313" y="52"/>
                  </a:cubicBezTo>
                  <a:lnTo>
                    <a:pt x="313" y="24"/>
                  </a:lnTo>
                  <a:close/>
                  <a:moveTo>
                    <a:pt x="203" y="97"/>
                  </a:moveTo>
                  <a:cubicBezTo>
                    <a:pt x="191" y="97"/>
                    <a:pt x="183" y="88"/>
                    <a:pt x="183" y="71"/>
                  </a:cubicBezTo>
                  <a:cubicBezTo>
                    <a:pt x="183" y="54"/>
                    <a:pt x="191" y="44"/>
                    <a:pt x="203" y="44"/>
                  </a:cubicBezTo>
                  <a:cubicBezTo>
                    <a:pt x="216" y="44"/>
                    <a:pt x="224" y="52"/>
                    <a:pt x="226" y="67"/>
                  </a:cubicBezTo>
                  <a:cubicBezTo>
                    <a:pt x="226" y="75"/>
                    <a:pt x="226" y="75"/>
                    <a:pt x="226" y="75"/>
                  </a:cubicBezTo>
                  <a:cubicBezTo>
                    <a:pt x="224" y="90"/>
                    <a:pt x="216" y="97"/>
                    <a:pt x="203" y="97"/>
                  </a:cubicBezTo>
                  <a:moveTo>
                    <a:pt x="226" y="4"/>
                  </a:moveTo>
                  <a:cubicBezTo>
                    <a:pt x="226" y="42"/>
                    <a:pt x="226" y="42"/>
                    <a:pt x="226" y="42"/>
                  </a:cubicBezTo>
                  <a:cubicBezTo>
                    <a:pt x="224" y="42"/>
                    <a:pt x="224" y="42"/>
                    <a:pt x="224" y="42"/>
                  </a:cubicBezTo>
                  <a:cubicBezTo>
                    <a:pt x="220" y="36"/>
                    <a:pt x="213" y="31"/>
                    <a:pt x="201" y="31"/>
                  </a:cubicBezTo>
                  <a:cubicBezTo>
                    <a:pt x="183" y="31"/>
                    <a:pt x="167" y="46"/>
                    <a:pt x="167" y="71"/>
                  </a:cubicBezTo>
                  <a:cubicBezTo>
                    <a:pt x="167" y="95"/>
                    <a:pt x="183" y="111"/>
                    <a:pt x="201" y="111"/>
                  </a:cubicBezTo>
                  <a:cubicBezTo>
                    <a:pt x="213" y="111"/>
                    <a:pt x="221" y="106"/>
                    <a:pt x="225" y="99"/>
                  </a:cubicBezTo>
                  <a:cubicBezTo>
                    <a:pt x="226" y="99"/>
                    <a:pt x="226" y="99"/>
                    <a:pt x="226" y="99"/>
                  </a:cubicBezTo>
                  <a:cubicBezTo>
                    <a:pt x="226" y="109"/>
                    <a:pt x="226" y="109"/>
                    <a:pt x="226" y="109"/>
                  </a:cubicBezTo>
                  <a:cubicBezTo>
                    <a:pt x="241" y="109"/>
                    <a:pt x="241" y="109"/>
                    <a:pt x="241" y="109"/>
                  </a:cubicBezTo>
                  <a:cubicBezTo>
                    <a:pt x="241" y="2"/>
                    <a:pt x="241" y="2"/>
                    <a:pt x="241" y="2"/>
                  </a:cubicBezTo>
                  <a:lnTo>
                    <a:pt x="226" y="4"/>
                  </a:lnTo>
                  <a:close/>
                  <a:moveTo>
                    <a:pt x="124" y="31"/>
                  </a:moveTo>
                  <a:cubicBezTo>
                    <a:pt x="114" y="31"/>
                    <a:pt x="106" y="36"/>
                    <a:pt x="102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101" y="60"/>
                    <a:pt x="103" y="55"/>
                    <a:pt x="106" y="52"/>
                  </a:cubicBezTo>
                  <a:cubicBezTo>
                    <a:pt x="110" y="47"/>
                    <a:pt x="115" y="45"/>
                    <a:pt x="121" y="45"/>
                  </a:cubicBezTo>
                  <a:cubicBezTo>
                    <a:pt x="131" y="45"/>
                    <a:pt x="136" y="50"/>
                    <a:pt x="136" y="64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38"/>
                    <a:pt x="139" y="31"/>
                    <a:pt x="124" y="31"/>
                  </a:cubicBezTo>
                  <a:moveTo>
                    <a:pt x="28" y="99"/>
                  </a:moveTo>
                  <a:cubicBezTo>
                    <a:pt x="20" y="99"/>
                    <a:pt x="15" y="95"/>
                    <a:pt x="15" y="88"/>
                  </a:cubicBezTo>
                  <a:cubicBezTo>
                    <a:pt x="15" y="81"/>
                    <a:pt x="20" y="77"/>
                    <a:pt x="32" y="76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48" y="92"/>
                    <a:pt x="37" y="99"/>
                    <a:pt x="28" y="99"/>
                  </a:cubicBezTo>
                  <a:moveTo>
                    <a:pt x="63" y="98"/>
                  </a:moveTo>
                  <a:cubicBezTo>
                    <a:pt x="63" y="61"/>
                    <a:pt x="63" y="61"/>
                    <a:pt x="63" y="61"/>
                  </a:cubicBezTo>
                  <a:cubicBezTo>
                    <a:pt x="63" y="38"/>
                    <a:pt x="50" y="31"/>
                    <a:pt x="34" y="31"/>
                  </a:cubicBezTo>
                  <a:cubicBezTo>
                    <a:pt x="18" y="31"/>
                    <a:pt x="7" y="39"/>
                    <a:pt x="3" y="51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8" y="49"/>
                    <a:pt x="23" y="44"/>
                    <a:pt x="33" y="44"/>
                  </a:cubicBezTo>
                  <a:cubicBezTo>
                    <a:pt x="43" y="44"/>
                    <a:pt x="48" y="50"/>
                    <a:pt x="48" y="63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10" y="68"/>
                    <a:pt x="0" y="75"/>
                    <a:pt x="0" y="89"/>
                  </a:cubicBezTo>
                  <a:cubicBezTo>
                    <a:pt x="0" y="103"/>
                    <a:pt x="11" y="111"/>
                    <a:pt x="25" y="111"/>
                  </a:cubicBezTo>
                  <a:cubicBezTo>
                    <a:pt x="37" y="111"/>
                    <a:pt x="46" y="105"/>
                    <a:pt x="50" y="98"/>
                  </a:cubicBezTo>
                  <a:cubicBezTo>
                    <a:pt x="51" y="98"/>
                    <a:pt x="51" y="98"/>
                    <a:pt x="51" y="98"/>
                  </a:cubicBezTo>
                  <a:cubicBezTo>
                    <a:pt x="51" y="109"/>
                    <a:pt x="51" y="109"/>
                    <a:pt x="51" y="109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2" y="98"/>
                    <a:pt x="72" y="98"/>
                    <a:pt x="72" y="98"/>
                  </a:cubicBezTo>
                  <a:lnTo>
                    <a:pt x="63" y="98"/>
                  </a:lnTo>
                  <a:close/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7"/>
            <p:cNvSpPr>
              <a:spLocks noEditPoints="1"/>
            </p:cNvSpPr>
            <p:nvPr userDrawn="1"/>
          </p:nvSpPr>
          <p:spPr bwMode="auto">
            <a:xfrm>
              <a:off x="1730" y="1661"/>
              <a:ext cx="1263" cy="119"/>
            </a:xfrm>
            <a:custGeom>
              <a:avLst/>
              <a:gdLst>
                <a:gd name="T0" fmla="*/ 1125 w 1179"/>
                <a:gd name="T1" fmla="*/ 62 h 111"/>
                <a:gd name="T2" fmla="*/ 1109 w 1179"/>
                <a:gd name="T3" fmla="*/ 70 h 111"/>
                <a:gd name="T4" fmla="*/ 1164 w 1179"/>
                <a:gd name="T5" fmla="*/ 83 h 111"/>
                <a:gd name="T6" fmla="*/ 1178 w 1179"/>
                <a:gd name="T7" fmla="*/ 72 h 111"/>
                <a:gd name="T8" fmla="*/ 1098 w 1179"/>
                <a:gd name="T9" fmla="*/ 86 h 111"/>
                <a:gd name="T10" fmla="*/ 1043 w 1179"/>
                <a:gd name="T11" fmla="*/ 70 h 111"/>
                <a:gd name="T12" fmla="*/ 1098 w 1179"/>
                <a:gd name="T13" fmla="*/ 55 h 111"/>
                <a:gd name="T14" fmla="*/ 1065 w 1179"/>
                <a:gd name="T15" fmla="*/ 110 h 111"/>
                <a:gd name="T16" fmla="*/ 962 w 1179"/>
                <a:gd name="T17" fmla="*/ 43 h 111"/>
                <a:gd name="T18" fmla="*/ 946 w 1179"/>
                <a:gd name="T19" fmla="*/ 33 h 111"/>
                <a:gd name="T20" fmla="*/ 961 w 1179"/>
                <a:gd name="T21" fmla="*/ 68 h 111"/>
                <a:gd name="T22" fmla="*/ 997 w 1179"/>
                <a:gd name="T23" fmla="*/ 63 h 111"/>
                <a:gd name="T24" fmla="*/ 1012 w 1179"/>
                <a:gd name="T25" fmla="*/ 58 h 111"/>
                <a:gd name="T26" fmla="*/ 914 w 1179"/>
                <a:gd name="T27" fmla="*/ 62 h 111"/>
                <a:gd name="T28" fmla="*/ 897 w 1179"/>
                <a:gd name="T29" fmla="*/ 31 h 111"/>
                <a:gd name="T30" fmla="*/ 928 w 1179"/>
                <a:gd name="T31" fmla="*/ 90 h 111"/>
                <a:gd name="T32" fmla="*/ 875 w 1179"/>
                <a:gd name="T33" fmla="*/ 72 h 111"/>
                <a:gd name="T34" fmla="*/ 897 w 1179"/>
                <a:gd name="T35" fmla="*/ 31 h 111"/>
                <a:gd name="T36" fmla="*/ 829 w 1179"/>
                <a:gd name="T37" fmla="*/ 109 h 111"/>
                <a:gd name="T38" fmla="*/ 847 w 1179"/>
                <a:gd name="T39" fmla="*/ 10 h 111"/>
                <a:gd name="T40" fmla="*/ 837 w 1179"/>
                <a:gd name="T41" fmla="*/ 20 h 111"/>
                <a:gd name="T42" fmla="*/ 800 w 1179"/>
                <a:gd name="T43" fmla="*/ 81 h 111"/>
                <a:gd name="T44" fmla="*/ 781 w 1179"/>
                <a:gd name="T45" fmla="*/ 44 h 111"/>
                <a:gd name="T46" fmla="*/ 781 w 1179"/>
                <a:gd name="T47" fmla="*/ 31 h 111"/>
                <a:gd name="T48" fmla="*/ 814 w 1179"/>
                <a:gd name="T49" fmla="*/ 86 h 111"/>
                <a:gd name="T50" fmla="*/ 698 w 1179"/>
                <a:gd name="T51" fmla="*/ 8 h 111"/>
                <a:gd name="T52" fmla="*/ 717 w 1179"/>
                <a:gd name="T53" fmla="*/ 82 h 111"/>
                <a:gd name="T54" fmla="*/ 661 w 1179"/>
                <a:gd name="T55" fmla="*/ 88 h 111"/>
                <a:gd name="T56" fmla="*/ 702 w 1179"/>
                <a:gd name="T57" fmla="*/ 51 h 111"/>
                <a:gd name="T58" fmla="*/ 717 w 1179"/>
                <a:gd name="T59" fmla="*/ 36 h 111"/>
                <a:gd name="T60" fmla="*/ 623 w 1179"/>
                <a:gd name="T61" fmla="*/ 2 h 111"/>
                <a:gd name="T62" fmla="*/ 584 w 1179"/>
                <a:gd name="T63" fmla="*/ 33 h 111"/>
                <a:gd name="T64" fmla="*/ 584 w 1179"/>
                <a:gd name="T65" fmla="*/ 45 h 111"/>
                <a:gd name="T66" fmla="*/ 599 w 1179"/>
                <a:gd name="T67" fmla="*/ 45 h 111"/>
                <a:gd name="T68" fmla="*/ 599 w 1179"/>
                <a:gd name="T69" fmla="*/ 33 h 111"/>
                <a:gd name="T70" fmla="*/ 548 w 1179"/>
                <a:gd name="T71" fmla="*/ 70 h 111"/>
                <a:gd name="T72" fmla="*/ 526 w 1179"/>
                <a:gd name="T73" fmla="*/ 44 h 111"/>
                <a:gd name="T74" fmla="*/ 526 w 1179"/>
                <a:gd name="T75" fmla="*/ 31 h 111"/>
                <a:gd name="T76" fmla="*/ 563 w 1179"/>
                <a:gd name="T77" fmla="*/ 70 h 111"/>
                <a:gd name="T78" fmla="*/ 425 w 1179"/>
                <a:gd name="T79" fmla="*/ 4 h 111"/>
                <a:gd name="T80" fmla="*/ 394 w 1179"/>
                <a:gd name="T81" fmla="*/ 70 h 111"/>
                <a:gd name="T82" fmla="*/ 372 w 1179"/>
                <a:gd name="T83" fmla="*/ 44 h 111"/>
                <a:gd name="T84" fmla="*/ 372 w 1179"/>
                <a:gd name="T85" fmla="*/ 31 h 111"/>
                <a:gd name="T86" fmla="*/ 409 w 1179"/>
                <a:gd name="T87" fmla="*/ 70 h 111"/>
                <a:gd name="T88" fmla="*/ 266 w 1179"/>
                <a:gd name="T89" fmla="*/ 70 h 111"/>
                <a:gd name="T90" fmla="*/ 324 w 1179"/>
                <a:gd name="T91" fmla="*/ 70 h 111"/>
                <a:gd name="T92" fmla="*/ 287 w 1179"/>
                <a:gd name="T93" fmla="*/ 110 h 111"/>
                <a:gd name="T94" fmla="*/ 185 w 1179"/>
                <a:gd name="T95" fmla="*/ 43 h 111"/>
                <a:gd name="T96" fmla="*/ 169 w 1179"/>
                <a:gd name="T97" fmla="*/ 4 h 111"/>
                <a:gd name="T98" fmla="*/ 184 w 1179"/>
                <a:gd name="T99" fmla="*/ 68 h 111"/>
                <a:gd name="T100" fmla="*/ 219 w 1179"/>
                <a:gd name="T101" fmla="*/ 63 h 111"/>
                <a:gd name="T102" fmla="*/ 235 w 1179"/>
                <a:gd name="T103" fmla="*/ 58 h 111"/>
                <a:gd name="T104" fmla="*/ 139 w 1179"/>
                <a:gd name="T105" fmla="*/ 81 h 111"/>
                <a:gd name="T106" fmla="*/ 120 w 1179"/>
                <a:gd name="T107" fmla="*/ 44 h 111"/>
                <a:gd name="T108" fmla="*/ 120 w 1179"/>
                <a:gd name="T109" fmla="*/ 31 h 111"/>
                <a:gd name="T110" fmla="*/ 153 w 1179"/>
                <a:gd name="T111" fmla="*/ 86 h 111"/>
                <a:gd name="T112" fmla="*/ 37 w 1179"/>
                <a:gd name="T113" fmla="*/ 8 h 111"/>
                <a:gd name="T114" fmla="*/ 56 w 1179"/>
                <a:gd name="T115" fmla="*/ 82 h 111"/>
                <a:gd name="T116" fmla="*/ 0 w 1179"/>
                <a:gd name="T117" fmla="*/ 88 h 111"/>
                <a:gd name="T118" fmla="*/ 41 w 1179"/>
                <a:gd name="T119" fmla="*/ 51 h 111"/>
                <a:gd name="T120" fmla="*/ 56 w 1179"/>
                <a:gd name="T121" fmla="*/ 3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79" h="111">
                  <a:moveTo>
                    <a:pt x="1145" y="44"/>
                  </a:moveTo>
                  <a:cubicBezTo>
                    <a:pt x="1155" y="44"/>
                    <a:pt x="1162" y="51"/>
                    <a:pt x="1163" y="62"/>
                  </a:cubicBezTo>
                  <a:cubicBezTo>
                    <a:pt x="1125" y="62"/>
                    <a:pt x="1125" y="62"/>
                    <a:pt x="1125" y="62"/>
                  </a:cubicBezTo>
                  <a:cubicBezTo>
                    <a:pt x="1127" y="50"/>
                    <a:pt x="1134" y="44"/>
                    <a:pt x="1145" y="44"/>
                  </a:cubicBezTo>
                  <a:moveTo>
                    <a:pt x="1145" y="31"/>
                  </a:moveTo>
                  <a:cubicBezTo>
                    <a:pt x="1123" y="31"/>
                    <a:pt x="1109" y="47"/>
                    <a:pt x="1109" y="70"/>
                  </a:cubicBezTo>
                  <a:cubicBezTo>
                    <a:pt x="1109" y="95"/>
                    <a:pt x="1124" y="110"/>
                    <a:pt x="1145" y="110"/>
                  </a:cubicBezTo>
                  <a:cubicBezTo>
                    <a:pt x="1161" y="110"/>
                    <a:pt x="1173" y="101"/>
                    <a:pt x="1177" y="90"/>
                  </a:cubicBezTo>
                  <a:cubicBezTo>
                    <a:pt x="1164" y="83"/>
                    <a:pt x="1164" y="83"/>
                    <a:pt x="1164" y="83"/>
                  </a:cubicBezTo>
                  <a:cubicBezTo>
                    <a:pt x="1161" y="93"/>
                    <a:pt x="1154" y="97"/>
                    <a:pt x="1145" y="97"/>
                  </a:cubicBezTo>
                  <a:cubicBezTo>
                    <a:pt x="1134" y="97"/>
                    <a:pt x="1125" y="88"/>
                    <a:pt x="1124" y="72"/>
                  </a:cubicBezTo>
                  <a:cubicBezTo>
                    <a:pt x="1178" y="72"/>
                    <a:pt x="1178" y="72"/>
                    <a:pt x="1178" y="72"/>
                  </a:cubicBezTo>
                  <a:cubicBezTo>
                    <a:pt x="1178" y="69"/>
                    <a:pt x="1178" y="69"/>
                    <a:pt x="1178" y="69"/>
                  </a:cubicBezTo>
                  <a:cubicBezTo>
                    <a:pt x="1179" y="48"/>
                    <a:pt x="1167" y="31"/>
                    <a:pt x="1145" y="31"/>
                  </a:cubicBezTo>
                  <a:moveTo>
                    <a:pt x="1098" y="86"/>
                  </a:moveTo>
                  <a:cubicBezTo>
                    <a:pt x="1084" y="81"/>
                    <a:pt x="1084" y="81"/>
                    <a:pt x="1084" y="81"/>
                  </a:cubicBezTo>
                  <a:cubicBezTo>
                    <a:pt x="1082" y="91"/>
                    <a:pt x="1073" y="97"/>
                    <a:pt x="1065" y="97"/>
                  </a:cubicBezTo>
                  <a:cubicBezTo>
                    <a:pt x="1051" y="97"/>
                    <a:pt x="1043" y="87"/>
                    <a:pt x="1043" y="70"/>
                  </a:cubicBezTo>
                  <a:cubicBezTo>
                    <a:pt x="1043" y="54"/>
                    <a:pt x="1051" y="44"/>
                    <a:pt x="1065" y="44"/>
                  </a:cubicBezTo>
                  <a:cubicBezTo>
                    <a:pt x="1073" y="44"/>
                    <a:pt x="1082" y="50"/>
                    <a:pt x="1084" y="60"/>
                  </a:cubicBezTo>
                  <a:cubicBezTo>
                    <a:pt x="1098" y="55"/>
                    <a:pt x="1098" y="55"/>
                    <a:pt x="1098" y="55"/>
                  </a:cubicBezTo>
                  <a:cubicBezTo>
                    <a:pt x="1094" y="40"/>
                    <a:pt x="1080" y="31"/>
                    <a:pt x="1065" y="31"/>
                  </a:cubicBezTo>
                  <a:cubicBezTo>
                    <a:pt x="1042" y="31"/>
                    <a:pt x="1028" y="47"/>
                    <a:pt x="1028" y="70"/>
                  </a:cubicBezTo>
                  <a:cubicBezTo>
                    <a:pt x="1028" y="95"/>
                    <a:pt x="1043" y="110"/>
                    <a:pt x="1065" y="110"/>
                  </a:cubicBezTo>
                  <a:cubicBezTo>
                    <a:pt x="1080" y="110"/>
                    <a:pt x="1094" y="101"/>
                    <a:pt x="1098" y="86"/>
                  </a:cubicBezTo>
                  <a:moveTo>
                    <a:pt x="985" y="31"/>
                  </a:moveTo>
                  <a:cubicBezTo>
                    <a:pt x="975" y="31"/>
                    <a:pt x="966" y="36"/>
                    <a:pt x="962" y="43"/>
                  </a:cubicBezTo>
                  <a:cubicBezTo>
                    <a:pt x="960" y="43"/>
                    <a:pt x="960" y="43"/>
                    <a:pt x="960" y="43"/>
                  </a:cubicBezTo>
                  <a:cubicBezTo>
                    <a:pt x="960" y="33"/>
                    <a:pt x="960" y="33"/>
                    <a:pt x="960" y="33"/>
                  </a:cubicBezTo>
                  <a:cubicBezTo>
                    <a:pt x="946" y="33"/>
                    <a:pt x="946" y="33"/>
                    <a:pt x="946" y="33"/>
                  </a:cubicBezTo>
                  <a:cubicBezTo>
                    <a:pt x="946" y="109"/>
                    <a:pt x="946" y="109"/>
                    <a:pt x="946" y="109"/>
                  </a:cubicBezTo>
                  <a:cubicBezTo>
                    <a:pt x="961" y="109"/>
                    <a:pt x="961" y="109"/>
                    <a:pt x="961" y="109"/>
                  </a:cubicBezTo>
                  <a:cubicBezTo>
                    <a:pt x="961" y="68"/>
                    <a:pt x="961" y="68"/>
                    <a:pt x="961" y="68"/>
                  </a:cubicBezTo>
                  <a:cubicBezTo>
                    <a:pt x="961" y="60"/>
                    <a:pt x="963" y="55"/>
                    <a:pt x="966" y="51"/>
                  </a:cubicBezTo>
                  <a:cubicBezTo>
                    <a:pt x="970" y="47"/>
                    <a:pt x="975" y="44"/>
                    <a:pt x="981" y="44"/>
                  </a:cubicBezTo>
                  <a:cubicBezTo>
                    <a:pt x="991" y="44"/>
                    <a:pt x="997" y="50"/>
                    <a:pt x="997" y="63"/>
                  </a:cubicBezTo>
                  <a:cubicBezTo>
                    <a:pt x="997" y="109"/>
                    <a:pt x="997" y="109"/>
                    <a:pt x="997" y="109"/>
                  </a:cubicBezTo>
                  <a:cubicBezTo>
                    <a:pt x="1012" y="109"/>
                    <a:pt x="1012" y="109"/>
                    <a:pt x="1012" y="109"/>
                  </a:cubicBezTo>
                  <a:cubicBezTo>
                    <a:pt x="1012" y="58"/>
                    <a:pt x="1012" y="58"/>
                    <a:pt x="1012" y="58"/>
                  </a:cubicBezTo>
                  <a:cubicBezTo>
                    <a:pt x="1012" y="38"/>
                    <a:pt x="999" y="31"/>
                    <a:pt x="985" y="31"/>
                  </a:cubicBezTo>
                  <a:moveTo>
                    <a:pt x="896" y="44"/>
                  </a:moveTo>
                  <a:cubicBezTo>
                    <a:pt x="907" y="44"/>
                    <a:pt x="914" y="51"/>
                    <a:pt x="914" y="62"/>
                  </a:cubicBezTo>
                  <a:cubicBezTo>
                    <a:pt x="876" y="62"/>
                    <a:pt x="876" y="62"/>
                    <a:pt x="876" y="62"/>
                  </a:cubicBezTo>
                  <a:cubicBezTo>
                    <a:pt x="878" y="50"/>
                    <a:pt x="886" y="44"/>
                    <a:pt x="896" y="44"/>
                  </a:cubicBezTo>
                  <a:moveTo>
                    <a:pt x="897" y="31"/>
                  </a:moveTo>
                  <a:cubicBezTo>
                    <a:pt x="875" y="31"/>
                    <a:pt x="860" y="47"/>
                    <a:pt x="860" y="70"/>
                  </a:cubicBezTo>
                  <a:cubicBezTo>
                    <a:pt x="860" y="95"/>
                    <a:pt x="876" y="110"/>
                    <a:pt x="897" y="110"/>
                  </a:cubicBezTo>
                  <a:cubicBezTo>
                    <a:pt x="912" y="110"/>
                    <a:pt x="924" y="101"/>
                    <a:pt x="928" y="90"/>
                  </a:cubicBezTo>
                  <a:cubicBezTo>
                    <a:pt x="916" y="83"/>
                    <a:pt x="916" y="83"/>
                    <a:pt x="916" y="83"/>
                  </a:cubicBezTo>
                  <a:cubicBezTo>
                    <a:pt x="912" y="93"/>
                    <a:pt x="905" y="97"/>
                    <a:pt x="897" y="97"/>
                  </a:cubicBezTo>
                  <a:cubicBezTo>
                    <a:pt x="885" y="97"/>
                    <a:pt x="876" y="88"/>
                    <a:pt x="875" y="72"/>
                  </a:cubicBezTo>
                  <a:cubicBezTo>
                    <a:pt x="930" y="72"/>
                    <a:pt x="930" y="72"/>
                    <a:pt x="930" y="72"/>
                  </a:cubicBezTo>
                  <a:cubicBezTo>
                    <a:pt x="930" y="69"/>
                    <a:pt x="930" y="69"/>
                    <a:pt x="930" y="69"/>
                  </a:cubicBezTo>
                  <a:cubicBezTo>
                    <a:pt x="930" y="48"/>
                    <a:pt x="918" y="31"/>
                    <a:pt x="897" y="31"/>
                  </a:cubicBezTo>
                  <a:moveTo>
                    <a:pt x="844" y="33"/>
                  </a:moveTo>
                  <a:cubicBezTo>
                    <a:pt x="829" y="33"/>
                    <a:pt x="829" y="33"/>
                    <a:pt x="829" y="33"/>
                  </a:cubicBezTo>
                  <a:cubicBezTo>
                    <a:pt x="829" y="109"/>
                    <a:pt x="829" y="109"/>
                    <a:pt x="829" y="109"/>
                  </a:cubicBezTo>
                  <a:cubicBezTo>
                    <a:pt x="844" y="109"/>
                    <a:pt x="844" y="109"/>
                    <a:pt x="844" y="109"/>
                  </a:cubicBezTo>
                  <a:lnTo>
                    <a:pt x="844" y="33"/>
                  </a:lnTo>
                  <a:close/>
                  <a:moveTo>
                    <a:pt x="847" y="10"/>
                  </a:moveTo>
                  <a:cubicBezTo>
                    <a:pt x="847" y="4"/>
                    <a:pt x="842" y="0"/>
                    <a:pt x="837" y="0"/>
                  </a:cubicBezTo>
                  <a:cubicBezTo>
                    <a:pt x="831" y="0"/>
                    <a:pt x="827" y="4"/>
                    <a:pt x="827" y="10"/>
                  </a:cubicBezTo>
                  <a:cubicBezTo>
                    <a:pt x="827" y="16"/>
                    <a:pt x="831" y="20"/>
                    <a:pt x="837" y="20"/>
                  </a:cubicBezTo>
                  <a:cubicBezTo>
                    <a:pt x="842" y="20"/>
                    <a:pt x="847" y="16"/>
                    <a:pt x="847" y="10"/>
                  </a:cubicBezTo>
                  <a:moveTo>
                    <a:pt x="814" y="86"/>
                  </a:moveTo>
                  <a:cubicBezTo>
                    <a:pt x="800" y="81"/>
                    <a:pt x="800" y="81"/>
                    <a:pt x="800" y="81"/>
                  </a:cubicBezTo>
                  <a:cubicBezTo>
                    <a:pt x="798" y="91"/>
                    <a:pt x="789" y="97"/>
                    <a:pt x="781" y="97"/>
                  </a:cubicBezTo>
                  <a:cubicBezTo>
                    <a:pt x="767" y="97"/>
                    <a:pt x="759" y="87"/>
                    <a:pt x="759" y="70"/>
                  </a:cubicBezTo>
                  <a:cubicBezTo>
                    <a:pt x="759" y="54"/>
                    <a:pt x="767" y="44"/>
                    <a:pt x="781" y="44"/>
                  </a:cubicBezTo>
                  <a:cubicBezTo>
                    <a:pt x="789" y="44"/>
                    <a:pt x="797" y="50"/>
                    <a:pt x="800" y="60"/>
                  </a:cubicBezTo>
                  <a:cubicBezTo>
                    <a:pt x="814" y="55"/>
                    <a:pt x="814" y="55"/>
                    <a:pt x="814" y="55"/>
                  </a:cubicBezTo>
                  <a:cubicBezTo>
                    <a:pt x="810" y="40"/>
                    <a:pt x="796" y="31"/>
                    <a:pt x="781" y="31"/>
                  </a:cubicBezTo>
                  <a:cubicBezTo>
                    <a:pt x="758" y="31"/>
                    <a:pt x="743" y="47"/>
                    <a:pt x="743" y="70"/>
                  </a:cubicBezTo>
                  <a:cubicBezTo>
                    <a:pt x="743" y="95"/>
                    <a:pt x="758" y="110"/>
                    <a:pt x="781" y="110"/>
                  </a:cubicBezTo>
                  <a:cubicBezTo>
                    <a:pt x="796" y="110"/>
                    <a:pt x="810" y="101"/>
                    <a:pt x="814" y="86"/>
                  </a:cubicBezTo>
                  <a:moveTo>
                    <a:pt x="717" y="36"/>
                  </a:moveTo>
                  <a:cubicBezTo>
                    <a:pt x="731" y="28"/>
                    <a:pt x="731" y="28"/>
                    <a:pt x="731" y="28"/>
                  </a:cubicBezTo>
                  <a:cubicBezTo>
                    <a:pt x="727" y="16"/>
                    <a:pt x="715" y="8"/>
                    <a:pt x="698" y="8"/>
                  </a:cubicBezTo>
                  <a:cubicBezTo>
                    <a:pt x="678" y="8"/>
                    <a:pt x="665" y="20"/>
                    <a:pt x="665" y="35"/>
                  </a:cubicBezTo>
                  <a:cubicBezTo>
                    <a:pt x="665" y="49"/>
                    <a:pt x="674" y="58"/>
                    <a:pt x="693" y="64"/>
                  </a:cubicBezTo>
                  <a:cubicBezTo>
                    <a:pt x="709" y="70"/>
                    <a:pt x="717" y="73"/>
                    <a:pt x="717" y="82"/>
                  </a:cubicBezTo>
                  <a:cubicBezTo>
                    <a:pt x="717" y="91"/>
                    <a:pt x="709" y="96"/>
                    <a:pt x="698" y="96"/>
                  </a:cubicBezTo>
                  <a:cubicBezTo>
                    <a:pt x="687" y="96"/>
                    <a:pt x="679" y="91"/>
                    <a:pt x="674" y="80"/>
                  </a:cubicBezTo>
                  <a:cubicBezTo>
                    <a:pt x="661" y="88"/>
                    <a:pt x="661" y="88"/>
                    <a:pt x="661" y="88"/>
                  </a:cubicBezTo>
                  <a:cubicBezTo>
                    <a:pt x="667" y="103"/>
                    <a:pt x="680" y="111"/>
                    <a:pt x="698" y="111"/>
                  </a:cubicBezTo>
                  <a:cubicBezTo>
                    <a:pt x="718" y="111"/>
                    <a:pt x="733" y="99"/>
                    <a:pt x="733" y="80"/>
                  </a:cubicBezTo>
                  <a:cubicBezTo>
                    <a:pt x="733" y="65"/>
                    <a:pt x="721" y="58"/>
                    <a:pt x="702" y="51"/>
                  </a:cubicBezTo>
                  <a:cubicBezTo>
                    <a:pt x="689" y="47"/>
                    <a:pt x="681" y="43"/>
                    <a:pt x="681" y="34"/>
                  </a:cubicBezTo>
                  <a:cubicBezTo>
                    <a:pt x="681" y="28"/>
                    <a:pt x="686" y="22"/>
                    <a:pt x="697" y="22"/>
                  </a:cubicBezTo>
                  <a:cubicBezTo>
                    <a:pt x="707" y="22"/>
                    <a:pt x="715" y="28"/>
                    <a:pt x="717" y="36"/>
                  </a:cubicBezTo>
                  <a:moveTo>
                    <a:pt x="613" y="15"/>
                  </a:moveTo>
                  <a:cubicBezTo>
                    <a:pt x="617" y="15"/>
                    <a:pt x="620" y="15"/>
                    <a:pt x="623" y="16"/>
                  </a:cubicBezTo>
                  <a:cubicBezTo>
                    <a:pt x="623" y="2"/>
                    <a:pt x="623" y="2"/>
                    <a:pt x="623" y="2"/>
                  </a:cubicBezTo>
                  <a:cubicBezTo>
                    <a:pt x="620" y="1"/>
                    <a:pt x="617" y="1"/>
                    <a:pt x="612" y="1"/>
                  </a:cubicBezTo>
                  <a:cubicBezTo>
                    <a:pt x="599" y="1"/>
                    <a:pt x="584" y="7"/>
                    <a:pt x="584" y="29"/>
                  </a:cubicBezTo>
                  <a:cubicBezTo>
                    <a:pt x="584" y="33"/>
                    <a:pt x="584" y="33"/>
                    <a:pt x="584" y="33"/>
                  </a:cubicBezTo>
                  <a:cubicBezTo>
                    <a:pt x="572" y="33"/>
                    <a:pt x="572" y="33"/>
                    <a:pt x="572" y="33"/>
                  </a:cubicBezTo>
                  <a:cubicBezTo>
                    <a:pt x="572" y="45"/>
                    <a:pt x="572" y="45"/>
                    <a:pt x="572" y="45"/>
                  </a:cubicBezTo>
                  <a:cubicBezTo>
                    <a:pt x="584" y="45"/>
                    <a:pt x="584" y="45"/>
                    <a:pt x="584" y="45"/>
                  </a:cubicBezTo>
                  <a:cubicBezTo>
                    <a:pt x="584" y="109"/>
                    <a:pt x="584" y="109"/>
                    <a:pt x="584" y="109"/>
                  </a:cubicBezTo>
                  <a:cubicBezTo>
                    <a:pt x="599" y="109"/>
                    <a:pt x="599" y="109"/>
                    <a:pt x="599" y="109"/>
                  </a:cubicBezTo>
                  <a:cubicBezTo>
                    <a:pt x="599" y="45"/>
                    <a:pt x="599" y="45"/>
                    <a:pt x="599" y="45"/>
                  </a:cubicBezTo>
                  <a:cubicBezTo>
                    <a:pt x="620" y="45"/>
                    <a:pt x="620" y="45"/>
                    <a:pt x="620" y="45"/>
                  </a:cubicBezTo>
                  <a:cubicBezTo>
                    <a:pt x="620" y="33"/>
                    <a:pt x="620" y="33"/>
                    <a:pt x="620" y="3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99" y="31"/>
                    <a:pt x="599" y="31"/>
                    <a:pt x="599" y="31"/>
                  </a:cubicBezTo>
                  <a:cubicBezTo>
                    <a:pt x="599" y="20"/>
                    <a:pt x="604" y="15"/>
                    <a:pt x="613" y="15"/>
                  </a:cubicBezTo>
                  <a:moveTo>
                    <a:pt x="548" y="70"/>
                  </a:moveTo>
                  <a:cubicBezTo>
                    <a:pt x="548" y="87"/>
                    <a:pt x="540" y="97"/>
                    <a:pt x="526" y="97"/>
                  </a:cubicBezTo>
                  <a:cubicBezTo>
                    <a:pt x="513" y="97"/>
                    <a:pt x="505" y="87"/>
                    <a:pt x="505" y="70"/>
                  </a:cubicBezTo>
                  <a:cubicBezTo>
                    <a:pt x="505" y="54"/>
                    <a:pt x="513" y="44"/>
                    <a:pt x="526" y="44"/>
                  </a:cubicBezTo>
                  <a:cubicBezTo>
                    <a:pt x="540" y="44"/>
                    <a:pt x="548" y="54"/>
                    <a:pt x="548" y="70"/>
                  </a:cubicBezTo>
                  <a:moveTo>
                    <a:pt x="563" y="70"/>
                  </a:moveTo>
                  <a:cubicBezTo>
                    <a:pt x="563" y="46"/>
                    <a:pt x="548" y="31"/>
                    <a:pt x="526" y="31"/>
                  </a:cubicBezTo>
                  <a:cubicBezTo>
                    <a:pt x="504" y="31"/>
                    <a:pt x="489" y="46"/>
                    <a:pt x="489" y="70"/>
                  </a:cubicBezTo>
                  <a:cubicBezTo>
                    <a:pt x="489" y="95"/>
                    <a:pt x="504" y="110"/>
                    <a:pt x="526" y="110"/>
                  </a:cubicBezTo>
                  <a:cubicBezTo>
                    <a:pt x="548" y="110"/>
                    <a:pt x="563" y="95"/>
                    <a:pt x="563" y="70"/>
                  </a:cubicBezTo>
                  <a:moveTo>
                    <a:pt x="440" y="109"/>
                  </a:moveTo>
                  <a:cubicBezTo>
                    <a:pt x="440" y="2"/>
                    <a:pt x="440" y="2"/>
                    <a:pt x="440" y="2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25" y="109"/>
                    <a:pt x="425" y="109"/>
                    <a:pt x="425" y="109"/>
                  </a:cubicBezTo>
                  <a:lnTo>
                    <a:pt x="440" y="109"/>
                  </a:lnTo>
                  <a:close/>
                  <a:moveTo>
                    <a:pt x="394" y="70"/>
                  </a:moveTo>
                  <a:cubicBezTo>
                    <a:pt x="394" y="87"/>
                    <a:pt x="386" y="97"/>
                    <a:pt x="372" y="97"/>
                  </a:cubicBezTo>
                  <a:cubicBezTo>
                    <a:pt x="359" y="97"/>
                    <a:pt x="351" y="87"/>
                    <a:pt x="351" y="70"/>
                  </a:cubicBezTo>
                  <a:cubicBezTo>
                    <a:pt x="351" y="54"/>
                    <a:pt x="359" y="44"/>
                    <a:pt x="372" y="44"/>
                  </a:cubicBezTo>
                  <a:cubicBezTo>
                    <a:pt x="386" y="44"/>
                    <a:pt x="394" y="54"/>
                    <a:pt x="394" y="70"/>
                  </a:cubicBezTo>
                  <a:moveTo>
                    <a:pt x="409" y="70"/>
                  </a:moveTo>
                  <a:cubicBezTo>
                    <a:pt x="409" y="46"/>
                    <a:pt x="394" y="31"/>
                    <a:pt x="372" y="31"/>
                  </a:cubicBezTo>
                  <a:cubicBezTo>
                    <a:pt x="351" y="31"/>
                    <a:pt x="336" y="46"/>
                    <a:pt x="336" y="70"/>
                  </a:cubicBezTo>
                  <a:cubicBezTo>
                    <a:pt x="336" y="95"/>
                    <a:pt x="351" y="110"/>
                    <a:pt x="372" y="110"/>
                  </a:cubicBezTo>
                  <a:cubicBezTo>
                    <a:pt x="394" y="110"/>
                    <a:pt x="409" y="95"/>
                    <a:pt x="409" y="70"/>
                  </a:cubicBezTo>
                  <a:moveTo>
                    <a:pt x="309" y="70"/>
                  </a:moveTo>
                  <a:cubicBezTo>
                    <a:pt x="309" y="87"/>
                    <a:pt x="301" y="97"/>
                    <a:pt x="287" y="97"/>
                  </a:cubicBezTo>
                  <a:cubicBezTo>
                    <a:pt x="274" y="97"/>
                    <a:pt x="266" y="87"/>
                    <a:pt x="266" y="70"/>
                  </a:cubicBezTo>
                  <a:cubicBezTo>
                    <a:pt x="266" y="54"/>
                    <a:pt x="274" y="44"/>
                    <a:pt x="287" y="44"/>
                  </a:cubicBezTo>
                  <a:cubicBezTo>
                    <a:pt x="301" y="44"/>
                    <a:pt x="309" y="54"/>
                    <a:pt x="309" y="70"/>
                  </a:cubicBezTo>
                  <a:moveTo>
                    <a:pt x="324" y="70"/>
                  </a:moveTo>
                  <a:cubicBezTo>
                    <a:pt x="324" y="46"/>
                    <a:pt x="309" y="31"/>
                    <a:pt x="287" y="31"/>
                  </a:cubicBezTo>
                  <a:cubicBezTo>
                    <a:pt x="265" y="31"/>
                    <a:pt x="251" y="46"/>
                    <a:pt x="251" y="70"/>
                  </a:cubicBezTo>
                  <a:cubicBezTo>
                    <a:pt x="251" y="95"/>
                    <a:pt x="265" y="110"/>
                    <a:pt x="287" y="110"/>
                  </a:cubicBezTo>
                  <a:cubicBezTo>
                    <a:pt x="309" y="110"/>
                    <a:pt x="324" y="95"/>
                    <a:pt x="324" y="70"/>
                  </a:cubicBezTo>
                  <a:moveTo>
                    <a:pt x="208" y="31"/>
                  </a:moveTo>
                  <a:cubicBezTo>
                    <a:pt x="197" y="31"/>
                    <a:pt x="189" y="36"/>
                    <a:pt x="185" y="43"/>
                  </a:cubicBezTo>
                  <a:cubicBezTo>
                    <a:pt x="184" y="43"/>
                    <a:pt x="184" y="43"/>
                    <a:pt x="184" y="43"/>
                  </a:cubicBezTo>
                  <a:cubicBezTo>
                    <a:pt x="184" y="2"/>
                    <a:pt x="184" y="2"/>
                    <a:pt x="184" y="2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84" y="109"/>
                    <a:pt x="184" y="109"/>
                    <a:pt x="184" y="109"/>
                  </a:cubicBezTo>
                  <a:cubicBezTo>
                    <a:pt x="184" y="68"/>
                    <a:pt x="184" y="68"/>
                    <a:pt x="184" y="68"/>
                  </a:cubicBezTo>
                  <a:cubicBezTo>
                    <a:pt x="184" y="60"/>
                    <a:pt x="186" y="55"/>
                    <a:pt x="189" y="51"/>
                  </a:cubicBezTo>
                  <a:cubicBezTo>
                    <a:pt x="193" y="47"/>
                    <a:pt x="198" y="44"/>
                    <a:pt x="204" y="44"/>
                  </a:cubicBezTo>
                  <a:cubicBezTo>
                    <a:pt x="214" y="44"/>
                    <a:pt x="219" y="50"/>
                    <a:pt x="219" y="63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35" y="109"/>
                    <a:pt x="235" y="109"/>
                    <a:pt x="235" y="109"/>
                  </a:cubicBezTo>
                  <a:cubicBezTo>
                    <a:pt x="235" y="58"/>
                    <a:pt x="235" y="58"/>
                    <a:pt x="235" y="58"/>
                  </a:cubicBezTo>
                  <a:cubicBezTo>
                    <a:pt x="235" y="38"/>
                    <a:pt x="222" y="31"/>
                    <a:pt x="208" y="31"/>
                  </a:cubicBezTo>
                  <a:moveTo>
                    <a:pt x="153" y="86"/>
                  </a:moveTo>
                  <a:cubicBezTo>
                    <a:pt x="139" y="81"/>
                    <a:pt x="139" y="81"/>
                    <a:pt x="139" y="81"/>
                  </a:cubicBezTo>
                  <a:cubicBezTo>
                    <a:pt x="137" y="91"/>
                    <a:pt x="128" y="97"/>
                    <a:pt x="120" y="97"/>
                  </a:cubicBezTo>
                  <a:cubicBezTo>
                    <a:pt x="107" y="97"/>
                    <a:pt x="98" y="87"/>
                    <a:pt x="98" y="70"/>
                  </a:cubicBezTo>
                  <a:cubicBezTo>
                    <a:pt x="98" y="54"/>
                    <a:pt x="106" y="44"/>
                    <a:pt x="120" y="44"/>
                  </a:cubicBezTo>
                  <a:cubicBezTo>
                    <a:pt x="128" y="44"/>
                    <a:pt x="137" y="50"/>
                    <a:pt x="139" y="60"/>
                  </a:cubicBezTo>
                  <a:cubicBezTo>
                    <a:pt x="153" y="55"/>
                    <a:pt x="153" y="55"/>
                    <a:pt x="153" y="55"/>
                  </a:cubicBezTo>
                  <a:cubicBezTo>
                    <a:pt x="149" y="40"/>
                    <a:pt x="136" y="31"/>
                    <a:pt x="120" y="31"/>
                  </a:cubicBezTo>
                  <a:cubicBezTo>
                    <a:pt x="97" y="31"/>
                    <a:pt x="83" y="47"/>
                    <a:pt x="83" y="70"/>
                  </a:cubicBezTo>
                  <a:cubicBezTo>
                    <a:pt x="83" y="95"/>
                    <a:pt x="98" y="110"/>
                    <a:pt x="120" y="110"/>
                  </a:cubicBezTo>
                  <a:cubicBezTo>
                    <a:pt x="136" y="110"/>
                    <a:pt x="149" y="101"/>
                    <a:pt x="153" y="86"/>
                  </a:cubicBezTo>
                  <a:moveTo>
                    <a:pt x="56" y="36"/>
                  </a:moveTo>
                  <a:cubicBezTo>
                    <a:pt x="70" y="28"/>
                    <a:pt x="70" y="28"/>
                    <a:pt x="70" y="28"/>
                  </a:cubicBezTo>
                  <a:cubicBezTo>
                    <a:pt x="66" y="16"/>
                    <a:pt x="54" y="8"/>
                    <a:pt x="37" y="8"/>
                  </a:cubicBezTo>
                  <a:cubicBezTo>
                    <a:pt x="18" y="8"/>
                    <a:pt x="4" y="20"/>
                    <a:pt x="4" y="35"/>
                  </a:cubicBezTo>
                  <a:cubicBezTo>
                    <a:pt x="4" y="49"/>
                    <a:pt x="13" y="58"/>
                    <a:pt x="32" y="64"/>
                  </a:cubicBezTo>
                  <a:cubicBezTo>
                    <a:pt x="49" y="70"/>
                    <a:pt x="56" y="73"/>
                    <a:pt x="56" y="82"/>
                  </a:cubicBezTo>
                  <a:cubicBezTo>
                    <a:pt x="56" y="91"/>
                    <a:pt x="48" y="96"/>
                    <a:pt x="38" y="96"/>
                  </a:cubicBezTo>
                  <a:cubicBezTo>
                    <a:pt x="26" y="96"/>
                    <a:pt x="18" y="91"/>
                    <a:pt x="13" y="8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7" y="103"/>
                    <a:pt x="19" y="111"/>
                    <a:pt x="37" y="111"/>
                  </a:cubicBezTo>
                  <a:cubicBezTo>
                    <a:pt x="57" y="111"/>
                    <a:pt x="72" y="99"/>
                    <a:pt x="72" y="80"/>
                  </a:cubicBezTo>
                  <a:cubicBezTo>
                    <a:pt x="72" y="65"/>
                    <a:pt x="61" y="58"/>
                    <a:pt x="41" y="51"/>
                  </a:cubicBezTo>
                  <a:cubicBezTo>
                    <a:pt x="29" y="47"/>
                    <a:pt x="21" y="43"/>
                    <a:pt x="21" y="34"/>
                  </a:cubicBezTo>
                  <a:cubicBezTo>
                    <a:pt x="21" y="28"/>
                    <a:pt x="26" y="22"/>
                    <a:pt x="36" y="22"/>
                  </a:cubicBezTo>
                  <a:cubicBezTo>
                    <a:pt x="46" y="22"/>
                    <a:pt x="54" y="28"/>
                    <a:pt x="56" y="36"/>
                  </a:cubicBezTo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8478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Social Sc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26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3312000" y="2335988"/>
            <a:ext cx="2843213" cy="485769"/>
            <a:chOff x="2742562" y="2636845"/>
            <a:chExt cx="2843213" cy="485769"/>
          </a:xfrm>
        </p:grpSpPr>
        <p:sp>
          <p:nvSpPr>
            <p:cNvPr id="32" name="Freeform 6"/>
            <p:cNvSpPr>
              <a:spLocks noEditPoints="1"/>
            </p:cNvSpPr>
            <p:nvPr userDrawn="1"/>
          </p:nvSpPr>
          <p:spPr bwMode="auto">
            <a:xfrm>
              <a:off x="2742562" y="2636845"/>
              <a:ext cx="2843213" cy="188913"/>
            </a:xfrm>
            <a:custGeom>
              <a:avLst/>
              <a:gdLst>
                <a:gd name="T0" fmla="*/ 1657 w 1682"/>
                <a:gd name="T1" fmla="*/ 63 h 111"/>
                <a:gd name="T2" fmla="*/ 1652 w 1682"/>
                <a:gd name="T3" fmla="*/ 31 h 111"/>
                <a:gd name="T4" fmla="*/ 1631 w 1682"/>
                <a:gd name="T5" fmla="*/ 85 h 111"/>
                <a:gd name="T6" fmla="*/ 1578 w 1682"/>
                <a:gd name="T7" fmla="*/ 31 h 111"/>
                <a:gd name="T8" fmla="*/ 1578 w 1682"/>
                <a:gd name="T9" fmla="*/ 97 h 111"/>
                <a:gd name="T10" fmla="*/ 1531 w 1682"/>
                <a:gd name="T11" fmla="*/ 86 h 111"/>
                <a:gd name="T12" fmla="*/ 1517 w 1682"/>
                <a:gd name="T13" fmla="*/ 60 h 111"/>
                <a:gd name="T14" fmla="*/ 1531 w 1682"/>
                <a:gd name="T15" fmla="*/ 86 h 111"/>
                <a:gd name="T16" fmla="*/ 1379 w 1682"/>
                <a:gd name="T17" fmla="*/ 33 h 111"/>
                <a:gd name="T18" fmla="*/ 1415 w 1682"/>
                <a:gd name="T19" fmla="*/ 44 h 111"/>
                <a:gd name="T20" fmla="*/ 1418 w 1682"/>
                <a:gd name="T21" fmla="*/ 31 h 111"/>
                <a:gd name="T22" fmla="*/ 1330 w 1682"/>
                <a:gd name="T23" fmla="*/ 31 h 111"/>
                <a:gd name="T24" fmla="*/ 1330 w 1682"/>
                <a:gd name="T25" fmla="*/ 97 h 111"/>
                <a:gd name="T26" fmla="*/ 1278 w 1682"/>
                <a:gd name="T27" fmla="*/ 33 h 111"/>
                <a:gd name="T28" fmla="*/ 1280 w 1682"/>
                <a:gd name="T29" fmla="*/ 10 h 111"/>
                <a:gd name="T30" fmla="*/ 1247 w 1682"/>
                <a:gd name="T31" fmla="*/ 86 h 111"/>
                <a:gd name="T32" fmla="*/ 1233 w 1682"/>
                <a:gd name="T33" fmla="*/ 60 h 111"/>
                <a:gd name="T34" fmla="*/ 1247 w 1682"/>
                <a:gd name="T35" fmla="*/ 86 h 111"/>
                <a:gd name="T36" fmla="*/ 1126 w 1682"/>
                <a:gd name="T37" fmla="*/ 64 h 111"/>
                <a:gd name="T38" fmla="*/ 1131 w 1682"/>
                <a:gd name="T39" fmla="*/ 111 h 111"/>
                <a:gd name="T40" fmla="*/ 1150 w 1682"/>
                <a:gd name="T41" fmla="*/ 36 h 111"/>
                <a:gd name="T42" fmla="*/ 1046 w 1682"/>
                <a:gd name="T43" fmla="*/ 109 h 111"/>
                <a:gd name="T44" fmla="*/ 993 w 1682"/>
                <a:gd name="T45" fmla="*/ 79 h 111"/>
                <a:gd name="T46" fmla="*/ 948 w 1682"/>
                <a:gd name="T47" fmla="*/ 51 h 111"/>
                <a:gd name="T48" fmla="*/ 945 w 1682"/>
                <a:gd name="T49" fmla="*/ 88 h 111"/>
                <a:gd name="T50" fmla="*/ 1017 w 1682"/>
                <a:gd name="T51" fmla="*/ 109 h 111"/>
                <a:gd name="T52" fmla="*/ 914 w 1682"/>
                <a:gd name="T53" fmla="*/ 109 h 111"/>
                <a:gd name="T54" fmla="*/ 912 w 1682"/>
                <a:gd name="T55" fmla="*/ 10 h 111"/>
                <a:gd name="T56" fmla="*/ 866 w 1682"/>
                <a:gd name="T57" fmla="*/ 97 h 111"/>
                <a:gd name="T58" fmla="*/ 866 w 1682"/>
                <a:gd name="T59" fmla="*/ 31 h 111"/>
                <a:gd name="T60" fmla="*/ 780 w 1682"/>
                <a:gd name="T61" fmla="*/ 97 h 111"/>
                <a:gd name="T62" fmla="*/ 780 w 1682"/>
                <a:gd name="T63" fmla="*/ 31 h 111"/>
                <a:gd name="T64" fmla="*/ 731 w 1682"/>
                <a:gd name="T65" fmla="*/ 28 h 111"/>
                <a:gd name="T66" fmla="*/ 698 w 1682"/>
                <a:gd name="T67" fmla="*/ 96 h 111"/>
                <a:gd name="T68" fmla="*/ 702 w 1682"/>
                <a:gd name="T69" fmla="*/ 51 h 111"/>
                <a:gd name="T70" fmla="*/ 623 w 1682"/>
                <a:gd name="T71" fmla="*/ 16 h 111"/>
                <a:gd name="T72" fmla="*/ 572 w 1682"/>
                <a:gd name="T73" fmla="*/ 33 h 111"/>
                <a:gd name="T74" fmla="*/ 599 w 1682"/>
                <a:gd name="T75" fmla="*/ 45 h 111"/>
                <a:gd name="T76" fmla="*/ 613 w 1682"/>
                <a:gd name="T77" fmla="*/ 15 h 111"/>
                <a:gd name="T78" fmla="*/ 548 w 1682"/>
                <a:gd name="T79" fmla="*/ 70 h 111"/>
                <a:gd name="T80" fmla="*/ 563 w 1682"/>
                <a:gd name="T81" fmla="*/ 70 h 111"/>
                <a:gd name="T82" fmla="*/ 440 w 1682"/>
                <a:gd name="T83" fmla="*/ 109 h 111"/>
                <a:gd name="T84" fmla="*/ 394 w 1682"/>
                <a:gd name="T85" fmla="*/ 70 h 111"/>
                <a:gd name="T86" fmla="*/ 409 w 1682"/>
                <a:gd name="T87" fmla="*/ 70 h 111"/>
                <a:gd name="T88" fmla="*/ 309 w 1682"/>
                <a:gd name="T89" fmla="*/ 70 h 111"/>
                <a:gd name="T90" fmla="*/ 324 w 1682"/>
                <a:gd name="T91" fmla="*/ 70 h 111"/>
                <a:gd name="T92" fmla="*/ 169 w 1682"/>
                <a:gd name="T93" fmla="*/ 4 h 111"/>
                <a:gd name="T94" fmla="*/ 204 w 1682"/>
                <a:gd name="T95" fmla="*/ 44 h 111"/>
                <a:gd name="T96" fmla="*/ 208 w 1682"/>
                <a:gd name="T97" fmla="*/ 31 h 111"/>
                <a:gd name="T98" fmla="*/ 120 w 1682"/>
                <a:gd name="T99" fmla="*/ 44 h 111"/>
                <a:gd name="T100" fmla="*/ 120 w 1682"/>
                <a:gd name="T101" fmla="*/ 110 h 111"/>
                <a:gd name="T102" fmla="*/ 4 w 1682"/>
                <a:gd name="T103" fmla="*/ 35 h 111"/>
                <a:gd name="T104" fmla="*/ 0 w 1682"/>
                <a:gd name="T105" fmla="*/ 88 h 111"/>
                <a:gd name="T106" fmla="*/ 36 w 1682"/>
                <a:gd name="T107" fmla="*/ 2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82" h="111">
                  <a:moveTo>
                    <a:pt x="1631" y="85"/>
                  </a:moveTo>
                  <a:cubicBezTo>
                    <a:pt x="1622" y="95"/>
                    <a:pt x="1622" y="95"/>
                    <a:pt x="1622" y="95"/>
                  </a:cubicBezTo>
                  <a:cubicBezTo>
                    <a:pt x="1627" y="103"/>
                    <a:pt x="1637" y="110"/>
                    <a:pt x="1653" y="110"/>
                  </a:cubicBezTo>
                  <a:cubicBezTo>
                    <a:pt x="1670" y="110"/>
                    <a:pt x="1682" y="101"/>
                    <a:pt x="1682" y="86"/>
                  </a:cubicBezTo>
                  <a:cubicBezTo>
                    <a:pt x="1682" y="72"/>
                    <a:pt x="1670" y="67"/>
                    <a:pt x="1657" y="63"/>
                  </a:cubicBezTo>
                  <a:cubicBezTo>
                    <a:pt x="1647" y="61"/>
                    <a:pt x="1640" y="58"/>
                    <a:pt x="1640" y="52"/>
                  </a:cubicBezTo>
                  <a:cubicBezTo>
                    <a:pt x="1640" y="47"/>
                    <a:pt x="1644" y="43"/>
                    <a:pt x="1652" y="43"/>
                  </a:cubicBezTo>
                  <a:cubicBezTo>
                    <a:pt x="1661" y="43"/>
                    <a:pt x="1669" y="48"/>
                    <a:pt x="1673" y="54"/>
                  </a:cubicBezTo>
                  <a:cubicBezTo>
                    <a:pt x="1681" y="43"/>
                    <a:pt x="1681" y="43"/>
                    <a:pt x="1681" y="43"/>
                  </a:cubicBezTo>
                  <a:cubicBezTo>
                    <a:pt x="1674" y="36"/>
                    <a:pt x="1665" y="31"/>
                    <a:pt x="1652" y="31"/>
                  </a:cubicBezTo>
                  <a:cubicBezTo>
                    <a:pt x="1636" y="31"/>
                    <a:pt x="1625" y="39"/>
                    <a:pt x="1625" y="53"/>
                  </a:cubicBezTo>
                  <a:cubicBezTo>
                    <a:pt x="1625" y="67"/>
                    <a:pt x="1637" y="72"/>
                    <a:pt x="1651" y="76"/>
                  </a:cubicBezTo>
                  <a:cubicBezTo>
                    <a:pt x="1661" y="78"/>
                    <a:pt x="1667" y="82"/>
                    <a:pt x="1667" y="88"/>
                  </a:cubicBezTo>
                  <a:cubicBezTo>
                    <a:pt x="1667" y="94"/>
                    <a:pt x="1662" y="98"/>
                    <a:pt x="1653" y="98"/>
                  </a:cubicBezTo>
                  <a:cubicBezTo>
                    <a:pt x="1642" y="98"/>
                    <a:pt x="1635" y="92"/>
                    <a:pt x="1631" y="85"/>
                  </a:cubicBezTo>
                  <a:moveTo>
                    <a:pt x="1578" y="44"/>
                  </a:moveTo>
                  <a:cubicBezTo>
                    <a:pt x="1589" y="44"/>
                    <a:pt x="1595" y="51"/>
                    <a:pt x="1596" y="62"/>
                  </a:cubicBezTo>
                  <a:cubicBezTo>
                    <a:pt x="1558" y="62"/>
                    <a:pt x="1558" y="62"/>
                    <a:pt x="1558" y="62"/>
                  </a:cubicBezTo>
                  <a:cubicBezTo>
                    <a:pt x="1560" y="50"/>
                    <a:pt x="1568" y="44"/>
                    <a:pt x="1578" y="44"/>
                  </a:cubicBezTo>
                  <a:moveTo>
                    <a:pt x="1578" y="31"/>
                  </a:moveTo>
                  <a:cubicBezTo>
                    <a:pt x="1557" y="31"/>
                    <a:pt x="1542" y="47"/>
                    <a:pt x="1542" y="70"/>
                  </a:cubicBezTo>
                  <a:cubicBezTo>
                    <a:pt x="1542" y="95"/>
                    <a:pt x="1557" y="110"/>
                    <a:pt x="1579" y="110"/>
                  </a:cubicBezTo>
                  <a:cubicBezTo>
                    <a:pt x="1594" y="110"/>
                    <a:pt x="1606" y="101"/>
                    <a:pt x="1610" y="90"/>
                  </a:cubicBezTo>
                  <a:cubicBezTo>
                    <a:pt x="1598" y="83"/>
                    <a:pt x="1598" y="83"/>
                    <a:pt x="1598" y="83"/>
                  </a:cubicBezTo>
                  <a:cubicBezTo>
                    <a:pt x="1594" y="93"/>
                    <a:pt x="1587" y="97"/>
                    <a:pt x="1578" y="97"/>
                  </a:cubicBezTo>
                  <a:cubicBezTo>
                    <a:pt x="1567" y="97"/>
                    <a:pt x="1558" y="88"/>
                    <a:pt x="1557" y="72"/>
                  </a:cubicBezTo>
                  <a:cubicBezTo>
                    <a:pt x="1611" y="72"/>
                    <a:pt x="1611" y="72"/>
                    <a:pt x="1611" y="72"/>
                  </a:cubicBezTo>
                  <a:cubicBezTo>
                    <a:pt x="1611" y="69"/>
                    <a:pt x="1611" y="69"/>
                    <a:pt x="1611" y="69"/>
                  </a:cubicBezTo>
                  <a:cubicBezTo>
                    <a:pt x="1612" y="48"/>
                    <a:pt x="1600" y="31"/>
                    <a:pt x="1578" y="31"/>
                  </a:cubicBezTo>
                  <a:moveTo>
                    <a:pt x="1531" y="86"/>
                  </a:moveTo>
                  <a:cubicBezTo>
                    <a:pt x="1517" y="81"/>
                    <a:pt x="1517" y="81"/>
                    <a:pt x="1517" y="81"/>
                  </a:cubicBezTo>
                  <a:cubicBezTo>
                    <a:pt x="1515" y="91"/>
                    <a:pt x="1506" y="97"/>
                    <a:pt x="1498" y="97"/>
                  </a:cubicBezTo>
                  <a:cubicBezTo>
                    <a:pt x="1484" y="97"/>
                    <a:pt x="1476" y="87"/>
                    <a:pt x="1476" y="70"/>
                  </a:cubicBezTo>
                  <a:cubicBezTo>
                    <a:pt x="1476" y="54"/>
                    <a:pt x="1484" y="44"/>
                    <a:pt x="1498" y="44"/>
                  </a:cubicBezTo>
                  <a:cubicBezTo>
                    <a:pt x="1506" y="44"/>
                    <a:pt x="1515" y="50"/>
                    <a:pt x="1517" y="60"/>
                  </a:cubicBezTo>
                  <a:cubicBezTo>
                    <a:pt x="1531" y="55"/>
                    <a:pt x="1531" y="55"/>
                    <a:pt x="1531" y="55"/>
                  </a:cubicBezTo>
                  <a:cubicBezTo>
                    <a:pt x="1527" y="40"/>
                    <a:pt x="1514" y="31"/>
                    <a:pt x="1498" y="31"/>
                  </a:cubicBezTo>
                  <a:cubicBezTo>
                    <a:pt x="1475" y="31"/>
                    <a:pt x="1461" y="47"/>
                    <a:pt x="1461" y="70"/>
                  </a:cubicBezTo>
                  <a:cubicBezTo>
                    <a:pt x="1461" y="95"/>
                    <a:pt x="1476" y="110"/>
                    <a:pt x="1498" y="110"/>
                  </a:cubicBezTo>
                  <a:cubicBezTo>
                    <a:pt x="1514" y="110"/>
                    <a:pt x="1527" y="101"/>
                    <a:pt x="1531" y="86"/>
                  </a:cubicBezTo>
                  <a:moveTo>
                    <a:pt x="1418" y="31"/>
                  </a:moveTo>
                  <a:cubicBezTo>
                    <a:pt x="1408" y="31"/>
                    <a:pt x="1399" y="36"/>
                    <a:pt x="1395" y="43"/>
                  </a:cubicBezTo>
                  <a:cubicBezTo>
                    <a:pt x="1394" y="43"/>
                    <a:pt x="1394" y="43"/>
                    <a:pt x="1394" y="43"/>
                  </a:cubicBezTo>
                  <a:cubicBezTo>
                    <a:pt x="1393" y="33"/>
                    <a:pt x="1393" y="33"/>
                    <a:pt x="1393" y="33"/>
                  </a:cubicBezTo>
                  <a:cubicBezTo>
                    <a:pt x="1379" y="33"/>
                    <a:pt x="1379" y="33"/>
                    <a:pt x="1379" y="33"/>
                  </a:cubicBezTo>
                  <a:cubicBezTo>
                    <a:pt x="1379" y="109"/>
                    <a:pt x="1379" y="109"/>
                    <a:pt x="1379" y="109"/>
                  </a:cubicBezTo>
                  <a:cubicBezTo>
                    <a:pt x="1394" y="109"/>
                    <a:pt x="1394" y="109"/>
                    <a:pt x="1394" y="109"/>
                  </a:cubicBezTo>
                  <a:cubicBezTo>
                    <a:pt x="1394" y="68"/>
                    <a:pt x="1394" y="68"/>
                    <a:pt x="1394" y="68"/>
                  </a:cubicBezTo>
                  <a:cubicBezTo>
                    <a:pt x="1394" y="60"/>
                    <a:pt x="1396" y="55"/>
                    <a:pt x="1399" y="51"/>
                  </a:cubicBezTo>
                  <a:cubicBezTo>
                    <a:pt x="1403" y="47"/>
                    <a:pt x="1409" y="44"/>
                    <a:pt x="1415" y="44"/>
                  </a:cubicBezTo>
                  <a:cubicBezTo>
                    <a:pt x="1424" y="44"/>
                    <a:pt x="1430" y="50"/>
                    <a:pt x="1430" y="63"/>
                  </a:cubicBezTo>
                  <a:cubicBezTo>
                    <a:pt x="1430" y="109"/>
                    <a:pt x="1430" y="109"/>
                    <a:pt x="1430" y="109"/>
                  </a:cubicBezTo>
                  <a:cubicBezTo>
                    <a:pt x="1445" y="109"/>
                    <a:pt x="1445" y="109"/>
                    <a:pt x="1445" y="109"/>
                  </a:cubicBezTo>
                  <a:cubicBezTo>
                    <a:pt x="1445" y="58"/>
                    <a:pt x="1445" y="58"/>
                    <a:pt x="1445" y="58"/>
                  </a:cubicBezTo>
                  <a:cubicBezTo>
                    <a:pt x="1445" y="38"/>
                    <a:pt x="1432" y="31"/>
                    <a:pt x="1418" y="31"/>
                  </a:cubicBezTo>
                  <a:moveTo>
                    <a:pt x="1329" y="44"/>
                  </a:moveTo>
                  <a:cubicBezTo>
                    <a:pt x="1340" y="44"/>
                    <a:pt x="1347" y="51"/>
                    <a:pt x="1348" y="62"/>
                  </a:cubicBezTo>
                  <a:cubicBezTo>
                    <a:pt x="1309" y="62"/>
                    <a:pt x="1309" y="62"/>
                    <a:pt x="1309" y="62"/>
                  </a:cubicBezTo>
                  <a:cubicBezTo>
                    <a:pt x="1311" y="50"/>
                    <a:pt x="1319" y="44"/>
                    <a:pt x="1329" y="44"/>
                  </a:cubicBezTo>
                  <a:moveTo>
                    <a:pt x="1330" y="31"/>
                  </a:moveTo>
                  <a:cubicBezTo>
                    <a:pt x="1308" y="31"/>
                    <a:pt x="1294" y="47"/>
                    <a:pt x="1294" y="70"/>
                  </a:cubicBezTo>
                  <a:cubicBezTo>
                    <a:pt x="1294" y="95"/>
                    <a:pt x="1309" y="110"/>
                    <a:pt x="1330" y="110"/>
                  </a:cubicBezTo>
                  <a:cubicBezTo>
                    <a:pt x="1345" y="110"/>
                    <a:pt x="1357" y="101"/>
                    <a:pt x="1361" y="90"/>
                  </a:cubicBezTo>
                  <a:cubicBezTo>
                    <a:pt x="1349" y="83"/>
                    <a:pt x="1349" y="83"/>
                    <a:pt x="1349" y="83"/>
                  </a:cubicBezTo>
                  <a:cubicBezTo>
                    <a:pt x="1346" y="93"/>
                    <a:pt x="1339" y="97"/>
                    <a:pt x="1330" y="97"/>
                  </a:cubicBezTo>
                  <a:cubicBezTo>
                    <a:pt x="1318" y="97"/>
                    <a:pt x="1309" y="88"/>
                    <a:pt x="1309" y="72"/>
                  </a:cubicBezTo>
                  <a:cubicBezTo>
                    <a:pt x="1363" y="72"/>
                    <a:pt x="1363" y="72"/>
                    <a:pt x="1363" y="72"/>
                  </a:cubicBezTo>
                  <a:cubicBezTo>
                    <a:pt x="1363" y="69"/>
                    <a:pt x="1363" y="69"/>
                    <a:pt x="1363" y="69"/>
                  </a:cubicBezTo>
                  <a:cubicBezTo>
                    <a:pt x="1363" y="48"/>
                    <a:pt x="1351" y="31"/>
                    <a:pt x="1330" y="31"/>
                  </a:cubicBezTo>
                  <a:moveTo>
                    <a:pt x="1278" y="33"/>
                  </a:moveTo>
                  <a:cubicBezTo>
                    <a:pt x="1262" y="33"/>
                    <a:pt x="1262" y="33"/>
                    <a:pt x="1262" y="33"/>
                  </a:cubicBezTo>
                  <a:cubicBezTo>
                    <a:pt x="1262" y="109"/>
                    <a:pt x="1262" y="109"/>
                    <a:pt x="1262" y="109"/>
                  </a:cubicBezTo>
                  <a:cubicBezTo>
                    <a:pt x="1278" y="109"/>
                    <a:pt x="1278" y="109"/>
                    <a:pt x="1278" y="109"/>
                  </a:cubicBezTo>
                  <a:lnTo>
                    <a:pt x="1278" y="33"/>
                  </a:lnTo>
                  <a:close/>
                  <a:moveTo>
                    <a:pt x="1280" y="10"/>
                  </a:moveTo>
                  <a:cubicBezTo>
                    <a:pt x="1280" y="4"/>
                    <a:pt x="1276" y="0"/>
                    <a:pt x="1270" y="0"/>
                  </a:cubicBezTo>
                  <a:cubicBezTo>
                    <a:pt x="1265" y="0"/>
                    <a:pt x="1260" y="4"/>
                    <a:pt x="1260" y="10"/>
                  </a:cubicBezTo>
                  <a:cubicBezTo>
                    <a:pt x="1260" y="16"/>
                    <a:pt x="1265" y="20"/>
                    <a:pt x="1270" y="20"/>
                  </a:cubicBezTo>
                  <a:cubicBezTo>
                    <a:pt x="1276" y="20"/>
                    <a:pt x="1280" y="16"/>
                    <a:pt x="1280" y="10"/>
                  </a:cubicBezTo>
                  <a:moveTo>
                    <a:pt x="1247" y="86"/>
                  </a:moveTo>
                  <a:cubicBezTo>
                    <a:pt x="1233" y="81"/>
                    <a:pt x="1233" y="81"/>
                    <a:pt x="1233" y="81"/>
                  </a:cubicBezTo>
                  <a:cubicBezTo>
                    <a:pt x="1231" y="91"/>
                    <a:pt x="1222" y="97"/>
                    <a:pt x="1214" y="97"/>
                  </a:cubicBezTo>
                  <a:cubicBezTo>
                    <a:pt x="1200" y="97"/>
                    <a:pt x="1192" y="87"/>
                    <a:pt x="1192" y="70"/>
                  </a:cubicBezTo>
                  <a:cubicBezTo>
                    <a:pt x="1192" y="54"/>
                    <a:pt x="1200" y="44"/>
                    <a:pt x="1214" y="44"/>
                  </a:cubicBezTo>
                  <a:cubicBezTo>
                    <a:pt x="1222" y="44"/>
                    <a:pt x="1231" y="50"/>
                    <a:pt x="1233" y="60"/>
                  </a:cubicBezTo>
                  <a:cubicBezTo>
                    <a:pt x="1247" y="55"/>
                    <a:pt x="1247" y="55"/>
                    <a:pt x="1247" y="55"/>
                  </a:cubicBezTo>
                  <a:cubicBezTo>
                    <a:pt x="1243" y="40"/>
                    <a:pt x="1230" y="31"/>
                    <a:pt x="1214" y="31"/>
                  </a:cubicBezTo>
                  <a:cubicBezTo>
                    <a:pt x="1191" y="31"/>
                    <a:pt x="1177" y="47"/>
                    <a:pt x="1177" y="70"/>
                  </a:cubicBezTo>
                  <a:cubicBezTo>
                    <a:pt x="1177" y="95"/>
                    <a:pt x="1192" y="110"/>
                    <a:pt x="1214" y="110"/>
                  </a:cubicBezTo>
                  <a:cubicBezTo>
                    <a:pt x="1230" y="110"/>
                    <a:pt x="1243" y="101"/>
                    <a:pt x="1247" y="86"/>
                  </a:cubicBezTo>
                  <a:moveTo>
                    <a:pt x="1150" y="36"/>
                  </a:moveTo>
                  <a:cubicBezTo>
                    <a:pt x="1164" y="28"/>
                    <a:pt x="1164" y="28"/>
                    <a:pt x="1164" y="28"/>
                  </a:cubicBezTo>
                  <a:cubicBezTo>
                    <a:pt x="1160" y="16"/>
                    <a:pt x="1148" y="8"/>
                    <a:pt x="1131" y="8"/>
                  </a:cubicBezTo>
                  <a:cubicBezTo>
                    <a:pt x="1112" y="8"/>
                    <a:pt x="1098" y="20"/>
                    <a:pt x="1098" y="35"/>
                  </a:cubicBezTo>
                  <a:cubicBezTo>
                    <a:pt x="1098" y="49"/>
                    <a:pt x="1107" y="58"/>
                    <a:pt x="1126" y="64"/>
                  </a:cubicBezTo>
                  <a:cubicBezTo>
                    <a:pt x="1143" y="70"/>
                    <a:pt x="1150" y="73"/>
                    <a:pt x="1150" y="82"/>
                  </a:cubicBezTo>
                  <a:cubicBezTo>
                    <a:pt x="1150" y="91"/>
                    <a:pt x="1142" y="96"/>
                    <a:pt x="1131" y="96"/>
                  </a:cubicBezTo>
                  <a:cubicBezTo>
                    <a:pt x="1120" y="96"/>
                    <a:pt x="1112" y="91"/>
                    <a:pt x="1107" y="80"/>
                  </a:cubicBezTo>
                  <a:cubicBezTo>
                    <a:pt x="1094" y="88"/>
                    <a:pt x="1094" y="88"/>
                    <a:pt x="1094" y="88"/>
                  </a:cubicBezTo>
                  <a:cubicBezTo>
                    <a:pt x="1101" y="103"/>
                    <a:pt x="1113" y="111"/>
                    <a:pt x="1131" y="111"/>
                  </a:cubicBezTo>
                  <a:cubicBezTo>
                    <a:pt x="1151" y="111"/>
                    <a:pt x="1166" y="99"/>
                    <a:pt x="1166" y="80"/>
                  </a:cubicBezTo>
                  <a:cubicBezTo>
                    <a:pt x="1166" y="65"/>
                    <a:pt x="1155" y="58"/>
                    <a:pt x="1135" y="51"/>
                  </a:cubicBezTo>
                  <a:cubicBezTo>
                    <a:pt x="1122" y="47"/>
                    <a:pt x="1114" y="43"/>
                    <a:pt x="1114" y="34"/>
                  </a:cubicBezTo>
                  <a:cubicBezTo>
                    <a:pt x="1114" y="28"/>
                    <a:pt x="1120" y="22"/>
                    <a:pt x="1130" y="22"/>
                  </a:cubicBezTo>
                  <a:cubicBezTo>
                    <a:pt x="1140" y="22"/>
                    <a:pt x="1148" y="28"/>
                    <a:pt x="1150" y="36"/>
                  </a:cubicBezTo>
                  <a:moveTo>
                    <a:pt x="1046" y="109"/>
                  </a:moveTo>
                  <a:cubicBezTo>
                    <a:pt x="1046" y="2"/>
                    <a:pt x="1046" y="2"/>
                    <a:pt x="1046" y="2"/>
                  </a:cubicBezTo>
                  <a:cubicBezTo>
                    <a:pt x="1031" y="4"/>
                    <a:pt x="1031" y="4"/>
                    <a:pt x="1031" y="4"/>
                  </a:cubicBezTo>
                  <a:cubicBezTo>
                    <a:pt x="1031" y="109"/>
                    <a:pt x="1031" y="109"/>
                    <a:pt x="1031" y="109"/>
                  </a:cubicBezTo>
                  <a:lnTo>
                    <a:pt x="1046" y="109"/>
                  </a:lnTo>
                  <a:close/>
                  <a:moveTo>
                    <a:pt x="973" y="98"/>
                  </a:moveTo>
                  <a:cubicBezTo>
                    <a:pt x="965" y="98"/>
                    <a:pt x="961" y="94"/>
                    <a:pt x="961" y="88"/>
                  </a:cubicBezTo>
                  <a:cubicBezTo>
                    <a:pt x="961" y="80"/>
                    <a:pt x="965" y="77"/>
                    <a:pt x="977" y="75"/>
                  </a:cubicBezTo>
                  <a:cubicBezTo>
                    <a:pt x="993" y="73"/>
                    <a:pt x="993" y="73"/>
                    <a:pt x="993" y="73"/>
                  </a:cubicBezTo>
                  <a:cubicBezTo>
                    <a:pt x="993" y="79"/>
                    <a:pt x="993" y="79"/>
                    <a:pt x="993" y="79"/>
                  </a:cubicBezTo>
                  <a:cubicBezTo>
                    <a:pt x="993" y="92"/>
                    <a:pt x="982" y="98"/>
                    <a:pt x="973" y="98"/>
                  </a:cubicBezTo>
                  <a:moveTo>
                    <a:pt x="1008" y="98"/>
                  </a:moveTo>
                  <a:cubicBezTo>
                    <a:pt x="1008" y="60"/>
                    <a:pt x="1008" y="60"/>
                    <a:pt x="1008" y="60"/>
                  </a:cubicBezTo>
                  <a:cubicBezTo>
                    <a:pt x="1008" y="38"/>
                    <a:pt x="995" y="31"/>
                    <a:pt x="979" y="31"/>
                  </a:cubicBezTo>
                  <a:cubicBezTo>
                    <a:pt x="964" y="31"/>
                    <a:pt x="953" y="38"/>
                    <a:pt x="948" y="51"/>
                  </a:cubicBezTo>
                  <a:cubicBezTo>
                    <a:pt x="961" y="56"/>
                    <a:pt x="961" y="56"/>
                    <a:pt x="961" y="56"/>
                  </a:cubicBezTo>
                  <a:cubicBezTo>
                    <a:pt x="963" y="49"/>
                    <a:pt x="968" y="44"/>
                    <a:pt x="978" y="44"/>
                  </a:cubicBezTo>
                  <a:cubicBezTo>
                    <a:pt x="989" y="44"/>
                    <a:pt x="993" y="50"/>
                    <a:pt x="993" y="62"/>
                  </a:cubicBezTo>
                  <a:cubicBezTo>
                    <a:pt x="973" y="65"/>
                    <a:pt x="973" y="65"/>
                    <a:pt x="973" y="65"/>
                  </a:cubicBezTo>
                  <a:cubicBezTo>
                    <a:pt x="955" y="68"/>
                    <a:pt x="945" y="75"/>
                    <a:pt x="945" y="88"/>
                  </a:cubicBezTo>
                  <a:cubicBezTo>
                    <a:pt x="945" y="102"/>
                    <a:pt x="956" y="110"/>
                    <a:pt x="970" y="110"/>
                  </a:cubicBezTo>
                  <a:cubicBezTo>
                    <a:pt x="982" y="110"/>
                    <a:pt x="991" y="105"/>
                    <a:pt x="995" y="98"/>
                  </a:cubicBezTo>
                  <a:cubicBezTo>
                    <a:pt x="996" y="98"/>
                    <a:pt x="996" y="98"/>
                    <a:pt x="996" y="98"/>
                  </a:cubicBezTo>
                  <a:cubicBezTo>
                    <a:pt x="997" y="109"/>
                    <a:pt x="997" y="109"/>
                    <a:pt x="997" y="109"/>
                  </a:cubicBezTo>
                  <a:cubicBezTo>
                    <a:pt x="1017" y="109"/>
                    <a:pt x="1017" y="109"/>
                    <a:pt x="1017" y="109"/>
                  </a:cubicBezTo>
                  <a:cubicBezTo>
                    <a:pt x="1017" y="98"/>
                    <a:pt x="1017" y="98"/>
                    <a:pt x="1017" y="98"/>
                  </a:cubicBezTo>
                  <a:lnTo>
                    <a:pt x="1008" y="98"/>
                  </a:lnTo>
                  <a:close/>
                  <a:moveTo>
                    <a:pt x="929" y="33"/>
                  </a:moveTo>
                  <a:cubicBezTo>
                    <a:pt x="914" y="33"/>
                    <a:pt x="914" y="33"/>
                    <a:pt x="914" y="33"/>
                  </a:cubicBezTo>
                  <a:cubicBezTo>
                    <a:pt x="914" y="109"/>
                    <a:pt x="914" y="109"/>
                    <a:pt x="914" y="109"/>
                  </a:cubicBezTo>
                  <a:cubicBezTo>
                    <a:pt x="929" y="109"/>
                    <a:pt x="929" y="109"/>
                    <a:pt x="929" y="109"/>
                  </a:cubicBezTo>
                  <a:lnTo>
                    <a:pt x="929" y="33"/>
                  </a:lnTo>
                  <a:close/>
                  <a:moveTo>
                    <a:pt x="932" y="10"/>
                  </a:moveTo>
                  <a:cubicBezTo>
                    <a:pt x="932" y="4"/>
                    <a:pt x="927" y="0"/>
                    <a:pt x="922" y="0"/>
                  </a:cubicBezTo>
                  <a:cubicBezTo>
                    <a:pt x="916" y="0"/>
                    <a:pt x="912" y="4"/>
                    <a:pt x="912" y="10"/>
                  </a:cubicBezTo>
                  <a:cubicBezTo>
                    <a:pt x="912" y="16"/>
                    <a:pt x="916" y="20"/>
                    <a:pt x="922" y="20"/>
                  </a:cubicBezTo>
                  <a:cubicBezTo>
                    <a:pt x="927" y="20"/>
                    <a:pt x="932" y="16"/>
                    <a:pt x="932" y="10"/>
                  </a:cubicBezTo>
                  <a:moveTo>
                    <a:pt x="899" y="86"/>
                  </a:moveTo>
                  <a:cubicBezTo>
                    <a:pt x="885" y="81"/>
                    <a:pt x="885" y="81"/>
                    <a:pt x="885" y="81"/>
                  </a:cubicBezTo>
                  <a:cubicBezTo>
                    <a:pt x="883" y="91"/>
                    <a:pt x="874" y="97"/>
                    <a:pt x="866" y="97"/>
                  </a:cubicBezTo>
                  <a:cubicBezTo>
                    <a:pt x="852" y="97"/>
                    <a:pt x="844" y="87"/>
                    <a:pt x="844" y="70"/>
                  </a:cubicBezTo>
                  <a:cubicBezTo>
                    <a:pt x="844" y="54"/>
                    <a:pt x="852" y="44"/>
                    <a:pt x="866" y="44"/>
                  </a:cubicBezTo>
                  <a:cubicBezTo>
                    <a:pt x="874" y="44"/>
                    <a:pt x="882" y="50"/>
                    <a:pt x="885" y="60"/>
                  </a:cubicBezTo>
                  <a:cubicBezTo>
                    <a:pt x="899" y="55"/>
                    <a:pt x="899" y="55"/>
                    <a:pt x="899" y="55"/>
                  </a:cubicBezTo>
                  <a:cubicBezTo>
                    <a:pt x="895" y="40"/>
                    <a:pt x="881" y="31"/>
                    <a:pt x="866" y="31"/>
                  </a:cubicBezTo>
                  <a:cubicBezTo>
                    <a:pt x="843" y="31"/>
                    <a:pt x="828" y="47"/>
                    <a:pt x="828" y="70"/>
                  </a:cubicBezTo>
                  <a:cubicBezTo>
                    <a:pt x="828" y="95"/>
                    <a:pt x="843" y="110"/>
                    <a:pt x="866" y="110"/>
                  </a:cubicBezTo>
                  <a:cubicBezTo>
                    <a:pt x="881" y="110"/>
                    <a:pt x="895" y="101"/>
                    <a:pt x="899" y="86"/>
                  </a:cubicBezTo>
                  <a:moveTo>
                    <a:pt x="802" y="70"/>
                  </a:moveTo>
                  <a:cubicBezTo>
                    <a:pt x="802" y="87"/>
                    <a:pt x="794" y="97"/>
                    <a:pt x="780" y="97"/>
                  </a:cubicBezTo>
                  <a:cubicBezTo>
                    <a:pt x="767" y="97"/>
                    <a:pt x="759" y="87"/>
                    <a:pt x="759" y="70"/>
                  </a:cubicBezTo>
                  <a:cubicBezTo>
                    <a:pt x="759" y="54"/>
                    <a:pt x="767" y="44"/>
                    <a:pt x="780" y="44"/>
                  </a:cubicBezTo>
                  <a:cubicBezTo>
                    <a:pt x="794" y="44"/>
                    <a:pt x="802" y="54"/>
                    <a:pt x="802" y="70"/>
                  </a:cubicBezTo>
                  <a:moveTo>
                    <a:pt x="817" y="70"/>
                  </a:moveTo>
                  <a:cubicBezTo>
                    <a:pt x="817" y="46"/>
                    <a:pt x="802" y="31"/>
                    <a:pt x="780" y="31"/>
                  </a:cubicBezTo>
                  <a:cubicBezTo>
                    <a:pt x="758" y="31"/>
                    <a:pt x="743" y="46"/>
                    <a:pt x="743" y="70"/>
                  </a:cubicBezTo>
                  <a:cubicBezTo>
                    <a:pt x="743" y="95"/>
                    <a:pt x="758" y="110"/>
                    <a:pt x="780" y="110"/>
                  </a:cubicBezTo>
                  <a:cubicBezTo>
                    <a:pt x="802" y="110"/>
                    <a:pt x="817" y="95"/>
                    <a:pt x="817" y="70"/>
                  </a:cubicBezTo>
                  <a:moveTo>
                    <a:pt x="717" y="36"/>
                  </a:moveTo>
                  <a:cubicBezTo>
                    <a:pt x="731" y="28"/>
                    <a:pt x="731" y="28"/>
                    <a:pt x="731" y="28"/>
                  </a:cubicBezTo>
                  <a:cubicBezTo>
                    <a:pt x="727" y="16"/>
                    <a:pt x="715" y="8"/>
                    <a:pt x="698" y="8"/>
                  </a:cubicBezTo>
                  <a:cubicBezTo>
                    <a:pt x="678" y="8"/>
                    <a:pt x="665" y="20"/>
                    <a:pt x="665" y="35"/>
                  </a:cubicBezTo>
                  <a:cubicBezTo>
                    <a:pt x="665" y="49"/>
                    <a:pt x="674" y="58"/>
                    <a:pt x="693" y="64"/>
                  </a:cubicBezTo>
                  <a:cubicBezTo>
                    <a:pt x="709" y="70"/>
                    <a:pt x="717" y="73"/>
                    <a:pt x="717" y="82"/>
                  </a:cubicBezTo>
                  <a:cubicBezTo>
                    <a:pt x="717" y="91"/>
                    <a:pt x="709" y="96"/>
                    <a:pt x="698" y="96"/>
                  </a:cubicBezTo>
                  <a:cubicBezTo>
                    <a:pt x="687" y="96"/>
                    <a:pt x="679" y="91"/>
                    <a:pt x="674" y="80"/>
                  </a:cubicBezTo>
                  <a:cubicBezTo>
                    <a:pt x="661" y="88"/>
                    <a:pt x="661" y="88"/>
                    <a:pt x="661" y="88"/>
                  </a:cubicBezTo>
                  <a:cubicBezTo>
                    <a:pt x="667" y="103"/>
                    <a:pt x="680" y="111"/>
                    <a:pt x="698" y="111"/>
                  </a:cubicBezTo>
                  <a:cubicBezTo>
                    <a:pt x="718" y="111"/>
                    <a:pt x="733" y="99"/>
                    <a:pt x="733" y="80"/>
                  </a:cubicBezTo>
                  <a:cubicBezTo>
                    <a:pt x="733" y="65"/>
                    <a:pt x="721" y="58"/>
                    <a:pt x="702" y="51"/>
                  </a:cubicBezTo>
                  <a:cubicBezTo>
                    <a:pt x="689" y="47"/>
                    <a:pt x="681" y="43"/>
                    <a:pt x="681" y="34"/>
                  </a:cubicBezTo>
                  <a:cubicBezTo>
                    <a:pt x="681" y="28"/>
                    <a:pt x="686" y="22"/>
                    <a:pt x="697" y="22"/>
                  </a:cubicBezTo>
                  <a:cubicBezTo>
                    <a:pt x="707" y="22"/>
                    <a:pt x="715" y="28"/>
                    <a:pt x="717" y="36"/>
                  </a:cubicBezTo>
                  <a:moveTo>
                    <a:pt x="613" y="15"/>
                  </a:moveTo>
                  <a:cubicBezTo>
                    <a:pt x="617" y="15"/>
                    <a:pt x="620" y="15"/>
                    <a:pt x="623" y="16"/>
                  </a:cubicBezTo>
                  <a:cubicBezTo>
                    <a:pt x="623" y="2"/>
                    <a:pt x="623" y="2"/>
                    <a:pt x="623" y="2"/>
                  </a:cubicBezTo>
                  <a:cubicBezTo>
                    <a:pt x="620" y="1"/>
                    <a:pt x="617" y="1"/>
                    <a:pt x="612" y="1"/>
                  </a:cubicBezTo>
                  <a:cubicBezTo>
                    <a:pt x="599" y="1"/>
                    <a:pt x="584" y="7"/>
                    <a:pt x="584" y="29"/>
                  </a:cubicBezTo>
                  <a:cubicBezTo>
                    <a:pt x="584" y="33"/>
                    <a:pt x="584" y="33"/>
                    <a:pt x="584" y="33"/>
                  </a:cubicBezTo>
                  <a:cubicBezTo>
                    <a:pt x="572" y="33"/>
                    <a:pt x="572" y="33"/>
                    <a:pt x="572" y="33"/>
                  </a:cubicBezTo>
                  <a:cubicBezTo>
                    <a:pt x="572" y="45"/>
                    <a:pt x="572" y="45"/>
                    <a:pt x="572" y="45"/>
                  </a:cubicBezTo>
                  <a:cubicBezTo>
                    <a:pt x="584" y="45"/>
                    <a:pt x="584" y="45"/>
                    <a:pt x="584" y="45"/>
                  </a:cubicBezTo>
                  <a:cubicBezTo>
                    <a:pt x="584" y="109"/>
                    <a:pt x="584" y="109"/>
                    <a:pt x="584" y="109"/>
                  </a:cubicBezTo>
                  <a:cubicBezTo>
                    <a:pt x="599" y="109"/>
                    <a:pt x="599" y="109"/>
                    <a:pt x="599" y="109"/>
                  </a:cubicBezTo>
                  <a:cubicBezTo>
                    <a:pt x="599" y="45"/>
                    <a:pt x="599" y="45"/>
                    <a:pt x="599" y="45"/>
                  </a:cubicBezTo>
                  <a:cubicBezTo>
                    <a:pt x="620" y="45"/>
                    <a:pt x="620" y="45"/>
                    <a:pt x="620" y="45"/>
                  </a:cubicBezTo>
                  <a:cubicBezTo>
                    <a:pt x="620" y="33"/>
                    <a:pt x="620" y="33"/>
                    <a:pt x="620" y="3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99" y="31"/>
                    <a:pt x="599" y="31"/>
                    <a:pt x="599" y="31"/>
                  </a:cubicBezTo>
                  <a:cubicBezTo>
                    <a:pt x="599" y="20"/>
                    <a:pt x="604" y="15"/>
                    <a:pt x="613" y="15"/>
                  </a:cubicBezTo>
                  <a:moveTo>
                    <a:pt x="548" y="70"/>
                  </a:moveTo>
                  <a:cubicBezTo>
                    <a:pt x="548" y="87"/>
                    <a:pt x="540" y="97"/>
                    <a:pt x="526" y="97"/>
                  </a:cubicBezTo>
                  <a:cubicBezTo>
                    <a:pt x="513" y="97"/>
                    <a:pt x="505" y="87"/>
                    <a:pt x="505" y="70"/>
                  </a:cubicBezTo>
                  <a:cubicBezTo>
                    <a:pt x="505" y="54"/>
                    <a:pt x="513" y="44"/>
                    <a:pt x="526" y="44"/>
                  </a:cubicBezTo>
                  <a:cubicBezTo>
                    <a:pt x="540" y="44"/>
                    <a:pt x="548" y="54"/>
                    <a:pt x="548" y="70"/>
                  </a:cubicBezTo>
                  <a:moveTo>
                    <a:pt x="563" y="70"/>
                  </a:moveTo>
                  <a:cubicBezTo>
                    <a:pt x="563" y="46"/>
                    <a:pt x="548" y="31"/>
                    <a:pt x="526" y="31"/>
                  </a:cubicBezTo>
                  <a:cubicBezTo>
                    <a:pt x="504" y="31"/>
                    <a:pt x="489" y="46"/>
                    <a:pt x="489" y="70"/>
                  </a:cubicBezTo>
                  <a:cubicBezTo>
                    <a:pt x="489" y="95"/>
                    <a:pt x="504" y="110"/>
                    <a:pt x="526" y="110"/>
                  </a:cubicBezTo>
                  <a:cubicBezTo>
                    <a:pt x="548" y="110"/>
                    <a:pt x="563" y="95"/>
                    <a:pt x="563" y="70"/>
                  </a:cubicBezTo>
                  <a:moveTo>
                    <a:pt x="440" y="109"/>
                  </a:moveTo>
                  <a:cubicBezTo>
                    <a:pt x="440" y="2"/>
                    <a:pt x="440" y="2"/>
                    <a:pt x="440" y="2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25" y="109"/>
                    <a:pt x="425" y="109"/>
                    <a:pt x="425" y="109"/>
                  </a:cubicBezTo>
                  <a:lnTo>
                    <a:pt x="440" y="109"/>
                  </a:lnTo>
                  <a:close/>
                  <a:moveTo>
                    <a:pt x="394" y="70"/>
                  </a:moveTo>
                  <a:cubicBezTo>
                    <a:pt x="394" y="87"/>
                    <a:pt x="386" y="97"/>
                    <a:pt x="372" y="97"/>
                  </a:cubicBezTo>
                  <a:cubicBezTo>
                    <a:pt x="359" y="97"/>
                    <a:pt x="351" y="87"/>
                    <a:pt x="351" y="70"/>
                  </a:cubicBezTo>
                  <a:cubicBezTo>
                    <a:pt x="351" y="54"/>
                    <a:pt x="359" y="44"/>
                    <a:pt x="372" y="44"/>
                  </a:cubicBezTo>
                  <a:cubicBezTo>
                    <a:pt x="386" y="44"/>
                    <a:pt x="394" y="54"/>
                    <a:pt x="394" y="70"/>
                  </a:cubicBezTo>
                  <a:moveTo>
                    <a:pt x="409" y="70"/>
                  </a:moveTo>
                  <a:cubicBezTo>
                    <a:pt x="409" y="46"/>
                    <a:pt x="394" y="31"/>
                    <a:pt x="372" y="31"/>
                  </a:cubicBezTo>
                  <a:cubicBezTo>
                    <a:pt x="351" y="31"/>
                    <a:pt x="336" y="46"/>
                    <a:pt x="336" y="70"/>
                  </a:cubicBezTo>
                  <a:cubicBezTo>
                    <a:pt x="336" y="95"/>
                    <a:pt x="351" y="110"/>
                    <a:pt x="372" y="110"/>
                  </a:cubicBezTo>
                  <a:cubicBezTo>
                    <a:pt x="394" y="110"/>
                    <a:pt x="409" y="95"/>
                    <a:pt x="409" y="70"/>
                  </a:cubicBezTo>
                  <a:moveTo>
                    <a:pt x="309" y="70"/>
                  </a:moveTo>
                  <a:cubicBezTo>
                    <a:pt x="309" y="87"/>
                    <a:pt x="301" y="97"/>
                    <a:pt x="287" y="97"/>
                  </a:cubicBezTo>
                  <a:cubicBezTo>
                    <a:pt x="274" y="97"/>
                    <a:pt x="266" y="87"/>
                    <a:pt x="266" y="70"/>
                  </a:cubicBezTo>
                  <a:cubicBezTo>
                    <a:pt x="266" y="54"/>
                    <a:pt x="274" y="44"/>
                    <a:pt x="287" y="44"/>
                  </a:cubicBezTo>
                  <a:cubicBezTo>
                    <a:pt x="301" y="44"/>
                    <a:pt x="309" y="54"/>
                    <a:pt x="309" y="70"/>
                  </a:cubicBezTo>
                  <a:moveTo>
                    <a:pt x="324" y="70"/>
                  </a:moveTo>
                  <a:cubicBezTo>
                    <a:pt x="324" y="46"/>
                    <a:pt x="309" y="31"/>
                    <a:pt x="287" y="31"/>
                  </a:cubicBezTo>
                  <a:cubicBezTo>
                    <a:pt x="265" y="31"/>
                    <a:pt x="251" y="46"/>
                    <a:pt x="251" y="70"/>
                  </a:cubicBezTo>
                  <a:cubicBezTo>
                    <a:pt x="251" y="95"/>
                    <a:pt x="265" y="110"/>
                    <a:pt x="287" y="110"/>
                  </a:cubicBezTo>
                  <a:cubicBezTo>
                    <a:pt x="309" y="110"/>
                    <a:pt x="324" y="95"/>
                    <a:pt x="324" y="70"/>
                  </a:cubicBezTo>
                  <a:moveTo>
                    <a:pt x="208" y="31"/>
                  </a:moveTo>
                  <a:cubicBezTo>
                    <a:pt x="197" y="31"/>
                    <a:pt x="189" y="36"/>
                    <a:pt x="185" y="43"/>
                  </a:cubicBezTo>
                  <a:cubicBezTo>
                    <a:pt x="184" y="43"/>
                    <a:pt x="184" y="43"/>
                    <a:pt x="184" y="43"/>
                  </a:cubicBezTo>
                  <a:cubicBezTo>
                    <a:pt x="184" y="2"/>
                    <a:pt x="184" y="2"/>
                    <a:pt x="184" y="2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84" y="109"/>
                    <a:pt x="184" y="109"/>
                    <a:pt x="184" y="109"/>
                  </a:cubicBezTo>
                  <a:cubicBezTo>
                    <a:pt x="184" y="68"/>
                    <a:pt x="184" y="68"/>
                    <a:pt x="184" y="68"/>
                  </a:cubicBezTo>
                  <a:cubicBezTo>
                    <a:pt x="184" y="60"/>
                    <a:pt x="186" y="55"/>
                    <a:pt x="189" y="51"/>
                  </a:cubicBezTo>
                  <a:cubicBezTo>
                    <a:pt x="193" y="47"/>
                    <a:pt x="198" y="44"/>
                    <a:pt x="204" y="44"/>
                  </a:cubicBezTo>
                  <a:cubicBezTo>
                    <a:pt x="214" y="44"/>
                    <a:pt x="219" y="50"/>
                    <a:pt x="219" y="63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35" y="109"/>
                    <a:pt x="235" y="109"/>
                    <a:pt x="235" y="109"/>
                  </a:cubicBezTo>
                  <a:cubicBezTo>
                    <a:pt x="235" y="58"/>
                    <a:pt x="235" y="58"/>
                    <a:pt x="235" y="58"/>
                  </a:cubicBezTo>
                  <a:cubicBezTo>
                    <a:pt x="235" y="38"/>
                    <a:pt x="222" y="31"/>
                    <a:pt x="208" y="31"/>
                  </a:cubicBezTo>
                  <a:moveTo>
                    <a:pt x="153" y="86"/>
                  </a:moveTo>
                  <a:cubicBezTo>
                    <a:pt x="139" y="81"/>
                    <a:pt x="139" y="81"/>
                    <a:pt x="139" y="81"/>
                  </a:cubicBezTo>
                  <a:cubicBezTo>
                    <a:pt x="137" y="91"/>
                    <a:pt x="128" y="97"/>
                    <a:pt x="120" y="97"/>
                  </a:cubicBezTo>
                  <a:cubicBezTo>
                    <a:pt x="107" y="97"/>
                    <a:pt x="98" y="87"/>
                    <a:pt x="98" y="70"/>
                  </a:cubicBezTo>
                  <a:cubicBezTo>
                    <a:pt x="98" y="54"/>
                    <a:pt x="106" y="44"/>
                    <a:pt x="120" y="44"/>
                  </a:cubicBezTo>
                  <a:cubicBezTo>
                    <a:pt x="128" y="44"/>
                    <a:pt x="137" y="50"/>
                    <a:pt x="139" y="60"/>
                  </a:cubicBezTo>
                  <a:cubicBezTo>
                    <a:pt x="153" y="55"/>
                    <a:pt x="153" y="55"/>
                    <a:pt x="153" y="55"/>
                  </a:cubicBezTo>
                  <a:cubicBezTo>
                    <a:pt x="149" y="40"/>
                    <a:pt x="136" y="31"/>
                    <a:pt x="120" y="31"/>
                  </a:cubicBezTo>
                  <a:cubicBezTo>
                    <a:pt x="97" y="31"/>
                    <a:pt x="83" y="47"/>
                    <a:pt x="83" y="70"/>
                  </a:cubicBezTo>
                  <a:cubicBezTo>
                    <a:pt x="83" y="95"/>
                    <a:pt x="98" y="110"/>
                    <a:pt x="120" y="110"/>
                  </a:cubicBezTo>
                  <a:cubicBezTo>
                    <a:pt x="136" y="110"/>
                    <a:pt x="149" y="101"/>
                    <a:pt x="153" y="86"/>
                  </a:cubicBezTo>
                  <a:moveTo>
                    <a:pt x="56" y="36"/>
                  </a:moveTo>
                  <a:cubicBezTo>
                    <a:pt x="70" y="28"/>
                    <a:pt x="70" y="28"/>
                    <a:pt x="70" y="28"/>
                  </a:cubicBezTo>
                  <a:cubicBezTo>
                    <a:pt x="66" y="16"/>
                    <a:pt x="54" y="8"/>
                    <a:pt x="37" y="8"/>
                  </a:cubicBezTo>
                  <a:cubicBezTo>
                    <a:pt x="18" y="8"/>
                    <a:pt x="4" y="20"/>
                    <a:pt x="4" y="35"/>
                  </a:cubicBezTo>
                  <a:cubicBezTo>
                    <a:pt x="4" y="49"/>
                    <a:pt x="13" y="58"/>
                    <a:pt x="32" y="64"/>
                  </a:cubicBezTo>
                  <a:cubicBezTo>
                    <a:pt x="49" y="70"/>
                    <a:pt x="56" y="73"/>
                    <a:pt x="56" y="82"/>
                  </a:cubicBezTo>
                  <a:cubicBezTo>
                    <a:pt x="56" y="91"/>
                    <a:pt x="48" y="96"/>
                    <a:pt x="38" y="96"/>
                  </a:cubicBezTo>
                  <a:cubicBezTo>
                    <a:pt x="26" y="96"/>
                    <a:pt x="18" y="91"/>
                    <a:pt x="13" y="8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7" y="103"/>
                    <a:pt x="19" y="111"/>
                    <a:pt x="37" y="111"/>
                  </a:cubicBezTo>
                  <a:cubicBezTo>
                    <a:pt x="57" y="111"/>
                    <a:pt x="72" y="99"/>
                    <a:pt x="72" y="80"/>
                  </a:cubicBezTo>
                  <a:cubicBezTo>
                    <a:pt x="72" y="65"/>
                    <a:pt x="61" y="58"/>
                    <a:pt x="41" y="51"/>
                  </a:cubicBezTo>
                  <a:cubicBezTo>
                    <a:pt x="29" y="47"/>
                    <a:pt x="21" y="43"/>
                    <a:pt x="21" y="34"/>
                  </a:cubicBezTo>
                  <a:cubicBezTo>
                    <a:pt x="21" y="28"/>
                    <a:pt x="26" y="22"/>
                    <a:pt x="36" y="22"/>
                  </a:cubicBezTo>
                  <a:cubicBezTo>
                    <a:pt x="46" y="22"/>
                    <a:pt x="54" y="28"/>
                    <a:pt x="56" y="36"/>
                  </a:cubicBezTo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5"/>
            <p:cNvSpPr>
              <a:spLocks noEditPoints="1"/>
            </p:cNvSpPr>
            <p:nvPr userDrawn="1"/>
          </p:nvSpPr>
          <p:spPr bwMode="auto">
            <a:xfrm>
              <a:off x="2747648" y="2889251"/>
              <a:ext cx="2343150" cy="233363"/>
            </a:xfrm>
            <a:custGeom>
              <a:avLst/>
              <a:gdLst>
                <a:gd name="T0" fmla="*/ 1351 w 1385"/>
                <a:gd name="T1" fmla="*/ 44 h 137"/>
                <a:gd name="T2" fmla="*/ 1383 w 1385"/>
                <a:gd name="T3" fmla="*/ 90 h 137"/>
                <a:gd name="T4" fmla="*/ 1385 w 1385"/>
                <a:gd name="T5" fmla="*/ 73 h 137"/>
                <a:gd name="T6" fmla="*/ 1289 w 1385"/>
                <a:gd name="T7" fmla="*/ 62 h 137"/>
                <a:gd name="T8" fmla="*/ 1235 w 1385"/>
                <a:gd name="T9" fmla="*/ 71 h 137"/>
                <a:gd name="T10" fmla="*/ 1271 w 1385"/>
                <a:gd name="T11" fmla="*/ 97 h 137"/>
                <a:gd name="T12" fmla="*/ 1271 w 1385"/>
                <a:gd name="T13" fmla="*/ 31 h 137"/>
                <a:gd name="T14" fmla="*/ 1204 w 1385"/>
                <a:gd name="T15" fmla="*/ 67 h 137"/>
                <a:gd name="T16" fmla="*/ 1204 w 1385"/>
                <a:gd name="T17" fmla="*/ 42 h 137"/>
                <a:gd name="T18" fmla="*/ 1179 w 1385"/>
                <a:gd name="T19" fmla="*/ 111 h 137"/>
                <a:gd name="T20" fmla="*/ 1219 w 1385"/>
                <a:gd name="T21" fmla="*/ 109 h 137"/>
                <a:gd name="T22" fmla="*/ 1080 w 1385"/>
                <a:gd name="T23" fmla="*/ 43 h 137"/>
                <a:gd name="T24" fmla="*/ 1064 w 1385"/>
                <a:gd name="T25" fmla="*/ 109 h 137"/>
                <a:gd name="T26" fmla="*/ 1099 w 1385"/>
                <a:gd name="T27" fmla="*/ 45 h 137"/>
                <a:gd name="T28" fmla="*/ 1129 w 1385"/>
                <a:gd name="T29" fmla="*/ 59 h 137"/>
                <a:gd name="T30" fmla="*/ 1023 w 1385"/>
                <a:gd name="T31" fmla="*/ 91 h 137"/>
                <a:gd name="T32" fmla="*/ 977 w 1385"/>
                <a:gd name="T33" fmla="*/ 33 h 137"/>
                <a:gd name="T34" fmla="*/ 1028 w 1385"/>
                <a:gd name="T35" fmla="*/ 99 h 137"/>
                <a:gd name="T36" fmla="*/ 1028 w 1385"/>
                <a:gd name="T37" fmla="*/ 33 h 137"/>
                <a:gd name="T38" fmla="*/ 906 w 1385"/>
                <a:gd name="T39" fmla="*/ 95 h 137"/>
                <a:gd name="T40" fmla="*/ 876 w 1385"/>
                <a:gd name="T41" fmla="*/ 10 h 137"/>
                <a:gd name="T42" fmla="*/ 907 w 1385"/>
                <a:gd name="T43" fmla="*/ 10 h 137"/>
                <a:gd name="T44" fmla="*/ 820 w 1385"/>
                <a:gd name="T45" fmla="*/ 1 h 137"/>
                <a:gd name="T46" fmla="*/ 780 w 1385"/>
                <a:gd name="T47" fmla="*/ 46 h 137"/>
                <a:gd name="T48" fmla="*/ 807 w 1385"/>
                <a:gd name="T49" fmla="*/ 46 h 137"/>
                <a:gd name="T50" fmla="*/ 807 w 1385"/>
                <a:gd name="T51" fmla="*/ 31 h 137"/>
                <a:gd name="T52" fmla="*/ 713 w 1385"/>
                <a:gd name="T53" fmla="*/ 71 h 137"/>
                <a:gd name="T54" fmla="*/ 734 w 1385"/>
                <a:gd name="T55" fmla="*/ 31 h 137"/>
                <a:gd name="T56" fmla="*/ 656 w 1385"/>
                <a:gd name="T57" fmla="*/ 33 h 137"/>
                <a:gd name="T58" fmla="*/ 582 w 1385"/>
                <a:gd name="T59" fmla="*/ 33 h 137"/>
                <a:gd name="T60" fmla="*/ 656 w 1385"/>
                <a:gd name="T61" fmla="*/ 33 h 137"/>
                <a:gd name="T62" fmla="*/ 575 w 1385"/>
                <a:gd name="T63" fmla="*/ 33 h 137"/>
                <a:gd name="T64" fmla="*/ 541 w 1385"/>
                <a:gd name="T65" fmla="*/ 33 h 137"/>
                <a:gd name="T66" fmla="*/ 541 w 1385"/>
                <a:gd name="T67" fmla="*/ 82 h 137"/>
                <a:gd name="T68" fmla="*/ 569 w 1385"/>
                <a:gd name="T69" fmla="*/ 96 h 137"/>
                <a:gd name="T70" fmla="*/ 503 w 1385"/>
                <a:gd name="T71" fmla="*/ 109 h 137"/>
                <a:gd name="T72" fmla="*/ 511 w 1385"/>
                <a:gd name="T73" fmla="*/ 0 h 137"/>
                <a:gd name="T74" fmla="*/ 436 w 1385"/>
                <a:gd name="T75" fmla="*/ 86 h 137"/>
                <a:gd name="T76" fmla="*/ 461 w 1385"/>
                <a:gd name="T77" fmla="*/ 64 h 137"/>
                <a:gd name="T78" fmla="*/ 486 w 1385"/>
                <a:gd name="T79" fmla="*/ 44 h 137"/>
                <a:gd name="T80" fmla="*/ 472 w 1385"/>
                <a:gd name="T81" fmla="*/ 88 h 137"/>
                <a:gd name="T82" fmla="*/ 397 w 1385"/>
                <a:gd name="T83" fmla="*/ 44 h 137"/>
                <a:gd name="T84" fmla="*/ 381 w 1385"/>
                <a:gd name="T85" fmla="*/ 109 h 137"/>
                <a:gd name="T86" fmla="*/ 420 w 1385"/>
                <a:gd name="T87" fmla="*/ 47 h 137"/>
                <a:gd name="T88" fmla="*/ 349 w 1385"/>
                <a:gd name="T89" fmla="*/ 62 h 137"/>
                <a:gd name="T90" fmla="*/ 295 w 1385"/>
                <a:gd name="T91" fmla="*/ 71 h 137"/>
                <a:gd name="T92" fmla="*/ 331 w 1385"/>
                <a:gd name="T93" fmla="*/ 97 h 137"/>
                <a:gd name="T94" fmla="*/ 331 w 1385"/>
                <a:gd name="T95" fmla="*/ 31 h 137"/>
                <a:gd name="T96" fmla="*/ 215 w 1385"/>
                <a:gd name="T97" fmla="*/ 33 h 137"/>
                <a:gd name="T98" fmla="*/ 273 w 1385"/>
                <a:gd name="T99" fmla="*/ 33 h 137"/>
                <a:gd name="T100" fmla="*/ 202 w 1385"/>
                <a:gd name="T101" fmla="*/ 109 h 137"/>
                <a:gd name="T102" fmla="*/ 184 w 1385"/>
                <a:gd name="T103" fmla="*/ 10 h 137"/>
                <a:gd name="T104" fmla="*/ 117 w 1385"/>
                <a:gd name="T105" fmla="*/ 43 h 137"/>
                <a:gd name="T106" fmla="*/ 101 w 1385"/>
                <a:gd name="T107" fmla="*/ 109 h 137"/>
                <a:gd name="T108" fmla="*/ 136 w 1385"/>
                <a:gd name="T109" fmla="*/ 45 h 137"/>
                <a:gd name="T110" fmla="*/ 166 w 1385"/>
                <a:gd name="T111" fmla="*/ 59 h 137"/>
                <a:gd name="T112" fmla="*/ 0 w 1385"/>
                <a:gd name="T113" fmla="*/ 10 h 137"/>
                <a:gd name="T114" fmla="*/ 79 w 1385"/>
                <a:gd name="T115" fmla="*/ 10 h 137"/>
                <a:gd name="T116" fmla="*/ 16 w 1385"/>
                <a:gd name="T117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85" h="137">
                  <a:moveTo>
                    <a:pt x="1351" y="44"/>
                  </a:moveTo>
                  <a:cubicBezTo>
                    <a:pt x="1362" y="44"/>
                    <a:pt x="1369" y="51"/>
                    <a:pt x="1370" y="62"/>
                  </a:cubicBezTo>
                  <a:cubicBezTo>
                    <a:pt x="1331" y="62"/>
                    <a:pt x="1331" y="62"/>
                    <a:pt x="1331" y="62"/>
                  </a:cubicBezTo>
                  <a:cubicBezTo>
                    <a:pt x="1333" y="51"/>
                    <a:pt x="1341" y="44"/>
                    <a:pt x="1351" y="44"/>
                  </a:cubicBezTo>
                  <a:moveTo>
                    <a:pt x="1352" y="31"/>
                  </a:moveTo>
                  <a:cubicBezTo>
                    <a:pt x="1330" y="31"/>
                    <a:pt x="1316" y="48"/>
                    <a:pt x="1316" y="71"/>
                  </a:cubicBezTo>
                  <a:cubicBezTo>
                    <a:pt x="1316" y="95"/>
                    <a:pt x="1331" y="111"/>
                    <a:pt x="1352" y="111"/>
                  </a:cubicBezTo>
                  <a:cubicBezTo>
                    <a:pt x="1367" y="111"/>
                    <a:pt x="1379" y="101"/>
                    <a:pt x="1383" y="90"/>
                  </a:cubicBezTo>
                  <a:cubicBezTo>
                    <a:pt x="1371" y="84"/>
                    <a:pt x="1371" y="84"/>
                    <a:pt x="1371" y="84"/>
                  </a:cubicBezTo>
                  <a:cubicBezTo>
                    <a:pt x="1368" y="93"/>
                    <a:pt x="1361" y="97"/>
                    <a:pt x="1352" y="97"/>
                  </a:cubicBezTo>
                  <a:cubicBezTo>
                    <a:pt x="1340" y="97"/>
                    <a:pt x="1331" y="89"/>
                    <a:pt x="1331" y="73"/>
                  </a:cubicBezTo>
                  <a:cubicBezTo>
                    <a:pt x="1385" y="73"/>
                    <a:pt x="1385" y="73"/>
                    <a:pt x="1385" y="73"/>
                  </a:cubicBezTo>
                  <a:cubicBezTo>
                    <a:pt x="1385" y="69"/>
                    <a:pt x="1385" y="69"/>
                    <a:pt x="1385" y="69"/>
                  </a:cubicBezTo>
                  <a:cubicBezTo>
                    <a:pt x="1385" y="48"/>
                    <a:pt x="1373" y="31"/>
                    <a:pt x="1352" y="31"/>
                  </a:cubicBezTo>
                  <a:moveTo>
                    <a:pt x="1270" y="44"/>
                  </a:moveTo>
                  <a:cubicBezTo>
                    <a:pt x="1281" y="44"/>
                    <a:pt x="1288" y="51"/>
                    <a:pt x="1289" y="62"/>
                  </a:cubicBezTo>
                  <a:cubicBezTo>
                    <a:pt x="1251" y="62"/>
                    <a:pt x="1251" y="62"/>
                    <a:pt x="1251" y="62"/>
                  </a:cubicBezTo>
                  <a:cubicBezTo>
                    <a:pt x="1253" y="51"/>
                    <a:pt x="1260" y="44"/>
                    <a:pt x="1270" y="44"/>
                  </a:cubicBezTo>
                  <a:moveTo>
                    <a:pt x="1271" y="31"/>
                  </a:moveTo>
                  <a:cubicBezTo>
                    <a:pt x="1249" y="31"/>
                    <a:pt x="1235" y="48"/>
                    <a:pt x="1235" y="71"/>
                  </a:cubicBezTo>
                  <a:cubicBezTo>
                    <a:pt x="1235" y="95"/>
                    <a:pt x="1250" y="111"/>
                    <a:pt x="1271" y="111"/>
                  </a:cubicBezTo>
                  <a:cubicBezTo>
                    <a:pt x="1287" y="111"/>
                    <a:pt x="1299" y="101"/>
                    <a:pt x="1302" y="90"/>
                  </a:cubicBezTo>
                  <a:cubicBezTo>
                    <a:pt x="1290" y="84"/>
                    <a:pt x="1290" y="84"/>
                    <a:pt x="1290" y="84"/>
                  </a:cubicBezTo>
                  <a:cubicBezTo>
                    <a:pt x="1287" y="93"/>
                    <a:pt x="1280" y="97"/>
                    <a:pt x="1271" y="97"/>
                  </a:cubicBezTo>
                  <a:cubicBezTo>
                    <a:pt x="1260" y="97"/>
                    <a:pt x="1251" y="89"/>
                    <a:pt x="1250" y="73"/>
                  </a:cubicBezTo>
                  <a:cubicBezTo>
                    <a:pt x="1304" y="73"/>
                    <a:pt x="1304" y="73"/>
                    <a:pt x="1304" y="73"/>
                  </a:cubicBezTo>
                  <a:cubicBezTo>
                    <a:pt x="1304" y="69"/>
                    <a:pt x="1304" y="69"/>
                    <a:pt x="1304" y="69"/>
                  </a:cubicBezTo>
                  <a:cubicBezTo>
                    <a:pt x="1305" y="48"/>
                    <a:pt x="1293" y="31"/>
                    <a:pt x="1271" y="31"/>
                  </a:cubicBezTo>
                  <a:moveTo>
                    <a:pt x="1182" y="97"/>
                  </a:moveTo>
                  <a:cubicBezTo>
                    <a:pt x="1169" y="97"/>
                    <a:pt x="1161" y="88"/>
                    <a:pt x="1161" y="71"/>
                  </a:cubicBezTo>
                  <a:cubicBezTo>
                    <a:pt x="1161" y="54"/>
                    <a:pt x="1169" y="44"/>
                    <a:pt x="1181" y="44"/>
                  </a:cubicBezTo>
                  <a:cubicBezTo>
                    <a:pt x="1194" y="44"/>
                    <a:pt x="1202" y="52"/>
                    <a:pt x="1204" y="67"/>
                  </a:cubicBezTo>
                  <a:cubicBezTo>
                    <a:pt x="1204" y="75"/>
                    <a:pt x="1204" y="75"/>
                    <a:pt x="1204" y="75"/>
                  </a:cubicBezTo>
                  <a:cubicBezTo>
                    <a:pt x="1202" y="90"/>
                    <a:pt x="1194" y="97"/>
                    <a:pt x="1182" y="97"/>
                  </a:cubicBezTo>
                  <a:moveTo>
                    <a:pt x="1204" y="4"/>
                  </a:moveTo>
                  <a:cubicBezTo>
                    <a:pt x="1204" y="42"/>
                    <a:pt x="1204" y="42"/>
                    <a:pt x="1204" y="42"/>
                  </a:cubicBezTo>
                  <a:cubicBezTo>
                    <a:pt x="1202" y="42"/>
                    <a:pt x="1202" y="42"/>
                    <a:pt x="1202" y="42"/>
                  </a:cubicBezTo>
                  <a:cubicBezTo>
                    <a:pt x="1198" y="36"/>
                    <a:pt x="1191" y="31"/>
                    <a:pt x="1179" y="31"/>
                  </a:cubicBezTo>
                  <a:cubicBezTo>
                    <a:pt x="1161" y="31"/>
                    <a:pt x="1145" y="46"/>
                    <a:pt x="1145" y="71"/>
                  </a:cubicBezTo>
                  <a:cubicBezTo>
                    <a:pt x="1145" y="95"/>
                    <a:pt x="1161" y="111"/>
                    <a:pt x="1179" y="111"/>
                  </a:cubicBezTo>
                  <a:cubicBezTo>
                    <a:pt x="1191" y="111"/>
                    <a:pt x="1199" y="106"/>
                    <a:pt x="1203" y="99"/>
                  </a:cubicBezTo>
                  <a:cubicBezTo>
                    <a:pt x="1204" y="99"/>
                    <a:pt x="1204" y="99"/>
                    <a:pt x="1204" y="99"/>
                  </a:cubicBezTo>
                  <a:cubicBezTo>
                    <a:pt x="1204" y="109"/>
                    <a:pt x="1204" y="109"/>
                    <a:pt x="1204" y="109"/>
                  </a:cubicBezTo>
                  <a:cubicBezTo>
                    <a:pt x="1219" y="109"/>
                    <a:pt x="1219" y="109"/>
                    <a:pt x="1219" y="109"/>
                  </a:cubicBezTo>
                  <a:cubicBezTo>
                    <a:pt x="1219" y="2"/>
                    <a:pt x="1219" y="2"/>
                    <a:pt x="1219" y="2"/>
                  </a:cubicBezTo>
                  <a:lnTo>
                    <a:pt x="1204" y="4"/>
                  </a:lnTo>
                  <a:close/>
                  <a:moveTo>
                    <a:pt x="1102" y="31"/>
                  </a:moveTo>
                  <a:cubicBezTo>
                    <a:pt x="1092" y="31"/>
                    <a:pt x="1084" y="36"/>
                    <a:pt x="1080" y="43"/>
                  </a:cubicBezTo>
                  <a:cubicBezTo>
                    <a:pt x="1078" y="43"/>
                    <a:pt x="1078" y="43"/>
                    <a:pt x="1078" y="43"/>
                  </a:cubicBezTo>
                  <a:cubicBezTo>
                    <a:pt x="1078" y="33"/>
                    <a:pt x="1078" y="33"/>
                    <a:pt x="1078" y="33"/>
                  </a:cubicBezTo>
                  <a:cubicBezTo>
                    <a:pt x="1064" y="33"/>
                    <a:pt x="1064" y="33"/>
                    <a:pt x="1064" y="33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79" y="109"/>
                    <a:pt x="1079" y="109"/>
                    <a:pt x="1079" y="109"/>
                  </a:cubicBezTo>
                  <a:cubicBezTo>
                    <a:pt x="1079" y="69"/>
                    <a:pt x="1079" y="69"/>
                    <a:pt x="1079" y="69"/>
                  </a:cubicBezTo>
                  <a:cubicBezTo>
                    <a:pt x="1079" y="60"/>
                    <a:pt x="1081" y="55"/>
                    <a:pt x="1084" y="52"/>
                  </a:cubicBezTo>
                  <a:cubicBezTo>
                    <a:pt x="1088" y="47"/>
                    <a:pt x="1093" y="45"/>
                    <a:pt x="1099" y="45"/>
                  </a:cubicBezTo>
                  <a:cubicBezTo>
                    <a:pt x="1109" y="45"/>
                    <a:pt x="1114" y="50"/>
                    <a:pt x="1114" y="64"/>
                  </a:cubicBezTo>
                  <a:cubicBezTo>
                    <a:pt x="1114" y="109"/>
                    <a:pt x="1114" y="109"/>
                    <a:pt x="1114" y="109"/>
                  </a:cubicBezTo>
                  <a:cubicBezTo>
                    <a:pt x="1129" y="109"/>
                    <a:pt x="1129" y="109"/>
                    <a:pt x="1129" y="109"/>
                  </a:cubicBezTo>
                  <a:cubicBezTo>
                    <a:pt x="1129" y="59"/>
                    <a:pt x="1129" y="59"/>
                    <a:pt x="1129" y="59"/>
                  </a:cubicBezTo>
                  <a:cubicBezTo>
                    <a:pt x="1129" y="38"/>
                    <a:pt x="1117" y="31"/>
                    <a:pt x="1102" y="31"/>
                  </a:cubicBezTo>
                  <a:moveTo>
                    <a:pt x="1028" y="33"/>
                  </a:moveTo>
                  <a:cubicBezTo>
                    <a:pt x="1028" y="73"/>
                    <a:pt x="1028" y="73"/>
                    <a:pt x="1028" y="73"/>
                  </a:cubicBezTo>
                  <a:cubicBezTo>
                    <a:pt x="1028" y="82"/>
                    <a:pt x="1026" y="87"/>
                    <a:pt x="1023" y="91"/>
                  </a:cubicBezTo>
                  <a:cubicBezTo>
                    <a:pt x="1019" y="95"/>
                    <a:pt x="1014" y="98"/>
                    <a:pt x="1008" y="98"/>
                  </a:cubicBezTo>
                  <a:cubicBezTo>
                    <a:pt x="998" y="98"/>
                    <a:pt x="992" y="92"/>
                    <a:pt x="992" y="79"/>
                  </a:cubicBezTo>
                  <a:cubicBezTo>
                    <a:pt x="992" y="33"/>
                    <a:pt x="992" y="33"/>
                    <a:pt x="992" y="33"/>
                  </a:cubicBezTo>
                  <a:cubicBezTo>
                    <a:pt x="977" y="33"/>
                    <a:pt x="977" y="33"/>
                    <a:pt x="977" y="33"/>
                  </a:cubicBezTo>
                  <a:cubicBezTo>
                    <a:pt x="977" y="84"/>
                    <a:pt x="977" y="84"/>
                    <a:pt x="977" y="84"/>
                  </a:cubicBezTo>
                  <a:cubicBezTo>
                    <a:pt x="977" y="104"/>
                    <a:pt x="990" y="111"/>
                    <a:pt x="1004" y="111"/>
                  </a:cubicBezTo>
                  <a:cubicBezTo>
                    <a:pt x="1014" y="111"/>
                    <a:pt x="1023" y="106"/>
                    <a:pt x="1027" y="99"/>
                  </a:cubicBezTo>
                  <a:cubicBezTo>
                    <a:pt x="1028" y="99"/>
                    <a:pt x="1028" y="99"/>
                    <a:pt x="1028" y="99"/>
                  </a:cubicBezTo>
                  <a:cubicBezTo>
                    <a:pt x="1029" y="109"/>
                    <a:pt x="1029" y="109"/>
                    <a:pt x="1029" y="109"/>
                  </a:cubicBezTo>
                  <a:cubicBezTo>
                    <a:pt x="1043" y="109"/>
                    <a:pt x="1043" y="109"/>
                    <a:pt x="1043" y="109"/>
                  </a:cubicBezTo>
                  <a:cubicBezTo>
                    <a:pt x="1043" y="33"/>
                    <a:pt x="1043" y="33"/>
                    <a:pt x="1043" y="33"/>
                  </a:cubicBezTo>
                  <a:lnTo>
                    <a:pt x="1028" y="33"/>
                  </a:lnTo>
                  <a:close/>
                  <a:moveTo>
                    <a:pt x="892" y="24"/>
                  </a:moveTo>
                  <a:cubicBezTo>
                    <a:pt x="906" y="24"/>
                    <a:pt x="906" y="24"/>
                    <a:pt x="906" y="24"/>
                  </a:cubicBezTo>
                  <a:cubicBezTo>
                    <a:pt x="934" y="24"/>
                    <a:pt x="944" y="36"/>
                    <a:pt x="944" y="59"/>
                  </a:cubicBezTo>
                  <a:cubicBezTo>
                    <a:pt x="944" y="83"/>
                    <a:pt x="934" y="95"/>
                    <a:pt x="906" y="95"/>
                  </a:cubicBezTo>
                  <a:cubicBezTo>
                    <a:pt x="892" y="95"/>
                    <a:pt x="892" y="95"/>
                    <a:pt x="892" y="95"/>
                  </a:cubicBezTo>
                  <a:lnTo>
                    <a:pt x="892" y="24"/>
                  </a:lnTo>
                  <a:close/>
                  <a:moveTo>
                    <a:pt x="907" y="10"/>
                  </a:moveTo>
                  <a:cubicBezTo>
                    <a:pt x="876" y="10"/>
                    <a:pt x="876" y="10"/>
                    <a:pt x="876" y="10"/>
                  </a:cubicBezTo>
                  <a:cubicBezTo>
                    <a:pt x="876" y="109"/>
                    <a:pt x="876" y="109"/>
                    <a:pt x="876" y="109"/>
                  </a:cubicBezTo>
                  <a:cubicBezTo>
                    <a:pt x="907" y="109"/>
                    <a:pt x="907" y="109"/>
                    <a:pt x="907" y="109"/>
                  </a:cubicBezTo>
                  <a:cubicBezTo>
                    <a:pt x="944" y="109"/>
                    <a:pt x="960" y="90"/>
                    <a:pt x="960" y="59"/>
                  </a:cubicBezTo>
                  <a:cubicBezTo>
                    <a:pt x="960" y="29"/>
                    <a:pt x="944" y="10"/>
                    <a:pt x="907" y="10"/>
                  </a:cubicBezTo>
                  <a:moveTo>
                    <a:pt x="821" y="15"/>
                  </a:moveTo>
                  <a:cubicBezTo>
                    <a:pt x="825" y="15"/>
                    <a:pt x="828" y="16"/>
                    <a:pt x="831" y="17"/>
                  </a:cubicBezTo>
                  <a:cubicBezTo>
                    <a:pt x="831" y="3"/>
                    <a:pt x="831" y="3"/>
                    <a:pt x="831" y="3"/>
                  </a:cubicBezTo>
                  <a:cubicBezTo>
                    <a:pt x="828" y="2"/>
                    <a:pt x="825" y="1"/>
                    <a:pt x="820" y="1"/>
                  </a:cubicBezTo>
                  <a:cubicBezTo>
                    <a:pt x="807" y="1"/>
                    <a:pt x="792" y="7"/>
                    <a:pt x="792" y="30"/>
                  </a:cubicBezTo>
                  <a:cubicBezTo>
                    <a:pt x="792" y="33"/>
                    <a:pt x="792" y="33"/>
                    <a:pt x="792" y="33"/>
                  </a:cubicBezTo>
                  <a:cubicBezTo>
                    <a:pt x="780" y="33"/>
                    <a:pt x="780" y="33"/>
                    <a:pt x="780" y="33"/>
                  </a:cubicBezTo>
                  <a:cubicBezTo>
                    <a:pt x="780" y="46"/>
                    <a:pt x="780" y="46"/>
                    <a:pt x="780" y="46"/>
                  </a:cubicBezTo>
                  <a:cubicBezTo>
                    <a:pt x="792" y="46"/>
                    <a:pt x="792" y="46"/>
                    <a:pt x="792" y="46"/>
                  </a:cubicBezTo>
                  <a:cubicBezTo>
                    <a:pt x="792" y="109"/>
                    <a:pt x="792" y="109"/>
                    <a:pt x="792" y="109"/>
                  </a:cubicBezTo>
                  <a:cubicBezTo>
                    <a:pt x="807" y="109"/>
                    <a:pt x="807" y="109"/>
                    <a:pt x="807" y="109"/>
                  </a:cubicBezTo>
                  <a:cubicBezTo>
                    <a:pt x="807" y="46"/>
                    <a:pt x="807" y="46"/>
                    <a:pt x="807" y="46"/>
                  </a:cubicBezTo>
                  <a:cubicBezTo>
                    <a:pt x="828" y="46"/>
                    <a:pt x="828" y="46"/>
                    <a:pt x="828" y="46"/>
                  </a:cubicBezTo>
                  <a:cubicBezTo>
                    <a:pt x="828" y="33"/>
                    <a:pt x="828" y="33"/>
                    <a:pt x="828" y="33"/>
                  </a:cubicBezTo>
                  <a:cubicBezTo>
                    <a:pt x="807" y="33"/>
                    <a:pt x="807" y="33"/>
                    <a:pt x="807" y="33"/>
                  </a:cubicBezTo>
                  <a:cubicBezTo>
                    <a:pt x="807" y="31"/>
                    <a:pt x="807" y="31"/>
                    <a:pt x="807" y="31"/>
                  </a:cubicBezTo>
                  <a:cubicBezTo>
                    <a:pt x="807" y="20"/>
                    <a:pt x="812" y="15"/>
                    <a:pt x="821" y="15"/>
                  </a:cubicBezTo>
                  <a:moveTo>
                    <a:pt x="756" y="71"/>
                  </a:moveTo>
                  <a:cubicBezTo>
                    <a:pt x="756" y="88"/>
                    <a:pt x="748" y="97"/>
                    <a:pt x="734" y="97"/>
                  </a:cubicBezTo>
                  <a:cubicBezTo>
                    <a:pt x="721" y="97"/>
                    <a:pt x="713" y="88"/>
                    <a:pt x="713" y="71"/>
                  </a:cubicBezTo>
                  <a:cubicBezTo>
                    <a:pt x="713" y="54"/>
                    <a:pt x="721" y="44"/>
                    <a:pt x="734" y="44"/>
                  </a:cubicBezTo>
                  <a:cubicBezTo>
                    <a:pt x="748" y="44"/>
                    <a:pt x="756" y="54"/>
                    <a:pt x="756" y="71"/>
                  </a:cubicBezTo>
                  <a:moveTo>
                    <a:pt x="771" y="71"/>
                  </a:moveTo>
                  <a:cubicBezTo>
                    <a:pt x="771" y="47"/>
                    <a:pt x="756" y="31"/>
                    <a:pt x="734" y="31"/>
                  </a:cubicBezTo>
                  <a:cubicBezTo>
                    <a:pt x="712" y="31"/>
                    <a:pt x="697" y="47"/>
                    <a:pt x="697" y="71"/>
                  </a:cubicBezTo>
                  <a:cubicBezTo>
                    <a:pt x="697" y="95"/>
                    <a:pt x="712" y="111"/>
                    <a:pt x="734" y="111"/>
                  </a:cubicBezTo>
                  <a:cubicBezTo>
                    <a:pt x="756" y="111"/>
                    <a:pt x="771" y="95"/>
                    <a:pt x="771" y="71"/>
                  </a:cubicBezTo>
                  <a:moveTo>
                    <a:pt x="656" y="33"/>
                  </a:moveTo>
                  <a:cubicBezTo>
                    <a:pt x="640" y="33"/>
                    <a:pt x="640" y="33"/>
                    <a:pt x="640" y="33"/>
                  </a:cubicBezTo>
                  <a:cubicBezTo>
                    <a:pt x="619" y="93"/>
                    <a:pt x="619" y="93"/>
                    <a:pt x="619" y="9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82" y="33"/>
                    <a:pt x="582" y="33"/>
                    <a:pt x="582" y="33"/>
                  </a:cubicBezTo>
                  <a:cubicBezTo>
                    <a:pt x="611" y="110"/>
                    <a:pt x="611" y="110"/>
                    <a:pt x="611" y="110"/>
                  </a:cubicBezTo>
                  <a:cubicBezTo>
                    <a:pt x="601" y="137"/>
                    <a:pt x="601" y="137"/>
                    <a:pt x="601" y="137"/>
                  </a:cubicBezTo>
                  <a:cubicBezTo>
                    <a:pt x="616" y="137"/>
                    <a:pt x="616" y="137"/>
                    <a:pt x="616" y="137"/>
                  </a:cubicBezTo>
                  <a:lnTo>
                    <a:pt x="656" y="33"/>
                  </a:lnTo>
                  <a:close/>
                  <a:moveTo>
                    <a:pt x="556" y="81"/>
                  </a:moveTo>
                  <a:cubicBezTo>
                    <a:pt x="556" y="46"/>
                    <a:pt x="556" y="46"/>
                    <a:pt x="556" y="46"/>
                  </a:cubicBezTo>
                  <a:cubicBezTo>
                    <a:pt x="575" y="46"/>
                    <a:pt x="575" y="46"/>
                    <a:pt x="575" y="46"/>
                  </a:cubicBezTo>
                  <a:cubicBezTo>
                    <a:pt x="575" y="33"/>
                    <a:pt x="575" y="33"/>
                    <a:pt x="575" y="33"/>
                  </a:cubicBezTo>
                  <a:cubicBezTo>
                    <a:pt x="556" y="33"/>
                    <a:pt x="556" y="33"/>
                    <a:pt x="556" y="33"/>
                  </a:cubicBezTo>
                  <a:cubicBezTo>
                    <a:pt x="556" y="13"/>
                    <a:pt x="556" y="13"/>
                    <a:pt x="556" y="13"/>
                  </a:cubicBezTo>
                  <a:cubicBezTo>
                    <a:pt x="541" y="14"/>
                    <a:pt x="541" y="14"/>
                    <a:pt x="541" y="14"/>
                  </a:cubicBezTo>
                  <a:cubicBezTo>
                    <a:pt x="541" y="33"/>
                    <a:pt x="541" y="33"/>
                    <a:pt x="541" y="33"/>
                  </a:cubicBezTo>
                  <a:cubicBezTo>
                    <a:pt x="531" y="33"/>
                    <a:pt x="531" y="33"/>
                    <a:pt x="531" y="33"/>
                  </a:cubicBezTo>
                  <a:cubicBezTo>
                    <a:pt x="531" y="46"/>
                    <a:pt x="531" y="46"/>
                    <a:pt x="531" y="46"/>
                  </a:cubicBezTo>
                  <a:cubicBezTo>
                    <a:pt x="541" y="46"/>
                    <a:pt x="541" y="46"/>
                    <a:pt x="541" y="46"/>
                  </a:cubicBezTo>
                  <a:cubicBezTo>
                    <a:pt x="541" y="82"/>
                    <a:pt x="541" y="82"/>
                    <a:pt x="541" y="82"/>
                  </a:cubicBezTo>
                  <a:cubicBezTo>
                    <a:pt x="541" y="104"/>
                    <a:pt x="555" y="110"/>
                    <a:pt x="568" y="110"/>
                  </a:cubicBezTo>
                  <a:cubicBezTo>
                    <a:pt x="573" y="110"/>
                    <a:pt x="576" y="110"/>
                    <a:pt x="579" y="109"/>
                  </a:cubicBezTo>
                  <a:cubicBezTo>
                    <a:pt x="579" y="95"/>
                    <a:pt x="579" y="95"/>
                    <a:pt x="579" y="95"/>
                  </a:cubicBezTo>
                  <a:cubicBezTo>
                    <a:pt x="576" y="96"/>
                    <a:pt x="573" y="96"/>
                    <a:pt x="569" y="96"/>
                  </a:cubicBezTo>
                  <a:cubicBezTo>
                    <a:pt x="561" y="96"/>
                    <a:pt x="556" y="92"/>
                    <a:pt x="556" y="81"/>
                  </a:cubicBezTo>
                  <a:moveTo>
                    <a:pt x="518" y="33"/>
                  </a:moveTo>
                  <a:cubicBezTo>
                    <a:pt x="503" y="33"/>
                    <a:pt x="503" y="33"/>
                    <a:pt x="503" y="33"/>
                  </a:cubicBezTo>
                  <a:cubicBezTo>
                    <a:pt x="503" y="109"/>
                    <a:pt x="503" y="109"/>
                    <a:pt x="503" y="109"/>
                  </a:cubicBezTo>
                  <a:cubicBezTo>
                    <a:pt x="518" y="109"/>
                    <a:pt x="518" y="109"/>
                    <a:pt x="518" y="109"/>
                  </a:cubicBezTo>
                  <a:lnTo>
                    <a:pt x="518" y="33"/>
                  </a:lnTo>
                  <a:close/>
                  <a:moveTo>
                    <a:pt x="520" y="10"/>
                  </a:moveTo>
                  <a:cubicBezTo>
                    <a:pt x="520" y="5"/>
                    <a:pt x="516" y="0"/>
                    <a:pt x="511" y="0"/>
                  </a:cubicBezTo>
                  <a:cubicBezTo>
                    <a:pt x="505" y="0"/>
                    <a:pt x="501" y="5"/>
                    <a:pt x="501" y="10"/>
                  </a:cubicBezTo>
                  <a:cubicBezTo>
                    <a:pt x="501" y="16"/>
                    <a:pt x="505" y="20"/>
                    <a:pt x="511" y="20"/>
                  </a:cubicBezTo>
                  <a:cubicBezTo>
                    <a:pt x="516" y="20"/>
                    <a:pt x="520" y="16"/>
                    <a:pt x="520" y="10"/>
                  </a:cubicBezTo>
                  <a:moveTo>
                    <a:pt x="436" y="86"/>
                  </a:moveTo>
                  <a:cubicBezTo>
                    <a:pt x="427" y="95"/>
                    <a:pt x="427" y="95"/>
                    <a:pt x="427" y="95"/>
                  </a:cubicBezTo>
                  <a:cubicBezTo>
                    <a:pt x="432" y="103"/>
                    <a:pt x="442" y="111"/>
                    <a:pt x="457" y="111"/>
                  </a:cubicBezTo>
                  <a:cubicBezTo>
                    <a:pt x="474" y="111"/>
                    <a:pt x="487" y="101"/>
                    <a:pt x="487" y="87"/>
                  </a:cubicBezTo>
                  <a:cubicBezTo>
                    <a:pt x="487" y="72"/>
                    <a:pt x="475" y="67"/>
                    <a:pt x="461" y="64"/>
                  </a:cubicBezTo>
                  <a:cubicBezTo>
                    <a:pt x="452" y="61"/>
                    <a:pt x="445" y="59"/>
                    <a:pt x="445" y="52"/>
                  </a:cubicBezTo>
                  <a:cubicBezTo>
                    <a:pt x="445" y="47"/>
                    <a:pt x="449" y="44"/>
                    <a:pt x="457" y="44"/>
                  </a:cubicBezTo>
                  <a:cubicBezTo>
                    <a:pt x="465" y="44"/>
                    <a:pt x="473" y="49"/>
                    <a:pt x="477" y="54"/>
                  </a:cubicBezTo>
                  <a:cubicBezTo>
                    <a:pt x="486" y="44"/>
                    <a:pt x="486" y="44"/>
                    <a:pt x="486" y="44"/>
                  </a:cubicBezTo>
                  <a:cubicBezTo>
                    <a:pt x="479" y="36"/>
                    <a:pt x="469" y="31"/>
                    <a:pt x="457" y="31"/>
                  </a:cubicBezTo>
                  <a:cubicBezTo>
                    <a:pt x="441" y="31"/>
                    <a:pt x="430" y="40"/>
                    <a:pt x="430" y="53"/>
                  </a:cubicBezTo>
                  <a:cubicBezTo>
                    <a:pt x="430" y="67"/>
                    <a:pt x="441" y="73"/>
                    <a:pt x="455" y="76"/>
                  </a:cubicBezTo>
                  <a:cubicBezTo>
                    <a:pt x="466" y="79"/>
                    <a:pt x="472" y="82"/>
                    <a:pt x="472" y="88"/>
                  </a:cubicBezTo>
                  <a:cubicBezTo>
                    <a:pt x="472" y="94"/>
                    <a:pt x="466" y="98"/>
                    <a:pt x="458" y="98"/>
                  </a:cubicBezTo>
                  <a:cubicBezTo>
                    <a:pt x="447" y="98"/>
                    <a:pt x="439" y="92"/>
                    <a:pt x="436" y="86"/>
                  </a:cubicBezTo>
                  <a:moveTo>
                    <a:pt x="417" y="31"/>
                  </a:moveTo>
                  <a:cubicBezTo>
                    <a:pt x="408" y="31"/>
                    <a:pt x="400" y="36"/>
                    <a:pt x="397" y="44"/>
                  </a:cubicBezTo>
                  <a:cubicBezTo>
                    <a:pt x="395" y="44"/>
                    <a:pt x="395" y="44"/>
                    <a:pt x="395" y="44"/>
                  </a:cubicBezTo>
                  <a:cubicBezTo>
                    <a:pt x="395" y="33"/>
                    <a:pt x="395" y="33"/>
                    <a:pt x="395" y="33"/>
                  </a:cubicBezTo>
                  <a:cubicBezTo>
                    <a:pt x="381" y="33"/>
                    <a:pt x="381" y="33"/>
                    <a:pt x="381" y="33"/>
                  </a:cubicBezTo>
                  <a:cubicBezTo>
                    <a:pt x="381" y="109"/>
                    <a:pt x="381" y="109"/>
                    <a:pt x="381" y="109"/>
                  </a:cubicBezTo>
                  <a:cubicBezTo>
                    <a:pt x="396" y="109"/>
                    <a:pt x="396" y="109"/>
                    <a:pt x="396" y="109"/>
                  </a:cubicBezTo>
                  <a:cubicBezTo>
                    <a:pt x="396" y="66"/>
                    <a:pt x="396" y="66"/>
                    <a:pt x="396" y="66"/>
                  </a:cubicBezTo>
                  <a:cubicBezTo>
                    <a:pt x="396" y="53"/>
                    <a:pt x="404" y="46"/>
                    <a:pt x="415" y="46"/>
                  </a:cubicBezTo>
                  <a:cubicBezTo>
                    <a:pt x="417" y="46"/>
                    <a:pt x="419" y="46"/>
                    <a:pt x="420" y="47"/>
                  </a:cubicBezTo>
                  <a:cubicBezTo>
                    <a:pt x="421" y="32"/>
                    <a:pt x="421" y="32"/>
                    <a:pt x="421" y="32"/>
                  </a:cubicBezTo>
                  <a:cubicBezTo>
                    <a:pt x="420" y="31"/>
                    <a:pt x="419" y="31"/>
                    <a:pt x="417" y="31"/>
                  </a:cubicBezTo>
                  <a:moveTo>
                    <a:pt x="331" y="44"/>
                  </a:moveTo>
                  <a:cubicBezTo>
                    <a:pt x="341" y="44"/>
                    <a:pt x="348" y="51"/>
                    <a:pt x="349" y="62"/>
                  </a:cubicBezTo>
                  <a:cubicBezTo>
                    <a:pt x="311" y="62"/>
                    <a:pt x="311" y="62"/>
                    <a:pt x="311" y="62"/>
                  </a:cubicBezTo>
                  <a:cubicBezTo>
                    <a:pt x="313" y="51"/>
                    <a:pt x="321" y="44"/>
                    <a:pt x="331" y="44"/>
                  </a:cubicBezTo>
                  <a:moveTo>
                    <a:pt x="331" y="31"/>
                  </a:moveTo>
                  <a:cubicBezTo>
                    <a:pt x="309" y="31"/>
                    <a:pt x="295" y="48"/>
                    <a:pt x="295" y="71"/>
                  </a:cubicBezTo>
                  <a:cubicBezTo>
                    <a:pt x="295" y="95"/>
                    <a:pt x="310" y="111"/>
                    <a:pt x="331" y="111"/>
                  </a:cubicBezTo>
                  <a:cubicBezTo>
                    <a:pt x="347" y="111"/>
                    <a:pt x="359" y="101"/>
                    <a:pt x="363" y="90"/>
                  </a:cubicBezTo>
                  <a:cubicBezTo>
                    <a:pt x="351" y="84"/>
                    <a:pt x="351" y="84"/>
                    <a:pt x="351" y="84"/>
                  </a:cubicBezTo>
                  <a:cubicBezTo>
                    <a:pt x="347" y="93"/>
                    <a:pt x="340" y="97"/>
                    <a:pt x="331" y="97"/>
                  </a:cubicBezTo>
                  <a:cubicBezTo>
                    <a:pt x="320" y="97"/>
                    <a:pt x="311" y="89"/>
                    <a:pt x="310" y="7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69"/>
                    <a:pt x="364" y="69"/>
                    <a:pt x="364" y="69"/>
                  </a:cubicBezTo>
                  <a:cubicBezTo>
                    <a:pt x="365" y="48"/>
                    <a:pt x="353" y="31"/>
                    <a:pt x="331" y="31"/>
                  </a:cubicBezTo>
                  <a:moveTo>
                    <a:pt x="273" y="33"/>
                  </a:moveTo>
                  <a:cubicBezTo>
                    <a:pt x="253" y="93"/>
                    <a:pt x="253" y="93"/>
                    <a:pt x="253" y="93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15" y="33"/>
                    <a:pt x="215" y="33"/>
                    <a:pt x="215" y="33"/>
                  </a:cubicBezTo>
                  <a:cubicBezTo>
                    <a:pt x="244" y="109"/>
                    <a:pt x="244" y="109"/>
                    <a:pt x="244" y="109"/>
                  </a:cubicBezTo>
                  <a:cubicBezTo>
                    <a:pt x="260" y="109"/>
                    <a:pt x="260" y="109"/>
                    <a:pt x="260" y="109"/>
                  </a:cubicBezTo>
                  <a:cubicBezTo>
                    <a:pt x="289" y="33"/>
                    <a:pt x="289" y="33"/>
                    <a:pt x="289" y="33"/>
                  </a:cubicBezTo>
                  <a:lnTo>
                    <a:pt x="273" y="33"/>
                  </a:lnTo>
                  <a:close/>
                  <a:moveTo>
                    <a:pt x="202" y="33"/>
                  </a:moveTo>
                  <a:cubicBezTo>
                    <a:pt x="187" y="33"/>
                    <a:pt x="187" y="33"/>
                    <a:pt x="187" y="33"/>
                  </a:cubicBezTo>
                  <a:cubicBezTo>
                    <a:pt x="187" y="109"/>
                    <a:pt x="187" y="109"/>
                    <a:pt x="187" y="109"/>
                  </a:cubicBezTo>
                  <a:cubicBezTo>
                    <a:pt x="202" y="109"/>
                    <a:pt x="202" y="109"/>
                    <a:pt x="202" y="109"/>
                  </a:cubicBezTo>
                  <a:lnTo>
                    <a:pt x="202" y="33"/>
                  </a:lnTo>
                  <a:close/>
                  <a:moveTo>
                    <a:pt x="204" y="10"/>
                  </a:moveTo>
                  <a:cubicBezTo>
                    <a:pt x="204" y="5"/>
                    <a:pt x="200" y="0"/>
                    <a:pt x="194" y="0"/>
                  </a:cubicBezTo>
                  <a:cubicBezTo>
                    <a:pt x="189" y="0"/>
                    <a:pt x="184" y="5"/>
                    <a:pt x="184" y="10"/>
                  </a:cubicBezTo>
                  <a:cubicBezTo>
                    <a:pt x="184" y="16"/>
                    <a:pt x="189" y="20"/>
                    <a:pt x="194" y="20"/>
                  </a:cubicBezTo>
                  <a:cubicBezTo>
                    <a:pt x="200" y="20"/>
                    <a:pt x="204" y="16"/>
                    <a:pt x="204" y="10"/>
                  </a:cubicBezTo>
                  <a:moveTo>
                    <a:pt x="139" y="31"/>
                  </a:moveTo>
                  <a:cubicBezTo>
                    <a:pt x="129" y="31"/>
                    <a:pt x="121" y="36"/>
                    <a:pt x="117" y="43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5" y="33"/>
                    <a:pt x="115" y="33"/>
                    <a:pt x="115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116" y="109"/>
                    <a:pt x="116" y="109"/>
                    <a:pt x="116" y="109"/>
                  </a:cubicBezTo>
                  <a:cubicBezTo>
                    <a:pt x="116" y="69"/>
                    <a:pt x="116" y="69"/>
                    <a:pt x="116" y="69"/>
                  </a:cubicBezTo>
                  <a:cubicBezTo>
                    <a:pt x="116" y="60"/>
                    <a:pt x="118" y="55"/>
                    <a:pt x="121" y="52"/>
                  </a:cubicBezTo>
                  <a:cubicBezTo>
                    <a:pt x="124" y="47"/>
                    <a:pt x="130" y="45"/>
                    <a:pt x="136" y="45"/>
                  </a:cubicBezTo>
                  <a:cubicBezTo>
                    <a:pt x="146" y="45"/>
                    <a:pt x="151" y="50"/>
                    <a:pt x="151" y="64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66" y="109"/>
                    <a:pt x="166" y="109"/>
                    <a:pt x="166" y="109"/>
                  </a:cubicBezTo>
                  <a:cubicBezTo>
                    <a:pt x="166" y="59"/>
                    <a:pt x="166" y="59"/>
                    <a:pt x="166" y="59"/>
                  </a:cubicBezTo>
                  <a:cubicBezTo>
                    <a:pt x="166" y="38"/>
                    <a:pt x="154" y="31"/>
                    <a:pt x="139" y="31"/>
                  </a:cubicBezTo>
                  <a:moveTo>
                    <a:pt x="16" y="69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96"/>
                    <a:pt x="13" y="112"/>
                    <a:pt x="39" y="112"/>
                  </a:cubicBezTo>
                  <a:cubicBezTo>
                    <a:pt x="66" y="112"/>
                    <a:pt x="79" y="96"/>
                    <a:pt x="79" y="69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88"/>
                    <a:pt x="57" y="98"/>
                    <a:pt x="39" y="98"/>
                  </a:cubicBezTo>
                  <a:cubicBezTo>
                    <a:pt x="22" y="98"/>
                    <a:pt x="16" y="88"/>
                    <a:pt x="16" y="69"/>
                  </a:cubicBezTo>
                </a:path>
              </a:pathLst>
            </a:custGeom>
            <a:solidFill>
              <a:srgbClr val="8EA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6116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2562" y="2648933"/>
            <a:ext cx="4806420" cy="2733773"/>
          </a:xfrm>
        </p:spPr>
        <p:txBody>
          <a:bodyPr tIns="0" bIns="0" anchor="t" anchorCtr="0"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21"/>
          <p:cNvSpPr>
            <a:spLocks noGrp="1" noChangeAspect="1"/>
          </p:cNvSpPr>
          <p:nvPr>
            <p:ph type="pic" sz="quarter" idx="13"/>
          </p:nvPr>
        </p:nvSpPr>
        <p:spPr>
          <a:xfrm>
            <a:off x="516467" y="1593850"/>
            <a:ext cx="11675533" cy="4686300"/>
          </a:xfrm>
          <a:custGeom>
            <a:avLst/>
            <a:gdLst>
              <a:gd name="connsiteX0" fmla="*/ 2082800 w 8756650"/>
              <a:gd name="connsiteY0" fmla="*/ 692843 h 4686300"/>
              <a:gd name="connsiteX1" fmla="*/ 2082800 w 8756650"/>
              <a:gd name="connsiteY1" fmla="*/ 4120573 h 4686300"/>
              <a:gd name="connsiteX2" fmla="*/ 6276975 w 8756650"/>
              <a:gd name="connsiteY2" fmla="*/ 4120573 h 4686300"/>
              <a:gd name="connsiteX3" fmla="*/ 6276975 w 8756650"/>
              <a:gd name="connsiteY3" fmla="*/ 692843 h 4686300"/>
              <a:gd name="connsiteX4" fmla="*/ 0 w 8756650"/>
              <a:gd name="connsiteY4" fmla="*/ 0 h 4686300"/>
              <a:gd name="connsiteX5" fmla="*/ 8756650 w 8756650"/>
              <a:gd name="connsiteY5" fmla="*/ 0 h 4686300"/>
              <a:gd name="connsiteX6" fmla="*/ 8756650 w 8756650"/>
              <a:gd name="connsiteY6" fmla="*/ 4686300 h 4686300"/>
              <a:gd name="connsiteX7" fmla="*/ 0 w 8756650"/>
              <a:gd name="connsiteY7" fmla="*/ 4686300 h 468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56650" h="4686300">
                <a:moveTo>
                  <a:pt x="2082800" y="692843"/>
                </a:moveTo>
                <a:lnTo>
                  <a:pt x="2082800" y="4120573"/>
                </a:lnTo>
                <a:lnTo>
                  <a:pt x="6276975" y="4120573"/>
                </a:lnTo>
                <a:lnTo>
                  <a:pt x="6276975" y="692843"/>
                </a:lnTo>
                <a:close/>
                <a:moveTo>
                  <a:pt x="0" y="0"/>
                </a:moveTo>
                <a:lnTo>
                  <a:pt x="8756650" y="0"/>
                </a:lnTo>
                <a:lnTo>
                  <a:pt x="8756650" y="4686300"/>
                </a:lnTo>
                <a:lnTo>
                  <a:pt x="0" y="4686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Box 6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38034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6467" y="1593851"/>
            <a:ext cx="11159067" cy="4686299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4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6467" y="1593851"/>
            <a:ext cx="5324573" cy="46085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50960" y="1593851"/>
            <a:ext cx="5324573" cy="46085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15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6467" y="1593851"/>
            <a:ext cx="5324573" cy="46085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350000" y="1593851"/>
            <a:ext cx="5325533" cy="25030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6350001" y="4345841"/>
            <a:ext cx="2483224" cy="18565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15"/>
          </p:nvPr>
        </p:nvSpPr>
        <p:spPr>
          <a:xfrm>
            <a:off x="9192309" y="4345841"/>
            <a:ext cx="2483224" cy="18565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477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516467" y="1593851"/>
            <a:ext cx="5325533" cy="25030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516468" y="4345841"/>
            <a:ext cx="2483224" cy="18565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15"/>
          </p:nvPr>
        </p:nvSpPr>
        <p:spPr>
          <a:xfrm>
            <a:off x="3358776" y="4345841"/>
            <a:ext cx="2483224" cy="18565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50960" y="1593851"/>
            <a:ext cx="5324573" cy="46085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164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516467" y="1593851"/>
            <a:ext cx="5325533" cy="25030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516468" y="4345841"/>
            <a:ext cx="2483224" cy="18565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15"/>
          </p:nvPr>
        </p:nvSpPr>
        <p:spPr>
          <a:xfrm>
            <a:off x="3358776" y="4345841"/>
            <a:ext cx="2483224" cy="18565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sz="quarter" idx="16"/>
          </p:nvPr>
        </p:nvSpPr>
        <p:spPr>
          <a:xfrm>
            <a:off x="6350000" y="3777896"/>
            <a:ext cx="5325533" cy="24244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9"/>
          <p:cNvSpPr>
            <a:spLocks noGrp="1"/>
          </p:cNvSpPr>
          <p:nvPr>
            <p:ph sz="quarter" idx="17"/>
          </p:nvPr>
        </p:nvSpPr>
        <p:spPr>
          <a:xfrm>
            <a:off x="6350001" y="1593850"/>
            <a:ext cx="2483224" cy="19350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9"/>
          <p:cNvSpPr>
            <a:spLocks noGrp="1"/>
          </p:cNvSpPr>
          <p:nvPr>
            <p:ph sz="quarter" idx="18"/>
          </p:nvPr>
        </p:nvSpPr>
        <p:spPr>
          <a:xfrm>
            <a:off x="9192309" y="1593850"/>
            <a:ext cx="2483224" cy="19350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588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74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51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724" y="325466"/>
            <a:ext cx="499809" cy="67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7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Ful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16467" y="4142424"/>
            <a:ext cx="11159067" cy="612775"/>
          </a:xfrm>
        </p:spPr>
        <p:txBody>
          <a:bodyPr anchor="ctr" anchorCtr="0">
            <a:normAutofit/>
          </a:bodyPr>
          <a:lstStyle>
            <a:lvl1pPr algn="ctr">
              <a:defRPr sz="2400"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Insert URL</a:t>
            </a: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3905917" y="2437825"/>
            <a:ext cx="4380166" cy="1469462"/>
            <a:chOff x="706" y="1431"/>
            <a:chExt cx="4346" cy="1458"/>
          </a:xfrm>
        </p:grpSpPr>
        <p:sp>
          <p:nvSpPr>
            <p:cNvPr id="12" name="Freeform 5"/>
            <p:cNvSpPr>
              <a:spLocks noEditPoints="1"/>
            </p:cNvSpPr>
            <p:nvPr userDrawn="1"/>
          </p:nvSpPr>
          <p:spPr bwMode="auto">
            <a:xfrm>
              <a:off x="706" y="1472"/>
              <a:ext cx="1041" cy="1417"/>
            </a:xfrm>
            <a:custGeom>
              <a:avLst/>
              <a:gdLst>
                <a:gd name="T0" fmla="*/ 372 w 507"/>
                <a:gd name="T1" fmla="*/ 598 h 688"/>
                <a:gd name="T2" fmla="*/ 135 w 507"/>
                <a:gd name="T3" fmla="*/ 598 h 688"/>
                <a:gd name="T4" fmla="*/ 254 w 507"/>
                <a:gd name="T5" fmla="*/ 438 h 688"/>
                <a:gd name="T6" fmla="*/ 494 w 507"/>
                <a:gd name="T7" fmla="*/ 254 h 688"/>
                <a:gd name="T8" fmla="*/ 411 w 507"/>
                <a:gd name="T9" fmla="*/ 559 h 688"/>
                <a:gd name="T10" fmla="*/ 34 w 507"/>
                <a:gd name="T11" fmla="*/ 88 h 688"/>
                <a:gd name="T12" fmla="*/ 67 w 507"/>
                <a:gd name="T13" fmla="*/ 118 h 688"/>
                <a:gd name="T14" fmla="*/ 109 w 507"/>
                <a:gd name="T15" fmla="*/ 132 h 688"/>
                <a:gd name="T16" fmla="*/ 84 w 507"/>
                <a:gd name="T17" fmla="*/ 152 h 688"/>
                <a:gd name="T18" fmla="*/ 84 w 507"/>
                <a:gd name="T19" fmla="*/ 175 h 688"/>
                <a:gd name="T20" fmla="*/ 83 w 507"/>
                <a:gd name="T21" fmla="*/ 175 h 688"/>
                <a:gd name="T22" fmla="*/ 34 w 507"/>
                <a:gd name="T23" fmla="*/ 88 h 688"/>
                <a:gd name="T24" fmla="*/ 140 w 507"/>
                <a:gd name="T25" fmla="*/ 91 h 688"/>
                <a:gd name="T26" fmla="*/ 139 w 507"/>
                <a:gd name="T27" fmla="*/ 65 h 688"/>
                <a:gd name="T28" fmla="*/ 157 w 507"/>
                <a:gd name="T29" fmla="*/ 66 h 688"/>
                <a:gd name="T30" fmla="*/ 182 w 507"/>
                <a:gd name="T31" fmla="*/ 80 h 688"/>
                <a:gd name="T32" fmla="*/ 191 w 507"/>
                <a:gd name="T33" fmla="*/ 96 h 688"/>
                <a:gd name="T34" fmla="*/ 168 w 507"/>
                <a:gd name="T35" fmla="*/ 107 h 688"/>
                <a:gd name="T36" fmla="*/ 171 w 507"/>
                <a:gd name="T37" fmla="*/ 140 h 688"/>
                <a:gd name="T38" fmla="*/ 153 w 507"/>
                <a:gd name="T39" fmla="*/ 140 h 688"/>
                <a:gd name="T40" fmla="*/ 126 w 507"/>
                <a:gd name="T41" fmla="*/ 118 h 688"/>
                <a:gd name="T42" fmla="*/ 117 w 507"/>
                <a:gd name="T43" fmla="*/ 103 h 688"/>
                <a:gd name="T44" fmla="*/ 228 w 507"/>
                <a:gd name="T45" fmla="*/ 73 h 688"/>
                <a:gd name="T46" fmla="*/ 239 w 507"/>
                <a:gd name="T47" fmla="*/ 72 h 688"/>
                <a:gd name="T48" fmla="*/ 234 w 507"/>
                <a:gd name="T49" fmla="*/ 59 h 688"/>
                <a:gd name="T50" fmla="*/ 254 w 507"/>
                <a:gd name="T51" fmla="*/ 30 h 688"/>
                <a:gd name="T52" fmla="*/ 268 w 507"/>
                <a:gd name="T53" fmla="*/ 72 h 688"/>
                <a:gd name="T54" fmla="*/ 298 w 507"/>
                <a:gd name="T55" fmla="*/ 105 h 688"/>
                <a:gd name="T56" fmla="*/ 266 w 507"/>
                <a:gd name="T57" fmla="*/ 110 h 688"/>
                <a:gd name="T58" fmla="*/ 254 w 507"/>
                <a:gd name="T59" fmla="*/ 130 h 688"/>
                <a:gd name="T60" fmla="*/ 241 w 507"/>
                <a:gd name="T61" fmla="*/ 110 h 688"/>
                <a:gd name="T62" fmla="*/ 209 w 507"/>
                <a:gd name="T63" fmla="*/ 105 h 688"/>
                <a:gd name="T64" fmla="*/ 316 w 507"/>
                <a:gd name="T65" fmla="*/ 96 h 688"/>
                <a:gd name="T66" fmla="*/ 325 w 507"/>
                <a:gd name="T67" fmla="*/ 80 h 688"/>
                <a:gd name="T68" fmla="*/ 350 w 507"/>
                <a:gd name="T69" fmla="*/ 66 h 688"/>
                <a:gd name="T70" fmla="*/ 369 w 507"/>
                <a:gd name="T71" fmla="*/ 65 h 688"/>
                <a:gd name="T72" fmla="*/ 367 w 507"/>
                <a:gd name="T73" fmla="*/ 91 h 688"/>
                <a:gd name="T74" fmla="*/ 390 w 507"/>
                <a:gd name="T75" fmla="*/ 103 h 688"/>
                <a:gd name="T76" fmla="*/ 381 w 507"/>
                <a:gd name="T77" fmla="*/ 118 h 688"/>
                <a:gd name="T78" fmla="*/ 354 w 507"/>
                <a:gd name="T79" fmla="*/ 140 h 688"/>
                <a:gd name="T80" fmla="*/ 336 w 507"/>
                <a:gd name="T81" fmla="*/ 140 h 688"/>
                <a:gd name="T82" fmla="*/ 339 w 507"/>
                <a:gd name="T83" fmla="*/ 107 h 688"/>
                <a:gd name="T84" fmla="*/ 316 w 507"/>
                <a:gd name="T85" fmla="*/ 96 h 688"/>
                <a:gd name="T86" fmla="*/ 398 w 507"/>
                <a:gd name="T87" fmla="*/ 220 h 688"/>
                <a:gd name="T88" fmla="*/ 109 w 507"/>
                <a:gd name="T89" fmla="*/ 220 h 688"/>
                <a:gd name="T90" fmla="*/ 254 w 507"/>
                <a:gd name="T91" fmla="*/ 146 h 688"/>
                <a:gd name="T92" fmla="*/ 398 w 507"/>
                <a:gd name="T93" fmla="*/ 132 h 688"/>
                <a:gd name="T94" fmla="*/ 440 w 507"/>
                <a:gd name="T95" fmla="*/ 118 h 688"/>
                <a:gd name="T96" fmla="*/ 473 w 507"/>
                <a:gd name="T97" fmla="*/ 88 h 688"/>
                <a:gd name="T98" fmla="*/ 474 w 507"/>
                <a:gd name="T99" fmla="*/ 90 h 688"/>
                <a:gd name="T100" fmla="*/ 423 w 507"/>
                <a:gd name="T101" fmla="*/ 175 h 688"/>
                <a:gd name="T102" fmla="*/ 419 w 507"/>
                <a:gd name="T103" fmla="*/ 157 h 688"/>
                <a:gd name="T104" fmla="*/ 398 w 507"/>
                <a:gd name="T105" fmla="*/ 133 h 688"/>
                <a:gd name="T106" fmla="*/ 0 w 507"/>
                <a:gd name="T107" fmla="*/ 0 h 688"/>
                <a:gd name="T108" fmla="*/ 254 w 507"/>
                <a:gd name="T109" fmla="*/ 688 h 688"/>
                <a:gd name="T110" fmla="*/ 507 w 507"/>
                <a:gd name="T111" fmla="*/ 0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07" h="688">
                  <a:moveTo>
                    <a:pt x="411" y="559"/>
                  </a:moveTo>
                  <a:cubicBezTo>
                    <a:pt x="399" y="572"/>
                    <a:pt x="386" y="585"/>
                    <a:pt x="372" y="598"/>
                  </a:cubicBezTo>
                  <a:cubicBezTo>
                    <a:pt x="321" y="643"/>
                    <a:pt x="269" y="667"/>
                    <a:pt x="254" y="674"/>
                  </a:cubicBezTo>
                  <a:cubicBezTo>
                    <a:pt x="238" y="668"/>
                    <a:pt x="187" y="644"/>
                    <a:pt x="135" y="598"/>
                  </a:cubicBezTo>
                  <a:cubicBezTo>
                    <a:pt x="121" y="586"/>
                    <a:pt x="108" y="573"/>
                    <a:pt x="97" y="559"/>
                  </a:cubicBezTo>
                  <a:cubicBezTo>
                    <a:pt x="254" y="438"/>
                    <a:pt x="254" y="438"/>
                    <a:pt x="254" y="438"/>
                  </a:cubicBezTo>
                  <a:cubicBezTo>
                    <a:pt x="13" y="254"/>
                    <a:pt x="13" y="254"/>
                    <a:pt x="13" y="254"/>
                  </a:cubicBezTo>
                  <a:cubicBezTo>
                    <a:pt x="494" y="254"/>
                    <a:pt x="494" y="254"/>
                    <a:pt x="494" y="254"/>
                  </a:cubicBezTo>
                  <a:cubicBezTo>
                    <a:pt x="254" y="438"/>
                    <a:pt x="254" y="438"/>
                    <a:pt x="254" y="438"/>
                  </a:cubicBezTo>
                  <a:lnTo>
                    <a:pt x="411" y="559"/>
                  </a:lnTo>
                  <a:close/>
                  <a:moveTo>
                    <a:pt x="34" y="88"/>
                  </a:moveTo>
                  <a:cubicBezTo>
                    <a:pt x="34" y="88"/>
                    <a:pt x="34" y="88"/>
                    <a:pt x="34" y="88"/>
                  </a:cubicBezTo>
                  <a:cubicBezTo>
                    <a:pt x="57" y="90"/>
                    <a:pt x="65" y="104"/>
                    <a:pt x="65" y="104"/>
                  </a:cubicBezTo>
                  <a:cubicBezTo>
                    <a:pt x="67" y="108"/>
                    <a:pt x="68" y="113"/>
                    <a:pt x="67" y="118"/>
                  </a:cubicBezTo>
                  <a:cubicBezTo>
                    <a:pt x="70" y="116"/>
                    <a:pt x="73" y="114"/>
                    <a:pt x="77" y="113"/>
                  </a:cubicBezTo>
                  <a:cubicBezTo>
                    <a:pt x="90" y="111"/>
                    <a:pt x="103" y="121"/>
                    <a:pt x="109" y="132"/>
                  </a:cubicBezTo>
                  <a:cubicBezTo>
                    <a:pt x="110" y="132"/>
                    <a:pt x="110" y="133"/>
                    <a:pt x="109" y="133"/>
                  </a:cubicBezTo>
                  <a:cubicBezTo>
                    <a:pt x="100" y="148"/>
                    <a:pt x="89" y="151"/>
                    <a:pt x="84" y="152"/>
                  </a:cubicBezTo>
                  <a:cubicBezTo>
                    <a:pt x="86" y="153"/>
                    <a:pt x="87" y="155"/>
                    <a:pt x="88" y="157"/>
                  </a:cubicBezTo>
                  <a:cubicBezTo>
                    <a:pt x="92" y="163"/>
                    <a:pt x="90" y="171"/>
                    <a:pt x="84" y="175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84" y="176"/>
                    <a:pt x="83" y="175"/>
                    <a:pt x="83" y="175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3" y="89"/>
                    <a:pt x="33" y="89"/>
                    <a:pt x="34" y="88"/>
                  </a:cubicBezTo>
                  <a:moveTo>
                    <a:pt x="121" y="97"/>
                  </a:moveTo>
                  <a:cubicBezTo>
                    <a:pt x="140" y="91"/>
                    <a:pt x="140" y="91"/>
                    <a:pt x="140" y="91"/>
                  </a:cubicBezTo>
                  <a:cubicBezTo>
                    <a:pt x="135" y="71"/>
                    <a:pt x="135" y="71"/>
                    <a:pt x="135" y="71"/>
                  </a:cubicBezTo>
                  <a:cubicBezTo>
                    <a:pt x="134" y="69"/>
                    <a:pt x="136" y="66"/>
                    <a:pt x="139" y="65"/>
                  </a:cubicBezTo>
                  <a:cubicBezTo>
                    <a:pt x="151" y="62"/>
                    <a:pt x="151" y="62"/>
                    <a:pt x="151" y="62"/>
                  </a:cubicBezTo>
                  <a:cubicBezTo>
                    <a:pt x="153" y="61"/>
                    <a:pt x="156" y="63"/>
                    <a:pt x="157" y="66"/>
                  </a:cubicBezTo>
                  <a:cubicBezTo>
                    <a:pt x="162" y="85"/>
                    <a:pt x="162" y="85"/>
                    <a:pt x="162" y="85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84" y="79"/>
                    <a:pt x="187" y="81"/>
                    <a:pt x="188" y="84"/>
                  </a:cubicBezTo>
                  <a:cubicBezTo>
                    <a:pt x="191" y="96"/>
                    <a:pt x="191" y="96"/>
                    <a:pt x="191" y="96"/>
                  </a:cubicBezTo>
                  <a:cubicBezTo>
                    <a:pt x="192" y="98"/>
                    <a:pt x="190" y="101"/>
                    <a:pt x="188" y="102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75" y="134"/>
                    <a:pt x="175" y="134"/>
                    <a:pt x="175" y="134"/>
                  </a:cubicBezTo>
                  <a:cubicBezTo>
                    <a:pt x="176" y="137"/>
                    <a:pt x="174" y="139"/>
                    <a:pt x="171" y="140"/>
                  </a:cubicBezTo>
                  <a:cubicBezTo>
                    <a:pt x="159" y="143"/>
                    <a:pt x="159" y="143"/>
                    <a:pt x="159" y="143"/>
                  </a:cubicBezTo>
                  <a:cubicBezTo>
                    <a:pt x="157" y="144"/>
                    <a:pt x="154" y="142"/>
                    <a:pt x="153" y="140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26" y="118"/>
                    <a:pt x="126" y="118"/>
                    <a:pt x="126" y="118"/>
                  </a:cubicBezTo>
                  <a:cubicBezTo>
                    <a:pt x="124" y="119"/>
                    <a:pt x="121" y="117"/>
                    <a:pt x="120" y="115"/>
                  </a:cubicBezTo>
                  <a:cubicBezTo>
                    <a:pt x="117" y="103"/>
                    <a:pt x="117" y="103"/>
                    <a:pt x="117" y="103"/>
                  </a:cubicBezTo>
                  <a:cubicBezTo>
                    <a:pt x="116" y="100"/>
                    <a:pt x="118" y="97"/>
                    <a:pt x="121" y="97"/>
                  </a:cubicBezTo>
                  <a:moveTo>
                    <a:pt x="228" y="73"/>
                  </a:moveTo>
                  <a:cubicBezTo>
                    <a:pt x="231" y="71"/>
                    <a:pt x="235" y="71"/>
                    <a:pt x="239" y="72"/>
                  </a:cubicBezTo>
                  <a:cubicBezTo>
                    <a:pt x="239" y="72"/>
                    <a:pt x="239" y="72"/>
                    <a:pt x="239" y="72"/>
                  </a:cubicBezTo>
                  <a:cubicBezTo>
                    <a:pt x="239" y="72"/>
                    <a:pt x="239" y="72"/>
                    <a:pt x="239" y="72"/>
                  </a:cubicBezTo>
                  <a:cubicBezTo>
                    <a:pt x="236" y="68"/>
                    <a:pt x="234" y="64"/>
                    <a:pt x="234" y="59"/>
                  </a:cubicBezTo>
                  <a:cubicBezTo>
                    <a:pt x="234" y="58"/>
                    <a:pt x="233" y="42"/>
                    <a:pt x="253" y="30"/>
                  </a:cubicBezTo>
                  <a:cubicBezTo>
                    <a:pt x="253" y="29"/>
                    <a:pt x="254" y="29"/>
                    <a:pt x="254" y="30"/>
                  </a:cubicBezTo>
                  <a:cubicBezTo>
                    <a:pt x="274" y="42"/>
                    <a:pt x="273" y="58"/>
                    <a:pt x="273" y="59"/>
                  </a:cubicBezTo>
                  <a:cubicBezTo>
                    <a:pt x="273" y="64"/>
                    <a:pt x="272" y="68"/>
                    <a:pt x="268" y="72"/>
                  </a:cubicBezTo>
                  <a:cubicBezTo>
                    <a:pt x="272" y="71"/>
                    <a:pt x="276" y="71"/>
                    <a:pt x="280" y="73"/>
                  </a:cubicBezTo>
                  <a:cubicBezTo>
                    <a:pt x="292" y="77"/>
                    <a:pt x="298" y="92"/>
                    <a:pt x="298" y="105"/>
                  </a:cubicBezTo>
                  <a:cubicBezTo>
                    <a:pt x="298" y="106"/>
                    <a:pt x="298" y="106"/>
                    <a:pt x="298" y="106"/>
                  </a:cubicBezTo>
                  <a:cubicBezTo>
                    <a:pt x="282" y="115"/>
                    <a:pt x="271" y="112"/>
                    <a:pt x="266" y="110"/>
                  </a:cubicBezTo>
                  <a:cubicBezTo>
                    <a:pt x="267" y="112"/>
                    <a:pt x="267" y="114"/>
                    <a:pt x="267" y="116"/>
                  </a:cubicBezTo>
                  <a:cubicBezTo>
                    <a:pt x="267" y="124"/>
                    <a:pt x="261" y="130"/>
                    <a:pt x="254" y="130"/>
                  </a:cubicBezTo>
                  <a:cubicBezTo>
                    <a:pt x="246" y="130"/>
                    <a:pt x="240" y="124"/>
                    <a:pt x="240" y="116"/>
                  </a:cubicBezTo>
                  <a:cubicBezTo>
                    <a:pt x="240" y="114"/>
                    <a:pt x="240" y="112"/>
                    <a:pt x="241" y="110"/>
                  </a:cubicBezTo>
                  <a:cubicBezTo>
                    <a:pt x="236" y="112"/>
                    <a:pt x="225" y="115"/>
                    <a:pt x="210" y="106"/>
                  </a:cubicBezTo>
                  <a:cubicBezTo>
                    <a:pt x="209" y="106"/>
                    <a:pt x="209" y="106"/>
                    <a:pt x="209" y="105"/>
                  </a:cubicBezTo>
                  <a:cubicBezTo>
                    <a:pt x="209" y="92"/>
                    <a:pt x="215" y="77"/>
                    <a:pt x="228" y="73"/>
                  </a:cubicBezTo>
                  <a:moveTo>
                    <a:pt x="316" y="96"/>
                  </a:moveTo>
                  <a:cubicBezTo>
                    <a:pt x="319" y="84"/>
                    <a:pt x="319" y="84"/>
                    <a:pt x="319" y="84"/>
                  </a:cubicBezTo>
                  <a:cubicBezTo>
                    <a:pt x="320" y="81"/>
                    <a:pt x="323" y="79"/>
                    <a:pt x="325" y="80"/>
                  </a:cubicBezTo>
                  <a:cubicBezTo>
                    <a:pt x="345" y="85"/>
                    <a:pt x="345" y="85"/>
                    <a:pt x="345" y="85"/>
                  </a:cubicBezTo>
                  <a:cubicBezTo>
                    <a:pt x="350" y="66"/>
                    <a:pt x="350" y="66"/>
                    <a:pt x="350" y="66"/>
                  </a:cubicBezTo>
                  <a:cubicBezTo>
                    <a:pt x="351" y="63"/>
                    <a:pt x="354" y="61"/>
                    <a:pt x="357" y="62"/>
                  </a:cubicBezTo>
                  <a:cubicBezTo>
                    <a:pt x="369" y="65"/>
                    <a:pt x="369" y="65"/>
                    <a:pt x="369" y="65"/>
                  </a:cubicBezTo>
                  <a:cubicBezTo>
                    <a:pt x="371" y="66"/>
                    <a:pt x="373" y="69"/>
                    <a:pt x="372" y="71"/>
                  </a:cubicBezTo>
                  <a:cubicBezTo>
                    <a:pt x="367" y="91"/>
                    <a:pt x="367" y="91"/>
                    <a:pt x="367" y="91"/>
                  </a:cubicBezTo>
                  <a:cubicBezTo>
                    <a:pt x="387" y="97"/>
                    <a:pt x="387" y="97"/>
                    <a:pt x="387" y="97"/>
                  </a:cubicBezTo>
                  <a:cubicBezTo>
                    <a:pt x="389" y="97"/>
                    <a:pt x="391" y="100"/>
                    <a:pt x="390" y="103"/>
                  </a:cubicBezTo>
                  <a:cubicBezTo>
                    <a:pt x="387" y="115"/>
                    <a:pt x="387" y="115"/>
                    <a:pt x="387" y="115"/>
                  </a:cubicBezTo>
                  <a:cubicBezTo>
                    <a:pt x="386" y="117"/>
                    <a:pt x="383" y="119"/>
                    <a:pt x="381" y="118"/>
                  </a:cubicBezTo>
                  <a:cubicBezTo>
                    <a:pt x="361" y="113"/>
                    <a:pt x="361" y="113"/>
                    <a:pt x="361" y="113"/>
                  </a:cubicBezTo>
                  <a:cubicBezTo>
                    <a:pt x="354" y="140"/>
                    <a:pt x="354" y="140"/>
                    <a:pt x="354" y="140"/>
                  </a:cubicBezTo>
                  <a:cubicBezTo>
                    <a:pt x="353" y="142"/>
                    <a:pt x="350" y="144"/>
                    <a:pt x="348" y="143"/>
                  </a:cubicBezTo>
                  <a:cubicBezTo>
                    <a:pt x="336" y="140"/>
                    <a:pt x="336" y="140"/>
                    <a:pt x="336" y="140"/>
                  </a:cubicBezTo>
                  <a:cubicBezTo>
                    <a:pt x="333" y="139"/>
                    <a:pt x="331" y="137"/>
                    <a:pt x="332" y="134"/>
                  </a:cubicBezTo>
                  <a:cubicBezTo>
                    <a:pt x="339" y="107"/>
                    <a:pt x="339" y="107"/>
                    <a:pt x="339" y="107"/>
                  </a:cubicBezTo>
                  <a:cubicBezTo>
                    <a:pt x="320" y="102"/>
                    <a:pt x="320" y="102"/>
                    <a:pt x="320" y="102"/>
                  </a:cubicBezTo>
                  <a:cubicBezTo>
                    <a:pt x="317" y="101"/>
                    <a:pt x="315" y="98"/>
                    <a:pt x="316" y="96"/>
                  </a:cubicBezTo>
                  <a:moveTo>
                    <a:pt x="416" y="189"/>
                  </a:moveTo>
                  <a:cubicBezTo>
                    <a:pt x="398" y="220"/>
                    <a:pt x="398" y="220"/>
                    <a:pt x="398" y="220"/>
                  </a:cubicBezTo>
                  <a:cubicBezTo>
                    <a:pt x="354" y="195"/>
                    <a:pt x="304" y="181"/>
                    <a:pt x="254" y="181"/>
                  </a:cubicBezTo>
                  <a:cubicBezTo>
                    <a:pt x="203" y="181"/>
                    <a:pt x="153" y="195"/>
                    <a:pt x="109" y="220"/>
                  </a:cubicBezTo>
                  <a:cubicBezTo>
                    <a:pt x="91" y="189"/>
                    <a:pt x="91" y="189"/>
                    <a:pt x="91" y="189"/>
                  </a:cubicBezTo>
                  <a:cubicBezTo>
                    <a:pt x="140" y="161"/>
                    <a:pt x="196" y="146"/>
                    <a:pt x="254" y="146"/>
                  </a:cubicBezTo>
                  <a:cubicBezTo>
                    <a:pt x="311" y="146"/>
                    <a:pt x="367" y="161"/>
                    <a:pt x="416" y="189"/>
                  </a:cubicBezTo>
                  <a:moveTo>
                    <a:pt x="398" y="132"/>
                  </a:moveTo>
                  <a:cubicBezTo>
                    <a:pt x="404" y="121"/>
                    <a:pt x="417" y="111"/>
                    <a:pt x="430" y="113"/>
                  </a:cubicBezTo>
                  <a:cubicBezTo>
                    <a:pt x="434" y="114"/>
                    <a:pt x="438" y="116"/>
                    <a:pt x="440" y="118"/>
                  </a:cubicBezTo>
                  <a:cubicBezTo>
                    <a:pt x="439" y="113"/>
                    <a:pt x="440" y="108"/>
                    <a:pt x="442" y="104"/>
                  </a:cubicBezTo>
                  <a:cubicBezTo>
                    <a:pt x="443" y="104"/>
                    <a:pt x="450" y="90"/>
                    <a:pt x="473" y="88"/>
                  </a:cubicBezTo>
                  <a:cubicBezTo>
                    <a:pt x="473" y="88"/>
                    <a:pt x="473" y="88"/>
                    <a:pt x="473" y="88"/>
                  </a:cubicBezTo>
                  <a:cubicBezTo>
                    <a:pt x="474" y="89"/>
                    <a:pt x="474" y="89"/>
                    <a:pt x="474" y="90"/>
                  </a:cubicBezTo>
                  <a:cubicBezTo>
                    <a:pt x="424" y="175"/>
                    <a:pt x="424" y="175"/>
                    <a:pt x="424" y="175"/>
                  </a:cubicBezTo>
                  <a:cubicBezTo>
                    <a:pt x="424" y="175"/>
                    <a:pt x="424" y="176"/>
                    <a:pt x="423" y="175"/>
                  </a:cubicBezTo>
                  <a:cubicBezTo>
                    <a:pt x="423" y="175"/>
                    <a:pt x="423" y="175"/>
                    <a:pt x="423" y="175"/>
                  </a:cubicBezTo>
                  <a:cubicBezTo>
                    <a:pt x="417" y="171"/>
                    <a:pt x="415" y="163"/>
                    <a:pt x="419" y="157"/>
                  </a:cubicBezTo>
                  <a:cubicBezTo>
                    <a:pt x="420" y="155"/>
                    <a:pt x="421" y="153"/>
                    <a:pt x="423" y="152"/>
                  </a:cubicBezTo>
                  <a:cubicBezTo>
                    <a:pt x="418" y="151"/>
                    <a:pt x="407" y="148"/>
                    <a:pt x="398" y="133"/>
                  </a:cubicBezTo>
                  <a:cubicBezTo>
                    <a:pt x="397" y="133"/>
                    <a:pt x="397" y="132"/>
                    <a:pt x="398" y="132"/>
                  </a:cubicBezTo>
                  <a:moveTo>
                    <a:pt x="0" y="0"/>
                  </a:moveTo>
                  <a:cubicBezTo>
                    <a:pt x="0" y="0"/>
                    <a:pt x="0" y="80"/>
                    <a:pt x="0" y="334"/>
                  </a:cubicBezTo>
                  <a:cubicBezTo>
                    <a:pt x="0" y="592"/>
                    <a:pt x="254" y="688"/>
                    <a:pt x="254" y="688"/>
                  </a:cubicBezTo>
                  <a:cubicBezTo>
                    <a:pt x="254" y="688"/>
                    <a:pt x="507" y="592"/>
                    <a:pt x="507" y="334"/>
                  </a:cubicBezTo>
                  <a:cubicBezTo>
                    <a:pt x="507" y="80"/>
                    <a:pt x="507" y="0"/>
                    <a:pt x="50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6"/>
            <p:cNvSpPr>
              <a:spLocks noEditPoints="1"/>
            </p:cNvSpPr>
            <p:nvPr userDrawn="1"/>
          </p:nvSpPr>
          <p:spPr bwMode="auto">
            <a:xfrm>
              <a:off x="2234" y="2073"/>
              <a:ext cx="2816" cy="462"/>
            </a:xfrm>
            <a:custGeom>
              <a:avLst/>
              <a:gdLst>
                <a:gd name="T0" fmla="*/ 1336 w 1371"/>
                <a:gd name="T1" fmla="*/ 123 h 224"/>
                <a:gd name="T2" fmla="*/ 1300 w 1371"/>
                <a:gd name="T3" fmla="*/ 88 h 224"/>
                <a:gd name="T4" fmla="*/ 1225 w 1371"/>
                <a:gd name="T5" fmla="*/ 141 h 224"/>
                <a:gd name="T6" fmla="*/ 1366 w 1371"/>
                <a:gd name="T7" fmla="*/ 182 h 224"/>
                <a:gd name="T8" fmla="*/ 1301 w 1371"/>
                <a:gd name="T9" fmla="*/ 194 h 224"/>
                <a:gd name="T10" fmla="*/ 1370 w 1371"/>
                <a:gd name="T11" fmla="*/ 146 h 224"/>
                <a:gd name="T12" fmla="*/ 1301 w 1371"/>
                <a:gd name="T13" fmla="*/ 59 h 224"/>
                <a:gd name="T14" fmla="*/ 1169 w 1371"/>
                <a:gd name="T15" fmla="*/ 123 h 224"/>
                <a:gd name="T16" fmla="*/ 1133 w 1371"/>
                <a:gd name="T17" fmla="*/ 88 h 224"/>
                <a:gd name="T18" fmla="*/ 1059 w 1371"/>
                <a:gd name="T19" fmla="*/ 141 h 224"/>
                <a:gd name="T20" fmla="*/ 1200 w 1371"/>
                <a:gd name="T21" fmla="*/ 182 h 224"/>
                <a:gd name="T22" fmla="*/ 1135 w 1371"/>
                <a:gd name="T23" fmla="*/ 194 h 224"/>
                <a:gd name="T24" fmla="*/ 1204 w 1371"/>
                <a:gd name="T25" fmla="*/ 146 h 224"/>
                <a:gd name="T26" fmla="*/ 1134 w 1371"/>
                <a:gd name="T27" fmla="*/ 59 h 224"/>
                <a:gd name="T28" fmla="*/ 912 w 1371"/>
                <a:gd name="T29" fmla="*/ 141 h 224"/>
                <a:gd name="T30" fmla="*/ 997 w 1371"/>
                <a:gd name="T31" fmla="*/ 133 h 224"/>
                <a:gd name="T32" fmla="*/ 953 w 1371"/>
                <a:gd name="T33" fmla="*/ 193 h 224"/>
                <a:gd name="T34" fmla="*/ 997 w 1371"/>
                <a:gd name="T35" fmla="*/ 82 h 224"/>
                <a:gd name="T36" fmla="*/ 948 w 1371"/>
                <a:gd name="T37" fmla="*/ 59 h 224"/>
                <a:gd name="T38" fmla="*/ 948 w 1371"/>
                <a:gd name="T39" fmla="*/ 223 h 224"/>
                <a:gd name="T40" fmla="*/ 997 w 1371"/>
                <a:gd name="T41" fmla="*/ 200 h 224"/>
                <a:gd name="T42" fmla="*/ 1031 w 1371"/>
                <a:gd name="T43" fmla="*/ 220 h 224"/>
                <a:gd name="T44" fmla="*/ 997 w 1371"/>
                <a:gd name="T45" fmla="*/ 4 h 224"/>
                <a:gd name="T46" fmla="*/ 749 w 1371"/>
                <a:gd name="T47" fmla="*/ 83 h 224"/>
                <a:gd name="T48" fmla="*/ 744 w 1371"/>
                <a:gd name="T49" fmla="*/ 64 h 224"/>
                <a:gd name="T50" fmla="*/ 713 w 1371"/>
                <a:gd name="T51" fmla="*/ 220 h 224"/>
                <a:gd name="T52" fmla="*/ 747 w 1371"/>
                <a:gd name="T53" fmla="*/ 139 h 224"/>
                <a:gd name="T54" fmla="*/ 787 w 1371"/>
                <a:gd name="T55" fmla="*/ 90 h 224"/>
                <a:gd name="T56" fmla="*/ 817 w 1371"/>
                <a:gd name="T57" fmla="*/ 220 h 224"/>
                <a:gd name="T58" fmla="*/ 851 w 1371"/>
                <a:gd name="T59" fmla="*/ 116 h 224"/>
                <a:gd name="T60" fmla="*/ 642 w 1371"/>
                <a:gd name="T61" fmla="*/ 64 h 224"/>
                <a:gd name="T62" fmla="*/ 633 w 1371"/>
                <a:gd name="T63" fmla="*/ 180 h 224"/>
                <a:gd name="T64" fmla="*/ 572 w 1371"/>
                <a:gd name="T65" fmla="*/ 156 h 224"/>
                <a:gd name="T66" fmla="*/ 539 w 1371"/>
                <a:gd name="T67" fmla="*/ 64 h 224"/>
                <a:gd name="T68" fmla="*/ 594 w 1371"/>
                <a:gd name="T69" fmla="*/ 224 h 224"/>
                <a:gd name="T70" fmla="*/ 644 w 1371"/>
                <a:gd name="T71" fmla="*/ 200 h 224"/>
                <a:gd name="T72" fmla="*/ 676 w 1371"/>
                <a:gd name="T73" fmla="*/ 220 h 224"/>
                <a:gd name="T74" fmla="*/ 642 w 1371"/>
                <a:gd name="T75" fmla="*/ 64 h 224"/>
                <a:gd name="T76" fmla="*/ 398 w 1371"/>
                <a:gd name="T77" fmla="*/ 45 h 224"/>
                <a:gd name="T78" fmla="*/ 398 w 1371"/>
                <a:gd name="T79" fmla="*/ 189 h 224"/>
                <a:gd name="T80" fmla="*/ 370 w 1371"/>
                <a:gd name="T81" fmla="*/ 45 h 224"/>
                <a:gd name="T82" fmla="*/ 335 w 1371"/>
                <a:gd name="T83" fmla="*/ 15 h 224"/>
                <a:gd name="T84" fmla="*/ 399 w 1371"/>
                <a:gd name="T85" fmla="*/ 220 h 224"/>
                <a:gd name="T86" fmla="*/ 399 w 1371"/>
                <a:gd name="T87" fmla="*/ 15 h 224"/>
                <a:gd name="T88" fmla="*/ 261 w 1371"/>
                <a:gd name="T89" fmla="*/ 42 h 224"/>
                <a:gd name="T90" fmla="*/ 240 w 1371"/>
                <a:gd name="T91" fmla="*/ 10 h 224"/>
                <a:gd name="T92" fmla="*/ 184 w 1371"/>
                <a:gd name="T93" fmla="*/ 72 h 224"/>
                <a:gd name="T94" fmla="*/ 161 w 1371"/>
                <a:gd name="T95" fmla="*/ 98 h 224"/>
                <a:gd name="T96" fmla="*/ 184 w 1371"/>
                <a:gd name="T97" fmla="*/ 220 h 224"/>
                <a:gd name="T98" fmla="*/ 216 w 1371"/>
                <a:gd name="T99" fmla="*/ 98 h 224"/>
                <a:gd name="T100" fmla="*/ 255 w 1371"/>
                <a:gd name="T101" fmla="*/ 72 h 224"/>
                <a:gd name="T102" fmla="*/ 216 w 1371"/>
                <a:gd name="T103" fmla="*/ 70 h 224"/>
                <a:gd name="T104" fmla="*/ 113 w 1371"/>
                <a:gd name="T105" fmla="*/ 146 h 224"/>
                <a:gd name="T106" fmla="*/ 32 w 1371"/>
                <a:gd name="T107" fmla="*/ 146 h 224"/>
                <a:gd name="T108" fmla="*/ 113 w 1371"/>
                <a:gd name="T109" fmla="*/ 146 h 224"/>
                <a:gd name="T110" fmla="*/ 73 w 1371"/>
                <a:gd name="T111" fmla="*/ 68 h 224"/>
                <a:gd name="T112" fmla="*/ 73 w 1371"/>
                <a:gd name="T113" fmla="*/ 22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71" h="224">
                  <a:moveTo>
                    <a:pt x="1300" y="88"/>
                  </a:moveTo>
                  <a:cubicBezTo>
                    <a:pt x="1321" y="88"/>
                    <a:pt x="1334" y="102"/>
                    <a:pt x="1336" y="123"/>
                  </a:cubicBezTo>
                  <a:cubicBezTo>
                    <a:pt x="1260" y="123"/>
                    <a:pt x="1260" y="123"/>
                    <a:pt x="1260" y="123"/>
                  </a:cubicBezTo>
                  <a:cubicBezTo>
                    <a:pt x="1264" y="101"/>
                    <a:pt x="1279" y="88"/>
                    <a:pt x="1300" y="88"/>
                  </a:cubicBezTo>
                  <a:moveTo>
                    <a:pt x="1301" y="59"/>
                  </a:moveTo>
                  <a:cubicBezTo>
                    <a:pt x="1256" y="59"/>
                    <a:pt x="1225" y="93"/>
                    <a:pt x="1225" y="141"/>
                  </a:cubicBezTo>
                  <a:cubicBezTo>
                    <a:pt x="1225" y="192"/>
                    <a:pt x="1258" y="223"/>
                    <a:pt x="1302" y="223"/>
                  </a:cubicBezTo>
                  <a:cubicBezTo>
                    <a:pt x="1333" y="223"/>
                    <a:pt x="1359" y="205"/>
                    <a:pt x="1366" y="182"/>
                  </a:cubicBezTo>
                  <a:cubicBezTo>
                    <a:pt x="1339" y="167"/>
                    <a:pt x="1339" y="167"/>
                    <a:pt x="1339" y="167"/>
                  </a:cubicBezTo>
                  <a:cubicBezTo>
                    <a:pt x="1332" y="186"/>
                    <a:pt x="1318" y="194"/>
                    <a:pt x="1301" y="194"/>
                  </a:cubicBezTo>
                  <a:cubicBezTo>
                    <a:pt x="1278" y="194"/>
                    <a:pt x="1261" y="177"/>
                    <a:pt x="1259" y="146"/>
                  </a:cubicBezTo>
                  <a:cubicBezTo>
                    <a:pt x="1370" y="146"/>
                    <a:pt x="1370" y="146"/>
                    <a:pt x="1370" y="146"/>
                  </a:cubicBezTo>
                  <a:cubicBezTo>
                    <a:pt x="1370" y="137"/>
                    <a:pt x="1370" y="137"/>
                    <a:pt x="1370" y="137"/>
                  </a:cubicBezTo>
                  <a:cubicBezTo>
                    <a:pt x="1371" y="94"/>
                    <a:pt x="1345" y="59"/>
                    <a:pt x="1301" y="59"/>
                  </a:cubicBezTo>
                  <a:moveTo>
                    <a:pt x="1133" y="88"/>
                  </a:moveTo>
                  <a:cubicBezTo>
                    <a:pt x="1155" y="88"/>
                    <a:pt x="1167" y="102"/>
                    <a:pt x="1169" y="123"/>
                  </a:cubicBezTo>
                  <a:cubicBezTo>
                    <a:pt x="1094" y="123"/>
                    <a:pt x="1094" y="123"/>
                    <a:pt x="1094" y="123"/>
                  </a:cubicBezTo>
                  <a:cubicBezTo>
                    <a:pt x="1098" y="101"/>
                    <a:pt x="1113" y="88"/>
                    <a:pt x="1133" y="88"/>
                  </a:cubicBezTo>
                  <a:moveTo>
                    <a:pt x="1134" y="59"/>
                  </a:moveTo>
                  <a:cubicBezTo>
                    <a:pt x="1089" y="59"/>
                    <a:pt x="1059" y="93"/>
                    <a:pt x="1059" y="141"/>
                  </a:cubicBezTo>
                  <a:cubicBezTo>
                    <a:pt x="1059" y="192"/>
                    <a:pt x="1091" y="223"/>
                    <a:pt x="1135" y="223"/>
                  </a:cubicBezTo>
                  <a:cubicBezTo>
                    <a:pt x="1167" y="223"/>
                    <a:pt x="1193" y="205"/>
                    <a:pt x="1200" y="182"/>
                  </a:cubicBezTo>
                  <a:cubicBezTo>
                    <a:pt x="1173" y="167"/>
                    <a:pt x="1173" y="167"/>
                    <a:pt x="1173" y="167"/>
                  </a:cubicBezTo>
                  <a:cubicBezTo>
                    <a:pt x="1166" y="186"/>
                    <a:pt x="1152" y="194"/>
                    <a:pt x="1135" y="194"/>
                  </a:cubicBezTo>
                  <a:cubicBezTo>
                    <a:pt x="1112" y="194"/>
                    <a:pt x="1095" y="177"/>
                    <a:pt x="1092" y="146"/>
                  </a:cubicBezTo>
                  <a:cubicBezTo>
                    <a:pt x="1204" y="146"/>
                    <a:pt x="1204" y="146"/>
                    <a:pt x="1204" y="146"/>
                  </a:cubicBezTo>
                  <a:cubicBezTo>
                    <a:pt x="1204" y="137"/>
                    <a:pt x="1204" y="137"/>
                    <a:pt x="1204" y="137"/>
                  </a:cubicBezTo>
                  <a:cubicBezTo>
                    <a:pt x="1204" y="94"/>
                    <a:pt x="1179" y="59"/>
                    <a:pt x="1134" y="59"/>
                  </a:cubicBezTo>
                  <a:moveTo>
                    <a:pt x="953" y="193"/>
                  </a:moveTo>
                  <a:cubicBezTo>
                    <a:pt x="928" y="193"/>
                    <a:pt x="912" y="175"/>
                    <a:pt x="912" y="141"/>
                  </a:cubicBezTo>
                  <a:cubicBezTo>
                    <a:pt x="912" y="107"/>
                    <a:pt x="928" y="89"/>
                    <a:pt x="953" y="89"/>
                  </a:cubicBezTo>
                  <a:cubicBezTo>
                    <a:pt x="977" y="89"/>
                    <a:pt x="995" y="104"/>
                    <a:pt x="997" y="133"/>
                  </a:cubicBezTo>
                  <a:cubicBezTo>
                    <a:pt x="997" y="149"/>
                    <a:pt x="997" y="149"/>
                    <a:pt x="997" y="149"/>
                  </a:cubicBezTo>
                  <a:cubicBezTo>
                    <a:pt x="995" y="179"/>
                    <a:pt x="977" y="193"/>
                    <a:pt x="953" y="193"/>
                  </a:cubicBezTo>
                  <a:moveTo>
                    <a:pt x="997" y="4"/>
                  </a:moveTo>
                  <a:cubicBezTo>
                    <a:pt x="997" y="82"/>
                    <a:pt x="997" y="82"/>
                    <a:pt x="997" y="82"/>
                  </a:cubicBezTo>
                  <a:cubicBezTo>
                    <a:pt x="995" y="82"/>
                    <a:pt x="995" y="82"/>
                    <a:pt x="995" y="82"/>
                  </a:cubicBezTo>
                  <a:cubicBezTo>
                    <a:pt x="986" y="69"/>
                    <a:pt x="971" y="59"/>
                    <a:pt x="948" y="59"/>
                  </a:cubicBezTo>
                  <a:cubicBezTo>
                    <a:pt x="910" y="59"/>
                    <a:pt x="877" y="90"/>
                    <a:pt x="877" y="141"/>
                  </a:cubicBezTo>
                  <a:cubicBezTo>
                    <a:pt x="877" y="192"/>
                    <a:pt x="910" y="223"/>
                    <a:pt x="948" y="223"/>
                  </a:cubicBezTo>
                  <a:cubicBezTo>
                    <a:pt x="971" y="223"/>
                    <a:pt x="986" y="214"/>
                    <a:pt x="995" y="200"/>
                  </a:cubicBezTo>
                  <a:cubicBezTo>
                    <a:pt x="997" y="200"/>
                    <a:pt x="997" y="200"/>
                    <a:pt x="997" y="200"/>
                  </a:cubicBezTo>
                  <a:cubicBezTo>
                    <a:pt x="997" y="220"/>
                    <a:pt x="997" y="220"/>
                    <a:pt x="997" y="220"/>
                  </a:cubicBezTo>
                  <a:cubicBezTo>
                    <a:pt x="1031" y="220"/>
                    <a:pt x="1031" y="220"/>
                    <a:pt x="1031" y="220"/>
                  </a:cubicBezTo>
                  <a:cubicBezTo>
                    <a:pt x="1031" y="0"/>
                    <a:pt x="1031" y="0"/>
                    <a:pt x="1031" y="0"/>
                  </a:cubicBezTo>
                  <a:lnTo>
                    <a:pt x="997" y="4"/>
                  </a:lnTo>
                  <a:close/>
                  <a:moveTo>
                    <a:pt x="795" y="59"/>
                  </a:moveTo>
                  <a:cubicBezTo>
                    <a:pt x="774" y="59"/>
                    <a:pt x="757" y="70"/>
                    <a:pt x="749" y="83"/>
                  </a:cubicBezTo>
                  <a:cubicBezTo>
                    <a:pt x="746" y="83"/>
                    <a:pt x="746" y="83"/>
                    <a:pt x="746" y="83"/>
                  </a:cubicBezTo>
                  <a:cubicBezTo>
                    <a:pt x="744" y="64"/>
                    <a:pt x="744" y="64"/>
                    <a:pt x="744" y="64"/>
                  </a:cubicBezTo>
                  <a:cubicBezTo>
                    <a:pt x="713" y="64"/>
                    <a:pt x="713" y="64"/>
                    <a:pt x="713" y="64"/>
                  </a:cubicBezTo>
                  <a:cubicBezTo>
                    <a:pt x="713" y="220"/>
                    <a:pt x="713" y="220"/>
                    <a:pt x="713" y="220"/>
                  </a:cubicBezTo>
                  <a:cubicBezTo>
                    <a:pt x="747" y="220"/>
                    <a:pt x="747" y="220"/>
                    <a:pt x="747" y="220"/>
                  </a:cubicBezTo>
                  <a:cubicBezTo>
                    <a:pt x="747" y="139"/>
                    <a:pt x="747" y="139"/>
                    <a:pt x="747" y="139"/>
                  </a:cubicBezTo>
                  <a:cubicBezTo>
                    <a:pt x="747" y="122"/>
                    <a:pt x="751" y="110"/>
                    <a:pt x="757" y="103"/>
                  </a:cubicBezTo>
                  <a:cubicBezTo>
                    <a:pt x="764" y="95"/>
                    <a:pt x="775" y="90"/>
                    <a:pt x="787" y="90"/>
                  </a:cubicBezTo>
                  <a:cubicBezTo>
                    <a:pt x="807" y="90"/>
                    <a:pt x="817" y="100"/>
                    <a:pt x="817" y="128"/>
                  </a:cubicBezTo>
                  <a:cubicBezTo>
                    <a:pt x="817" y="220"/>
                    <a:pt x="817" y="220"/>
                    <a:pt x="817" y="220"/>
                  </a:cubicBezTo>
                  <a:cubicBezTo>
                    <a:pt x="851" y="220"/>
                    <a:pt x="851" y="220"/>
                    <a:pt x="851" y="220"/>
                  </a:cubicBezTo>
                  <a:cubicBezTo>
                    <a:pt x="851" y="116"/>
                    <a:pt x="851" y="116"/>
                    <a:pt x="851" y="116"/>
                  </a:cubicBezTo>
                  <a:cubicBezTo>
                    <a:pt x="851" y="73"/>
                    <a:pt x="825" y="59"/>
                    <a:pt x="795" y="59"/>
                  </a:cubicBezTo>
                  <a:moveTo>
                    <a:pt x="642" y="64"/>
                  </a:moveTo>
                  <a:cubicBezTo>
                    <a:pt x="642" y="145"/>
                    <a:pt x="642" y="145"/>
                    <a:pt x="642" y="145"/>
                  </a:cubicBezTo>
                  <a:cubicBezTo>
                    <a:pt x="642" y="162"/>
                    <a:pt x="639" y="173"/>
                    <a:pt x="633" y="180"/>
                  </a:cubicBezTo>
                  <a:cubicBezTo>
                    <a:pt x="625" y="189"/>
                    <a:pt x="614" y="194"/>
                    <a:pt x="602" y="194"/>
                  </a:cubicBezTo>
                  <a:cubicBezTo>
                    <a:pt x="583" y="194"/>
                    <a:pt x="572" y="184"/>
                    <a:pt x="572" y="156"/>
                  </a:cubicBezTo>
                  <a:cubicBezTo>
                    <a:pt x="572" y="64"/>
                    <a:pt x="572" y="64"/>
                    <a:pt x="572" y="64"/>
                  </a:cubicBezTo>
                  <a:cubicBezTo>
                    <a:pt x="539" y="64"/>
                    <a:pt x="539" y="64"/>
                    <a:pt x="539" y="64"/>
                  </a:cubicBezTo>
                  <a:cubicBezTo>
                    <a:pt x="539" y="168"/>
                    <a:pt x="539" y="168"/>
                    <a:pt x="539" y="168"/>
                  </a:cubicBezTo>
                  <a:cubicBezTo>
                    <a:pt x="539" y="210"/>
                    <a:pt x="565" y="224"/>
                    <a:pt x="594" y="224"/>
                  </a:cubicBezTo>
                  <a:cubicBezTo>
                    <a:pt x="615" y="224"/>
                    <a:pt x="633" y="214"/>
                    <a:pt x="641" y="200"/>
                  </a:cubicBezTo>
                  <a:cubicBezTo>
                    <a:pt x="644" y="200"/>
                    <a:pt x="644" y="200"/>
                    <a:pt x="644" y="200"/>
                  </a:cubicBezTo>
                  <a:cubicBezTo>
                    <a:pt x="645" y="220"/>
                    <a:pt x="645" y="220"/>
                    <a:pt x="645" y="220"/>
                  </a:cubicBezTo>
                  <a:cubicBezTo>
                    <a:pt x="676" y="220"/>
                    <a:pt x="676" y="220"/>
                    <a:pt x="676" y="220"/>
                  </a:cubicBezTo>
                  <a:cubicBezTo>
                    <a:pt x="676" y="64"/>
                    <a:pt x="676" y="64"/>
                    <a:pt x="676" y="64"/>
                  </a:cubicBezTo>
                  <a:lnTo>
                    <a:pt x="642" y="64"/>
                  </a:lnTo>
                  <a:close/>
                  <a:moveTo>
                    <a:pt x="370" y="45"/>
                  </a:moveTo>
                  <a:cubicBezTo>
                    <a:pt x="398" y="45"/>
                    <a:pt x="398" y="45"/>
                    <a:pt x="398" y="45"/>
                  </a:cubicBezTo>
                  <a:cubicBezTo>
                    <a:pt x="454" y="45"/>
                    <a:pt x="474" y="70"/>
                    <a:pt x="474" y="117"/>
                  </a:cubicBezTo>
                  <a:cubicBezTo>
                    <a:pt x="474" y="164"/>
                    <a:pt x="454" y="189"/>
                    <a:pt x="398" y="189"/>
                  </a:cubicBezTo>
                  <a:cubicBezTo>
                    <a:pt x="370" y="189"/>
                    <a:pt x="370" y="189"/>
                    <a:pt x="370" y="189"/>
                  </a:cubicBezTo>
                  <a:lnTo>
                    <a:pt x="370" y="45"/>
                  </a:lnTo>
                  <a:close/>
                  <a:moveTo>
                    <a:pt x="399" y="15"/>
                  </a:moveTo>
                  <a:cubicBezTo>
                    <a:pt x="335" y="15"/>
                    <a:pt x="335" y="15"/>
                    <a:pt x="335" y="15"/>
                  </a:cubicBezTo>
                  <a:cubicBezTo>
                    <a:pt x="335" y="220"/>
                    <a:pt x="335" y="220"/>
                    <a:pt x="335" y="220"/>
                  </a:cubicBezTo>
                  <a:cubicBezTo>
                    <a:pt x="399" y="220"/>
                    <a:pt x="399" y="220"/>
                    <a:pt x="399" y="220"/>
                  </a:cubicBezTo>
                  <a:cubicBezTo>
                    <a:pt x="475" y="220"/>
                    <a:pt x="510" y="180"/>
                    <a:pt x="510" y="117"/>
                  </a:cubicBezTo>
                  <a:cubicBezTo>
                    <a:pt x="510" y="54"/>
                    <a:pt x="475" y="15"/>
                    <a:pt x="399" y="15"/>
                  </a:cubicBezTo>
                  <a:moveTo>
                    <a:pt x="243" y="39"/>
                  </a:moveTo>
                  <a:cubicBezTo>
                    <a:pt x="249" y="39"/>
                    <a:pt x="256" y="40"/>
                    <a:pt x="261" y="42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56" y="11"/>
                    <a:pt x="249" y="10"/>
                    <a:pt x="240" y="10"/>
                  </a:cubicBezTo>
                  <a:cubicBezTo>
                    <a:pt x="214" y="10"/>
                    <a:pt x="184" y="23"/>
                    <a:pt x="184" y="67"/>
                  </a:cubicBezTo>
                  <a:cubicBezTo>
                    <a:pt x="184" y="72"/>
                    <a:pt x="184" y="72"/>
                    <a:pt x="184" y="72"/>
                  </a:cubicBezTo>
                  <a:cubicBezTo>
                    <a:pt x="161" y="72"/>
                    <a:pt x="161" y="72"/>
                    <a:pt x="161" y="72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84" y="98"/>
                    <a:pt x="184" y="98"/>
                    <a:pt x="184" y="98"/>
                  </a:cubicBezTo>
                  <a:cubicBezTo>
                    <a:pt x="184" y="220"/>
                    <a:pt x="184" y="220"/>
                    <a:pt x="184" y="220"/>
                  </a:cubicBezTo>
                  <a:cubicBezTo>
                    <a:pt x="216" y="220"/>
                    <a:pt x="216" y="220"/>
                    <a:pt x="216" y="220"/>
                  </a:cubicBezTo>
                  <a:cubicBezTo>
                    <a:pt x="216" y="98"/>
                    <a:pt x="216" y="98"/>
                    <a:pt x="216" y="98"/>
                  </a:cubicBezTo>
                  <a:cubicBezTo>
                    <a:pt x="255" y="98"/>
                    <a:pt x="255" y="98"/>
                    <a:pt x="255" y="98"/>
                  </a:cubicBezTo>
                  <a:cubicBezTo>
                    <a:pt x="255" y="72"/>
                    <a:pt x="255" y="72"/>
                    <a:pt x="255" y="72"/>
                  </a:cubicBezTo>
                  <a:cubicBezTo>
                    <a:pt x="216" y="72"/>
                    <a:pt x="216" y="72"/>
                    <a:pt x="216" y="72"/>
                  </a:cubicBezTo>
                  <a:cubicBezTo>
                    <a:pt x="216" y="70"/>
                    <a:pt x="216" y="70"/>
                    <a:pt x="216" y="70"/>
                  </a:cubicBezTo>
                  <a:cubicBezTo>
                    <a:pt x="216" y="49"/>
                    <a:pt x="225" y="39"/>
                    <a:pt x="243" y="39"/>
                  </a:cubicBezTo>
                  <a:moveTo>
                    <a:pt x="113" y="146"/>
                  </a:moveTo>
                  <a:cubicBezTo>
                    <a:pt x="113" y="177"/>
                    <a:pt x="98" y="195"/>
                    <a:pt x="73" y="195"/>
                  </a:cubicBezTo>
                  <a:cubicBezTo>
                    <a:pt x="48" y="195"/>
                    <a:pt x="32" y="177"/>
                    <a:pt x="32" y="146"/>
                  </a:cubicBezTo>
                  <a:cubicBezTo>
                    <a:pt x="32" y="114"/>
                    <a:pt x="48" y="96"/>
                    <a:pt x="73" y="96"/>
                  </a:cubicBezTo>
                  <a:cubicBezTo>
                    <a:pt x="98" y="96"/>
                    <a:pt x="113" y="114"/>
                    <a:pt x="113" y="146"/>
                  </a:cubicBezTo>
                  <a:moveTo>
                    <a:pt x="145" y="146"/>
                  </a:moveTo>
                  <a:cubicBezTo>
                    <a:pt x="145" y="98"/>
                    <a:pt x="116" y="68"/>
                    <a:pt x="73" y="68"/>
                  </a:cubicBezTo>
                  <a:cubicBezTo>
                    <a:pt x="30" y="68"/>
                    <a:pt x="0" y="98"/>
                    <a:pt x="0" y="146"/>
                  </a:cubicBezTo>
                  <a:cubicBezTo>
                    <a:pt x="0" y="193"/>
                    <a:pt x="30" y="223"/>
                    <a:pt x="73" y="223"/>
                  </a:cubicBezTo>
                  <a:cubicBezTo>
                    <a:pt x="116" y="223"/>
                    <a:pt x="145" y="193"/>
                    <a:pt x="145" y="146"/>
                  </a:cubicBezTo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2244" y="1431"/>
              <a:ext cx="2808" cy="585"/>
            </a:xfrm>
            <a:custGeom>
              <a:avLst/>
              <a:gdLst>
                <a:gd name="T0" fmla="*/ 1332 w 1367"/>
                <a:gd name="T1" fmla="*/ 69 h 284"/>
                <a:gd name="T2" fmla="*/ 1251 w 1367"/>
                <a:gd name="T3" fmla="*/ 69 h 284"/>
                <a:gd name="T4" fmla="*/ 1272 w 1367"/>
                <a:gd name="T5" fmla="*/ 226 h 284"/>
                <a:gd name="T6" fmla="*/ 1286 w 1367"/>
                <a:gd name="T7" fmla="*/ 284 h 284"/>
                <a:gd name="T8" fmla="*/ 1355 w 1367"/>
                <a:gd name="T9" fmla="*/ 100 h 284"/>
                <a:gd name="T10" fmla="*/ 1161 w 1367"/>
                <a:gd name="T11" fmla="*/ 164 h 284"/>
                <a:gd name="T12" fmla="*/ 1199 w 1367"/>
                <a:gd name="T13" fmla="*/ 96 h 284"/>
                <a:gd name="T14" fmla="*/ 1160 w 1367"/>
                <a:gd name="T15" fmla="*/ 69 h 284"/>
                <a:gd name="T16" fmla="*/ 1127 w 1367"/>
                <a:gd name="T17" fmla="*/ 29 h 284"/>
                <a:gd name="T18" fmla="*/ 1107 w 1367"/>
                <a:gd name="T19" fmla="*/ 69 h 284"/>
                <a:gd name="T20" fmla="*/ 1127 w 1367"/>
                <a:gd name="T21" fmla="*/ 96 h 284"/>
                <a:gd name="T22" fmla="*/ 1184 w 1367"/>
                <a:gd name="T23" fmla="*/ 227 h 284"/>
                <a:gd name="T24" fmla="*/ 1207 w 1367"/>
                <a:gd name="T25" fmla="*/ 194 h 284"/>
                <a:gd name="T26" fmla="*/ 1161 w 1367"/>
                <a:gd name="T27" fmla="*/ 164 h 284"/>
                <a:gd name="T28" fmla="*/ 1045 w 1367"/>
                <a:gd name="T29" fmla="*/ 69 h 284"/>
                <a:gd name="T30" fmla="*/ 1079 w 1367"/>
                <a:gd name="T31" fmla="*/ 225 h 284"/>
                <a:gd name="T32" fmla="*/ 1084 w 1367"/>
                <a:gd name="T33" fmla="*/ 22 h 284"/>
                <a:gd name="T34" fmla="*/ 1040 w 1367"/>
                <a:gd name="T35" fmla="*/ 22 h 284"/>
                <a:gd name="T36" fmla="*/ 1084 w 1367"/>
                <a:gd name="T37" fmla="*/ 22 h 284"/>
                <a:gd name="T38" fmla="*/ 887 w 1367"/>
                <a:gd name="T39" fmla="*/ 198 h 284"/>
                <a:gd name="T40" fmla="*/ 1011 w 1367"/>
                <a:gd name="T41" fmla="*/ 178 h 284"/>
                <a:gd name="T42" fmla="*/ 925 w 1367"/>
                <a:gd name="T43" fmla="*/ 108 h 284"/>
                <a:gd name="T44" fmla="*/ 992 w 1367"/>
                <a:gd name="T45" fmla="*/ 112 h 284"/>
                <a:gd name="T46" fmla="*/ 950 w 1367"/>
                <a:gd name="T47" fmla="*/ 64 h 284"/>
                <a:gd name="T48" fmla="*/ 945 w 1367"/>
                <a:gd name="T49" fmla="*/ 158 h 284"/>
                <a:gd name="T50" fmla="*/ 950 w 1367"/>
                <a:gd name="T51" fmla="*/ 200 h 284"/>
                <a:gd name="T52" fmla="*/ 864 w 1367"/>
                <a:gd name="T53" fmla="*/ 64 h 284"/>
                <a:gd name="T54" fmla="*/ 821 w 1367"/>
                <a:gd name="T55" fmla="*/ 92 h 284"/>
                <a:gd name="T56" fmla="*/ 788 w 1367"/>
                <a:gd name="T57" fmla="*/ 69 h 284"/>
                <a:gd name="T58" fmla="*/ 822 w 1367"/>
                <a:gd name="T59" fmla="*/ 225 h 284"/>
                <a:gd name="T60" fmla="*/ 860 w 1367"/>
                <a:gd name="T61" fmla="*/ 96 h 284"/>
                <a:gd name="T62" fmla="*/ 875 w 1367"/>
                <a:gd name="T63" fmla="*/ 66 h 284"/>
                <a:gd name="T64" fmla="*/ 684 w 1367"/>
                <a:gd name="T65" fmla="*/ 93 h 284"/>
                <a:gd name="T66" fmla="*/ 645 w 1367"/>
                <a:gd name="T67" fmla="*/ 128 h 284"/>
                <a:gd name="T68" fmla="*/ 685 w 1367"/>
                <a:gd name="T69" fmla="*/ 64 h 284"/>
                <a:gd name="T70" fmla="*/ 686 w 1367"/>
                <a:gd name="T71" fmla="*/ 228 h 284"/>
                <a:gd name="T72" fmla="*/ 724 w 1367"/>
                <a:gd name="T73" fmla="*/ 172 h 284"/>
                <a:gd name="T74" fmla="*/ 643 w 1367"/>
                <a:gd name="T75" fmla="*/ 151 h 284"/>
                <a:gd name="T76" fmla="*/ 755 w 1367"/>
                <a:gd name="T77" fmla="*/ 142 h 284"/>
                <a:gd name="T78" fmla="*/ 563 w 1367"/>
                <a:gd name="T79" fmla="*/ 69 h 284"/>
                <a:gd name="T80" fmla="*/ 482 w 1367"/>
                <a:gd name="T81" fmla="*/ 69 h 284"/>
                <a:gd name="T82" fmla="*/ 503 w 1367"/>
                <a:gd name="T83" fmla="*/ 225 h 284"/>
                <a:gd name="T84" fmla="*/ 599 w 1367"/>
                <a:gd name="T85" fmla="*/ 69 h 284"/>
                <a:gd name="T86" fmla="*/ 418 w 1367"/>
                <a:gd name="T87" fmla="*/ 69 h 284"/>
                <a:gd name="T88" fmla="*/ 384 w 1367"/>
                <a:gd name="T89" fmla="*/ 225 h 284"/>
                <a:gd name="T90" fmla="*/ 418 w 1367"/>
                <a:gd name="T91" fmla="*/ 69 h 284"/>
                <a:gd name="T92" fmla="*/ 401 w 1367"/>
                <a:gd name="T93" fmla="*/ 0 h 284"/>
                <a:gd name="T94" fmla="*/ 401 w 1367"/>
                <a:gd name="T95" fmla="*/ 43 h 284"/>
                <a:gd name="T96" fmla="*/ 287 w 1367"/>
                <a:gd name="T97" fmla="*/ 64 h 284"/>
                <a:gd name="T98" fmla="*/ 238 w 1367"/>
                <a:gd name="T99" fmla="*/ 88 h 284"/>
                <a:gd name="T100" fmla="*/ 205 w 1367"/>
                <a:gd name="T101" fmla="*/ 69 h 284"/>
                <a:gd name="T102" fmla="*/ 239 w 1367"/>
                <a:gd name="T103" fmla="*/ 225 h 284"/>
                <a:gd name="T104" fmla="*/ 249 w 1367"/>
                <a:gd name="T105" fmla="*/ 108 h 284"/>
                <a:gd name="T106" fmla="*/ 309 w 1367"/>
                <a:gd name="T107" fmla="*/ 133 h 284"/>
                <a:gd name="T108" fmla="*/ 343 w 1367"/>
                <a:gd name="T109" fmla="*/ 225 h 284"/>
                <a:gd name="T110" fmla="*/ 287 w 1367"/>
                <a:gd name="T111" fmla="*/ 64 h 284"/>
                <a:gd name="T112" fmla="*/ 36 w 1367"/>
                <a:gd name="T113" fmla="*/ 20 h 284"/>
                <a:gd name="T114" fmla="*/ 0 w 1367"/>
                <a:gd name="T115" fmla="*/ 142 h 284"/>
                <a:gd name="T116" fmla="*/ 165 w 1367"/>
                <a:gd name="T117" fmla="*/ 142 h 284"/>
                <a:gd name="T118" fmla="*/ 129 w 1367"/>
                <a:gd name="T119" fmla="*/ 20 h 284"/>
                <a:gd name="T120" fmla="*/ 82 w 1367"/>
                <a:gd name="T121" fmla="*/ 19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7" h="284">
                  <a:moveTo>
                    <a:pt x="1367" y="69"/>
                  </a:moveTo>
                  <a:cubicBezTo>
                    <a:pt x="1332" y="69"/>
                    <a:pt x="1332" y="69"/>
                    <a:pt x="1332" y="69"/>
                  </a:cubicBezTo>
                  <a:cubicBezTo>
                    <a:pt x="1291" y="189"/>
                    <a:pt x="1291" y="189"/>
                    <a:pt x="1291" y="189"/>
                  </a:cubicBezTo>
                  <a:cubicBezTo>
                    <a:pt x="1251" y="69"/>
                    <a:pt x="1251" y="69"/>
                    <a:pt x="1251" y="69"/>
                  </a:cubicBezTo>
                  <a:cubicBezTo>
                    <a:pt x="1212" y="69"/>
                    <a:pt x="1212" y="69"/>
                    <a:pt x="1212" y="69"/>
                  </a:cubicBezTo>
                  <a:cubicBezTo>
                    <a:pt x="1272" y="226"/>
                    <a:pt x="1272" y="226"/>
                    <a:pt x="1272" y="226"/>
                  </a:cubicBezTo>
                  <a:cubicBezTo>
                    <a:pt x="1251" y="284"/>
                    <a:pt x="1251" y="284"/>
                    <a:pt x="1251" y="284"/>
                  </a:cubicBezTo>
                  <a:cubicBezTo>
                    <a:pt x="1286" y="284"/>
                    <a:pt x="1286" y="284"/>
                    <a:pt x="1286" y="284"/>
                  </a:cubicBezTo>
                  <a:cubicBezTo>
                    <a:pt x="1355" y="100"/>
                    <a:pt x="1355" y="100"/>
                    <a:pt x="1355" y="100"/>
                  </a:cubicBezTo>
                  <a:cubicBezTo>
                    <a:pt x="1355" y="100"/>
                    <a:pt x="1355" y="100"/>
                    <a:pt x="1355" y="100"/>
                  </a:cubicBezTo>
                  <a:lnTo>
                    <a:pt x="1367" y="69"/>
                  </a:lnTo>
                  <a:close/>
                  <a:moveTo>
                    <a:pt x="1161" y="164"/>
                  </a:moveTo>
                  <a:cubicBezTo>
                    <a:pt x="1161" y="96"/>
                    <a:pt x="1161" y="96"/>
                    <a:pt x="1161" y="96"/>
                  </a:cubicBezTo>
                  <a:cubicBezTo>
                    <a:pt x="1199" y="96"/>
                    <a:pt x="1199" y="96"/>
                    <a:pt x="1199" y="96"/>
                  </a:cubicBezTo>
                  <a:cubicBezTo>
                    <a:pt x="1199" y="69"/>
                    <a:pt x="1199" y="69"/>
                    <a:pt x="1199" y="69"/>
                  </a:cubicBezTo>
                  <a:cubicBezTo>
                    <a:pt x="1160" y="69"/>
                    <a:pt x="1160" y="69"/>
                    <a:pt x="1160" y="69"/>
                  </a:cubicBezTo>
                  <a:cubicBezTo>
                    <a:pt x="1160" y="25"/>
                    <a:pt x="1160" y="25"/>
                    <a:pt x="1160" y="25"/>
                  </a:cubicBezTo>
                  <a:cubicBezTo>
                    <a:pt x="1127" y="29"/>
                    <a:pt x="1127" y="29"/>
                    <a:pt x="1127" y="29"/>
                  </a:cubicBezTo>
                  <a:cubicBezTo>
                    <a:pt x="1127" y="69"/>
                    <a:pt x="1127" y="69"/>
                    <a:pt x="1127" y="69"/>
                  </a:cubicBezTo>
                  <a:cubicBezTo>
                    <a:pt x="1107" y="69"/>
                    <a:pt x="1107" y="69"/>
                    <a:pt x="1107" y="69"/>
                  </a:cubicBezTo>
                  <a:cubicBezTo>
                    <a:pt x="1107" y="96"/>
                    <a:pt x="1107" y="96"/>
                    <a:pt x="1107" y="96"/>
                  </a:cubicBezTo>
                  <a:cubicBezTo>
                    <a:pt x="1127" y="96"/>
                    <a:pt x="1127" y="96"/>
                    <a:pt x="1127" y="96"/>
                  </a:cubicBezTo>
                  <a:cubicBezTo>
                    <a:pt x="1127" y="168"/>
                    <a:pt x="1127" y="168"/>
                    <a:pt x="1127" y="168"/>
                  </a:cubicBezTo>
                  <a:cubicBezTo>
                    <a:pt x="1127" y="214"/>
                    <a:pt x="1157" y="227"/>
                    <a:pt x="1184" y="227"/>
                  </a:cubicBezTo>
                  <a:cubicBezTo>
                    <a:pt x="1194" y="227"/>
                    <a:pt x="1200" y="226"/>
                    <a:pt x="1207" y="224"/>
                  </a:cubicBezTo>
                  <a:cubicBezTo>
                    <a:pt x="1207" y="194"/>
                    <a:pt x="1207" y="194"/>
                    <a:pt x="1207" y="194"/>
                  </a:cubicBezTo>
                  <a:cubicBezTo>
                    <a:pt x="1201" y="195"/>
                    <a:pt x="1194" y="196"/>
                    <a:pt x="1187" y="196"/>
                  </a:cubicBezTo>
                  <a:cubicBezTo>
                    <a:pt x="1170" y="196"/>
                    <a:pt x="1161" y="186"/>
                    <a:pt x="1161" y="164"/>
                  </a:cubicBezTo>
                  <a:moveTo>
                    <a:pt x="1079" y="69"/>
                  </a:moveTo>
                  <a:cubicBezTo>
                    <a:pt x="1045" y="69"/>
                    <a:pt x="1045" y="69"/>
                    <a:pt x="1045" y="69"/>
                  </a:cubicBezTo>
                  <a:cubicBezTo>
                    <a:pt x="1045" y="225"/>
                    <a:pt x="1045" y="225"/>
                    <a:pt x="1045" y="225"/>
                  </a:cubicBezTo>
                  <a:cubicBezTo>
                    <a:pt x="1079" y="225"/>
                    <a:pt x="1079" y="225"/>
                    <a:pt x="1079" y="225"/>
                  </a:cubicBezTo>
                  <a:lnTo>
                    <a:pt x="1079" y="69"/>
                  </a:lnTo>
                  <a:close/>
                  <a:moveTo>
                    <a:pt x="1084" y="22"/>
                  </a:moveTo>
                  <a:cubicBezTo>
                    <a:pt x="1084" y="9"/>
                    <a:pt x="1074" y="0"/>
                    <a:pt x="1062" y="0"/>
                  </a:cubicBezTo>
                  <a:cubicBezTo>
                    <a:pt x="1050" y="0"/>
                    <a:pt x="1040" y="9"/>
                    <a:pt x="1040" y="22"/>
                  </a:cubicBezTo>
                  <a:cubicBezTo>
                    <a:pt x="1040" y="34"/>
                    <a:pt x="1050" y="43"/>
                    <a:pt x="1062" y="43"/>
                  </a:cubicBezTo>
                  <a:cubicBezTo>
                    <a:pt x="1074" y="43"/>
                    <a:pt x="1084" y="34"/>
                    <a:pt x="1084" y="22"/>
                  </a:cubicBezTo>
                  <a:moveTo>
                    <a:pt x="904" y="175"/>
                  </a:moveTo>
                  <a:cubicBezTo>
                    <a:pt x="887" y="198"/>
                    <a:pt x="887" y="198"/>
                    <a:pt x="887" y="198"/>
                  </a:cubicBezTo>
                  <a:cubicBezTo>
                    <a:pt x="898" y="214"/>
                    <a:pt x="918" y="228"/>
                    <a:pt x="950" y="228"/>
                  </a:cubicBezTo>
                  <a:cubicBezTo>
                    <a:pt x="986" y="228"/>
                    <a:pt x="1011" y="208"/>
                    <a:pt x="1011" y="178"/>
                  </a:cubicBezTo>
                  <a:cubicBezTo>
                    <a:pt x="1011" y="149"/>
                    <a:pt x="987" y="138"/>
                    <a:pt x="959" y="130"/>
                  </a:cubicBezTo>
                  <a:cubicBezTo>
                    <a:pt x="940" y="125"/>
                    <a:pt x="925" y="121"/>
                    <a:pt x="925" y="108"/>
                  </a:cubicBezTo>
                  <a:cubicBezTo>
                    <a:pt x="925" y="99"/>
                    <a:pt x="934" y="92"/>
                    <a:pt x="950" y="92"/>
                  </a:cubicBezTo>
                  <a:cubicBezTo>
                    <a:pt x="967" y="92"/>
                    <a:pt x="984" y="102"/>
                    <a:pt x="992" y="112"/>
                  </a:cubicBezTo>
                  <a:cubicBezTo>
                    <a:pt x="1009" y="88"/>
                    <a:pt x="1009" y="88"/>
                    <a:pt x="1009" y="88"/>
                  </a:cubicBezTo>
                  <a:cubicBezTo>
                    <a:pt x="996" y="74"/>
                    <a:pt x="975" y="64"/>
                    <a:pt x="950" y="64"/>
                  </a:cubicBezTo>
                  <a:cubicBezTo>
                    <a:pt x="916" y="64"/>
                    <a:pt x="892" y="82"/>
                    <a:pt x="892" y="110"/>
                  </a:cubicBezTo>
                  <a:cubicBezTo>
                    <a:pt x="892" y="140"/>
                    <a:pt x="916" y="151"/>
                    <a:pt x="945" y="158"/>
                  </a:cubicBezTo>
                  <a:cubicBezTo>
                    <a:pt x="967" y="164"/>
                    <a:pt x="978" y="169"/>
                    <a:pt x="978" y="182"/>
                  </a:cubicBezTo>
                  <a:cubicBezTo>
                    <a:pt x="978" y="193"/>
                    <a:pt x="967" y="200"/>
                    <a:pt x="950" y="200"/>
                  </a:cubicBezTo>
                  <a:cubicBezTo>
                    <a:pt x="929" y="200"/>
                    <a:pt x="911" y="188"/>
                    <a:pt x="904" y="175"/>
                  </a:cubicBezTo>
                  <a:moveTo>
                    <a:pt x="864" y="64"/>
                  </a:moveTo>
                  <a:cubicBezTo>
                    <a:pt x="847" y="64"/>
                    <a:pt x="831" y="75"/>
                    <a:pt x="823" y="92"/>
                  </a:cubicBezTo>
                  <a:cubicBezTo>
                    <a:pt x="821" y="92"/>
                    <a:pt x="821" y="92"/>
                    <a:pt x="821" y="92"/>
                  </a:cubicBezTo>
                  <a:cubicBezTo>
                    <a:pt x="819" y="69"/>
                    <a:pt x="819" y="69"/>
                    <a:pt x="819" y="69"/>
                  </a:cubicBezTo>
                  <a:cubicBezTo>
                    <a:pt x="788" y="69"/>
                    <a:pt x="788" y="69"/>
                    <a:pt x="788" y="69"/>
                  </a:cubicBezTo>
                  <a:cubicBezTo>
                    <a:pt x="788" y="225"/>
                    <a:pt x="788" y="225"/>
                    <a:pt x="788" y="225"/>
                  </a:cubicBezTo>
                  <a:cubicBezTo>
                    <a:pt x="822" y="225"/>
                    <a:pt x="822" y="225"/>
                    <a:pt x="822" y="225"/>
                  </a:cubicBezTo>
                  <a:cubicBezTo>
                    <a:pt x="822" y="138"/>
                    <a:pt x="822" y="138"/>
                    <a:pt x="822" y="138"/>
                  </a:cubicBezTo>
                  <a:cubicBezTo>
                    <a:pt x="822" y="111"/>
                    <a:pt x="838" y="96"/>
                    <a:pt x="860" y="96"/>
                  </a:cubicBezTo>
                  <a:cubicBezTo>
                    <a:pt x="866" y="96"/>
                    <a:pt x="870" y="97"/>
                    <a:pt x="872" y="98"/>
                  </a:cubicBezTo>
                  <a:cubicBezTo>
                    <a:pt x="875" y="66"/>
                    <a:pt x="875" y="66"/>
                    <a:pt x="875" y="66"/>
                  </a:cubicBezTo>
                  <a:cubicBezTo>
                    <a:pt x="872" y="65"/>
                    <a:pt x="869" y="64"/>
                    <a:pt x="864" y="64"/>
                  </a:cubicBezTo>
                  <a:moveTo>
                    <a:pt x="684" y="93"/>
                  </a:moveTo>
                  <a:cubicBezTo>
                    <a:pt x="706" y="93"/>
                    <a:pt x="719" y="107"/>
                    <a:pt x="720" y="128"/>
                  </a:cubicBezTo>
                  <a:cubicBezTo>
                    <a:pt x="645" y="128"/>
                    <a:pt x="645" y="128"/>
                    <a:pt x="645" y="128"/>
                  </a:cubicBezTo>
                  <a:cubicBezTo>
                    <a:pt x="649" y="105"/>
                    <a:pt x="664" y="93"/>
                    <a:pt x="684" y="93"/>
                  </a:cubicBezTo>
                  <a:moveTo>
                    <a:pt x="685" y="64"/>
                  </a:moveTo>
                  <a:cubicBezTo>
                    <a:pt x="640" y="64"/>
                    <a:pt x="610" y="98"/>
                    <a:pt x="610" y="146"/>
                  </a:cubicBezTo>
                  <a:cubicBezTo>
                    <a:pt x="610" y="197"/>
                    <a:pt x="642" y="228"/>
                    <a:pt x="686" y="228"/>
                  </a:cubicBezTo>
                  <a:cubicBezTo>
                    <a:pt x="718" y="228"/>
                    <a:pt x="744" y="209"/>
                    <a:pt x="751" y="187"/>
                  </a:cubicBezTo>
                  <a:cubicBezTo>
                    <a:pt x="724" y="172"/>
                    <a:pt x="724" y="172"/>
                    <a:pt x="724" y="172"/>
                  </a:cubicBezTo>
                  <a:cubicBezTo>
                    <a:pt x="717" y="190"/>
                    <a:pt x="703" y="198"/>
                    <a:pt x="686" y="198"/>
                  </a:cubicBezTo>
                  <a:cubicBezTo>
                    <a:pt x="663" y="198"/>
                    <a:pt x="646" y="182"/>
                    <a:pt x="643" y="151"/>
                  </a:cubicBezTo>
                  <a:cubicBezTo>
                    <a:pt x="755" y="151"/>
                    <a:pt x="755" y="151"/>
                    <a:pt x="755" y="151"/>
                  </a:cubicBezTo>
                  <a:cubicBezTo>
                    <a:pt x="755" y="142"/>
                    <a:pt x="755" y="142"/>
                    <a:pt x="755" y="142"/>
                  </a:cubicBezTo>
                  <a:cubicBezTo>
                    <a:pt x="755" y="98"/>
                    <a:pt x="730" y="64"/>
                    <a:pt x="685" y="64"/>
                  </a:cubicBezTo>
                  <a:moveTo>
                    <a:pt x="563" y="69"/>
                  </a:moveTo>
                  <a:cubicBezTo>
                    <a:pt x="522" y="189"/>
                    <a:pt x="522" y="189"/>
                    <a:pt x="522" y="189"/>
                  </a:cubicBezTo>
                  <a:cubicBezTo>
                    <a:pt x="482" y="69"/>
                    <a:pt x="482" y="69"/>
                    <a:pt x="482" y="69"/>
                  </a:cubicBezTo>
                  <a:cubicBezTo>
                    <a:pt x="443" y="69"/>
                    <a:pt x="443" y="69"/>
                    <a:pt x="443" y="69"/>
                  </a:cubicBezTo>
                  <a:cubicBezTo>
                    <a:pt x="503" y="225"/>
                    <a:pt x="503" y="225"/>
                    <a:pt x="503" y="225"/>
                  </a:cubicBezTo>
                  <a:cubicBezTo>
                    <a:pt x="539" y="225"/>
                    <a:pt x="539" y="225"/>
                    <a:pt x="539" y="225"/>
                  </a:cubicBezTo>
                  <a:cubicBezTo>
                    <a:pt x="599" y="69"/>
                    <a:pt x="599" y="69"/>
                    <a:pt x="599" y="69"/>
                  </a:cubicBezTo>
                  <a:lnTo>
                    <a:pt x="563" y="69"/>
                  </a:lnTo>
                  <a:close/>
                  <a:moveTo>
                    <a:pt x="418" y="69"/>
                  </a:moveTo>
                  <a:cubicBezTo>
                    <a:pt x="384" y="69"/>
                    <a:pt x="384" y="69"/>
                    <a:pt x="384" y="69"/>
                  </a:cubicBezTo>
                  <a:cubicBezTo>
                    <a:pt x="384" y="225"/>
                    <a:pt x="384" y="225"/>
                    <a:pt x="384" y="225"/>
                  </a:cubicBezTo>
                  <a:cubicBezTo>
                    <a:pt x="418" y="225"/>
                    <a:pt x="418" y="225"/>
                    <a:pt x="418" y="225"/>
                  </a:cubicBezTo>
                  <a:lnTo>
                    <a:pt x="418" y="69"/>
                  </a:lnTo>
                  <a:close/>
                  <a:moveTo>
                    <a:pt x="422" y="22"/>
                  </a:moveTo>
                  <a:cubicBezTo>
                    <a:pt x="422" y="9"/>
                    <a:pt x="413" y="0"/>
                    <a:pt x="401" y="0"/>
                  </a:cubicBezTo>
                  <a:cubicBezTo>
                    <a:pt x="389" y="0"/>
                    <a:pt x="379" y="9"/>
                    <a:pt x="379" y="22"/>
                  </a:cubicBezTo>
                  <a:cubicBezTo>
                    <a:pt x="379" y="34"/>
                    <a:pt x="389" y="43"/>
                    <a:pt x="401" y="43"/>
                  </a:cubicBezTo>
                  <a:cubicBezTo>
                    <a:pt x="413" y="43"/>
                    <a:pt x="422" y="34"/>
                    <a:pt x="422" y="22"/>
                  </a:cubicBezTo>
                  <a:moveTo>
                    <a:pt x="287" y="64"/>
                  </a:moveTo>
                  <a:cubicBezTo>
                    <a:pt x="266" y="64"/>
                    <a:pt x="249" y="75"/>
                    <a:pt x="241" y="88"/>
                  </a:cubicBezTo>
                  <a:cubicBezTo>
                    <a:pt x="238" y="88"/>
                    <a:pt x="238" y="88"/>
                    <a:pt x="238" y="88"/>
                  </a:cubicBezTo>
                  <a:cubicBezTo>
                    <a:pt x="237" y="69"/>
                    <a:pt x="237" y="69"/>
                    <a:pt x="237" y="69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225"/>
                    <a:pt x="205" y="225"/>
                    <a:pt x="205" y="225"/>
                  </a:cubicBezTo>
                  <a:cubicBezTo>
                    <a:pt x="239" y="225"/>
                    <a:pt x="239" y="225"/>
                    <a:pt x="239" y="225"/>
                  </a:cubicBezTo>
                  <a:cubicBezTo>
                    <a:pt x="239" y="144"/>
                    <a:pt x="239" y="144"/>
                    <a:pt x="239" y="144"/>
                  </a:cubicBezTo>
                  <a:cubicBezTo>
                    <a:pt x="239" y="126"/>
                    <a:pt x="243" y="115"/>
                    <a:pt x="249" y="108"/>
                  </a:cubicBezTo>
                  <a:cubicBezTo>
                    <a:pt x="256" y="99"/>
                    <a:pt x="267" y="95"/>
                    <a:pt x="279" y="95"/>
                  </a:cubicBezTo>
                  <a:cubicBezTo>
                    <a:pt x="299" y="95"/>
                    <a:pt x="309" y="105"/>
                    <a:pt x="309" y="133"/>
                  </a:cubicBezTo>
                  <a:cubicBezTo>
                    <a:pt x="309" y="225"/>
                    <a:pt x="309" y="225"/>
                    <a:pt x="309" y="225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43" y="121"/>
                    <a:pt x="343" y="121"/>
                    <a:pt x="343" y="121"/>
                  </a:cubicBezTo>
                  <a:cubicBezTo>
                    <a:pt x="343" y="78"/>
                    <a:pt x="317" y="64"/>
                    <a:pt x="287" y="64"/>
                  </a:cubicBezTo>
                  <a:moveTo>
                    <a:pt x="36" y="141"/>
                  </a:moveTo>
                  <a:cubicBezTo>
                    <a:pt x="36" y="20"/>
                    <a:pt x="36" y="20"/>
                    <a:pt x="3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98"/>
                    <a:pt x="26" y="231"/>
                    <a:pt x="82" y="231"/>
                  </a:cubicBezTo>
                  <a:cubicBezTo>
                    <a:pt x="138" y="231"/>
                    <a:pt x="165" y="199"/>
                    <a:pt x="165" y="142"/>
                  </a:cubicBezTo>
                  <a:cubicBezTo>
                    <a:pt x="165" y="20"/>
                    <a:pt x="165" y="20"/>
                    <a:pt x="165" y="20"/>
                  </a:cubicBezTo>
                  <a:cubicBezTo>
                    <a:pt x="129" y="20"/>
                    <a:pt x="129" y="20"/>
                    <a:pt x="129" y="20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29" y="179"/>
                    <a:pt x="117" y="199"/>
                    <a:pt x="82" y="199"/>
                  </a:cubicBezTo>
                  <a:cubicBezTo>
                    <a:pt x="48" y="199"/>
                    <a:pt x="36" y="179"/>
                    <a:pt x="36" y="141"/>
                  </a:cubicBezTo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8610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3363385" y="4232732"/>
            <a:ext cx="5465233" cy="424732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>
            <a:lvl1pPr lvl="0" indent="0" algn="ctr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Calibri" panose="020F0502020204030204" pitchFamily="34" charset="0"/>
              <a:buNone/>
              <a:defRPr sz="2400" b="1" baseline="0">
                <a:solidFill>
                  <a:schemeClr val="accent1"/>
                </a:solidFill>
                <a:cs typeface="Arial" panose="020B0604020202020204" pitchFamily="34" charset="0"/>
              </a:defRPr>
            </a:lvl1pPr>
            <a:lvl2pPr marL="0" indent="0" defTabSz="9144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None/>
              <a:defRPr sz="2000"/>
            </a:lvl2pPr>
            <a:lvl3pPr marL="712788" indent="-355600" defTabSz="9144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–"/>
            </a:lvl3pPr>
            <a:lvl4pPr marL="1079500" indent="-366713" defTabSz="9144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–"/>
              <a:defRPr sz="1600"/>
            </a:lvl4pPr>
            <a:lvl5pPr marL="1435100" indent="-355600" defTabSz="9144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–"/>
              <a:defRPr sz="16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GB" sz="2400" dirty="0"/>
              <a:t>dundee.ac.uk</a:t>
            </a:r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5615472" y="2778309"/>
            <a:ext cx="961056" cy="1301382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57202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uncan of Jordanstone College of Art &amp;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20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grpSp>
        <p:nvGrpSpPr>
          <p:cNvPr id="36" name="Group 4"/>
          <p:cNvGrpSpPr>
            <a:grpSpLocks noChangeAspect="1"/>
          </p:cNvGrpSpPr>
          <p:nvPr userDrawn="1"/>
        </p:nvGrpSpPr>
        <p:grpSpPr bwMode="auto">
          <a:xfrm>
            <a:off x="3312000" y="2337211"/>
            <a:ext cx="2642054" cy="741600"/>
            <a:chOff x="3322" y="1437"/>
            <a:chExt cx="3185" cy="894"/>
          </a:xfrm>
        </p:grpSpPr>
        <p:sp>
          <p:nvSpPr>
            <p:cNvPr id="37" name="Freeform 5"/>
            <p:cNvSpPr>
              <a:spLocks noEditPoints="1"/>
            </p:cNvSpPr>
            <p:nvPr userDrawn="1"/>
          </p:nvSpPr>
          <p:spPr bwMode="auto">
            <a:xfrm>
              <a:off x="3330" y="2048"/>
              <a:ext cx="2850" cy="283"/>
            </a:xfrm>
            <a:custGeom>
              <a:avLst/>
              <a:gdLst>
                <a:gd name="T0" fmla="*/ 1352 w 1387"/>
                <a:gd name="T1" fmla="*/ 43 h 137"/>
                <a:gd name="T2" fmla="*/ 1384 w 1387"/>
                <a:gd name="T3" fmla="*/ 90 h 137"/>
                <a:gd name="T4" fmla="*/ 1386 w 1387"/>
                <a:gd name="T5" fmla="*/ 72 h 137"/>
                <a:gd name="T6" fmla="*/ 1290 w 1387"/>
                <a:gd name="T7" fmla="*/ 61 h 137"/>
                <a:gd name="T8" fmla="*/ 1235 w 1387"/>
                <a:gd name="T9" fmla="*/ 70 h 137"/>
                <a:gd name="T10" fmla="*/ 1272 w 1387"/>
                <a:gd name="T11" fmla="*/ 96 h 137"/>
                <a:gd name="T12" fmla="*/ 1272 w 1387"/>
                <a:gd name="T13" fmla="*/ 30 h 137"/>
                <a:gd name="T14" fmla="*/ 1204 w 1387"/>
                <a:gd name="T15" fmla="*/ 66 h 137"/>
                <a:gd name="T16" fmla="*/ 1204 w 1387"/>
                <a:gd name="T17" fmla="*/ 42 h 137"/>
                <a:gd name="T18" fmla="*/ 1180 w 1387"/>
                <a:gd name="T19" fmla="*/ 110 h 137"/>
                <a:gd name="T20" fmla="*/ 1220 w 1387"/>
                <a:gd name="T21" fmla="*/ 108 h 137"/>
                <a:gd name="T22" fmla="*/ 1081 w 1387"/>
                <a:gd name="T23" fmla="*/ 42 h 137"/>
                <a:gd name="T24" fmla="*/ 1065 w 1387"/>
                <a:gd name="T25" fmla="*/ 108 h 137"/>
                <a:gd name="T26" fmla="*/ 1100 w 1387"/>
                <a:gd name="T27" fmla="*/ 44 h 137"/>
                <a:gd name="T28" fmla="*/ 1130 w 1387"/>
                <a:gd name="T29" fmla="*/ 58 h 137"/>
                <a:gd name="T30" fmla="*/ 1024 w 1387"/>
                <a:gd name="T31" fmla="*/ 90 h 137"/>
                <a:gd name="T32" fmla="*/ 978 w 1387"/>
                <a:gd name="T33" fmla="*/ 32 h 137"/>
                <a:gd name="T34" fmla="*/ 1029 w 1387"/>
                <a:gd name="T35" fmla="*/ 99 h 137"/>
                <a:gd name="T36" fmla="*/ 1028 w 1387"/>
                <a:gd name="T37" fmla="*/ 32 h 137"/>
                <a:gd name="T38" fmla="*/ 907 w 1387"/>
                <a:gd name="T39" fmla="*/ 94 h 137"/>
                <a:gd name="T40" fmla="*/ 877 w 1387"/>
                <a:gd name="T41" fmla="*/ 9 h 137"/>
                <a:gd name="T42" fmla="*/ 907 w 1387"/>
                <a:gd name="T43" fmla="*/ 9 h 137"/>
                <a:gd name="T44" fmla="*/ 821 w 1387"/>
                <a:gd name="T45" fmla="*/ 1 h 137"/>
                <a:gd name="T46" fmla="*/ 781 w 1387"/>
                <a:gd name="T47" fmla="*/ 45 h 137"/>
                <a:gd name="T48" fmla="*/ 808 w 1387"/>
                <a:gd name="T49" fmla="*/ 45 h 137"/>
                <a:gd name="T50" fmla="*/ 808 w 1387"/>
                <a:gd name="T51" fmla="*/ 30 h 137"/>
                <a:gd name="T52" fmla="*/ 714 w 1387"/>
                <a:gd name="T53" fmla="*/ 70 h 137"/>
                <a:gd name="T54" fmla="*/ 735 w 1387"/>
                <a:gd name="T55" fmla="*/ 30 h 137"/>
                <a:gd name="T56" fmla="*/ 657 w 1387"/>
                <a:gd name="T57" fmla="*/ 32 h 137"/>
                <a:gd name="T58" fmla="*/ 582 w 1387"/>
                <a:gd name="T59" fmla="*/ 32 h 137"/>
                <a:gd name="T60" fmla="*/ 657 w 1387"/>
                <a:gd name="T61" fmla="*/ 32 h 137"/>
                <a:gd name="T62" fmla="*/ 576 w 1387"/>
                <a:gd name="T63" fmla="*/ 32 h 137"/>
                <a:gd name="T64" fmla="*/ 542 w 1387"/>
                <a:gd name="T65" fmla="*/ 32 h 137"/>
                <a:gd name="T66" fmla="*/ 542 w 1387"/>
                <a:gd name="T67" fmla="*/ 81 h 137"/>
                <a:gd name="T68" fmla="*/ 570 w 1387"/>
                <a:gd name="T69" fmla="*/ 96 h 137"/>
                <a:gd name="T70" fmla="*/ 504 w 1387"/>
                <a:gd name="T71" fmla="*/ 108 h 137"/>
                <a:gd name="T72" fmla="*/ 511 w 1387"/>
                <a:gd name="T73" fmla="*/ 0 h 137"/>
                <a:gd name="T74" fmla="*/ 436 w 1387"/>
                <a:gd name="T75" fmla="*/ 85 h 137"/>
                <a:gd name="T76" fmla="*/ 462 w 1387"/>
                <a:gd name="T77" fmla="*/ 63 h 137"/>
                <a:gd name="T78" fmla="*/ 486 w 1387"/>
                <a:gd name="T79" fmla="*/ 42 h 137"/>
                <a:gd name="T80" fmla="*/ 472 w 1387"/>
                <a:gd name="T81" fmla="*/ 88 h 137"/>
                <a:gd name="T82" fmla="*/ 397 w 1387"/>
                <a:gd name="T83" fmla="*/ 44 h 137"/>
                <a:gd name="T84" fmla="*/ 381 w 1387"/>
                <a:gd name="T85" fmla="*/ 108 h 137"/>
                <a:gd name="T86" fmla="*/ 421 w 1387"/>
                <a:gd name="T87" fmla="*/ 46 h 137"/>
                <a:gd name="T88" fmla="*/ 349 w 1387"/>
                <a:gd name="T89" fmla="*/ 61 h 137"/>
                <a:gd name="T90" fmla="*/ 295 w 1387"/>
                <a:gd name="T91" fmla="*/ 70 h 137"/>
                <a:gd name="T92" fmla="*/ 332 w 1387"/>
                <a:gd name="T93" fmla="*/ 96 h 137"/>
                <a:gd name="T94" fmla="*/ 332 w 1387"/>
                <a:gd name="T95" fmla="*/ 30 h 137"/>
                <a:gd name="T96" fmla="*/ 215 w 1387"/>
                <a:gd name="T97" fmla="*/ 32 h 137"/>
                <a:gd name="T98" fmla="*/ 274 w 1387"/>
                <a:gd name="T99" fmla="*/ 32 h 137"/>
                <a:gd name="T100" fmla="*/ 202 w 1387"/>
                <a:gd name="T101" fmla="*/ 108 h 137"/>
                <a:gd name="T102" fmla="*/ 185 w 1387"/>
                <a:gd name="T103" fmla="*/ 10 h 137"/>
                <a:gd name="T104" fmla="*/ 117 w 1387"/>
                <a:gd name="T105" fmla="*/ 42 h 137"/>
                <a:gd name="T106" fmla="*/ 101 w 1387"/>
                <a:gd name="T107" fmla="*/ 108 h 137"/>
                <a:gd name="T108" fmla="*/ 136 w 1387"/>
                <a:gd name="T109" fmla="*/ 44 h 137"/>
                <a:gd name="T110" fmla="*/ 167 w 1387"/>
                <a:gd name="T111" fmla="*/ 58 h 137"/>
                <a:gd name="T112" fmla="*/ 0 w 1387"/>
                <a:gd name="T113" fmla="*/ 9 h 137"/>
                <a:gd name="T114" fmla="*/ 79 w 1387"/>
                <a:gd name="T115" fmla="*/ 9 h 137"/>
                <a:gd name="T116" fmla="*/ 16 w 1387"/>
                <a:gd name="T117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87" h="137">
                  <a:moveTo>
                    <a:pt x="1352" y="43"/>
                  </a:moveTo>
                  <a:cubicBezTo>
                    <a:pt x="1363" y="43"/>
                    <a:pt x="1370" y="51"/>
                    <a:pt x="1371" y="61"/>
                  </a:cubicBezTo>
                  <a:cubicBezTo>
                    <a:pt x="1333" y="61"/>
                    <a:pt x="1333" y="61"/>
                    <a:pt x="1333" y="61"/>
                  </a:cubicBezTo>
                  <a:cubicBezTo>
                    <a:pt x="1335" y="50"/>
                    <a:pt x="1342" y="43"/>
                    <a:pt x="1352" y="43"/>
                  </a:cubicBezTo>
                  <a:moveTo>
                    <a:pt x="1353" y="30"/>
                  </a:moveTo>
                  <a:cubicBezTo>
                    <a:pt x="1331" y="30"/>
                    <a:pt x="1317" y="47"/>
                    <a:pt x="1317" y="70"/>
                  </a:cubicBezTo>
                  <a:cubicBezTo>
                    <a:pt x="1317" y="95"/>
                    <a:pt x="1332" y="110"/>
                    <a:pt x="1353" y="110"/>
                  </a:cubicBezTo>
                  <a:cubicBezTo>
                    <a:pt x="1369" y="110"/>
                    <a:pt x="1381" y="101"/>
                    <a:pt x="1384" y="90"/>
                  </a:cubicBezTo>
                  <a:cubicBezTo>
                    <a:pt x="1372" y="83"/>
                    <a:pt x="1372" y="83"/>
                    <a:pt x="1372" y="83"/>
                  </a:cubicBezTo>
                  <a:cubicBezTo>
                    <a:pt x="1369" y="93"/>
                    <a:pt x="1362" y="96"/>
                    <a:pt x="1353" y="96"/>
                  </a:cubicBezTo>
                  <a:cubicBezTo>
                    <a:pt x="1342" y="96"/>
                    <a:pt x="1333" y="88"/>
                    <a:pt x="1332" y="72"/>
                  </a:cubicBezTo>
                  <a:cubicBezTo>
                    <a:pt x="1386" y="72"/>
                    <a:pt x="1386" y="72"/>
                    <a:pt x="1386" y="72"/>
                  </a:cubicBezTo>
                  <a:cubicBezTo>
                    <a:pt x="1386" y="68"/>
                    <a:pt x="1386" y="68"/>
                    <a:pt x="1386" y="68"/>
                  </a:cubicBezTo>
                  <a:cubicBezTo>
                    <a:pt x="1387" y="47"/>
                    <a:pt x="1375" y="30"/>
                    <a:pt x="1353" y="30"/>
                  </a:cubicBezTo>
                  <a:moveTo>
                    <a:pt x="1271" y="43"/>
                  </a:moveTo>
                  <a:cubicBezTo>
                    <a:pt x="1282" y="43"/>
                    <a:pt x="1289" y="51"/>
                    <a:pt x="1290" y="61"/>
                  </a:cubicBezTo>
                  <a:cubicBezTo>
                    <a:pt x="1251" y="61"/>
                    <a:pt x="1251" y="61"/>
                    <a:pt x="1251" y="61"/>
                  </a:cubicBezTo>
                  <a:cubicBezTo>
                    <a:pt x="1253" y="50"/>
                    <a:pt x="1261" y="43"/>
                    <a:pt x="1271" y="43"/>
                  </a:cubicBezTo>
                  <a:moveTo>
                    <a:pt x="1272" y="30"/>
                  </a:moveTo>
                  <a:cubicBezTo>
                    <a:pt x="1250" y="30"/>
                    <a:pt x="1235" y="47"/>
                    <a:pt x="1235" y="70"/>
                  </a:cubicBezTo>
                  <a:cubicBezTo>
                    <a:pt x="1235" y="95"/>
                    <a:pt x="1251" y="110"/>
                    <a:pt x="1272" y="110"/>
                  </a:cubicBezTo>
                  <a:cubicBezTo>
                    <a:pt x="1287" y="110"/>
                    <a:pt x="1300" y="101"/>
                    <a:pt x="1303" y="90"/>
                  </a:cubicBezTo>
                  <a:cubicBezTo>
                    <a:pt x="1291" y="83"/>
                    <a:pt x="1291" y="83"/>
                    <a:pt x="1291" y="83"/>
                  </a:cubicBezTo>
                  <a:cubicBezTo>
                    <a:pt x="1288" y="93"/>
                    <a:pt x="1281" y="96"/>
                    <a:pt x="1272" y="96"/>
                  </a:cubicBezTo>
                  <a:cubicBezTo>
                    <a:pt x="1260" y="96"/>
                    <a:pt x="1251" y="88"/>
                    <a:pt x="1251" y="72"/>
                  </a:cubicBezTo>
                  <a:cubicBezTo>
                    <a:pt x="1305" y="72"/>
                    <a:pt x="1305" y="72"/>
                    <a:pt x="1305" y="72"/>
                  </a:cubicBezTo>
                  <a:cubicBezTo>
                    <a:pt x="1305" y="68"/>
                    <a:pt x="1305" y="68"/>
                    <a:pt x="1305" y="68"/>
                  </a:cubicBezTo>
                  <a:cubicBezTo>
                    <a:pt x="1305" y="47"/>
                    <a:pt x="1293" y="30"/>
                    <a:pt x="1272" y="30"/>
                  </a:cubicBezTo>
                  <a:moveTo>
                    <a:pt x="1182" y="96"/>
                  </a:moveTo>
                  <a:cubicBezTo>
                    <a:pt x="1170" y="96"/>
                    <a:pt x="1161" y="87"/>
                    <a:pt x="1161" y="70"/>
                  </a:cubicBezTo>
                  <a:cubicBezTo>
                    <a:pt x="1161" y="53"/>
                    <a:pt x="1170" y="44"/>
                    <a:pt x="1182" y="44"/>
                  </a:cubicBezTo>
                  <a:cubicBezTo>
                    <a:pt x="1194" y="44"/>
                    <a:pt x="1203" y="51"/>
                    <a:pt x="1204" y="66"/>
                  </a:cubicBezTo>
                  <a:cubicBezTo>
                    <a:pt x="1204" y="74"/>
                    <a:pt x="1204" y="74"/>
                    <a:pt x="1204" y="74"/>
                  </a:cubicBezTo>
                  <a:cubicBezTo>
                    <a:pt x="1203" y="89"/>
                    <a:pt x="1194" y="96"/>
                    <a:pt x="1182" y="96"/>
                  </a:cubicBezTo>
                  <a:moveTo>
                    <a:pt x="1204" y="4"/>
                  </a:moveTo>
                  <a:cubicBezTo>
                    <a:pt x="1204" y="42"/>
                    <a:pt x="1204" y="42"/>
                    <a:pt x="1204" y="42"/>
                  </a:cubicBezTo>
                  <a:cubicBezTo>
                    <a:pt x="1203" y="42"/>
                    <a:pt x="1203" y="42"/>
                    <a:pt x="1203" y="42"/>
                  </a:cubicBezTo>
                  <a:cubicBezTo>
                    <a:pt x="1199" y="35"/>
                    <a:pt x="1191" y="30"/>
                    <a:pt x="1180" y="30"/>
                  </a:cubicBezTo>
                  <a:cubicBezTo>
                    <a:pt x="1162" y="30"/>
                    <a:pt x="1146" y="45"/>
                    <a:pt x="1146" y="70"/>
                  </a:cubicBezTo>
                  <a:cubicBezTo>
                    <a:pt x="1146" y="95"/>
                    <a:pt x="1162" y="110"/>
                    <a:pt x="1180" y="110"/>
                  </a:cubicBezTo>
                  <a:cubicBezTo>
                    <a:pt x="1192" y="110"/>
                    <a:pt x="1199" y="105"/>
                    <a:pt x="1204" y="98"/>
                  </a:cubicBezTo>
                  <a:cubicBezTo>
                    <a:pt x="1204" y="98"/>
                    <a:pt x="1204" y="98"/>
                    <a:pt x="1204" y="98"/>
                  </a:cubicBezTo>
                  <a:cubicBezTo>
                    <a:pt x="1204" y="108"/>
                    <a:pt x="1204" y="108"/>
                    <a:pt x="1204" y="108"/>
                  </a:cubicBezTo>
                  <a:cubicBezTo>
                    <a:pt x="1220" y="108"/>
                    <a:pt x="1220" y="108"/>
                    <a:pt x="1220" y="108"/>
                  </a:cubicBezTo>
                  <a:cubicBezTo>
                    <a:pt x="1220" y="2"/>
                    <a:pt x="1220" y="2"/>
                    <a:pt x="1220" y="2"/>
                  </a:cubicBezTo>
                  <a:lnTo>
                    <a:pt x="1204" y="4"/>
                  </a:lnTo>
                  <a:close/>
                  <a:moveTo>
                    <a:pt x="1103" y="30"/>
                  </a:moveTo>
                  <a:cubicBezTo>
                    <a:pt x="1093" y="30"/>
                    <a:pt x="1085" y="36"/>
                    <a:pt x="1081" y="42"/>
                  </a:cubicBezTo>
                  <a:cubicBezTo>
                    <a:pt x="1079" y="42"/>
                    <a:pt x="1079" y="42"/>
                    <a:pt x="1079" y="42"/>
                  </a:cubicBezTo>
                  <a:cubicBezTo>
                    <a:pt x="1079" y="32"/>
                    <a:pt x="1079" y="32"/>
                    <a:pt x="1079" y="32"/>
                  </a:cubicBezTo>
                  <a:cubicBezTo>
                    <a:pt x="1065" y="32"/>
                    <a:pt x="1065" y="32"/>
                    <a:pt x="1065" y="32"/>
                  </a:cubicBezTo>
                  <a:cubicBezTo>
                    <a:pt x="1065" y="108"/>
                    <a:pt x="1065" y="108"/>
                    <a:pt x="1065" y="108"/>
                  </a:cubicBezTo>
                  <a:cubicBezTo>
                    <a:pt x="1080" y="108"/>
                    <a:pt x="1080" y="108"/>
                    <a:pt x="1080" y="108"/>
                  </a:cubicBezTo>
                  <a:cubicBezTo>
                    <a:pt x="1080" y="68"/>
                    <a:pt x="1080" y="68"/>
                    <a:pt x="1080" y="68"/>
                  </a:cubicBezTo>
                  <a:cubicBezTo>
                    <a:pt x="1080" y="59"/>
                    <a:pt x="1082" y="54"/>
                    <a:pt x="1084" y="51"/>
                  </a:cubicBezTo>
                  <a:cubicBezTo>
                    <a:pt x="1088" y="46"/>
                    <a:pt x="1094" y="44"/>
                    <a:pt x="1100" y="44"/>
                  </a:cubicBezTo>
                  <a:cubicBezTo>
                    <a:pt x="1110" y="44"/>
                    <a:pt x="1115" y="49"/>
                    <a:pt x="1115" y="63"/>
                  </a:cubicBezTo>
                  <a:cubicBezTo>
                    <a:pt x="1115" y="108"/>
                    <a:pt x="1115" y="108"/>
                    <a:pt x="1115" y="108"/>
                  </a:cubicBezTo>
                  <a:cubicBezTo>
                    <a:pt x="1130" y="108"/>
                    <a:pt x="1130" y="108"/>
                    <a:pt x="1130" y="108"/>
                  </a:cubicBezTo>
                  <a:cubicBezTo>
                    <a:pt x="1130" y="58"/>
                    <a:pt x="1130" y="58"/>
                    <a:pt x="1130" y="58"/>
                  </a:cubicBezTo>
                  <a:cubicBezTo>
                    <a:pt x="1130" y="37"/>
                    <a:pt x="1118" y="30"/>
                    <a:pt x="1103" y="30"/>
                  </a:cubicBezTo>
                  <a:moveTo>
                    <a:pt x="1028" y="32"/>
                  </a:moveTo>
                  <a:cubicBezTo>
                    <a:pt x="1028" y="73"/>
                    <a:pt x="1028" y="73"/>
                    <a:pt x="1028" y="73"/>
                  </a:cubicBezTo>
                  <a:cubicBezTo>
                    <a:pt x="1028" y="81"/>
                    <a:pt x="1027" y="86"/>
                    <a:pt x="1024" y="90"/>
                  </a:cubicBezTo>
                  <a:cubicBezTo>
                    <a:pt x="1020" y="94"/>
                    <a:pt x="1014" y="97"/>
                    <a:pt x="1008" y="97"/>
                  </a:cubicBezTo>
                  <a:cubicBezTo>
                    <a:pt x="998" y="97"/>
                    <a:pt x="993" y="92"/>
                    <a:pt x="993" y="78"/>
                  </a:cubicBezTo>
                  <a:cubicBezTo>
                    <a:pt x="993" y="32"/>
                    <a:pt x="993" y="32"/>
                    <a:pt x="993" y="32"/>
                  </a:cubicBezTo>
                  <a:cubicBezTo>
                    <a:pt x="978" y="32"/>
                    <a:pt x="978" y="32"/>
                    <a:pt x="978" y="32"/>
                  </a:cubicBezTo>
                  <a:cubicBezTo>
                    <a:pt x="978" y="83"/>
                    <a:pt x="978" y="83"/>
                    <a:pt x="978" y="83"/>
                  </a:cubicBezTo>
                  <a:cubicBezTo>
                    <a:pt x="978" y="104"/>
                    <a:pt x="990" y="110"/>
                    <a:pt x="1005" y="110"/>
                  </a:cubicBezTo>
                  <a:cubicBezTo>
                    <a:pt x="1015" y="110"/>
                    <a:pt x="1023" y="105"/>
                    <a:pt x="1028" y="99"/>
                  </a:cubicBezTo>
                  <a:cubicBezTo>
                    <a:pt x="1029" y="99"/>
                    <a:pt x="1029" y="99"/>
                    <a:pt x="1029" y="99"/>
                  </a:cubicBezTo>
                  <a:cubicBezTo>
                    <a:pt x="1030" y="108"/>
                    <a:pt x="1030" y="108"/>
                    <a:pt x="1030" y="108"/>
                  </a:cubicBezTo>
                  <a:cubicBezTo>
                    <a:pt x="1044" y="108"/>
                    <a:pt x="1044" y="108"/>
                    <a:pt x="1044" y="108"/>
                  </a:cubicBezTo>
                  <a:cubicBezTo>
                    <a:pt x="1044" y="32"/>
                    <a:pt x="1044" y="32"/>
                    <a:pt x="1044" y="32"/>
                  </a:cubicBezTo>
                  <a:lnTo>
                    <a:pt x="1028" y="32"/>
                  </a:lnTo>
                  <a:close/>
                  <a:moveTo>
                    <a:pt x="893" y="23"/>
                  </a:moveTo>
                  <a:cubicBezTo>
                    <a:pt x="907" y="23"/>
                    <a:pt x="907" y="23"/>
                    <a:pt x="907" y="23"/>
                  </a:cubicBezTo>
                  <a:cubicBezTo>
                    <a:pt x="935" y="23"/>
                    <a:pt x="945" y="35"/>
                    <a:pt x="945" y="58"/>
                  </a:cubicBezTo>
                  <a:cubicBezTo>
                    <a:pt x="945" y="82"/>
                    <a:pt x="935" y="94"/>
                    <a:pt x="907" y="94"/>
                  </a:cubicBezTo>
                  <a:cubicBezTo>
                    <a:pt x="893" y="94"/>
                    <a:pt x="893" y="94"/>
                    <a:pt x="893" y="94"/>
                  </a:cubicBezTo>
                  <a:lnTo>
                    <a:pt x="893" y="23"/>
                  </a:lnTo>
                  <a:close/>
                  <a:moveTo>
                    <a:pt x="907" y="9"/>
                  </a:moveTo>
                  <a:cubicBezTo>
                    <a:pt x="877" y="9"/>
                    <a:pt x="877" y="9"/>
                    <a:pt x="877" y="9"/>
                  </a:cubicBezTo>
                  <a:cubicBezTo>
                    <a:pt x="877" y="108"/>
                    <a:pt x="877" y="108"/>
                    <a:pt x="877" y="108"/>
                  </a:cubicBezTo>
                  <a:cubicBezTo>
                    <a:pt x="907" y="108"/>
                    <a:pt x="907" y="108"/>
                    <a:pt x="907" y="108"/>
                  </a:cubicBezTo>
                  <a:cubicBezTo>
                    <a:pt x="944" y="108"/>
                    <a:pt x="961" y="89"/>
                    <a:pt x="961" y="58"/>
                  </a:cubicBezTo>
                  <a:cubicBezTo>
                    <a:pt x="961" y="28"/>
                    <a:pt x="944" y="9"/>
                    <a:pt x="907" y="9"/>
                  </a:cubicBezTo>
                  <a:moveTo>
                    <a:pt x="822" y="14"/>
                  </a:moveTo>
                  <a:cubicBezTo>
                    <a:pt x="826" y="14"/>
                    <a:pt x="829" y="15"/>
                    <a:pt x="832" y="16"/>
                  </a:cubicBezTo>
                  <a:cubicBezTo>
                    <a:pt x="832" y="2"/>
                    <a:pt x="832" y="2"/>
                    <a:pt x="832" y="2"/>
                  </a:cubicBezTo>
                  <a:cubicBezTo>
                    <a:pt x="829" y="1"/>
                    <a:pt x="826" y="1"/>
                    <a:pt x="821" y="1"/>
                  </a:cubicBezTo>
                  <a:cubicBezTo>
                    <a:pt x="808" y="1"/>
                    <a:pt x="793" y="7"/>
                    <a:pt x="793" y="29"/>
                  </a:cubicBezTo>
                  <a:cubicBezTo>
                    <a:pt x="793" y="32"/>
                    <a:pt x="793" y="32"/>
                    <a:pt x="793" y="32"/>
                  </a:cubicBezTo>
                  <a:cubicBezTo>
                    <a:pt x="781" y="32"/>
                    <a:pt x="781" y="32"/>
                    <a:pt x="781" y="32"/>
                  </a:cubicBezTo>
                  <a:cubicBezTo>
                    <a:pt x="781" y="45"/>
                    <a:pt x="781" y="45"/>
                    <a:pt x="781" y="45"/>
                  </a:cubicBezTo>
                  <a:cubicBezTo>
                    <a:pt x="793" y="45"/>
                    <a:pt x="793" y="45"/>
                    <a:pt x="793" y="45"/>
                  </a:cubicBezTo>
                  <a:cubicBezTo>
                    <a:pt x="793" y="108"/>
                    <a:pt x="793" y="108"/>
                    <a:pt x="793" y="108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808" y="45"/>
                    <a:pt x="808" y="45"/>
                    <a:pt x="808" y="45"/>
                  </a:cubicBezTo>
                  <a:cubicBezTo>
                    <a:pt x="829" y="45"/>
                    <a:pt x="829" y="45"/>
                    <a:pt x="829" y="45"/>
                  </a:cubicBezTo>
                  <a:cubicBezTo>
                    <a:pt x="829" y="32"/>
                    <a:pt x="829" y="32"/>
                    <a:pt x="829" y="32"/>
                  </a:cubicBezTo>
                  <a:cubicBezTo>
                    <a:pt x="808" y="32"/>
                    <a:pt x="808" y="32"/>
                    <a:pt x="808" y="32"/>
                  </a:cubicBezTo>
                  <a:cubicBezTo>
                    <a:pt x="808" y="30"/>
                    <a:pt x="808" y="30"/>
                    <a:pt x="808" y="30"/>
                  </a:cubicBezTo>
                  <a:cubicBezTo>
                    <a:pt x="808" y="19"/>
                    <a:pt x="813" y="14"/>
                    <a:pt x="822" y="14"/>
                  </a:cubicBezTo>
                  <a:moveTo>
                    <a:pt x="757" y="70"/>
                  </a:moveTo>
                  <a:cubicBezTo>
                    <a:pt x="757" y="87"/>
                    <a:pt x="749" y="96"/>
                    <a:pt x="735" y="96"/>
                  </a:cubicBezTo>
                  <a:cubicBezTo>
                    <a:pt x="722" y="96"/>
                    <a:pt x="714" y="87"/>
                    <a:pt x="714" y="70"/>
                  </a:cubicBezTo>
                  <a:cubicBezTo>
                    <a:pt x="714" y="53"/>
                    <a:pt x="722" y="44"/>
                    <a:pt x="735" y="44"/>
                  </a:cubicBezTo>
                  <a:cubicBezTo>
                    <a:pt x="749" y="44"/>
                    <a:pt x="757" y="53"/>
                    <a:pt x="757" y="70"/>
                  </a:cubicBezTo>
                  <a:moveTo>
                    <a:pt x="772" y="70"/>
                  </a:moveTo>
                  <a:cubicBezTo>
                    <a:pt x="772" y="46"/>
                    <a:pt x="757" y="30"/>
                    <a:pt x="735" y="30"/>
                  </a:cubicBezTo>
                  <a:cubicBezTo>
                    <a:pt x="713" y="30"/>
                    <a:pt x="698" y="46"/>
                    <a:pt x="698" y="70"/>
                  </a:cubicBezTo>
                  <a:cubicBezTo>
                    <a:pt x="698" y="94"/>
                    <a:pt x="713" y="110"/>
                    <a:pt x="735" y="110"/>
                  </a:cubicBezTo>
                  <a:cubicBezTo>
                    <a:pt x="757" y="110"/>
                    <a:pt x="772" y="94"/>
                    <a:pt x="772" y="70"/>
                  </a:cubicBezTo>
                  <a:moveTo>
                    <a:pt x="657" y="32"/>
                  </a:moveTo>
                  <a:cubicBezTo>
                    <a:pt x="641" y="32"/>
                    <a:pt x="641" y="32"/>
                    <a:pt x="641" y="32"/>
                  </a:cubicBezTo>
                  <a:cubicBezTo>
                    <a:pt x="620" y="92"/>
                    <a:pt x="620" y="92"/>
                    <a:pt x="620" y="92"/>
                  </a:cubicBezTo>
                  <a:cubicBezTo>
                    <a:pt x="600" y="32"/>
                    <a:pt x="600" y="32"/>
                    <a:pt x="600" y="32"/>
                  </a:cubicBezTo>
                  <a:cubicBezTo>
                    <a:pt x="582" y="32"/>
                    <a:pt x="582" y="32"/>
                    <a:pt x="582" y="32"/>
                  </a:cubicBezTo>
                  <a:cubicBezTo>
                    <a:pt x="612" y="109"/>
                    <a:pt x="612" y="109"/>
                    <a:pt x="612" y="109"/>
                  </a:cubicBezTo>
                  <a:cubicBezTo>
                    <a:pt x="601" y="137"/>
                    <a:pt x="601" y="137"/>
                    <a:pt x="601" y="137"/>
                  </a:cubicBezTo>
                  <a:cubicBezTo>
                    <a:pt x="617" y="137"/>
                    <a:pt x="617" y="137"/>
                    <a:pt x="617" y="137"/>
                  </a:cubicBezTo>
                  <a:lnTo>
                    <a:pt x="657" y="32"/>
                  </a:lnTo>
                  <a:close/>
                  <a:moveTo>
                    <a:pt x="557" y="80"/>
                  </a:moveTo>
                  <a:cubicBezTo>
                    <a:pt x="557" y="45"/>
                    <a:pt x="557" y="45"/>
                    <a:pt x="557" y="45"/>
                  </a:cubicBezTo>
                  <a:cubicBezTo>
                    <a:pt x="576" y="45"/>
                    <a:pt x="576" y="45"/>
                    <a:pt x="576" y="45"/>
                  </a:cubicBezTo>
                  <a:cubicBezTo>
                    <a:pt x="576" y="32"/>
                    <a:pt x="576" y="32"/>
                    <a:pt x="576" y="32"/>
                  </a:cubicBezTo>
                  <a:cubicBezTo>
                    <a:pt x="557" y="32"/>
                    <a:pt x="557" y="32"/>
                    <a:pt x="557" y="32"/>
                  </a:cubicBezTo>
                  <a:cubicBezTo>
                    <a:pt x="557" y="12"/>
                    <a:pt x="557" y="12"/>
                    <a:pt x="557" y="12"/>
                  </a:cubicBezTo>
                  <a:cubicBezTo>
                    <a:pt x="542" y="14"/>
                    <a:pt x="542" y="14"/>
                    <a:pt x="542" y="14"/>
                  </a:cubicBezTo>
                  <a:cubicBezTo>
                    <a:pt x="542" y="32"/>
                    <a:pt x="542" y="32"/>
                    <a:pt x="542" y="32"/>
                  </a:cubicBezTo>
                  <a:cubicBezTo>
                    <a:pt x="532" y="32"/>
                    <a:pt x="532" y="32"/>
                    <a:pt x="532" y="32"/>
                  </a:cubicBezTo>
                  <a:cubicBezTo>
                    <a:pt x="532" y="45"/>
                    <a:pt x="532" y="45"/>
                    <a:pt x="532" y="45"/>
                  </a:cubicBezTo>
                  <a:cubicBezTo>
                    <a:pt x="542" y="45"/>
                    <a:pt x="542" y="45"/>
                    <a:pt x="542" y="45"/>
                  </a:cubicBezTo>
                  <a:cubicBezTo>
                    <a:pt x="542" y="81"/>
                    <a:pt x="542" y="81"/>
                    <a:pt x="542" y="81"/>
                  </a:cubicBezTo>
                  <a:cubicBezTo>
                    <a:pt x="542" y="103"/>
                    <a:pt x="556" y="109"/>
                    <a:pt x="569" y="109"/>
                  </a:cubicBezTo>
                  <a:cubicBezTo>
                    <a:pt x="573" y="109"/>
                    <a:pt x="577" y="109"/>
                    <a:pt x="579" y="108"/>
                  </a:cubicBezTo>
                  <a:cubicBezTo>
                    <a:pt x="579" y="94"/>
                    <a:pt x="579" y="94"/>
                    <a:pt x="579" y="94"/>
                  </a:cubicBezTo>
                  <a:cubicBezTo>
                    <a:pt x="577" y="95"/>
                    <a:pt x="573" y="96"/>
                    <a:pt x="570" y="96"/>
                  </a:cubicBezTo>
                  <a:cubicBezTo>
                    <a:pt x="562" y="96"/>
                    <a:pt x="557" y="91"/>
                    <a:pt x="557" y="80"/>
                  </a:cubicBezTo>
                  <a:moveTo>
                    <a:pt x="519" y="32"/>
                  </a:moveTo>
                  <a:cubicBezTo>
                    <a:pt x="504" y="32"/>
                    <a:pt x="504" y="32"/>
                    <a:pt x="504" y="32"/>
                  </a:cubicBezTo>
                  <a:cubicBezTo>
                    <a:pt x="504" y="108"/>
                    <a:pt x="504" y="108"/>
                    <a:pt x="504" y="108"/>
                  </a:cubicBezTo>
                  <a:cubicBezTo>
                    <a:pt x="519" y="108"/>
                    <a:pt x="519" y="108"/>
                    <a:pt x="519" y="108"/>
                  </a:cubicBezTo>
                  <a:lnTo>
                    <a:pt x="519" y="32"/>
                  </a:lnTo>
                  <a:close/>
                  <a:moveTo>
                    <a:pt x="521" y="10"/>
                  </a:moveTo>
                  <a:cubicBezTo>
                    <a:pt x="521" y="4"/>
                    <a:pt x="517" y="0"/>
                    <a:pt x="511" y="0"/>
                  </a:cubicBezTo>
                  <a:cubicBezTo>
                    <a:pt x="506" y="0"/>
                    <a:pt x="501" y="4"/>
                    <a:pt x="501" y="10"/>
                  </a:cubicBezTo>
                  <a:cubicBezTo>
                    <a:pt x="501" y="15"/>
                    <a:pt x="506" y="19"/>
                    <a:pt x="511" y="19"/>
                  </a:cubicBezTo>
                  <a:cubicBezTo>
                    <a:pt x="517" y="19"/>
                    <a:pt x="521" y="15"/>
                    <a:pt x="521" y="10"/>
                  </a:cubicBezTo>
                  <a:moveTo>
                    <a:pt x="436" y="85"/>
                  </a:moveTo>
                  <a:cubicBezTo>
                    <a:pt x="428" y="94"/>
                    <a:pt x="428" y="94"/>
                    <a:pt x="428" y="94"/>
                  </a:cubicBezTo>
                  <a:cubicBezTo>
                    <a:pt x="433" y="102"/>
                    <a:pt x="443" y="110"/>
                    <a:pt x="458" y="110"/>
                  </a:cubicBezTo>
                  <a:cubicBezTo>
                    <a:pt x="475" y="110"/>
                    <a:pt x="487" y="101"/>
                    <a:pt x="487" y="86"/>
                  </a:cubicBezTo>
                  <a:cubicBezTo>
                    <a:pt x="487" y="72"/>
                    <a:pt x="476" y="66"/>
                    <a:pt x="462" y="63"/>
                  </a:cubicBezTo>
                  <a:cubicBezTo>
                    <a:pt x="453" y="60"/>
                    <a:pt x="445" y="58"/>
                    <a:pt x="445" y="51"/>
                  </a:cubicBezTo>
                  <a:cubicBezTo>
                    <a:pt x="445" y="47"/>
                    <a:pt x="450" y="43"/>
                    <a:pt x="458" y="43"/>
                  </a:cubicBezTo>
                  <a:cubicBezTo>
                    <a:pt x="466" y="43"/>
                    <a:pt x="474" y="48"/>
                    <a:pt x="478" y="53"/>
                  </a:cubicBezTo>
                  <a:cubicBezTo>
                    <a:pt x="486" y="42"/>
                    <a:pt x="486" y="42"/>
                    <a:pt x="486" y="42"/>
                  </a:cubicBezTo>
                  <a:cubicBezTo>
                    <a:pt x="480" y="35"/>
                    <a:pt x="470" y="30"/>
                    <a:pt x="458" y="30"/>
                  </a:cubicBezTo>
                  <a:cubicBezTo>
                    <a:pt x="442" y="30"/>
                    <a:pt x="431" y="39"/>
                    <a:pt x="431" y="53"/>
                  </a:cubicBezTo>
                  <a:cubicBezTo>
                    <a:pt x="431" y="67"/>
                    <a:pt x="442" y="72"/>
                    <a:pt x="456" y="76"/>
                  </a:cubicBezTo>
                  <a:cubicBezTo>
                    <a:pt x="467" y="78"/>
                    <a:pt x="472" y="81"/>
                    <a:pt x="472" y="88"/>
                  </a:cubicBezTo>
                  <a:cubicBezTo>
                    <a:pt x="472" y="94"/>
                    <a:pt x="467" y="97"/>
                    <a:pt x="458" y="97"/>
                  </a:cubicBezTo>
                  <a:cubicBezTo>
                    <a:pt x="448" y="97"/>
                    <a:pt x="440" y="91"/>
                    <a:pt x="436" y="85"/>
                  </a:cubicBezTo>
                  <a:moveTo>
                    <a:pt x="417" y="30"/>
                  </a:moveTo>
                  <a:cubicBezTo>
                    <a:pt x="409" y="30"/>
                    <a:pt x="401" y="35"/>
                    <a:pt x="397" y="44"/>
                  </a:cubicBezTo>
                  <a:cubicBezTo>
                    <a:pt x="396" y="44"/>
                    <a:pt x="396" y="44"/>
                    <a:pt x="396" y="44"/>
                  </a:cubicBezTo>
                  <a:cubicBezTo>
                    <a:pt x="396" y="33"/>
                    <a:pt x="396" y="33"/>
                    <a:pt x="396" y="33"/>
                  </a:cubicBezTo>
                  <a:cubicBezTo>
                    <a:pt x="381" y="33"/>
                    <a:pt x="381" y="33"/>
                    <a:pt x="381" y="33"/>
                  </a:cubicBezTo>
                  <a:cubicBezTo>
                    <a:pt x="381" y="108"/>
                    <a:pt x="381" y="108"/>
                    <a:pt x="381" y="108"/>
                  </a:cubicBezTo>
                  <a:cubicBezTo>
                    <a:pt x="397" y="108"/>
                    <a:pt x="397" y="108"/>
                    <a:pt x="397" y="108"/>
                  </a:cubicBezTo>
                  <a:cubicBezTo>
                    <a:pt x="397" y="65"/>
                    <a:pt x="397" y="65"/>
                    <a:pt x="397" y="65"/>
                  </a:cubicBezTo>
                  <a:cubicBezTo>
                    <a:pt x="397" y="52"/>
                    <a:pt x="405" y="45"/>
                    <a:pt x="416" y="45"/>
                  </a:cubicBezTo>
                  <a:cubicBezTo>
                    <a:pt x="418" y="45"/>
                    <a:pt x="420" y="45"/>
                    <a:pt x="421" y="46"/>
                  </a:cubicBezTo>
                  <a:cubicBezTo>
                    <a:pt x="422" y="31"/>
                    <a:pt x="422" y="31"/>
                    <a:pt x="422" y="31"/>
                  </a:cubicBezTo>
                  <a:cubicBezTo>
                    <a:pt x="421" y="31"/>
                    <a:pt x="420" y="30"/>
                    <a:pt x="417" y="30"/>
                  </a:cubicBezTo>
                  <a:moveTo>
                    <a:pt x="331" y="43"/>
                  </a:moveTo>
                  <a:cubicBezTo>
                    <a:pt x="342" y="43"/>
                    <a:pt x="348" y="51"/>
                    <a:pt x="349" y="61"/>
                  </a:cubicBezTo>
                  <a:cubicBezTo>
                    <a:pt x="311" y="61"/>
                    <a:pt x="311" y="61"/>
                    <a:pt x="311" y="61"/>
                  </a:cubicBezTo>
                  <a:cubicBezTo>
                    <a:pt x="313" y="50"/>
                    <a:pt x="321" y="43"/>
                    <a:pt x="331" y="43"/>
                  </a:cubicBezTo>
                  <a:moveTo>
                    <a:pt x="332" y="30"/>
                  </a:moveTo>
                  <a:cubicBezTo>
                    <a:pt x="310" y="30"/>
                    <a:pt x="295" y="47"/>
                    <a:pt x="295" y="70"/>
                  </a:cubicBezTo>
                  <a:cubicBezTo>
                    <a:pt x="295" y="95"/>
                    <a:pt x="311" y="110"/>
                    <a:pt x="332" y="110"/>
                  </a:cubicBezTo>
                  <a:cubicBezTo>
                    <a:pt x="347" y="110"/>
                    <a:pt x="360" y="101"/>
                    <a:pt x="363" y="90"/>
                  </a:cubicBezTo>
                  <a:cubicBezTo>
                    <a:pt x="351" y="83"/>
                    <a:pt x="351" y="83"/>
                    <a:pt x="351" y="83"/>
                  </a:cubicBezTo>
                  <a:cubicBezTo>
                    <a:pt x="347" y="93"/>
                    <a:pt x="340" y="96"/>
                    <a:pt x="332" y="96"/>
                  </a:cubicBezTo>
                  <a:cubicBezTo>
                    <a:pt x="320" y="96"/>
                    <a:pt x="311" y="88"/>
                    <a:pt x="310" y="72"/>
                  </a:cubicBezTo>
                  <a:cubicBezTo>
                    <a:pt x="365" y="72"/>
                    <a:pt x="365" y="72"/>
                    <a:pt x="365" y="72"/>
                  </a:cubicBezTo>
                  <a:cubicBezTo>
                    <a:pt x="365" y="68"/>
                    <a:pt x="365" y="68"/>
                    <a:pt x="365" y="68"/>
                  </a:cubicBezTo>
                  <a:cubicBezTo>
                    <a:pt x="365" y="47"/>
                    <a:pt x="353" y="30"/>
                    <a:pt x="332" y="30"/>
                  </a:cubicBezTo>
                  <a:moveTo>
                    <a:pt x="274" y="32"/>
                  </a:moveTo>
                  <a:cubicBezTo>
                    <a:pt x="253" y="92"/>
                    <a:pt x="253" y="92"/>
                    <a:pt x="253" y="92"/>
                  </a:cubicBezTo>
                  <a:cubicBezTo>
                    <a:pt x="233" y="32"/>
                    <a:pt x="233" y="32"/>
                    <a:pt x="233" y="32"/>
                  </a:cubicBezTo>
                  <a:cubicBezTo>
                    <a:pt x="215" y="32"/>
                    <a:pt x="215" y="32"/>
                    <a:pt x="215" y="32"/>
                  </a:cubicBezTo>
                  <a:cubicBezTo>
                    <a:pt x="244" y="108"/>
                    <a:pt x="244" y="108"/>
                    <a:pt x="244" y="108"/>
                  </a:cubicBezTo>
                  <a:cubicBezTo>
                    <a:pt x="261" y="108"/>
                    <a:pt x="261" y="108"/>
                    <a:pt x="261" y="108"/>
                  </a:cubicBezTo>
                  <a:cubicBezTo>
                    <a:pt x="290" y="32"/>
                    <a:pt x="290" y="32"/>
                    <a:pt x="290" y="32"/>
                  </a:cubicBezTo>
                  <a:lnTo>
                    <a:pt x="274" y="32"/>
                  </a:lnTo>
                  <a:close/>
                  <a:moveTo>
                    <a:pt x="202" y="32"/>
                  </a:moveTo>
                  <a:cubicBezTo>
                    <a:pt x="187" y="32"/>
                    <a:pt x="187" y="32"/>
                    <a:pt x="187" y="32"/>
                  </a:cubicBezTo>
                  <a:cubicBezTo>
                    <a:pt x="187" y="108"/>
                    <a:pt x="187" y="108"/>
                    <a:pt x="187" y="108"/>
                  </a:cubicBezTo>
                  <a:cubicBezTo>
                    <a:pt x="202" y="108"/>
                    <a:pt x="202" y="108"/>
                    <a:pt x="202" y="108"/>
                  </a:cubicBezTo>
                  <a:lnTo>
                    <a:pt x="202" y="32"/>
                  </a:lnTo>
                  <a:close/>
                  <a:moveTo>
                    <a:pt x="205" y="10"/>
                  </a:moveTo>
                  <a:cubicBezTo>
                    <a:pt x="205" y="4"/>
                    <a:pt x="200" y="0"/>
                    <a:pt x="195" y="0"/>
                  </a:cubicBezTo>
                  <a:cubicBezTo>
                    <a:pt x="189" y="0"/>
                    <a:pt x="185" y="4"/>
                    <a:pt x="185" y="10"/>
                  </a:cubicBezTo>
                  <a:cubicBezTo>
                    <a:pt x="185" y="15"/>
                    <a:pt x="189" y="19"/>
                    <a:pt x="195" y="19"/>
                  </a:cubicBezTo>
                  <a:cubicBezTo>
                    <a:pt x="200" y="19"/>
                    <a:pt x="205" y="15"/>
                    <a:pt x="205" y="10"/>
                  </a:cubicBezTo>
                  <a:moveTo>
                    <a:pt x="140" y="30"/>
                  </a:moveTo>
                  <a:cubicBezTo>
                    <a:pt x="129" y="30"/>
                    <a:pt x="121" y="36"/>
                    <a:pt x="117" y="42"/>
                  </a:cubicBezTo>
                  <a:cubicBezTo>
                    <a:pt x="115" y="42"/>
                    <a:pt x="115" y="42"/>
                    <a:pt x="115" y="42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1" y="108"/>
                    <a:pt x="101" y="108"/>
                    <a:pt x="101" y="108"/>
                  </a:cubicBezTo>
                  <a:cubicBezTo>
                    <a:pt x="116" y="108"/>
                    <a:pt x="116" y="108"/>
                    <a:pt x="116" y="108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116" y="59"/>
                    <a:pt x="118" y="54"/>
                    <a:pt x="121" y="51"/>
                  </a:cubicBezTo>
                  <a:cubicBezTo>
                    <a:pt x="125" y="46"/>
                    <a:pt x="130" y="44"/>
                    <a:pt x="136" y="44"/>
                  </a:cubicBezTo>
                  <a:cubicBezTo>
                    <a:pt x="146" y="44"/>
                    <a:pt x="151" y="49"/>
                    <a:pt x="151" y="63"/>
                  </a:cubicBezTo>
                  <a:cubicBezTo>
                    <a:pt x="151" y="108"/>
                    <a:pt x="151" y="108"/>
                    <a:pt x="151" y="108"/>
                  </a:cubicBezTo>
                  <a:cubicBezTo>
                    <a:pt x="167" y="108"/>
                    <a:pt x="167" y="108"/>
                    <a:pt x="167" y="108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67" y="37"/>
                    <a:pt x="154" y="30"/>
                    <a:pt x="140" y="30"/>
                  </a:cubicBezTo>
                  <a:moveTo>
                    <a:pt x="16" y="69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95"/>
                    <a:pt x="13" y="111"/>
                    <a:pt x="40" y="111"/>
                  </a:cubicBezTo>
                  <a:cubicBezTo>
                    <a:pt x="66" y="111"/>
                    <a:pt x="79" y="96"/>
                    <a:pt x="79" y="69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87"/>
                    <a:pt x="57" y="97"/>
                    <a:pt x="40" y="97"/>
                  </a:cubicBezTo>
                  <a:cubicBezTo>
                    <a:pt x="22" y="97"/>
                    <a:pt x="16" y="87"/>
                    <a:pt x="16" y="69"/>
                  </a:cubicBezTo>
                </a:path>
              </a:pathLst>
            </a:custGeom>
            <a:solidFill>
              <a:srgbClr val="8EA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GB"/>
            </a:p>
          </p:txBody>
        </p:sp>
        <p:sp>
          <p:nvSpPr>
            <p:cNvPr id="38" name="Freeform 6"/>
            <p:cNvSpPr>
              <a:spLocks noEditPoints="1"/>
            </p:cNvSpPr>
            <p:nvPr userDrawn="1"/>
          </p:nvSpPr>
          <p:spPr bwMode="auto">
            <a:xfrm>
              <a:off x="3322" y="1740"/>
              <a:ext cx="3158" cy="285"/>
            </a:xfrm>
            <a:custGeom>
              <a:avLst/>
              <a:gdLst>
                <a:gd name="T0" fmla="*/ 1471 w 1537"/>
                <a:gd name="T1" fmla="*/ 33 h 138"/>
                <a:gd name="T2" fmla="*/ 1507 w 1537"/>
                <a:gd name="T3" fmla="*/ 45 h 138"/>
                <a:gd name="T4" fmla="*/ 1510 w 1537"/>
                <a:gd name="T5" fmla="*/ 31 h 138"/>
                <a:gd name="T6" fmla="*/ 1413 w 1537"/>
                <a:gd name="T7" fmla="*/ 97 h 138"/>
                <a:gd name="T8" fmla="*/ 1377 w 1537"/>
                <a:gd name="T9" fmla="*/ 71 h 138"/>
                <a:gd name="T10" fmla="*/ 1387 w 1537"/>
                <a:gd name="T11" fmla="*/ 113 h 138"/>
                <a:gd name="T12" fmla="*/ 1436 w 1537"/>
                <a:gd name="T13" fmla="*/ 33 h 138"/>
                <a:gd name="T14" fmla="*/ 1361 w 1537"/>
                <a:gd name="T15" fmla="*/ 33 h 138"/>
                <a:gd name="T16" fmla="*/ 1363 w 1537"/>
                <a:gd name="T17" fmla="*/ 10 h 138"/>
                <a:gd name="T18" fmla="*/ 1304 w 1537"/>
                <a:gd name="T19" fmla="*/ 63 h 138"/>
                <a:gd name="T20" fmla="*/ 1300 w 1537"/>
                <a:gd name="T21" fmla="*/ 31 h 138"/>
                <a:gd name="T22" fmla="*/ 1278 w 1537"/>
                <a:gd name="T23" fmla="*/ 85 h 138"/>
                <a:gd name="T24" fmla="*/ 1225 w 1537"/>
                <a:gd name="T25" fmla="*/ 31 h 138"/>
                <a:gd name="T26" fmla="*/ 1225 w 1537"/>
                <a:gd name="T27" fmla="*/ 97 h 138"/>
                <a:gd name="T28" fmla="*/ 1109 w 1537"/>
                <a:gd name="T29" fmla="*/ 23 h 138"/>
                <a:gd name="T30" fmla="*/ 1109 w 1537"/>
                <a:gd name="T31" fmla="*/ 23 h 138"/>
                <a:gd name="T32" fmla="*/ 1176 w 1537"/>
                <a:gd name="T33" fmla="*/ 59 h 138"/>
                <a:gd name="T34" fmla="*/ 1010 w 1537"/>
                <a:gd name="T35" fmla="*/ 90 h 138"/>
                <a:gd name="T36" fmla="*/ 992 w 1537"/>
                <a:gd name="T37" fmla="*/ 47 h 138"/>
                <a:gd name="T38" fmla="*/ 1025 w 1537"/>
                <a:gd name="T39" fmla="*/ 55 h 138"/>
                <a:gd name="T40" fmla="*/ 970 w 1537"/>
                <a:gd name="T41" fmla="*/ 32 h 138"/>
                <a:gd name="T42" fmla="*/ 1041 w 1537"/>
                <a:gd name="T43" fmla="*/ 110 h 138"/>
                <a:gd name="T44" fmla="*/ 888 w 1537"/>
                <a:gd name="T45" fmla="*/ 45 h 138"/>
                <a:gd name="T46" fmla="*/ 873 w 1537"/>
                <a:gd name="T47" fmla="*/ 14 h 138"/>
                <a:gd name="T48" fmla="*/ 873 w 1537"/>
                <a:gd name="T49" fmla="*/ 82 h 138"/>
                <a:gd name="T50" fmla="*/ 854 w 1537"/>
                <a:gd name="T51" fmla="*/ 31 h 138"/>
                <a:gd name="T52" fmla="*/ 818 w 1537"/>
                <a:gd name="T53" fmla="*/ 109 h 138"/>
                <a:gd name="T54" fmla="*/ 858 w 1537"/>
                <a:gd name="T55" fmla="*/ 32 h 138"/>
                <a:gd name="T56" fmla="*/ 742 w 1537"/>
                <a:gd name="T57" fmla="*/ 74 h 138"/>
                <a:gd name="T58" fmla="*/ 712 w 1537"/>
                <a:gd name="T59" fmla="*/ 109 h 138"/>
                <a:gd name="T60" fmla="*/ 667 w 1537"/>
                <a:gd name="T61" fmla="*/ 15 h 138"/>
                <a:gd name="T62" fmla="*/ 637 w 1537"/>
                <a:gd name="T63" fmla="*/ 33 h 138"/>
                <a:gd name="T64" fmla="*/ 653 w 1537"/>
                <a:gd name="T65" fmla="*/ 109 h 138"/>
                <a:gd name="T66" fmla="*/ 653 w 1537"/>
                <a:gd name="T67" fmla="*/ 31 h 138"/>
                <a:gd name="T68" fmla="*/ 579 w 1537"/>
                <a:gd name="T69" fmla="*/ 44 h 138"/>
                <a:gd name="T70" fmla="*/ 579 w 1537"/>
                <a:gd name="T71" fmla="*/ 110 h 138"/>
                <a:gd name="T72" fmla="*/ 464 w 1537"/>
                <a:gd name="T73" fmla="*/ 44 h 138"/>
                <a:gd name="T74" fmla="*/ 484 w 1537"/>
                <a:gd name="T75" fmla="*/ 84 h 138"/>
                <a:gd name="T76" fmla="*/ 464 w 1537"/>
                <a:gd name="T77" fmla="*/ 31 h 138"/>
                <a:gd name="T78" fmla="*/ 375 w 1537"/>
                <a:gd name="T79" fmla="*/ 97 h 138"/>
                <a:gd name="T80" fmla="*/ 338 w 1537"/>
                <a:gd name="T81" fmla="*/ 71 h 138"/>
                <a:gd name="T82" fmla="*/ 349 w 1537"/>
                <a:gd name="T83" fmla="*/ 113 h 138"/>
                <a:gd name="T84" fmla="*/ 398 w 1537"/>
                <a:gd name="T85" fmla="*/ 33 h 138"/>
                <a:gd name="T86" fmla="*/ 294 w 1537"/>
                <a:gd name="T87" fmla="*/ 31 h 138"/>
                <a:gd name="T88" fmla="*/ 294 w 1537"/>
                <a:gd name="T89" fmla="*/ 97 h 138"/>
                <a:gd name="T90" fmla="*/ 241 w 1537"/>
                <a:gd name="T91" fmla="*/ 109 h 138"/>
                <a:gd name="T92" fmla="*/ 206 w 1537"/>
                <a:gd name="T93" fmla="*/ 109 h 138"/>
                <a:gd name="T94" fmla="*/ 160 w 1537"/>
                <a:gd name="T95" fmla="*/ 71 h 138"/>
                <a:gd name="T96" fmla="*/ 175 w 1537"/>
                <a:gd name="T97" fmla="*/ 71 h 138"/>
                <a:gd name="T98" fmla="*/ 88 w 1537"/>
                <a:gd name="T99" fmla="*/ 80 h 138"/>
                <a:gd name="T100" fmla="*/ 73 w 1537"/>
                <a:gd name="T101" fmla="*/ 45 h 138"/>
                <a:gd name="T102" fmla="*/ 88 w 1537"/>
                <a:gd name="T103" fmla="*/ 8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37" h="138">
                  <a:moveTo>
                    <a:pt x="1510" y="31"/>
                  </a:moveTo>
                  <a:cubicBezTo>
                    <a:pt x="1500" y="31"/>
                    <a:pt x="1491" y="36"/>
                    <a:pt x="1487" y="43"/>
                  </a:cubicBezTo>
                  <a:cubicBezTo>
                    <a:pt x="1486" y="43"/>
                    <a:pt x="1486" y="43"/>
                    <a:pt x="1486" y="43"/>
                  </a:cubicBezTo>
                  <a:cubicBezTo>
                    <a:pt x="1485" y="33"/>
                    <a:pt x="1485" y="33"/>
                    <a:pt x="1485" y="33"/>
                  </a:cubicBezTo>
                  <a:cubicBezTo>
                    <a:pt x="1471" y="33"/>
                    <a:pt x="1471" y="33"/>
                    <a:pt x="1471" y="33"/>
                  </a:cubicBezTo>
                  <a:cubicBezTo>
                    <a:pt x="1471" y="109"/>
                    <a:pt x="1471" y="109"/>
                    <a:pt x="1471" y="109"/>
                  </a:cubicBezTo>
                  <a:cubicBezTo>
                    <a:pt x="1486" y="109"/>
                    <a:pt x="1486" y="109"/>
                    <a:pt x="1486" y="109"/>
                  </a:cubicBezTo>
                  <a:cubicBezTo>
                    <a:pt x="1486" y="69"/>
                    <a:pt x="1486" y="69"/>
                    <a:pt x="1486" y="69"/>
                  </a:cubicBezTo>
                  <a:cubicBezTo>
                    <a:pt x="1486" y="60"/>
                    <a:pt x="1488" y="55"/>
                    <a:pt x="1491" y="51"/>
                  </a:cubicBezTo>
                  <a:cubicBezTo>
                    <a:pt x="1495" y="47"/>
                    <a:pt x="1501" y="45"/>
                    <a:pt x="1507" y="45"/>
                  </a:cubicBezTo>
                  <a:cubicBezTo>
                    <a:pt x="1516" y="45"/>
                    <a:pt x="1522" y="50"/>
                    <a:pt x="1522" y="63"/>
                  </a:cubicBezTo>
                  <a:cubicBezTo>
                    <a:pt x="1522" y="109"/>
                    <a:pt x="1522" y="109"/>
                    <a:pt x="1522" y="109"/>
                  </a:cubicBezTo>
                  <a:cubicBezTo>
                    <a:pt x="1537" y="109"/>
                    <a:pt x="1537" y="109"/>
                    <a:pt x="1537" y="109"/>
                  </a:cubicBezTo>
                  <a:cubicBezTo>
                    <a:pt x="1537" y="58"/>
                    <a:pt x="1537" y="58"/>
                    <a:pt x="1537" y="58"/>
                  </a:cubicBezTo>
                  <a:cubicBezTo>
                    <a:pt x="1537" y="38"/>
                    <a:pt x="1524" y="31"/>
                    <a:pt x="1510" y="31"/>
                  </a:cubicBezTo>
                  <a:moveTo>
                    <a:pt x="1413" y="97"/>
                  </a:moveTo>
                  <a:cubicBezTo>
                    <a:pt x="1400" y="97"/>
                    <a:pt x="1392" y="88"/>
                    <a:pt x="1392" y="71"/>
                  </a:cubicBezTo>
                  <a:cubicBezTo>
                    <a:pt x="1392" y="53"/>
                    <a:pt x="1400" y="44"/>
                    <a:pt x="1413" y="44"/>
                  </a:cubicBezTo>
                  <a:cubicBezTo>
                    <a:pt x="1426" y="44"/>
                    <a:pt x="1435" y="53"/>
                    <a:pt x="1435" y="70"/>
                  </a:cubicBezTo>
                  <a:cubicBezTo>
                    <a:pt x="1435" y="88"/>
                    <a:pt x="1426" y="97"/>
                    <a:pt x="1413" y="97"/>
                  </a:cubicBezTo>
                  <a:moveTo>
                    <a:pt x="1436" y="33"/>
                  </a:moveTo>
                  <a:cubicBezTo>
                    <a:pt x="1436" y="42"/>
                    <a:pt x="1436" y="42"/>
                    <a:pt x="1436" y="42"/>
                  </a:cubicBezTo>
                  <a:cubicBezTo>
                    <a:pt x="1434" y="42"/>
                    <a:pt x="1434" y="42"/>
                    <a:pt x="1434" y="42"/>
                  </a:cubicBezTo>
                  <a:cubicBezTo>
                    <a:pt x="1430" y="36"/>
                    <a:pt x="1422" y="31"/>
                    <a:pt x="1410" y="31"/>
                  </a:cubicBezTo>
                  <a:cubicBezTo>
                    <a:pt x="1392" y="31"/>
                    <a:pt x="1377" y="46"/>
                    <a:pt x="1377" y="71"/>
                  </a:cubicBezTo>
                  <a:cubicBezTo>
                    <a:pt x="1377" y="95"/>
                    <a:pt x="1391" y="110"/>
                    <a:pt x="1411" y="110"/>
                  </a:cubicBezTo>
                  <a:cubicBezTo>
                    <a:pt x="1422" y="110"/>
                    <a:pt x="1430" y="105"/>
                    <a:pt x="1434" y="99"/>
                  </a:cubicBezTo>
                  <a:cubicBezTo>
                    <a:pt x="1435" y="99"/>
                    <a:pt x="1435" y="99"/>
                    <a:pt x="1435" y="99"/>
                  </a:cubicBezTo>
                  <a:cubicBezTo>
                    <a:pt x="1435" y="116"/>
                    <a:pt x="1427" y="125"/>
                    <a:pt x="1411" y="125"/>
                  </a:cubicBezTo>
                  <a:cubicBezTo>
                    <a:pt x="1400" y="125"/>
                    <a:pt x="1391" y="119"/>
                    <a:pt x="1387" y="113"/>
                  </a:cubicBezTo>
                  <a:cubicBezTo>
                    <a:pt x="1378" y="123"/>
                    <a:pt x="1378" y="123"/>
                    <a:pt x="1378" y="123"/>
                  </a:cubicBezTo>
                  <a:cubicBezTo>
                    <a:pt x="1385" y="132"/>
                    <a:pt x="1397" y="138"/>
                    <a:pt x="1412" y="138"/>
                  </a:cubicBezTo>
                  <a:cubicBezTo>
                    <a:pt x="1435" y="138"/>
                    <a:pt x="1450" y="124"/>
                    <a:pt x="1450" y="97"/>
                  </a:cubicBezTo>
                  <a:cubicBezTo>
                    <a:pt x="1450" y="33"/>
                    <a:pt x="1450" y="33"/>
                    <a:pt x="1450" y="33"/>
                  </a:cubicBezTo>
                  <a:lnTo>
                    <a:pt x="1436" y="33"/>
                  </a:lnTo>
                  <a:close/>
                  <a:moveTo>
                    <a:pt x="1361" y="33"/>
                  </a:moveTo>
                  <a:cubicBezTo>
                    <a:pt x="1346" y="33"/>
                    <a:pt x="1346" y="33"/>
                    <a:pt x="1346" y="33"/>
                  </a:cubicBezTo>
                  <a:cubicBezTo>
                    <a:pt x="1346" y="109"/>
                    <a:pt x="1346" y="109"/>
                    <a:pt x="1346" y="109"/>
                  </a:cubicBezTo>
                  <a:cubicBezTo>
                    <a:pt x="1361" y="109"/>
                    <a:pt x="1361" y="109"/>
                    <a:pt x="1361" y="109"/>
                  </a:cubicBezTo>
                  <a:lnTo>
                    <a:pt x="1361" y="33"/>
                  </a:lnTo>
                  <a:close/>
                  <a:moveTo>
                    <a:pt x="1363" y="10"/>
                  </a:moveTo>
                  <a:cubicBezTo>
                    <a:pt x="1363" y="4"/>
                    <a:pt x="1359" y="0"/>
                    <a:pt x="1353" y="0"/>
                  </a:cubicBezTo>
                  <a:cubicBezTo>
                    <a:pt x="1348" y="0"/>
                    <a:pt x="1343" y="4"/>
                    <a:pt x="1343" y="10"/>
                  </a:cubicBezTo>
                  <a:cubicBezTo>
                    <a:pt x="1343" y="16"/>
                    <a:pt x="1348" y="20"/>
                    <a:pt x="1353" y="20"/>
                  </a:cubicBezTo>
                  <a:cubicBezTo>
                    <a:pt x="1359" y="20"/>
                    <a:pt x="1363" y="16"/>
                    <a:pt x="1363" y="10"/>
                  </a:cubicBezTo>
                  <a:moveTo>
                    <a:pt x="1278" y="85"/>
                  </a:moveTo>
                  <a:cubicBezTo>
                    <a:pt x="1270" y="95"/>
                    <a:pt x="1270" y="95"/>
                    <a:pt x="1270" y="95"/>
                  </a:cubicBezTo>
                  <a:cubicBezTo>
                    <a:pt x="1275" y="103"/>
                    <a:pt x="1284" y="110"/>
                    <a:pt x="1300" y="110"/>
                  </a:cubicBezTo>
                  <a:cubicBezTo>
                    <a:pt x="1317" y="110"/>
                    <a:pt x="1329" y="101"/>
                    <a:pt x="1329" y="86"/>
                  </a:cubicBezTo>
                  <a:cubicBezTo>
                    <a:pt x="1329" y="72"/>
                    <a:pt x="1317" y="67"/>
                    <a:pt x="1304" y="63"/>
                  </a:cubicBezTo>
                  <a:cubicBezTo>
                    <a:pt x="1295" y="61"/>
                    <a:pt x="1287" y="59"/>
                    <a:pt x="1287" y="52"/>
                  </a:cubicBezTo>
                  <a:cubicBezTo>
                    <a:pt x="1287" y="47"/>
                    <a:pt x="1292" y="44"/>
                    <a:pt x="1300" y="44"/>
                  </a:cubicBezTo>
                  <a:cubicBezTo>
                    <a:pt x="1308" y="44"/>
                    <a:pt x="1316" y="49"/>
                    <a:pt x="1320" y="54"/>
                  </a:cubicBezTo>
                  <a:cubicBezTo>
                    <a:pt x="1328" y="43"/>
                    <a:pt x="1328" y="43"/>
                    <a:pt x="1328" y="43"/>
                  </a:cubicBezTo>
                  <a:cubicBezTo>
                    <a:pt x="1322" y="36"/>
                    <a:pt x="1312" y="31"/>
                    <a:pt x="1300" y="31"/>
                  </a:cubicBezTo>
                  <a:cubicBezTo>
                    <a:pt x="1284" y="31"/>
                    <a:pt x="1272" y="39"/>
                    <a:pt x="1272" y="53"/>
                  </a:cubicBezTo>
                  <a:cubicBezTo>
                    <a:pt x="1272" y="68"/>
                    <a:pt x="1284" y="73"/>
                    <a:pt x="1298" y="76"/>
                  </a:cubicBezTo>
                  <a:cubicBezTo>
                    <a:pt x="1309" y="79"/>
                    <a:pt x="1314" y="82"/>
                    <a:pt x="1314" y="88"/>
                  </a:cubicBezTo>
                  <a:cubicBezTo>
                    <a:pt x="1314" y="94"/>
                    <a:pt x="1309" y="98"/>
                    <a:pt x="1300" y="98"/>
                  </a:cubicBezTo>
                  <a:cubicBezTo>
                    <a:pt x="1290" y="98"/>
                    <a:pt x="1282" y="92"/>
                    <a:pt x="1278" y="85"/>
                  </a:cubicBezTo>
                  <a:moveTo>
                    <a:pt x="1225" y="44"/>
                  </a:moveTo>
                  <a:cubicBezTo>
                    <a:pt x="1235" y="44"/>
                    <a:pt x="1242" y="51"/>
                    <a:pt x="1243" y="62"/>
                  </a:cubicBezTo>
                  <a:cubicBezTo>
                    <a:pt x="1205" y="62"/>
                    <a:pt x="1205" y="62"/>
                    <a:pt x="1205" y="62"/>
                  </a:cubicBezTo>
                  <a:cubicBezTo>
                    <a:pt x="1207" y="51"/>
                    <a:pt x="1214" y="44"/>
                    <a:pt x="1225" y="44"/>
                  </a:cubicBezTo>
                  <a:moveTo>
                    <a:pt x="1225" y="31"/>
                  </a:moveTo>
                  <a:cubicBezTo>
                    <a:pt x="1203" y="31"/>
                    <a:pt x="1189" y="48"/>
                    <a:pt x="1189" y="71"/>
                  </a:cubicBezTo>
                  <a:cubicBezTo>
                    <a:pt x="1189" y="95"/>
                    <a:pt x="1204" y="110"/>
                    <a:pt x="1225" y="110"/>
                  </a:cubicBezTo>
                  <a:cubicBezTo>
                    <a:pt x="1241" y="110"/>
                    <a:pt x="1253" y="101"/>
                    <a:pt x="1256" y="90"/>
                  </a:cubicBezTo>
                  <a:cubicBezTo>
                    <a:pt x="1244" y="84"/>
                    <a:pt x="1244" y="84"/>
                    <a:pt x="1244" y="84"/>
                  </a:cubicBezTo>
                  <a:cubicBezTo>
                    <a:pt x="1241" y="93"/>
                    <a:pt x="1234" y="97"/>
                    <a:pt x="1225" y="97"/>
                  </a:cubicBezTo>
                  <a:cubicBezTo>
                    <a:pt x="1214" y="97"/>
                    <a:pt x="1205" y="88"/>
                    <a:pt x="1204" y="73"/>
                  </a:cubicBezTo>
                  <a:cubicBezTo>
                    <a:pt x="1258" y="73"/>
                    <a:pt x="1258" y="73"/>
                    <a:pt x="1258" y="73"/>
                  </a:cubicBezTo>
                  <a:cubicBezTo>
                    <a:pt x="1258" y="69"/>
                    <a:pt x="1258" y="69"/>
                    <a:pt x="1258" y="69"/>
                  </a:cubicBezTo>
                  <a:cubicBezTo>
                    <a:pt x="1259" y="48"/>
                    <a:pt x="1247" y="31"/>
                    <a:pt x="1225" y="31"/>
                  </a:cubicBezTo>
                  <a:moveTo>
                    <a:pt x="1109" y="23"/>
                  </a:moveTo>
                  <a:cubicBezTo>
                    <a:pt x="1123" y="23"/>
                    <a:pt x="1123" y="23"/>
                    <a:pt x="1123" y="23"/>
                  </a:cubicBezTo>
                  <a:cubicBezTo>
                    <a:pt x="1151" y="23"/>
                    <a:pt x="1160" y="36"/>
                    <a:pt x="1160" y="59"/>
                  </a:cubicBezTo>
                  <a:cubicBezTo>
                    <a:pt x="1160" y="83"/>
                    <a:pt x="1150" y="95"/>
                    <a:pt x="1123" y="95"/>
                  </a:cubicBezTo>
                  <a:cubicBezTo>
                    <a:pt x="1109" y="95"/>
                    <a:pt x="1109" y="95"/>
                    <a:pt x="1109" y="95"/>
                  </a:cubicBezTo>
                  <a:lnTo>
                    <a:pt x="1109" y="23"/>
                  </a:lnTo>
                  <a:close/>
                  <a:moveTo>
                    <a:pt x="1123" y="10"/>
                  </a:moveTo>
                  <a:cubicBezTo>
                    <a:pt x="1093" y="10"/>
                    <a:pt x="1093" y="10"/>
                    <a:pt x="1093" y="10"/>
                  </a:cubicBezTo>
                  <a:cubicBezTo>
                    <a:pt x="1093" y="109"/>
                    <a:pt x="1093" y="109"/>
                    <a:pt x="1093" y="109"/>
                  </a:cubicBezTo>
                  <a:cubicBezTo>
                    <a:pt x="1123" y="109"/>
                    <a:pt x="1123" y="109"/>
                    <a:pt x="1123" y="109"/>
                  </a:cubicBezTo>
                  <a:cubicBezTo>
                    <a:pt x="1160" y="109"/>
                    <a:pt x="1176" y="90"/>
                    <a:pt x="1176" y="59"/>
                  </a:cubicBezTo>
                  <a:cubicBezTo>
                    <a:pt x="1176" y="29"/>
                    <a:pt x="1160" y="10"/>
                    <a:pt x="1123" y="10"/>
                  </a:cubicBezTo>
                  <a:moveTo>
                    <a:pt x="970" y="79"/>
                  </a:moveTo>
                  <a:cubicBezTo>
                    <a:pt x="970" y="70"/>
                    <a:pt x="975" y="63"/>
                    <a:pt x="984" y="60"/>
                  </a:cubicBezTo>
                  <a:cubicBezTo>
                    <a:pt x="985" y="61"/>
                    <a:pt x="985" y="61"/>
                    <a:pt x="985" y="61"/>
                  </a:cubicBezTo>
                  <a:cubicBezTo>
                    <a:pt x="1010" y="90"/>
                    <a:pt x="1010" y="90"/>
                    <a:pt x="1010" y="90"/>
                  </a:cubicBezTo>
                  <a:cubicBezTo>
                    <a:pt x="1004" y="95"/>
                    <a:pt x="998" y="97"/>
                    <a:pt x="990" y="97"/>
                  </a:cubicBezTo>
                  <a:cubicBezTo>
                    <a:pt x="978" y="97"/>
                    <a:pt x="970" y="89"/>
                    <a:pt x="970" y="79"/>
                  </a:cubicBezTo>
                  <a:moveTo>
                    <a:pt x="996" y="20"/>
                  </a:moveTo>
                  <a:cubicBezTo>
                    <a:pt x="1003" y="20"/>
                    <a:pt x="1008" y="25"/>
                    <a:pt x="1008" y="31"/>
                  </a:cubicBezTo>
                  <a:cubicBezTo>
                    <a:pt x="1008" y="39"/>
                    <a:pt x="1000" y="44"/>
                    <a:pt x="992" y="47"/>
                  </a:cubicBezTo>
                  <a:cubicBezTo>
                    <a:pt x="986" y="40"/>
                    <a:pt x="985" y="36"/>
                    <a:pt x="985" y="32"/>
                  </a:cubicBezTo>
                  <a:cubicBezTo>
                    <a:pt x="985" y="25"/>
                    <a:pt x="989" y="20"/>
                    <a:pt x="996" y="20"/>
                  </a:cubicBezTo>
                  <a:moveTo>
                    <a:pt x="1028" y="90"/>
                  </a:moveTo>
                  <a:cubicBezTo>
                    <a:pt x="1034" y="82"/>
                    <a:pt x="1037" y="70"/>
                    <a:pt x="1038" y="55"/>
                  </a:cubicBezTo>
                  <a:cubicBezTo>
                    <a:pt x="1025" y="55"/>
                    <a:pt x="1025" y="55"/>
                    <a:pt x="1025" y="55"/>
                  </a:cubicBezTo>
                  <a:cubicBezTo>
                    <a:pt x="1024" y="65"/>
                    <a:pt x="1022" y="73"/>
                    <a:pt x="1019" y="80"/>
                  </a:cubicBezTo>
                  <a:cubicBezTo>
                    <a:pt x="999" y="55"/>
                    <a:pt x="999" y="55"/>
                    <a:pt x="999" y="55"/>
                  </a:cubicBezTo>
                  <a:cubicBezTo>
                    <a:pt x="1012" y="51"/>
                    <a:pt x="1022" y="42"/>
                    <a:pt x="1022" y="31"/>
                  </a:cubicBezTo>
                  <a:cubicBezTo>
                    <a:pt x="1022" y="15"/>
                    <a:pt x="1009" y="8"/>
                    <a:pt x="996" y="8"/>
                  </a:cubicBezTo>
                  <a:cubicBezTo>
                    <a:pt x="981" y="8"/>
                    <a:pt x="970" y="18"/>
                    <a:pt x="970" y="32"/>
                  </a:cubicBezTo>
                  <a:cubicBezTo>
                    <a:pt x="970" y="38"/>
                    <a:pt x="972" y="44"/>
                    <a:pt x="978" y="51"/>
                  </a:cubicBezTo>
                  <a:cubicBezTo>
                    <a:pt x="964" y="56"/>
                    <a:pt x="954" y="66"/>
                    <a:pt x="954" y="80"/>
                  </a:cubicBezTo>
                  <a:cubicBezTo>
                    <a:pt x="954" y="98"/>
                    <a:pt x="970" y="111"/>
                    <a:pt x="990" y="111"/>
                  </a:cubicBezTo>
                  <a:cubicBezTo>
                    <a:pt x="1001" y="111"/>
                    <a:pt x="1011" y="107"/>
                    <a:pt x="1018" y="100"/>
                  </a:cubicBezTo>
                  <a:cubicBezTo>
                    <a:pt x="1025" y="108"/>
                    <a:pt x="1032" y="110"/>
                    <a:pt x="1041" y="110"/>
                  </a:cubicBezTo>
                  <a:cubicBezTo>
                    <a:pt x="1041" y="96"/>
                    <a:pt x="1041" y="96"/>
                    <a:pt x="1041" y="96"/>
                  </a:cubicBezTo>
                  <a:cubicBezTo>
                    <a:pt x="1035" y="96"/>
                    <a:pt x="1031" y="95"/>
                    <a:pt x="1028" y="90"/>
                  </a:cubicBezTo>
                  <a:moveTo>
                    <a:pt x="902" y="96"/>
                  </a:moveTo>
                  <a:cubicBezTo>
                    <a:pt x="893" y="96"/>
                    <a:pt x="888" y="91"/>
                    <a:pt x="888" y="80"/>
                  </a:cubicBezTo>
                  <a:cubicBezTo>
                    <a:pt x="888" y="45"/>
                    <a:pt x="888" y="45"/>
                    <a:pt x="888" y="45"/>
                  </a:cubicBezTo>
                  <a:cubicBezTo>
                    <a:pt x="909" y="45"/>
                    <a:pt x="909" y="45"/>
                    <a:pt x="909" y="45"/>
                  </a:cubicBezTo>
                  <a:cubicBezTo>
                    <a:pt x="909" y="33"/>
                    <a:pt x="909" y="33"/>
                    <a:pt x="909" y="33"/>
                  </a:cubicBezTo>
                  <a:cubicBezTo>
                    <a:pt x="888" y="33"/>
                    <a:pt x="888" y="33"/>
                    <a:pt x="888" y="33"/>
                  </a:cubicBezTo>
                  <a:cubicBezTo>
                    <a:pt x="888" y="12"/>
                    <a:pt x="888" y="12"/>
                    <a:pt x="888" y="12"/>
                  </a:cubicBezTo>
                  <a:cubicBezTo>
                    <a:pt x="873" y="14"/>
                    <a:pt x="873" y="14"/>
                    <a:pt x="873" y="14"/>
                  </a:cubicBezTo>
                  <a:cubicBezTo>
                    <a:pt x="873" y="33"/>
                    <a:pt x="873" y="33"/>
                    <a:pt x="873" y="33"/>
                  </a:cubicBezTo>
                  <a:cubicBezTo>
                    <a:pt x="863" y="33"/>
                    <a:pt x="863" y="33"/>
                    <a:pt x="863" y="33"/>
                  </a:cubicBezTo>
                  <a:cubicBezTo>
                    <a:pt x="863" y="46"/>
                    <a:pt x="863" y="46"/>
                    <a:pt x="863" y="46"/>
                  </a:cubicBezTo>
                  <a:cubicBezTo>
                    <a:pt x="873" y="46"/>
                    <a:pt x="873" y="46"/>
                    <a:pt x="873" y="46"/>
                  </a:cubicBezTo>
                  <a:cubicBezTo>
                    <a:pt x="873" y="82"/>
                    <a:pt x="873" y="82"/>
                    <a:pt x="873" y="82"/>
                  </a:cubicBezTo>
                  <a:cubicBezTo>
                    <a:pt x="873" y="104"/>
                    <a:pt x="888" y="110"/>
                    <a:pt x="901" y="110"/>
                  </a:cubicBezTo>
                  <a:cubicBezTo>
                    <a:pt x="906" y="110"/>
                    <a:pt x="909" y="109"/>
                    <a:pt x="912" y="109"/>
                  </a:cubicBezTo>
                  <a:cubicBezTo>
                    <a:pt x="912" y="95"/>
                    <a:pt x="912" y="95"/>
                    <a:pt x="912" y="95"/>
                  </a:cubicBezTo>
                  <a:cubicBezTo>
                    <a:pt x="909" y="95"/>
                    <a:pt x="906" y="96"/>
                    <a:pt x="902" y="96"/>
                  </a:cubicBezTo>
                  <a:moveTo>
                    <a:pt x="854" y="31"/>
                  </a:moveTo>
                  <a:cubicBezTo>
                    <a:pt x="845" y="31"/>
                    <a:pt x="837" y="36"/>
                    <a:pt x="834" y="44"/>
                  </a:cubicBezTo>
                  <a:cubicBezTo>
                    <a:pt x="832" y="44"/>
                    <a:pt x="832" y="44"/>
                    <a:pt x="832" y="44"/>
                  </a:cubicBezTo>
                  <a:cubicBezTo>
                    <a:pt x="832" y="33"/>
                    <a:pt x="832" y="33"/>
                    <a:pt x="832" y="33"/>
                  </a:cubicBezTo>
                  <a:cubicBezTo>
                    <a:pt x="818" y="33"/>
                    <a:pt x="818" y="33"/>
                    <a:pt x="818" y="33"/>
                  </a:cubicBezTo>
                  <a:cubicBezTo>
                    <a:pt x="818" y="109"/>
                    <a:pt x="818" y="109"/>
                    <a:pt x="818" y="109"/>
                  </a:cubicBezTo>
                  <a:cubicBezTo>
                    <a:pt x="833" y="109"/>
                    <a:pt x="833" y="109"/>
                    <a:pt x="833" y="109"/>
                  </a:cubicBezTo>
                  <a:cubicBezTo>
                    <a:pt x="833" y="66"/>
                    <a:pt x="833" y="66"/>
                    <a:pt x="833" y="66"/>
                  </a:cubicBezTo>
                  <a:cubicBezTo>
                    <a:pt x="833" y="53"/>
                    <a:pt x="841" y="45"/>
                    <a:pt x="852" y="45"/>
                  </a:cubicBezTo>
                  <a:cubicBezTo>
                    <a:pt x="854" y="45"/>
                    <a:pt x="856" y="46"/>
                    <a:pt x="857" y="46"/>
                  </a:cubicBezTo>
                  <a:cubicBezTo>
                    <a:pt x="858" y="32"/>
                    <a:pt x="858" y="32"/>
                    <a:pt x="858" y="32"/>
                  </a:cubicBezTo>
                  <a:cubicBezTo>
                    <a:pt x="857" y="31"/>
                    <a:pt x="856" y="31"/>
                    <a:pt x="854" y="31"/>
                  </a:cubicBezTo>
                  <a:moveTo>
                    <a:pt x="742" y="74"/>
                  </a:moveTo>
                  <a:cubicBezTo>
                    <a:pt x="758" y="28"/>
                    <a:pt x="758" y="28"/>
                    <a:pt x="758" y="28"/>
                  </a:cubicBezTo>
                  <a:cubicBezTo>
                    <a:pt x="774" y="74"/>
                    <a:pt x="774" y="74"/>
                    <a:pt x="774" y="74"/>
                  </a:cubicBezTo>
                  <a:lnTo>
                    <a:pt x="742" y="74"/>
                  </a:lnTo>
                  <a:close/>
                  <a:moveTo>
                    <a:pt x="786" y="109"/>
                  </a:moveTo>
                  <a:cubicBezTo>
                    <a:pt x="804" y="109"/>
                    <a:pt x="804" y="109"/>
                    <a:pt x="804" y="109"/>
                  </a:cubicBezTo>
                  <a:cubicBezTo>
                    <a:pt x="767" y="10"/>
                    <a:pt x="767" y="10"/>
                    <a:pt x="767" y="10"/>
                  </a:cubicBezTo>
                  <a:cubicBezTo>
                    <a:pt x="750" y="10"/>
                    <a:pt x="750" y="10"/>
                    <a:pt x="750" y="10"/>
                  </a:cubicBezTo>
                  <a:cubicBezTo>
                    <a:pt x="712" y="109"/>
                    <a:pt x="712" y="109"/>
                    <a:pt x="712" y="109"/>
                  </a:cubicBezTo>
                  <a:cubicBezTo>
                    <a:pt x="729" y="109"/>
                    <a:pt x="729" y="109"/>
                    <a:pt x="729" y="109"/>
                  </a:cubicBezTo>
                  <a:cubicBezTo>
                    <a:pt x="737" y="86"/>
                    <a:pt x="737" y="86"/>
                    <a:pt x="737" y="86"/>
                  </a:cubicBezTo>
                  <a:cubicBezTo>
                    <a:pt x="778" y="86"/>
                    <a:pt x="778" y="86"/>
                    <a:pt x="778" y="86"/>
                  </a:cubicBezTo>
                  <a:lnTo>
                    <a:pt x="786" y="109"/>
                  </a:lnTo>
                  <a:close/>
                  <a:moveTo>
                    <a:pt x="667" y="15"/>
                  </a:moveTo>
                  <a:cubicBezTo>
                    <a:pt x="670" y="15"/>
                    <a:pt x="674" y="16"/>
                    <a:pt x="676" y="16"/>
                  </a:cubicBezTo>
                  <a:cubicBezTo>
                    <a:pt x="676" y="2"/>
                    <a:pt x="676" y="2"/>
                    <a:pt x="676" y="2"/>
                  </a:cubicBezTo>
                  <a:cubicBezTo>
                    <a:pt x="674" y="2"/>
                    <a:pt x="670" y="1"/>
                    <a:pt x="666" y="1"/>
                  </a:cubicBezTo>
                  <a:cubicBezTo>
                    <a:pt x="652" y="1"/>
                    <a:pt x="637" y="7"/>
                    <a:pt x="637" y="29"/>
                  </a:cubicBezTo>
                  <a:cubicBezTo>
                    <a:pt x="637" y="33"/>
                    <a:pt x="637" y="33"/>
                    <a:pt x="637" y="33"/>
                  </a:cubicBezTo>
                  <a:cubicBezTo>
                    <a:pt x="625" y="33"/>
                    <a:pt x="625" y="33"/>
                    <a:pt x="625" y="33"/>
                  </a:cubicBezTo>
                  <a:cubicBezTo>
                    <a:pt x="625" y="45"/>
                    <a:pt x="625" y="45"/>
                    <a:pt x="625" y="45"/>
                  </a:cubicBezTo>
                  <a:cubicBezTo>
                    <a:pt x="637" y="45"/>
                    <a:pt x="637" y="45"/>
                    <a:pt x="637" y="45"/>
                  </a:cubicBezTo>
                  <a:cubicBezTo>
                    <a:pt x="637" y="109"/>
                    <a:pt x="637" y="109"/>
                    <a:pt x="637" y="109"/>
                  </a:cubicBezTo>
                  <a:cubicBezTo>
                    <a:pt x="653" y="109"/>
                    <a:pt x="653" y="109"/>
                    <a:pt x="653" y="109"/>
                  </a:cubicBezTo>
                  <a:cubicBezTo>
                    <a:pt x="653" y="45"/>
                    <a:pt x="653" y="45"/>
                    <a:pt x="653" y="45"/>
                  </a:cubicBezTo>
                  <a:cubicBezTo>
                    <a:pt x="673" y="45"/>
                    <a:pt x="673" y="45"/>
                    <a:pt x="673" y="45"/>
                  </a:cubicBezTo>
                  <a:cubicBezTo>
                    <a:pt x="673" y="33"/>
                    <a:pt x="673" y="33"/>
                    <a:pt x="673" y="33"/>
                  </a:cubicBezTo>
                  <a:cubicBezTo>
                    <a:pt x="653" y="33"/>
                    <a:pt x="653" y="33"/>
                    <a:pt x="653" y="33"/>
                  </a:cubicBezTo>
                  <a:cubicBezTo>
                    <a:pt x="653" y="31"/>
                    <a:pt x="653" y="31"/>
                    <a:pt x="653" y="31"/>
                  </a:cubicBezTo>
                  <a:cubicBezTo>
                    <a:pt x="653" y="20"/>
                    <a:pt x="658" y="15"/>
                    <a:pt x="667" y="15"/>
                  </a:cubicBezTo>
                  <a:moveTo>
                    <a:pt x="601" y="71"/>
                  </a:moveTo>
                  <a:cubicBezTo>
                    <a:pt x="601" y="87"/>
                    <a:pt x="593" y="97"/>
                    <a:pt x="579" y="97"/>
                  </a:cubicBezTo>
                  <a:cubicBezTo>
                    <a:pt x="566" y="97"/>
                    <a:pt x="558" y="87"/>
                    <a:pt x="558" y="71"/>
                  </a:cubicBezTo>
                  <a:cubicBezTo>
                    <a:pt x="558" y="54"/>
                    <a:pt x="566" y="44"/>
                    <a:pt x="579" y="44"/>
                  </a:cubicBezTo>
                  <a:cubicBezTo>
                    <a:pt x="593" y="44"/>
                    <a:pt x="601" y="54"/>
                    <a:pt x="601" y="71"/>
                  </a:cubicBezTo>
                  <a:moveTo>
                    <a:pt x="616" y="71"/>
                  </a:moveTo>
                  <a:cubicBezTo>
                    <a:pt x="616" y="46"/>
                    <a:pt x="601" y="31"/>
                    <a:pt x="579" y="31"/>
                  </a:cubicBezTo>
                  <a:cubicBezTo>
                    <a:pt x="558" y="31"/>
                    <a:pt x="543" y="46"/>
                    <a:pt x="543" y="71"/>
                  </a:cubicBezTo>
                  <a:cubicBezTo>
                    <a:pt x="543" y="95"/>
                    <a:pt x="558" y="110"/>
                    <a:pt x="579" y="110"/>
                  </a:cubicBezTo>
                  <a:cubicBezTo>
                    <a:pt x="601" y="110"/>
                    <a:pt x="616" y="95"/>
                    <a:pt x="616" y="71"/>
                  </a:cubicBezTo>
                  <a:moveTo>
                    <a:pt x="464" y="44"/>
                  </a:moveTo>
                  <a:cubicBezTo>
                    <a:pt x="475" y="44"/>
                    <a:pt x="481" y="51"/>
                    <a:pt x="482" y="62"/>
                  </a:cubicBezTo>
                  <a:cubicBezTo>
                    <a:pt x="444" y="62"/>
                    <a:pt x="444" y="62"/>
                    <a:pt x="444" y="62"/>
                  </a:cubicBezTo>
                  <a:cubicBezTo>
                    <a:pt x="446" y="51"/>
                    <a:pt x="454" y="44"/>
                    <a:pt x="464" y="44"/>
                  </a:cubicBezTo>
                  <a:moveTo>
                    <a:pt x="464" y="31"/>
                  </a:moveTo>
                  <a:cubicBezTo>
                    <a:pt x="443" y="31"/>
                    <a:pt x="428" y="48"/>
                    <a:pt x="428" y="71"/>
                  </a:cubicBezTo>
                  <a:cubicBezTo>
                    <a:pt x="428" y="95"/>
                    <a:pt x="444" y="110"/>
                    <a:pt x="465" y="110"/>
                  </a:cubicBezTo>
                  <a:cubicBezTo>
                    <a:pt x="480" y="110"/>
                    <a:pt x="492" y="101"/>
                    <a:pt x="496" y="90"/>
                  </a:cubicBezTo>
                  <a:cubicBezTo>
                    <a:pt x="484" y="84"/>
                    <a:pt x="484" y="84"/>
                    <a:pt x="484" y="84"/>
                  </a:cubicBezTo>
                  <a:cubicBezTo>
                    <a:pt x="480" y="93"/>
                    <a:pt x="473" y="97"/>
                    <a:pt x="464" y="97"/>
                  </a:cubicBezTo>
                  <a:cubicBezTo>
                    <a:pt x="453" y="97"/>
                    <a:pt x="444" y="88"/>
                    <a:pt x="443" y="73"/>
                  </a:cubicBezTo>
                  <a:cubicBezTo>
                    <a:pt x="498" y="73"/>
                    <a:pt x="498" y="73"/>
                    <a:pt x="498" y="73"/>
                  </a:cubicBezTo>
                  <a:cubicBezTo>
                    <a:pt x="498" y="69"/>
                    <a:pt x="498" y="69"/>
                    <a:pt x="498" y="69"/>
                  </a:cubicBezTo>
                  <a:cubicBezTo>
                    <a:pt x="498" y="48"/>
                    <a:pt x="486" y="31"/>
                    <a:pt x="464" y="31"/>
                  </a:cubicBezTo>
                  <a:moveTo>
                    <a:pt x="375" y="97"/>
                  </a:moveTo>
                  <a:cubicBezTo>
                    <a:pt x="362" y="97"/>
                    <a:pt x="354" y="88"/>
                    <a:pt x="354" y="71"/>
                  </a:cubicBezTo>
                  <a:cubicBezTo>
                    <a:pt x="354" y="53"/>
                    <a:pt x="362" y="44"/>
                    <a:pt x="374" y="44"/>
                  </a:cubicBezTo>
                  <a:cubicBezTo>
                    <a:pt x="388" y="44"/>
                    <a:pt x="397" y="53"/>
                    <a:pt x="397" y="70"/>
                  </a:cubicBezTo>
                  <a:cubicBezTo>
                    <a:pt x="397" y="88"/>
                    <a:pt x="388" y="97"/>
                    <a:pt x="375" y="97"/>
                  </a:cubicBezTo>
                  <a:moveTo>
                    <a:pt x="398" y="33"/>
                  </a:moveTo>
                  <a:cubicBezTo>
                    <a:pt x="398" y="42"/>
                    <a:pt x="398" y="42"/>
                    <a:pt x="398" y="42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2" y="36"/>
                    <a:pt x="384" y="31"/>
                    <a:pt x="372" y="31"/>
                  </a:cubicBezTo>
                  <a:cubicBezTo>
                    <a:pt x="353" y="31"/>
                    <a:pt x="338" y="46"/>
                    <a:pt x="338" y="71"/>
                  </a:cubicBezTo>
                  <a:cubicBezTo>
                    <a:pt x="338" y="95"/>
                    <a:pt x="353" y="110"/>
                    <a:pt x="372" y="110"/>
                  </a:cubicBezTo>
                  <a:cubicBezTo>
                    <a:pt x="384" y="110"/>
                    <a:pt x="392" y="105"/>
                    <a:pt x="396" y="99"/>
                  </a:cubicBezTo>
                  <a:cubicBezTo>
                    <a:pt x="397" y="99"/>
                    <a:pt x="397" y="99"/>
                    <a:pt x="397" y="99"/>
                  </a:cubicBezTo>
                  <a:cubicBezTo>
                    <a:pt x="397" y="116"/>
                    <a:pt x="389" y="125"/>
                    <a:pt x="373" y="125"/>
                  </a:cubicBezTo>
                  <a:cubicBezTo>
                    <a:pt x="362" y="125"/>
                    <a:pt x="353" y="119"/>
                    <a:pt x="349" y="113"/>
                  </a:cubicBezTo>
                  <a:cubicBezTo>
                    <a:pt x="340" y="123"/>
                    <a:pt x="340" y="123"/>
                    <a:pt x="340" y="123"/>
                  </a:cubicBezTo>
                  <a:cubicBezTo>
                    <a:pt x="347" y="132"/>
                    <a:pt x="359" y="138"/>
                    <a:pt x="373" y="138"/>
                  </a:cubicBezTo>
                  <a:cubicBezTo>
                    <a:pt x="397" y="138"/>
                    <a:pt x="412" y="124"/>
                    <a:pt x="412" y="97"/>
                  </a:cubicBezTo>
                  <a:cubicBezTo>
                    <a:pt x="412" y="33"/>
                    <a:pt x="412" y="33"/>
                    <a:pt x="412" y="33"/>
                  </a:cubicBezTo>
                  <a:lnTo>
                    <a:pt x="398" y="33"/>
                  </a:lnTo>
                  <a:close/>
                  <a:moveTo>
                    <a:pt x="293" y="44"/>
                  </a:moveTo>
                  <a:cubicBezTo>
                    <a:pt x="304" y="44"/>
                    <a:pt x="310" y="51"/>
                    <a:pt x="311" y="62"/>
                  </a:cubicBezTo>
                  <a:cubicBezTo>
                    <a:pt x="273" y="62"/>
                    <a:pt x="273" y="62"/>
                    <a:pt x="273" y="62"/>
                  </a:cubicBezTo>
                  <a:cubicBezTo>
                    <a:pt x="275" y="51"/>
                    <a:pt x="283" y="44"/>
                    <a:pt x="293" y="44"/>
                  </a:cubicBezTo>
                  <a:moveTo>
                    <a:pt x="294" y="31"/>
                  </a:moveTo>
                  <a:cubicBezTo>
                    <a:pt x="272" y="31"/>
                    <a:pt x="257" y="48"/>
                    <a:pt x="257" y="71"/>
                  </a:cubicBezTo>
                  <a:cubicBezTo>
                    <a:pt x="257" y="95"/>
                    <a:pt x="273" y="110"/>
                    <a:pt x="294" y="110"/>
                  </a:cubicBezTo>
                  <a:cubicBezTo>
                    <a:pt x="309" y="110"/>
                    <a:pt x="321" y="101"/>
                    <a:pt x="325" y="90"/>
                  </a:cubicBezTo>
                  <a:cubicBezTo>
                    <a:pt x="313" y="84"/>
                    <a:pt x="313" y="84"/>
                    <a:pt x="313" y="84"/>
                  </a:cubicBezTo>
                  <a:cubicBezTo>
                    <a:pt x="309" y="93"/>
                    <a:pt x="302" y="97"/>
                    <a:pt x="294" y="97"/>
                  </a:cubicBezTo>
                  <a:cubicBezTo>
                    <a:pt x="282" y="97"/>
                    <a:pt x="273" y="88"/>
                    <a:pt x="272" y="73"/>
                  </a:cubicBezTo>
                  <a:cubicBezTo>
                    <a:pt x="327" y="73"/>
                    <a:pt x="327" y="73"/>
                    <a:pt x="327" y="73"/>
                  </a:cubicBezTo>
                  <a:cubicBezTo>
                    <a:pt x="327" y="69"/>
                    <a:pt x="327" y="69"/>
                    <a:pt x="327" y="69"/>
                  </a:cubicBezTo>
                  <a:cubicBezTo>
                    <a:pt x="327" y="48"/>
                    <a:pt x="315" y="31"/>
                    <a:pt x="294" y="31"/>
                  </a:cubicBezTo>
                  <a:moveTo>
                    <a:pt x="241" y="109"/>
                  </a:moveTo>
                  <a:cubicBezTo>
                    <a:pt x="241" y="2"/>
                    <a:pt x="241" y="2"/>
                    <a:pt x="241" y="2"/>
                  </a:cubicBezTo>
                  <a:cubicBezTo>
                    <a:pt x="226" y="4"/>
                    <a:pt x="226" y="4"/>
                    <a:pt x="226" y="4"/>
                  </a:cubicBezTo>
                  <a:cubicBezTo>
                    <a:pt x="226" y="109"/>
                    <a:pt x="226" y="109"/>
                    <a:pt x="226" y="109"/>
                  </a:cubicBezTo>
                  <a:lnTo>
                    <a:pt x="241" y="109"/>
                  </a:lnTo>
                  <a:close/>
                  <a:moveTo>
                    <a:pt x="206" y="109"/>
                  </a:moveTo>
                  <a:cubicBezTo>
                    <a:pt x="206" y="2"/>
                    <a:pt x="206" y="2"/>
                    <a:pt x="206" y="2"/>
                  </a:cubicBezTo>
                  <a:cubicBezTo>
                    <a:pt x="191" y="4"/>
                    <a:pt x="191" y="4"/>
                    <a:pt x="191" y="4"/>
                  </a:cubicBezTo>
                  <a:cubicBezTo>
                    <a:pt x="191" y="109"/>
                    <a:pt x="191" y="109"/>
                    <a:pt x="191" y="109"/>
                  </a:cubicBezTo>
                  <a:lnTo>
                    <a:pt x="206" y="109"/>
                  </a:lnTo>
                  <a:close/>
                  <a:moveTo>
                    <a:pt x="160" y="71"/>
                  </a:moveTo>
                  <a:cubicBezTo>
                    <a:pt x="160" y="87"/>
                    <a:pt x="151" y="97"/>
                    <a:pt x="138" y="97"/>
                  </a:cubicBezTo>
                  <a:cubicBezTo>
                    <a:pt x="125" y="97"/>
                    <a:pt x="116" y="87"/>
                    <a:pt x="116" y="71"/>
                  </a:cubicBezTo>
                  <a:cubicBezTo>
                    <a:pt x="116" y="54"/>
                    <a:pt x="125" y="44"/>
                    <a:pt x="138" y="44"/>
                  </a:cubicBezTo>
                  <a:cubicBezTo>
                    <a:pt x="151" y="44"/>
                    <a:pt x="160" y="54"/>
                    <a:pt x="160" y="71"/>
                  </a:cubicBezTo>
                  <a:moveTo>
                    <a:pt x="175" y="71"/>
                  </a:moveTo>
                  <a:cubicBezTo>
                    <a:pt x="175" y="46"/>
                    <a:pt x="160" y="31"/>
                    <a:pt x="138" y="31"/>
                  </a:cubicBezTo>
                  <a:cubicBezTo>
                    <a:pt x="116" y="31"/>
                    <a:pt x="101" y="46"/>
                    <a:pt x="101" y="71"/>
                  </a:cubicBezTo>
                  <a:cubicBezTo>
                    <a:pt x="101" y="95"/>
                    <a:pt x="116" y="110"/>
                    <a:pt x="138" y="110"/>
                  </a:cubicBezTo>
                  <a:cubicBezTo>
                    <a:pt x="160" y="110"/>
                    <a:pt x="175" y="95"/>
                    <a:pt x="175" y="71"/>
                  </a:cubicBezTo>
                  <a:moveTo>
                    <a:pt x="88" y="80"/>
                  </a:moveTo>
                  <a:cubicBezTo>
                    <a:pt x="73" y="74"/>
                    <a:pt x="73" y="74"/>
                    <a:pt x="73" y="74"/>
                  </a:cubicBezTo>
                  <a:cubicBezTo>
                    <a:pt x="70" y="88"/>
                    <a:pt x="60" y="96"/>
                    <a:pt x="46" y="96"/>
                  </a:cubicBezTo>
                  <a:cubicBezTo>
                    <a:pt x="28" y="96"/>
                    <a:pt x="16" y="83"/>
                    <a:pt x="16" y="59"/>
                  </a:cubicBezTo>
                  <a:cubicBezTo>
                    <a:pt x="16" y="35"/>
                    <a:pt x="28" y="22"/>
                    <a:pt x="46" y="22"/>
                  </a:cubicBezTo>
                  <a:cubicBezTo>
                    <a:pt x="60" y="22"/>
                    <a:pt x="70" y="31"/>
                    <a:pt x="73" y="45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3" y="21"/>
                    <a:pt x="68" y="8"/>
                    <a:pt x="46" y="8"/>
                  </a:cubicBezTo>
                  <a:cubicBezTo>
                    <a:pt x="20" y="8"/>
                    <a:pt x="0" y="27"/>
                    <a:pt x="0" y="59"/>
                  </a:cubicBezTo>
                  <a:cubicBezTo>
                    <a:pt x="0" y="91"/>
                    <a:pt x="20" y="111"/>
                    <a:pt x="46" y="111"/>
                  </a:cubicBezTo>
                  <a:cubicBezTo>
                    <a:pt x="68" y="111"/>
                    <a:pt x="83" y="98"/>
                    <a:pt x="88" y="8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"/>
            <p:cNvSpPr>
              <a:spLocks noEditPoints="1"/>
            </p:cNvSpPr>
            <p:nvPr userDrawn="1"/>
          </p:nvSpPr>
          <p:spPr bwMode="auto">
            <a:xfrm>
              <a:off x="3332" y="1437"/>
              <a:ext cx="3175" cy="227"/>
            </a:xfrm>
            <a:custGeom>
              <a:avLst/>
              <a:gdLst>
                <a:gd name="T0" fmla="*/ 1512 w 1545"/>
                <a:gd name="T1" fmla="*/ 29 h 110"/>
                <a:gd name="T2" fmla="*/ 1512 w 1545"/>
                <a:gd name="T3" fmla="*/ 96 h 110"/>
                <a:gd name="T4" fmla="*/ 1433 w 1545"/>
                <a:gd name="T5" fmla="*/ 29 h 110"/>
                <a:gd name="T6" fmla="*/ 1394 w 1545"/>
                <a:gd name="T7" fmla="*/ 107 h 110"/>
                <a:gd name="T8" fmla="*/ 1444 w 1545"/>
                <a:gd name="T9" fmla="*/ 62 h 110"/>
                <a:gd name="T10" fmla="*/ 1363 w 1545"/>
                <a:gd name="T11" fmla="*/ 69 h 110"/>
                <a:gd name="T12" fmla="*/ 1378 w 1545"/>
                <a:gd name="T13" fmla="*/ 69 h 110"/>
                <a:gd name="T14" fmla="*/ 1286 w 1545"/>
                <a:gd name="T15" fmla="*/ 95 h 110"/>
                <a:gd name="T16" fmla="*/ 1272 w 1545"/>
                <a:gd name="T17" fmla="*/ 32 h 110"/>
                <a:gd name="T18" fmla="*/ 1247 w 1545"/>
                <a:gd name="T19" fmla="*/ 44 h 110"/>
                <a:gd name="T20" fmla="*/ 1296 w 1545"/>
                <a:gd name="T21" fmla="*/ 93 h 110"/>
                <a:gd name="T22" fmla="*/ 1238 w 1545"/>
                <a:gd name="T23" fmla="*/ 85 h 110"/>
                <a:gd name="T24" fmla="*/ 1237 w 1545"/>
                <a:gd name="T25" fmla="*/ 42 h 110"/>
                <a:gd name="T26" fmla="*/ 1209 w 1545"/>
                <a:gd name="T27" fmla="*/ 96 h 110"/>
                <a:gd name="T28" fmla="*/ 1112 w 1545"/>
                <a:gd name="T29" fmla="*/ 32 h 110"/>
                <a:gd name="T30" fmla="*/ 1117 w 1545"/>
                <a:gd name="T31" fmla="*/ 50 h 110"/>
                <a:gd name="T32" fmla="*/ 1163 w 1545"/>
                <a:gd name="T33" fmla="*/ 57 h 110"/>
                <a:gd name="T34" fmla="*/ 1060 w 1545"/>
                <a:gd name="T35" fmla="*/ 72 h 110"/>
                <a:gd name="T36" fmla="*/ 1046 w 1545"/>
                <a:gd name="T37" fmla="*/ 29 h 110"/>
                <a:gd name="T38" fmla="*/ 1040 w 1545"/>
                <a:gd name="T39" fmla="*/ 64 h 110"/>
                <a:gd name="T40" fmla="*/ 1063 w 1545"/>
                <a:gd name="T41" fmla="*/ 108 h 110"/>
                <a:gd name="T42" fmla="*/ 938 w 1545"/>
                <a:gd name="T43" fmla="*/ 69 h 110"/>
                <a:gd name="T44" fmla="*/ 981 w 1545"/>
                <a:gd name="T45" fmla="*/ 3 h 110"/>
                <a:gd name="T46" fmla="*/ 957 w 1545"/>
                <a:gd name="T47" fmla="*/ 109 h 110"/>
                <a:gd name="T48" fmla="*/ 996 w 1545"/>
                <a:gd name="T49" fmla="*/ 1 h 110"/>
                <a:gd name="T50" fmla="*/ 891 w 1545"/>
                <a:gd name="T51" fmla="*/ 32 h 110"/>
                <a:gd name="T52" fmla="*/ 911 w 1545"/>
                <a:gd name="T53" fmla="*/ 44 h 110"/>
                <a:gd name="T54" fmla="*/ 824 w 1545"/>
                <a:gd name="T55" fmla="*/ 96 h 110"/>
                <a:gd name="T56" fmla="*/ 824 w 1545"/>
                <a:gd name="T57" fmla="*/ 29 h 110"/>
                <a:gd name="T58" fmla="*/ 754 w 1545"/>
                <a:gd name="T59" fmla="*/ 67 h 110"/>
                <a:gd name="T60" fmla="*/ 770 w 1545"/>
                <a:gd name="T61" fmla="*/ 69 h 110"/>
                <a:gd name="T62" fmla="*/ 685 w 1545"/>
                <a:gd name="T63" fmla="*/ 1 h 110"/>
                <a:gd name="T64" fmla="*/ 634 w 1545"/>
                <a:gd name="T65" fmla="*/ 44 h 110"/>
                <a:gd name="T66" fmla="*/ 682 w 1545"/>
                <a:gd name="T67" fmla="*/ 44 h 110"/>
                <a:gd name="T68" fmla="*/ 610 w 1545"/>
                <a:gd name="T69" fmla="*/ 69 h 110"/>
                <a:gd name="T70" fmla="*/ 625 w 1545"/>
                <a:gd name="T71" fmla="*/ 69 h 110"/>
                <a:gd name="T72" fmla="*/ 476 w 1545"/>
                <a:gd name="T73" fmla="*/ 29 h 110"/>
                <a:gd name="T74" fmla="*/ 437 w 1545"/>
                <a:gd name="T75" fmla="*/ 107 h 110"/>
                <a:gd name="T76" fmla="*/ 487 w 1545"/>
                <a:gd name="T77" fmla="*/ 62 h 110"/>
                <a:gd name="T78" fmla="*/ 379 w 1545"/>
                <a:gd name="T79" fmla="*/ 97 h 110"/>
                <a:gd name="T80" fmla="*/ 379 w 1545"/>
                <a:gd name="T81" fmla="*/ 97 h 110"/>
                <a:gd name="T82" fmla="*/ 367 w 1545"/>
                <a:gd name="T83" fmla="*/ 55 h 110"/>
                <a:gd name="T84" fmla="*/ 376 w 1545"/>
                <a:gd name="T85" fmla="*/ 109 h 110"/>
                <a:gd name="T86" fmla="*/ 423 w 1545"/>
                <a:gd name="T87" fmla="*/ 97 h 110"/>
                <a:gd name="T88" fmla="*/ 284 w 1545"/>
                <a:gd name="T89" fmla="*/ 69 h 110"/>
                <a:gd name="T90" fmla="*/ 269 w 1545"/>
                <a:gd name="T91" fmla="*/ 69 h 110"/>
                <a:gd name="T92" fmla="*/ 202 w 1545"/>
                <a:gd name="T93" fmla="*/ 41 h 110"/>
                <a:gd name="T94" fmla="*/ 203 w 1545"/>
                <a:gd name="T95" fmla="*/ 67 h 110"/>
                <a:gd name="T96" fmla="*/ 253 w 1545"/>
                <a:gd name="T97" fmla="*/ 107 h 110"/>
                <a:gd name="T98" fmla="*/ 147 w 1545"/>
                <a:gd name="T99" fmla="*/ 89 h 110"/>
                <a:gd name="T100" fmla="*/ 101 w 1545"/>
                <a:gd name="T101" fmla="*/ 82 h 110"/>
                <a:gd name="T102" fmla="*/ 167 w 1545"/>
                <a:gd name="T103" fmla="*/ 107 h 110"/>
                <a:gd name="T104" fmla="*/ 68 w 1545"/>
                <a:gd name="T105" fmla="*/ 58 h 110"/>
                <a:gd name="T106" fmla="*/ 0 w 1545"/>
                <a:gd name="T107" fmla="*/ 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45" h="110">
                  <a:moveTo>
                    <a:pt x="1511" y="43"/>
                  </a:moveTo>
                  <a:cubicBezTo>
                    <a:pt x="1522" y="43"/>
                    <a:pt x="1529" y="50"/>
                    <a:pt x="1530" y="60"/>
                  </a:cubicBezTo>
                  <a:cubicBezTo>
                    <a:pt x="1491" y="60"/>
                    <a:pt x="1491" y="60"/>
                    <a:pt x="1491" y="60"/>
                  </a:cubicBezTo>
                  <a:cubicBezTo>
                    <a:pt x="1493" y="49"/>
                    <a:pt x="1501" y="43"/>
                    <a:pt x="1511" y="43"/>
                  </a:cubicBezTo>
                  <a:moveTo>
                    <a:pt x="1512" y="29"/>
                  </a:moveTo>
                  <a:cubicBezTo>
                    <a:pt x="1490" y="29"/>
                    <a:pt x="1476" y="46"/>
                    <a:pt x="1476" y="69"/>
                  </a:cubicBezTo>
                  <a:cubicBezTo>
                    <a:pt x="1476" y="94"/>
                    <a:pt x="1491" y="109"/>
                    <a:pt x="1512" y="109"/>
                  </a:cubicBezTo>
                  <a:cubicBezTo>
                    <a:pt x="1527" y="109"/>
                    <a:pt x="1540" y="100"/>
                    <a:pt x="1543" y="89"/>
                  </a:cubicBezTo>
                  <a:cubicBezTo>
                    <a:pt x="1531" y="82"/>
                    <a:pt x="1531" y="82"/>
                    <a:pt x="1531" y="82"/>
                  </a:cubicBezTo>
                  <a:cubicBezTo>
                    <a:pt x="1528" y="92"/>
                    <a:pt x="1521" y="96"/>
                    <a:pt x="1512" y="96"/>
                  </a:cubicBezTo>
                  <a:cubicBezTo>
                    <a:pt x="1500" y="96"/>
                    <a:pt x="1491" y="87"/>
                    <a:pt x="1491" y="71"/>
                  </a:cubicBezTo>
                  <a:cubicBezTo>
                    <a:pt x="1545" y="71"/>
                    <a:pt x="1545" y="71"/>
                    <a:pt x="1545" y="71"/>
                  </a:cubicBezTo>
                  <a:cubicBezTo>
                    <a:pt x="1545" y="67"/>
                    <a:pt x="1545" y="67"/>
                    <a:pt x="1545" y="67"/>
                  </a:cubicBezTo>
                  <a:cubicBezTo>
                    <a:pt x="1545" y="47"/>
                    <a:pt x="1533" y="29"/>
                    <a:pt x="1512" y="29"/>
                  </a:cubicBezTo>
                  <a:moveTo>
                    <a:pt x="1433" y="29"/>
                  </a:moveTo>
                  <a:cubicBezTo>
                    <a:pt x="1422" y="29"/>
                    <a:pt x="1414" y="35"/>
                    <a:pt x="1410" y="41"/>
                  </a:cubicBezTo>
                  <a:cubicBezTo>
                    <a:pt x="1408" y="41"/>
                    <a:pt x="1408" y="41"/>
                    <a:pt x="1408" y="41"/>
                  </a:cubicBezTo>
                  <a:cubicBezTo>
                    <a:pt x="1408" y="32"/>
                    <a:pt x="1408" y="32"/>
                    <a:pt x="1408" y="32"/>
                  </a:cubicBezTo>
                  <a:cubicBezTo>
                    <a:pt x="1394" y="32"/>
                    <a:pt x="1394" y="32"/>
                    <a:pt x="1394" y="32"/>
                  </a:cubicBezTo>
                  <a:cubicBezTo>
                    <a:pt x="1394" y="107"/>
                    <a:pt x="1394" y="107"/>
                    <a:pt x="1394" y="107"/>
                  </a:cubicBezTo>
                  <a:cubicBezTo>
                    <a:pt x="1409" y="107"/>
                    <a:pt x="1409" y="107"/>
                    <a:pt x="1409" y="107"/>
                  </a:cubicBezTo>
                  <a:cubicBezTo>
                    <a:pt x="1409" y="67"/>
                    <a:pt x="1409" y="67"/>
                    <a:pt x="1409" y="67"/>
                  </a:cubicBezTo>
                  <a:cubicBezTo>
                    <a:pt x="1409" y="59"/>
                    <a:pt x="1411" y="54"/>
                    <a:pt x="1414" y="50"/>
                  </a:cubicBezTo>
                  <a:cubicBezTo>
                    <a:pt x="1418" y="46"/>
                    <a:pt x="1423" y="43"/>
                    <a:pt x="1429" y="43"/>
                  </a:cubicBezTo>
                  <a:cubicBezTo>
                    <a:pt x="1439" y="43"/>
                    <a:pt x="1444" y="48"/>
                    <a:pt x="1444" y="62"/>
                  </a:cubicBezTo>
                  <a:cubicBezTo>
                    <a:pt x="1444" y="107"/>
                    <a:pt x="1444" y="107"/>
                    <a:pt x="1444" y="107"/>
                  </a:cubicBezTo>
                  <a:cubicBezTo>
                    <a:pt x="1460" y="107"/>
                    <a:pt x="1460" y="107"/>
                    <a:pt x="1460" y="107"/>
                  </a:cubicBezTo>
                  <a:cubicBezTo>
                    <a:pt x="1460" y="57"/>
                    <a:pt x="1460" y="57"/>
                    <a:pt x="1460" y="57"/>
                  </a:cubicBezTo>
                  <a:cubicBezTo>
                    <a:pt x="1460" y="36"/>
                    <a:pt x="1447" y="29"/>
                    <a:pt x="1433" y="29"/>
                  </a:cubicBezTo>
                  <a:moveTo>
                    <a:pt x="1363" y="69"/>
                  </a:moveTo>
                  <a:cubicBezTo>
                    <a:pt x="1363" y="86"/>
                    <a:pt x="1354" y="96"/>
                    <a:pt x="1341" y="96"/>
                  </a:cubicBezTo>
                  <a:cubicBezTo>
                    <a:pt x="1328" y="96"/>
                    <a:pt x="1319" y="86"/>
                    <a:pt x="1319" y="69"/>
                  </a:cubicBezTo>
                  <a:cubicBezTo>
                    <a:pt x="1319" y="52"/>
                    <a:pt x="1328" y="43"/>
                    <a:pt x="1341" y="43"/>
                  </a:cubicBezTo>
                  <a:cubicBezTo>
                    <a:pt x="1354" y="43"/>
                    <a:pt x="1363" y="52"/>
                    <a:pt x="1363" y="69"/>
                  </a:cubicBezTo>
                  <a:moveTo>
                    <a:pt x="1378" y="69"/>
                  </a:moveTo>
                  <a:cubicBezTo>
                    <a:pt x="1378" y="45"/>
                    <a:pt x="1363" y="29"/>
                    <a:pt x="1341" y="29"/>
                  </a:cubicBezTo>
                  <a:cubicBezTo>
                    <a:pt x="1319" y="29"/>
                    <a:pt x="1304" y="45"/>
                    <a:pt x="1304" y="69"/>
                  </a:cubicBezTo>
                  <a:cubicBezTo>
                    <a:pt x="1304" y="93"/>
                    <a:pt x="1319" y="109"/>
                    <a:pt x="1341" y="109"/>
                  </a:cubicBezTo>
                  <a:cubicBezTo>
                    <a:pt x="1363" y="109"/>
                    <a:pt x="1378" y="93"/>
                    <a:pt x="1378" y="69"/>
                  </a:cubicBezTo>
                  <a:moveTo>
                    <a:pt x="1286" y="95"/>
                  </a:moveTo>
                  <a:cubicBezTo>
                    <a:pt x="1277" y="95"/>
                    <a:pt x="1272" y="90"/>
                    <a:pt x="1272" y="79"/>
                  </a:cubicBezTo>
                  <a:cubicBezTo>
                    <a:pt x="1272" y="44"/>
                    <a:pt x="1272" y="44"/>
                    <a:pt x="1272" y="44"/>
                  </a:cubicBezTo>
                  <a:cubicBezTo>
                    <a:pt x="1293" y="44"/>
                    <a:pt x="1293" y="44"/>
                    <a:pt x="1293" y="44"/>
                  </a:cubicBezTo>
                  <a:cubicBezTo>
                    <a:pt x="1293" y="32"/>
                    <a:pt x="1293" y="32"/>
                    <a:pt x="1293" y="32"/>
                  </a:cubicBezTo>
                  <a:cubicBezTo>
                    <a:pt x="1272" y="32"/>
                    <a:pt x="1272" y="32"/>
                    <a:pt x="1272" y="32"/>
                  </a:cubicBezTo>
                  <a:cubicBezTo>
                    <a:pt x="1272" y="11"/>
                    <a:pt x="1272" y="11"/>
                    <a:pt x="1272" y="11"/>
                  </a:cubicBezTo>
                  <a:cubicBezTo>
                    <a:pt x="1257" y="13"/>
                    <a:pt x="1257" y="13"/>
                    <a:pt x="1257" y="13"/>
                  </a:cubicBezTo>
                  <a:cubicBezTo>
                    <a:pt x="1257" y="32"/>
                    <a:pt x="1257" y="32"/>
                    <a:pt x="1257" y="32"/>
                  </a:cubicBezTo>
                  <a:cubicBezTo>
                    <a:pt x="1247" y="32"/>
                    <a:pt x="1247" y="32"/>
                    <a:pt x="1247" y="32"/>
                  </a:cubicBezTo>
                  <a:cubicBezTo>
                    <a:pt x="1247" y="44"/>
                    <a:pt x="1247" y="44"/>
                    <a:pt x="1247" y="44"/>
                  </a:cubicBezTo>
                  <a:cubicBezTo>
                    <a:pt x="1257" y="44"/>
                    <a:pt x="1257" y="44"/>
                    <a:pt x="1257" y="44"/>
                  </a:cubicBezTo>
                  <a:cubicBezTo>
                    <a:pt x="1257" y="80"/>
                    <a:pt x="1257" y="80"/>
                    <a:pt x="1257" y="80"/>
                  </a:cubicBezTo>
                  <a:cubicBezTo>
                    <a:pt x="1257" y="102"/>
                    <a:pt x="1272" y="108"/>
                    <a:pt x="1285" y="108"/>
                  </a:cubicBezTo>
                  <a:cubicBezTo>
                    <a:pt x="1290" y="108"/>
                    <a:pt x="1293" y="108"/>
                    <a:pt x="1296" y="107"/>
                  </a:cubicBezTo>
                  <a:cubicBezTo>
                    <a:pt x="1296" y="93"/>
                    <a:pt x="1296" y="93"/>
                    <a:pt x="1296" y="93"/>
                  </a:cubicBezTo>
                  <a:cubicBezTo>
                    <a:pt x="1293" y="94"/>
                    <a:pt x="1290" y="95"/>
                    <a:pt x="1286" y="95"/>
                  </a:cubicBezTo>
                  <a:moveTo>
                    <a:pt x="1187" y="84"/>
                  </a:moveTo>
                  <a:cubicBezTo>
                    <a:pt x="1179" y="94"/>
                    <a:pt x="1179" y="94"/>
                    <a:pt x="1179" y="94"/>
                  </a:cubicBezTo>
                  <a:cubicBezTo>
                    <a:pt x="1184" y="102"/>
                    <a:pt x="1193" y="109"/>
                    <a:pt x="1209" y="109"/>
                  </a:cubicBezTo>
                  <a:cubicBezTo>
                    <a:pt x="1226" y="109"/>
                    <a:pt x="1238" y="100"/>
                    <a:pt x="1238" y="85"/>
                  </a:cubicBezTo>
                  <a:cubicBezTo>
                    <a:pt x="1238" y="71"/>
                    <a:pt x="1227" y="66"/>
                    <a:pt x="1213" y="62"/>
                  </a:cubicBezTo>
                  <a:cubicBezTo>
                    <a:pt x="1204" y="59"/>
                    <a:pt x="1196" y="57"/>
                    <a:pt x="1196" y="51"/>
                  </a:cubicBezTo>
                  <a:cubicBezTo>
                    <a:pt x="1196" y="46"/>
                    <a:pt x="1201" y="42"/>
                    <a:pt x="1209" y="42"/>
                  </a:cubicBezTo>
                  <a:cubicBezTo>
                    <a:pt x="1217" y="42"/>
                    <a:pt x="1225" y="47"/>
                    <a:pt x="1229" y="52"/>
                  </a:cubicBezTo>
                  <a:cubicBezTo>
                    <a:pt x="1237" y="42"/>
                    <a:pt x="1237" y="42"/>
                    <a:pt x="1237" y="42"/>
                  </a:cubicBezTo>
                  <a:cubicBezTo>
                    <a:pt x="1231" y="34"/>
                    <a:pt x="1221" y="29"/>
                    <a:pt x="1209" y="29"/>
                  </a:cubicBezTo>
                  <a:cubicBezTo>
                    <a:pt x="1193" y="29"/>
                    <a:pt x="1181" y="38"/>
                    <a:pt x="1181" y="52"/>
                  </a:cubicBezTo>
                  <a:cubicBezTo>
                    <a:pt x="1181" y="66"/>
                    <a:pt x="1193" y="71"/>
                    <a:pt x="1207" y="75"/>
                  </a:cubicBezTo>
                  <a:cubicBezTo>
                    <a:pt x="1218" y="77"/>
                    <a:pt x="1223" y="80"/>
                    <a:pt x="1223" y="87"/>
                  </a:cubicBezTo>
                  <a:cubicBezTo>
                    <a:pt x="1223" y="93"/>
                    <a:pt x="1218" y="96"/>
                    <a:pt x="1209" y="96"/>
                  </a:cubicBezTo>
                  <a:cubicBezTo>
                    <a:pt x="1199" y="96"/>
                    <a:pt x="1191" y="90"/>
                    <a:pt x="1187" y="84"/>
                  </a:cubicBezTo>
                  <a:moveTo>
                    <a:pt x="1136" y="29"/>
                  </a:moveTo>
                  <a:cubicBezTo>
                    <a:pt x="1126" y="29"/>
                    <a:pt x="1118" y="35"/>
                    <a:pt x="1114" y="41"/>
                  </a:cubicBezTo>
                  <a:cubicBezTo>
                    <a:pt x="1112" y="41"/>
                    <a:pt x="1112" y="41"/>
                    <a:pt x="1112" y="41"/>
                  </a:cubicBezTo>
                  <a:cubicBezTo>
                    <a:pt x="1112" y="32"/>
                    <a:pt x="1112" y="32"/>
                    <a:pt x="1112" y="32"/>
                  </a:cubicBezTo>
                  <a:cubicBezTo>
                    <a:pt x="1098" y="32"/>
                    <a:pt x="1098" y="32"/>
                    <a:pt x="1098" y="32"/>
                  </a:cubicBezTo>
                  <a:cubicBezTo>
                    <a:pt x="1098" y="107"/>
                    <a:pt x="1098" y="107"/>
                    <a:pt x="1098" y="107"/>
                  </a:cubicBezTo>
                  <a:cubicBezTo>
                    <a:pt x="1113" y="107"/>
                    <a:pt x="1113" y="107"/>
                    <a:pt x="1113" y="107"/>
                  </a:cubicBezTo>
                  <a:cubicBezTo>
                    <a:pt x="1113" y="67"/>
                    <a:pt x="1113" y="67"/>
                    <a:pt x="1113" y="67"/>
                  </a:cubicBezTo>
                  <a:cubicBezTo>
                    <a:pt x="1113" y="59"/>
                    <a:pt x="1115" y="54"/>
                    <a:pt x="1117" y="50"/>
                  </a:cubicBezTo>
                  <a:cubicBezTo>
                    <a:pt x="1121" y="46"/>
                    <a:pt x="1127" y="43"/>
                    <a:pt x="1133" y="43"/>
                  </a:cubicBezTo>
                  <a:cubicBezTo>
                    <a:pt x="1143" y="43"/>
                    <a:pt x="1148" y="48"/>
                    <a:pt x="1148" y="62"/>
                  </a:cubicBezTo>
                  <a:cubicBezTo>
                    <a:pt x="1148" y="107"/>
                    <a:pt x="1148" y="107"/>
                    <a:pt x="1148" y="107"/>
                  </a:cubicBezTo>
                  <a:cubicBezTo>
                    <a:pt x="1163" y="107"/>
                    <a:pt x="1163" y="107"/>
                    <a:pt x="1163" y="107"/>
                  </a:cubicBezTo>
                  <a:cubicBezTo>
                    <a:pt x="1163" y="57"/>
                    <a:pt x="1163" y="57"/>
                    <a:pt x="1163" y="57"/>
                  </a:cubicBezTo>
                  <a:cubicBezTo>
                    <a:pt x="1163" y="36"/>
                    <a:pt x="1151" y="29"/>
                    <a:pt x="1136" y="29"/>
                  </a:cubicBezTo>
                  <a:moveTo>
                    <a:pt x="1039" y="97"/>
                  </a:moveTo>
                  <a:cubicBezTo>
                    <a:pt x="1032" y="97"/>
                    <a:pt x="1027" y="93"/>
                    <a:pt x="1027" y="87"/>
                  </a:cubicBezTo>
                  <a:cubicBezTo>
                    <a:pt x="1027" y="79"/>
                    <a:pt x="1032" y="76"/>
                    <a:pt x="1044" y="74"/>
                  </a:cubicBezTo>
                  <a:cubicBezTo>
                    <a:pt x="1060" y="72"/>
                    <a:pt x="1060" y="72"/>
                    <a:pt x="1060" y="72"/>
                  </a:cubicBezTo>
                  <a:cubicBezTo>
                    <a:pt x="1060" y="78"/>
                    <a:pt x="1060" y="78"/>
                    <a:pt x="1060" y="78"/>
                  </a:cubicBezTo>
                  <a:cubicBezTo>
                    <a:pt x="1060" y="90"/>
                    <a:pt x="1049" y="97"/>
                    <a:pt x="1039" y="97"/>
                  </a:cubicBezTo>
                  <a:moveTo>
                    <a:pt x="1075" y="97"/>
                  </a:moveTo>
                  <a:cubicBezTo>
                    <a:pt x="1075" y="59"/>
                    <a:pt x="1075" y="59"/>
                    <a:pt x="1075" y="59"/>
                  </a:cubicBezTo>
                  <a:cubicBezTo>
                    <a:pt x="1075" y="36"/>
                    <a:pt x="1061" y="29"/>
                    <a:pt x="1046" y="29"/>
                  </a:cubicBezTo>
                  <a:cubicBezTo>
                    <a:pt x="1030" y="29"/>
                    <a:pt x="1019" y="37"/>
                    <a:pt x="1015" y="50"/>
                  </a:cubicBezTo>
                  <a:cubicBezTo>
                    <a:pt x="1028" y="55"/>
                    <a:pt x="1028" y="55"/>
                    <a:pt x="1028" y="55"/>
                  </a:cubicBezTo>
                  <a:cubicBezTo>
                    <a:pt x="1030" y="48"/>
                    <a:pt x="1035" y="43"/>
                    <a:pt x="1045" y="43"/>
                  </a:cubicBezTo>
                  <a:cubicBezTo>
                    <a:pt x="1055" y="43"/>
                    <a:pt x="1060" y="49"/>
                    <a:pt x="1060" y="61"/>
                  </a:cubicBezTo>
                  <a:cubicBezTo>
                    <a:pt x="1040" y="64"/>
                    <a:pt x="1040" y="64"/>
                    <a:pt x="1040" y="64"/>
                  </a:cubicBezTo>
                  <a:cubicBezTo>
                    <a:pt x="1022" y="67"/>
                    <a:pt x="1012" y="74"/>
                    <a:pt x="1012" y="87"/>
                  </a:cubicBezTo>
                  <a:cubicBezTo>
                    <a:pt x="1012" y="101"/>
                    <a:pt x="1022" y="109"/>
                    <a:pt x="1037" y="109"/>
                  </a:cubicBezTo>
                  <a:cubicBezTo>
                    <a:pt x="1049" y="109"/>
                    <a:pt x="1058" y="104"/>
                    <a:pt x="1062" y="97"/>
                  </a:cubicBezTo>
                  <a:cubicBezTo>
                    <a:pt x="1062" y="97"/>
                    <a:pt x="1062" y="97"/>
                    <a:pt x="1062" y="97"/>
                  </a:cubicBezTo>
                  <a:cubicBezTo>
                    <a:pt x="1063" y="108"/>
                    <a:pt x="1063" y="108"/>
                    <a:pt x="1063" y="108"/>
                  </a:cubicBezTo>
                  <a:cubicBezTo>
                    <a:pt x="1084" y="108"/>
                    <a:pt x="1084" y="108"/>
                    <a:pt x="1084" y="108"/>
                  </a:cubicBezTo>
                  <a:cubicBezTo>
                    <a:pt x="1084" y="97"/>
                    <a:pt x="1084" y="97"/>
                    <a:pt x="1084" y="97"/>
                  </a:cubicBezTo>
                  <a:lnTo>
                    <a:pt x="1075" y="97"/>
                  </a:lnTo>
                  <a:close/>
                  <a:moveTo>
                    <a:pt x="959" y="96"/>
                  </a:moveTo>
                  <a:cubicBezTo>
                    <a:pt x="946" y="96"/>
                    <a:pt x="938" y="86"/>
                    <a:pt x="938" y="69"/>
                  </a:cubicBezTo>
                  <a:cubicBezTo>
                    <a:pt x="938" y="52"/>
                    <a:pt x="946" y="43"/>
                    <a:pt x="959" y="43"/>
                  </a:cubicBezTo>
                  <a:cubicBezTo>
                    <a:pt x="971" y="43"/>
                    <a:pt x="980" y="50"/>
                    <a:pt x="981" y="65"/>
                  </a:cubicBezTo>
                  <a:cubicBezTo>
                    <a:pt x="981" y="73"/>
                    <a:pt x="981" y="73"/>
                    <a:pt x="981" y="73"/>
                  </a:cubicBezTo>
                  <a:cubicBezTo>
                    <a:pt x="980" y="88"/>
                    <a:pt x="971" y="96"/>
                    <a:pt x="959" y="96"/>
                  </a:cubicBezTo>
                  <a:moveTo>
                    <a:pt x="981" y="3"/>
                  </a:moveTo>
                  <a:cubicBezTo>
                    <a:pt x="981" y="41"/>
                    <a:pt x="981" y="41"/>
                    <a:pt x="981" y="41"/>
                  </a:cubicBezTo>
                  <a:cubicBezTo>
                    <a:pt x="980" y="41"/>
                    <a:pt x="980" y="41"/>
                    <a:pt x="980" y="41"/>
                  </a:cubicBezTo>
                  <a:cubicBezTo>
                    <a:pt x="975" y="34"/>
                    <a:pt x="968" y="29"/>
                    <a:pt x="956" y="29"/>
                  </a:cubicBezTo>
                  <a:cubicBezTo>
                    <a:pt x="938" y="29"/>
                    <a:pt x="922" y="44"/>
                    <a:pt x="922" y="69"/>
                  </a:cubicBezTo>
                  <a:cubicBezTo>
                    <a:pt x="922" y="94"/>
                    <a:pt x="938" y="109"/>
                    <a:pt x="957" y="109"/>
                  </a:cubicBezTo>
                  <a:cubicBezTo>
                    <a:pt x="968" y="109"/>
                    <a:pt x="976" y="104"/>
                    <a:pt x="980" y="98"/>
                  </a:cubicBezTo>
                  <a:cubicBezTo>
                    <a:pt x="981" y="98"/>
                    <a:pt x="981" y="98"/>
                    <a:pt x="981" y="98"/>
                  </a:cubicBezTo>
                  <a:cubicBezTo>
                    <a:pt x="981" y="107"/>
                    <a:pt x="981" y="107"/>
                    <a:pt x="981" y="107"/>
                  </a:cubicBezTo>
                  <a:cubicBezTo>
                    <a:pt x="996" y="107"/>
                    <a:pt x="996" y="107"/>
                    <a:pt x="996" y="107"/>
                  </a:cubicBezTo>
                  <a:cubicBezTo>
                    <a:pt x="996" y="1"/>
                    <a:pt x="996" y="1"/>
                    <a:pt x="996" y="1"/>
                  </a:cubicBezTo>
                  <a:lnTo>
                    <a:pt x="981" y="3"/>
                  </a:lnTo>
                  <a:close/>
                  <a:moveTo>
                    <a:pt x="913" y="30"/>
                  </a:moveTo>
                  <a:cubicBezTo>
                    <a:pt x="904" y="30"/>
                    <a:pt x="896" y="35"/>
                    <a:pt x="893" y="43"/>
                  </a:cubicBezTo>
                  <a:cubicBezTo>
                    <a:pt x="891" y="43"/>
                    <a:pt x="891" y="43"/>
                    <a:pt x="891" y="43"/>
                  </a:cubicBezTo>
                  <a:cubicBezTo>
                    <a:pt x="891" y="32"/>
                    <a:pt x="891" y="32"/>
                    <a:pt x="891" y="32"/>
                  </a:cubicBezTo>
                  <a:cubicBezTo>
                    <a:pt x="877" y="32"/>
                    <a:pt x="877" y="32"/>
                    <a:pt x="877" y="32"/>
                  </a:cubicBezTo>
                  <a:cubicBezTo>
                    <a:pt x="877" y="107"/>
                    <a:pt x="877" y="107"/>
                    <a:pt x="877" y="107"/>
                  </a:cubicBezTo>
                  <a:cubicBezTo>
                    <a:pt x="892" y="107"/>
                    <a:pt x="892" y="107"/>
                    <a:pt x="892" y="107"/>
                  </a:cubicBezTo>
                  <a:cubicBezTo>
                    <a:pt x="892" y="64"/>
                    <a:pt x="892" y="64"/>
                    <a:pt x="892" y="64"/>
                  </a:cubicBezTo>
                  <a:cubicBezTo>
                    <a:pt x="892" y="51"/>
                    <a:pt x="900" y="44"/>
                    <a:pt x="911" y="44"/>
                  </a:cubicBezTo>
                  <a:cubicBezTo>
                    <a:pt x="913" y="44"/>
                    <a:pt x="915" y="44"/>
                    <a:pt x="916" y="45"/>
                  </a:cubicBezTo>
                  <a:cubicBezTo>
                    <a:pt x="917" y="30"/>
                    <a:pt x="917" y="30"/>
                    <a:pt x="917" y="30"/>
                  </a:cubicBezTo>
                  <a:cubicBezTo>
                    <a:pt x="916" y="30"/>
                    <a:pt x="915" y="30"/>
                    <a:pt x="913" y="30"/>
                  </a:cubicBezTo>
                  <a:moveTo>
                    <a:pt x="845" y="69"/>
                  </a:moveTo>
                  <a:cubicBezTo>
                    <a:pt x="845" y="86"/>
                    <a:pt x="837" y="96"/>
                    <a:pt x="824" y="96"/>
                  </a:cubicBezTo>
                  <a:cubicBezTo>
                    <a:pt x="810" y="96"/>
                    <a:pt x="802" y="86"/>
                    <a:pt x="802" y="69"/>
                  </a:cubicBezTo>
                  <a:cubicBezTo>
                    <a:pt x="802" y="52"/>
                    <a:pt x="810" y="43"/>
                    <a:pt x="824" y="43"/>
                  </a:cubicBezTo>
                  <a:cubicBezTo>
                    <a:pt x="837" y="43"/>
                    <a:pt x="845" y="52"/>
                    <a:pt x="845" y="69"/>
                  </a:cubicBezTo>
                  <a:moveTo>
                    <a:pt x="861" y="69"/>
                  </a:moveTo>
                  <a:cubicBezTo>
                    <a:pt x="861" y="45"/>
                    <a:pt x="846" y="29"/>
                    <a:pt x="824" y="29"/>
                  </a:cubicBezTo>
                  <a:cubicBezTo>
                    <a:pt x="802" y="29"/>
                    <a:pt x="787" y="45"/>
                    <a:pt x="787" y="69"/>
                  </a:cubicBezTo>
                  <a:cubicBezTo>
                    <a:pt x="787" y="93"/>
                    <a:pt x="802" y="109"/>
                    <a:pt x="824" y="109"/>
                  </a:cubicBezTo>
                  <a:cubicBezTo>
                    <a:pt x="846" y="109"/>
                    <a:pt x="861" y="93"/>
                    <a:pt x="861" y="69"/>
                  </a:cubicBezTo>
                  <a:moveTo>
                    <a:pt x="754" y="8"/>
                  </a:moveTo>
                  <a:cubicBezTo>
                    <a:pt x="754" y="67"/>
                    <a:pt x="754" y="67"/>
                    <a:pt x="754" y="67"/>
                  </a:cubicBezTo>
                  <a:cubicBezTo>
                    <a:pt x="754" y="86"/>
                    <a:pt x="749" y="95"/>
                    <a:pt x="734" y="95"/>
                  </a:cubicBezTo>
                  <a:cubicBezTo>
                    <a:pt x="728" y="95"/>
                    <a:pt x="725" y="95"/>
                    <a:pt x="722" y="94"/>
                  </a:cubicBezTo>
                  <a:cubicBezTo>
                    <a:pt x="723" y="108"/>
                    <a:pt x="723" y="108"/>
                    <a:pt x="723" y="108"/>
                  </a:cubicBezTo>
                  <a:cubicBezTo>
                    <a:pt x="726" y="109"/>
                    <a:pt x="729" y="109"/>
                    <a:pt x="735" y="109"/>
                  </a:cubicBezTo>
                  <a:cubicBezTo>
                    <a:pt x="759" y="109"/>
                    <a:pt x="770" y="96"/>
                    <a:pt x="770" y="69"/>
                  </a:cubicBezTo>
                  <a:cubicBezTo>
                    <a:pt x="770" y="8"/>
                    <a:pt x="770" y="8"/>
                    <a:pt x="770" y="8"/>
                  </a:cubicBezTo>
                  <a:lnTo>
                    <a:pt x="754" y="8"/>
                  </a:lnTo>
                  <a:close/>
                  <a:moveTo>
                    <a:pt x="676" y="14"/>
                  </a:moveTo>
                  <a:cubicBezTo>
                    <a:pt x="679" y="14"/>
                    <a:pt x="683" y="14"/>
                    <a:pt x="685" y="15"/>
                  </a:cubicBezTo>
                  <a:cubicBezTo>
                    <a:pt x="685" y="1"/>
                    <a:pt x="685" y="1"/>
                    <a:pt x="685" y="1"/>
                  </a:cubicBezTo>
                  <a:cubicBezTo>
                    <a:pt x="683" y="0"/>
                    <a:pt x="679" y="0"/>
                    <a:pt x="675" y="0"/>
                  </a:cubicBezTo>
                  <a:cubicBezTo>
                    <a:pt x="662" y="0"/>
                    <a:pt x="647" y="6"/>
                    <a:pt x="647" y="28"/>
                  </a:cubicBezTo>
                  <a:cubicBezTo>
                    <a:pt x="647" y="32"/>
                    <a:pt x="647" y="32"/>
                    <a:pt x="647" y="32"/>
                  </a:cubicBezTo>
                  <a:cubicBezTo>
                    <a:pt x="634" y="32"/>
                    <a:pt x="634" y="32"/>
                    <a:pt x="634" y="32"/>
                  </a:cubicBezTo>
                  <a:cubicBezTo>
                    <a:pt x="634" y="44"/>
                    <a:pt x="634" y="44"/>
                    <a:pt x="634" y="44"/>
                  </a:cubicBezTo>
                  <a:cubicBezTo>
                    <a:pt x="647" y="44"/>
                    <a:pt x="647" y="44"/>
                    <a:pt x="647" y="44"/>
                  </a:cubicBezTo>
                  <a:cubicBezTo>
                    <a:pt x="647" y="107"/>
                    <a:pt x="647" y="107"/>
                    <a:pt x="647" y="107"/>
                  </a:cubicBezTo>
                  <a:cubicBezTo>
                    <a:pt x="662" y="107"/>
                    <a:pt x="662" y="107"/>
                    <a:pt x="662" y="107"/>
                  </a:cubicBezTo>
                  <a:cubicBezTo>
                    <a:pt x="662" y="44"/>
                    <a:pt x="662" y="44"/>
                    <a:pt x="662" y="44"/>
                  </a:cubicBezTo>
                  <a:cubicBezTo>
                    <a:pt x="682" y="44"/>
                    <a:pt x="682" y="44"/>
                    <a:pt x="682" y="44"/>
                  </a:cubicBezTo>
                  <a:cubicBezTo>
                    <a:pt x="682" y="32"/>
                    <a:pt x="682" y="32"/>
                    <a:pt x="682" y="32"/>
                  </a:cubicBezTo>
                  <a:cubicBezTo>
                    <a:pt x="662" y="32"/>
                    <a:pt x="662" y="32"/>
                    <a:pt x="662" y="32"/>
                  </a:cubicBezTo>
                  <a:cubicBezTo>
                    <a:pt x="662" y="29"/>
                    <a:pt x="662" y="29"/>
                    <a:pt x="662" y="29"/>
                  </a:cubicBezTo>
                  <a:cubicBezTo>
                    <a:pt x="662" y="18"/>
                    <a:pt x="667" y="14"/>
                    <a:pt x="676" y="14"/>
                  </a:cubicBezTo>
                  <a:moveTo>
                    <a:pt x="610" y="69"/>
                  </a:moveTo>
                  <a:cubicBezTo>
                    <a:pt x="610" y="86"/>
                    <a:pt x="602" y="96"/>
                    <a:pt x="589" y="96"/>
                  </a:cubicBezTo>
                  <a:cubicBezTo>
                    <a:pt x="575" y="96"/>
                    <a:pt x="567" y="86"/>
                    <a:pt x="567" y="69"/>
                  </a:cubicBezTo>
                  <a:cubicBezTo>
                    <a:pt x="567" y="52"/>
                    <a:pt x="575" y="43"/>
                    <a:pt x="589" y="43"/>
                  </a:cubicBezTo>
                  <a:cubicBezTo>
                    <a:pt x="602" y="43"/>
                    <a:pt x="610" y="52"/>
                    <a:pt x="610" y="69"/>
                  </a:cubicBezTo>
                  <a:moveTo>
                    <a:pt x="625" y="69"/>
                  </a:moveTo>
                  <a:cubicBezTo>
                    <a:pt x="625" y="45"/>
                    <a:pt x="610" y="29"/>
                    <a:pt x="589" y="29"/>
                  </a:cubicBezTo>
                  <a:cubicBezTo>
                    <a:pt x="567" y="29"/>
                    <a:pt x="552" y="45"/>
                    <a:pt x="552" y="69"/>
                  </a:cubicBezTo>
                  <a:cubicBezTo>
                    <a:pt x="552" y="93"/>
                    <a:pt x="567" y="109"/>
                    <a:pt x="589" y="109"/>
                  </a:cubicBezTo>
                  <a:cubicBezTo>
                    <a:pt x="610" y="109"/>
                    <a:pt x="625" y="93"/>
                    <a:pt x="625" y="69"/>
                  </a:cubicBezTo>
                  <a:moveTo>
                    <a:pt x="476" y="29"/>
                  </a:moveTo>
                  <a:cubicBezTo>
                    <a:pt x="465" y="29"/>
                    <a:pt x="457" y="35"/>
                    <a:pt x="453" y="41"/>
                  </a:cubicBezTo>
                  <a:cubicBezTo>
                    <a:pt x="451" y="41"/>
                    <a:pt x="451" y="41"/>
                    <a:pt x="451" y="41"/>
                  </a:cubicBezTo>
                  <a:cubicBezTo>
                    <a:pt x="451" y="32"/>
                    <a:pt x="451" y="32"/>
                    <a:pt x="451" y="32"/>
                  </a:cubicBezTo>
                  <a:cubicBezTo>
                    <a:pt x="437" y="32"/>
                    <a:pt x="437" y="32"/>
                    <a:pt x="437" y="32"/>
                  </a:cubicBezTo>
                  <a:cubicBezTo>
                    <a:pt x="437" y="107"/>
                    <a:pt x="437" y="107"/>
                    <a:pt x="437" y="107"/>
                  </a:cubicBezTo>
                  <a:cubicBezTo>
                    <a:pt x="452" y="107"/>
                    <a:pt x="452" y="107"/>
                    <a:pt x="452" y="107"/>
                  </a:cubicBezTo>
                  <a:cubicBezTo>
                    <a:pt x="452" y="67"/>
                    <a:pt x="452" y="67"/>
                    <a:pt x="452" y="67"/>
                  </a:cubicBezTo>
                  <a:cubicBezTo>
                    <a:pt x="452" y="59"/>
                    <a:pt x="454" y="54"/>
                    <a:pt x="457" y="50"/>
                  </a:cubicBezTo>
                  <a:cubicBezTo>
                    <a:pt x="461" y="46"/>
                    <a:pt x="466" y="43"/>
                    <a:pt x="472" y="43"/>
                  </a:cubicBezTo>
                  <a:cubicBezTo>
                    <a:pt x="482" y="43"/>
                    <a:pt x="487" y="48"/>
                    <a:pt x="487" y="62"/>
                  </a:cubicBezTo>
                  <a:cubicBezTo>
                    <a:pt x="487" y="107"/>
                    <a:pt x="487" y="107"/>
                    <a:pt x="487" y="107"/>
                  </a:cubicBezTo>
                  <a:cubicBezTo>
                    <a:pt x="503" y="107"/>
                    <a:pt x="503" y="107"/>
                    <a:pt x="503" y="107"/>
                  </a:cubicBezTo>
                  <a:cubicBezTo>
                    <a:pt x="503" y="57"/>
                    <a:pt x="503" y="57"/>
                    <a:pt x="503" y="57"/>
                  </a:cubicBezTo>
                  <a:cubicBezTo>
                    <a:pt x="503" y="36"/>
                    <a:pt x="490" y="29"/>
                    <a:pt x="476" y="29"/>
                  </a:cubicBezTo>
                  <a:moveTo>
                    <a:pt x="379" y="97"/>
                  </a:moveTo>
                  <a:cubicBezTo>
                    <a:pt x="371" y="97"/>
                    <a:pt x="367" y="93"/>
                    <a:pt x="367" y="87"/>
                  </a:cubicBezTo>
                  <a:cubicBezTo>
                    <a:pt x="367" y="79"/>
                    <a:pt x="371" y="76"/>
                    <a:pt x="383" y="74"/>
                  </a:cubicBezTo>
                  <a:cubicBezTo>
                    <a:pt x="399" y="72"/>
                    <a:pt x="399" y="72"/>
                    <a:pt x="399" y="72"/>
                  </a:cubicBezTo>
                  <a:cubicBezTo>
                    <a:pt x="399" y="78"/>
                    <a:pt x="399" y="78"/>
                    <a:pt x="399" y="78"/>
                  </a:cubicBezTo>
                  <a:cubicBezTo>
                    <a:pt x="399" y="90"/>
                    <a:pt x="388" y="97"/>
                    <a:pt x="379" y="97"/>
                  </a:cubicBezTo>
                  <a:moveTo>
                    <a:pt x="414" y="97"/>
                  </a:moveTo>
                  <a:cubicBezTo>
                    <a:pt x="414" y="59"/>
                    <a:pt x="414" y="59"/>
                    <a:pt x="414" y="59"/>
                  </a:cubicBezTo>
                  <a:cubicBezTo>
                    <a:pt x="414" y="36"/>
                    <a:pt x="401" y="29"/>
                    <a:pt x="385" y="29"/>
                  </a:cubicBezTo>
                  <a:cubicBezTo>
                    <a:pt x="369" y="29"/>
                    <a:pt x="359" y="37"/>
                    <a:pt x="354" y="50"/>
                  </a:cubicBezTo>
                  <a:cubicBezTo>
                    <a:pt x="367" y="55"/>
                    <a:pt x="367" y="55"/>
                    <a:pt x="367" y="55"/>
                  </a:cubicBezTo>
                  <a:cubicBezTo>
                    <a:pt x="369" y="48"/>
                    <a:pt x="374" y="43"/>
                    <a:pt x="384" y="43"/>
                  </a:cubicBezTo>
                  <a:cubicBezTo>
                    <a:pt x="395" y="43"/>
                    <a:pt x="399" y="49"/>
                    <a:pt x="399" y="61"/>
                  </a:cubicBezTo>
                  <a:cubicBezTo>
                    <a:pt x="379" y="64"/>
                    <a:pt x="379" y="64"/>
                    <a:pt x="379" y="64"/>
                  </a:cubicBezTo>
                  <a:cubicBezTo>
                    <a:pt x="361" y="67"/>
                    <a:pt x="351" y="74"/>
                    <a:pt x="351" y="87"/>
                  </a:cubicBezTo>
                  <a:cubicBezTo>
                    <a:pt x="351" y="101"/>
                    <a:pt x="362" y="109"/>
                    <a:pt x="376" y="109"/>
                  </a:cubicBezTo>
                  <a:cubicBezTo>
                    <a:pt x="388" y="109"/>
                    <a:pt x="397" y="104"/>
                    <a:pt x="401" y="97"/>
                  </a:cubicBezTo>
                  <a:cubicBezTo>
                    <a:pt x="402" y="97"/>
                    <a:pt x="402" y="97"/>
                    <a:pt x="402" y="97"/>
                  </a:cubicBezTo>
                  <a:cubicBezTo>
                    <a:pt x="403" y="108"/>
                    <a:pt x="403" y="108"/>
                    <a:pt x="403" y="108"/>
                  </a:cubicBezTo>
                  <a:cubicBezTo>
                    <a:pt x="423" y="108"/>
                    <a:pt x="423" y="108"/>
                    <a:pt x="423" y="108"/>
                  </a:cubicBezTo>
                  <a:cubicBezTo>
                    <a:pt x="423" y="97"/>
                    <a:pt x="423" y="97"/>
                    <a:pt x="423" y="97"/>
                  </a:cubicBezTo>
                  <a:lnTo>
                    <a:pt x="414" y="97"/>
                  </a:lnTo>
                  <a:close/>
                  <a:moveTo>
                    <a:pt x="339" y="85"/>
                  </a:moveTo>
                  <a:cubicBezTo>
                    <a:pt x="326" y="80"/>
                    <a:pt x="326" y="80"/>
                    <a:pt x="326" y="80"/>
                  </a:cubicBezTo>
                  <a:cubicBezTo>
                    <a:pt x="323" y="90"/>
                    <a:pt x="315" y="96"/>
                    <a:pt x="306" y="96"/>
                  </a:cubicBezTo>
                  <a:cubicBezTo>
                    <a:pt x="293" y="96"/>
                    <a:pt x="284" y="86"/>
                    <a:pt x="284" y="69"/>
                  </a:cubicBezTo>
                  <a:cubicBezTo>
                    <a:pt x="284" y="53"/>
                    <a:pt x="292" y="43"/>
                    <a:pt x="306" y="43"/>
                  </a:cubicBezTo>
                  <a:cubicBezTo>
                    <a:pt x="315" y="43"/>
                    <a:pt x="323" y="48"/>
                    <a:pt x="326" y="59"/>
                  </a:cubicBezTo>
                  <a:cubicBezTo>
                    <a:pt x="339" y="53"/>
                    <a:pt x="339" y="53"/>
                    <a:pt x="339" y="53"/>
                  </a:cubicBezTo>
                  <a:cubicBezTo>
                    <a:pt x="336" y="39"/>
                    <a:pt x="322" y="29"/>
                    <a:pt x="306" y="29"/>
                  </a:cubicBezTo>
                  <a:cubicBezTo>
                    <a:pt x="284" y="29"/>
                    <a:pt x="269" y="45"/>
                    <a:pt x="269" y="69"/>
                  </a:cubicBezTo>
                  <a:cubicBezTo>
                    <a:pt x="269" y="94"/>
                    <a:pt x="284" y="109"/>
                    <a:pt x="306" y="109"/>
                  </a:cubicBezTo>
                  <a:cubicBezTo>
                    <a:pt x="322" y="109"/>
                    <a:pt x="336" y="100"/>
                    <a:pt x="339" y="85"/>
                  </a:cubicBezTo>
                  <a:moveTo>
                    <a:pt x="226" y="29"/>
                  </a:moveTo>
                  <a:cubicBezTo>
                    <a:pt x="216" y="29"/>
                    <a:pt x="208" y="35"/>
                    <a:pt x="204" y="41"/>
                  </a:cubicBezTo>
                  <a:cubicBezTo>
                    <a:pt x="202" y="41"/>
                    <a:pt x="202" y="41"/>
                    <a:pt x="202" y="41"/>
                  </a:cubicBezTo>
                  <a:cubicBezTo>
                    <a:pt x="202" y="32"/>
                    <a:pt x="202" y="32"/>
                    <a:pt x="202" y="32"/>
                  </a:cubicBezTo>
                  <a:cubicBezTo>
                    <a:pt x="188" y="32"/>
                    <a:pt x="188" y="32"/>
                    <a:pt x="188" y="32"/>
                  </a:cubicBezTo>
                  <a:cubicBezTo>
                    <a:pt x="188" y="107"/>
                    <a:pt x="188" y="107"/>
                    <a:pt x="188" y="107"/>
                  </a:cubicBezTo>
                  <a:cubicBezTo>
                    <a:pt x="203" y="107"/>
                    <a:pt x="203" y="107"/>
                    <a:pt x="203" y="107"/>
                  </a:cubicBezTo>
                  <a:cubicBezTo>
                    <a:pt x="203" y="67"/>
                    <a:pt x="203" y="67"/>
                    <a:pt x="203" y="67"/>
                  </a:cubicBezTo>
                  <a:cubicBezTo>
                    <a:pt x="203" y="59"/>
                    <a:pt x="205" y="54"/>
                    <a:pt x="208" y="50"/>
                  </a:cubicBezTo>
                  <a:cubicBezTo>
                    <a:pt x="211" y="46"/>
                    <a:pt x="217" y="43"/>
                    <a:pt x="223" y="43"/>
                  </a:cubicBezTo>
                  <a:cubicBezTo>
                    <a:pt x="233" y="43"/>
                    <a:pt x="238" y="48"/>
                    <a:pt x="238" y="62"/>
                  </a:cubicBezTo>
                  <a:cubicBezTo>
                    <a:pt x="238" y="107"/>
                    <a:pt x="238" y="107"/>
                    <a:pt x="238" y="107"/>
                  </a:cubicBezTo>
                  <a:cubicBezTo>
                    <a:pt x="253" y="107"/>
                    <a:pt x="253" y="107"/>
                    <a:pt x="253" y="10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36"/>
                    <a:pt x="241" y="29"/>
                    <a:pt x="226" y="29"/>
                  </a:cubicBezTo>
                  <a:moveTo>
                    <a:pt x="152" y="32"/>
                  </a:moveTo>
                  <a:cubicBezTo>
                    <a:pt x="152" y="72"/>
                    <a:pt x="152" y="72"/>
                    <a:pt x="152" y="72"/>
                  </a:cubicBezTo>
                  <a:cubicBezTo>
                    <a:pt x="152" y="80"/>
                    <a:pt x="150" y="86"/>
                    <a:pt x="147" y="89"/>
                  </a:cubicBezTo>
                  <a:cubicBezTo>
                    <a:pt x="143" y="94"/>
                    <a:pt x="137" y="96"/>
                    <a:pt x="131" y="96"/>
                  </a:cubicBezTo>
                  <a:cubicBezTo>
                    <a:pt x="121" y="96"/>
                    <a:pt x="116" y="91"/>
                    <a:pt x="116" y="77"/>
                  </a:cubicBezTo>
                  <a:cubicBezTo>
                    <a:pt x="116" y="32"/>
                    <a:pt x="116" y="32"/>
                    <a:pt x="116" y="32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1" y="82"/>
                    <a:pt x="101" y="82"/>
                    <a:pt x="101" y="82"/>
                  </a:cubicBezTo>
                  <a:cubicBezTo>
                    <a:pt x="101" y="103"/>
                    <a:pt x="113" y="110"/>
                    <a:pt x="128" y="110"/>
                  </a:cubicBezTo>
                  <a:cubicBezTo>
                    <a:pt x="138" y="110"/>
                    <a:pt x="147" y="104"/>
                    <a:pt x="151" y="98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53" y="107"/>
                    <a:pt x="153" y="107"/>
                    <a:pt x="153" y="107"/>
                  </a:cubicBezTo>
                  <a:cubicBezTo>
                    <a:pt x="167" y="107"/>
                    <a:pt x="167" y="107"/>
                    <a:pt x="167" y="107"/>
                  </a:cubicBezTo>
                  <a:cubicBezTo>
                    <a:pt x="167" y="32"/>
                    <a:pt x="167" y="32"/>
                    <a:pt x="167" y="32"/>
                  </a:cubicBezTo>
                  <a:lnTo>
                    <a:pt x="152" y="32"/>
                  </a:lnTo>
                  <a:close/>
                  <a:moveTo>
                    <a:pt x="16" y="22"/>
                  </a:moveTo>
                  <a:cubicBezTo>
                    <a:pt x="30" y="22"/>
                    <a:pt x="30" y="22"/>
                    <a:pt x="30" y="22"/>
                  </a:cubicBezTo>
                  <a:cubicBezTo>
                    <a:pt x="58" y="22"/>
                    <a:pt x="68" y="34"/>
                    <a:pt x="68" y="58"/>
                  </a:cubicBezTo>
                  <a:cubicBezTo>
                    <a:pt x="68" y="81"/>
                    <a:pt x="58" y="94"/>
                    <a:pt x="30" y="94"/>
                  </a:cubicBezTo>
                  <a:cubicBezTo>
                    <a:pt x="16" y="94"/>
                    <a:pt x="16" y="94"/>
                    <a:pt x="16" y="94"/>
                  </a:cubicBezTo>
                  <a:lnTo>
                    <a:pt x="16" y="22"/>
                  </a:lnTo>
                  <a:close/>
                  <a:moveTo>
                    <a:pt x="31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31" y="107"/>
                    <a:pt x="31" y="107"/>
                    <a:pt x="31" y="107"/>
                  </a:cubicBezTo>
                  <a:cubicBezTo>
                    <a:pt x="67" y="107"/>
                    <a:pt x="84" y="88"/>
                    <a:pt x="84" y="58"/>
                  </a:cubicBezTo>
                  <a:cubicBezTo>
                    <a:pt x="84" y="27"/>
                    <a:pt x="67" y="8"/>
                    <a:pt x="31" y="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522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entis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20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3312000" y="2335988"/>
            <a:ext cx="2346629" cy="483805"/>
            <a:chOff x="2744169" y="2638809"/>
            <a:chExt cx="2346629" cy="483805"/>
          </a:xfrm>
        </p:grpSpPr>
        <p:sp>
          <p:nvSpPr>
            <p:cNvPr id="31" name="Freeform 6"/>
            <p:cNvSpPr>
              <a:spLocks noEditPoints="1"/>
            </p:cNvSpPr>
            <p:nvPr userDrawn="1"/>
          </p:nvSpPr>
          <p:spPr bwMode="auto">
            <a:xfrm>
              <a:off x="2744169" y="2638809"/>
              <a:ext cx="2157857" cy="234000"/>
            </a:xfrm>
            <a:custGeom>
              <a:avLst/>
              <a:gdLst>
                <a:gd name="T0" fmla="*/ 1216 w 1272"/>
                <a:gd name="T1" fmla="*/ 33 h 137"/>
                <a:gd name="T2" fmla="*/ 1233 w 1272"/>
                <a:gd name="T3" fmla="*/ 137 h 137"/>
                <a:gd name="T4" fmla="*/ 1167 w 1272"/>
                <a:gd name="T5" fmla="*/ 44 h 137"/>
                <a:gd name="T6" fmla="*/ 1168 w 1272"/>
                <a:gd name="T7" fmla="*/ 109 h 137"/>
                <a:gd name="T8" fmla="*/ 1193 w 1272"/>
                <a:gd name="T9" fmla="*/ 31 h 137"/>
                <a:gd name="T10" fmla="*/ 1115 w 1272"/>
                <a:gd name="T11" fmla="*/ 45 h 137"/>
                <a:gd name="T12" fmla="*/ 1115 w 1272"/>
                <a:gd name="T13" fmla="*/ 12 h 137"/>
                <a:gd name="T14" fmla="*/ 1090 w 1272"/>
                <a:gd name="T15" fmla="*/ 45 h 137"/>
                <a:gd name="T16" fmla="*/ 1138 w 1272"/>
                <a:gd name="T17" fmla="*/ 109 h 137"/>
                <a:gd name="T18" fmla="*/ 1021 w 1272"/>
                <a:gd name="T19" fmla="*/ 95 h 137"/>
                <a:gd name="T20" fmla="*/ 1039 w 1272"/>
                <a:gd name="T21" fmla="*/ 52 h 137"/>
                <a:gd name="T22" fmla="*/ 1051 w 1272"/>
                <a:gd name="T23" fmla="*/ 31 h 137"/>
                <a:gd name="T24" fmla="*/ 1052 w 1272"/>
                <a:gd name="T25" fmla="*/ 98 h 137"/>
                <a:gd name="T26" fmla="*/ 991 w 1272"/>
                <a:gd name="T27" fmla="*/ 109 h 137"/>
                <a:gd name="T28" fmla="*/ 998 w 1272"/>
                <a:gd name="T29" fmla="*/ 0 h 137"/>
                <a:gd name="T30" fmla="*/ 967 w 1272"/>
                <a:gd name="T31" fmla="*/ 96 h 137"/>
                <a:gd name="T32" fmla="*/ 974 w 1272"/>
                <a:gd name="T33" fmla="*/ 33 h 137"/>
                <a:gd name="T34" fmla="*/ 938 w 1272"/>
                <a:gd name="T35" fmla="*/ 33 h 137"/>
                <a:gd name="T36" fmla="*/ 938 w 1272"/>
                <a:gd name="T37" fmla="*/ 81 h 137"/>
                <a:gd name="T38" fmla="*/ 967 w 1272"/>
                <a:gd name="T39" fmla="*/ 96 h 137"/>
                <a:gd name="T40" fmla="*/ 864 w 1272"/>
                <a:gd name="T41" fmla="*/ 33 h 137"/>
                <a:gd name="T42" fmla="*/ 865 w 1272"/>
                <a:gd name="T43" fmla="*/ 68 h 137"/>
                <a:gd name="T44" fmla="*/ 901 w 1272"/>
                <a:gd name="T45" fmla="*/ 109 h 137"/>
                <a:gd name="T46" fmla="*/ 800 w 1272"/>
                <a:gd name="T47" fmla="*/ 44 h 137"/>
                <a:gd name="T48" fmla="*/ 801 w 1272"/>
                <a:gd name="T49" fmla="*/ 31 h 137"/>
                <a:gd name="T50" fmla="*/ 820 w 1272"/>
                <a:gd name="T51" fmla="*/ 83 h 137"/>
                <a:gd name="T52" fmla="*/ 834 w 1272"/>
                <a:gd name="T53" fmla="*/ 69 h 137"/>
                <a:gd name="T54" fmla="*/ 736 w 1272"/>
                <a:gd name="T55" fmla="*/ 59 h 137"/>
                <a:gd name="T56" fmla="*/ 699 w 1272"/>
                <a:gd name="T57" fmla="*/ 9 h 137"/>
                <a:gd name="T58" fmla="*/ 752 w 1272"/>
                <a:gd name="T59" fmla="*/ 59 h 137"/>
                <a:gd name="T60" fmla="*/ 623 w 1272"/>
                <a:gd name="T61" fmla="*/ 2 h 137"/>
                <a:gd name="T62" fmla="*/ 572 w 1272"/>
                <a:gd name="T63" fmla="*/ 33 h 137"/>
                <a:gd name="T64" fmla="*/ 599 w 1272"/>
                <a:gd name="T65" fmla="*/ 109 h 137"/>
                <a:gd name="T66" fmla="*/ 599 w 1272"/>
                <a:gd name="T67" fmla="*/ 33 h 137"/>
                <a:gd name="T68" fmla="*/ 526 w 1272"/>
                <a:gd name="T69" fmla="*/ 97 h 137"/>
                <a:gd name="T70" fmla="*/ 563 w 1272"/>
                <a:gd name="T71" fmla="*/ 70 h 137"/>
                <a:gd name="T72" fmla="*/ 563 w 1272"/>
                <a:gd name="T73" fmla="*/ 70 h 137"/>
                <a:gd name="T74" fmla="*/ 425 w 1272"/>
                <a:gd name="T75" fmla="*/ 109 h 137"/>
                <a:gd name="T76" fmla="*/ 351 w 1272"/>
                <a:gd name="T77" fmla="*/ 70 h 137"/>
                <a:gd name="T78" fmla="*/ 372 w 1272"/>
                <a:gd name="T79" fmla="*/ 31 h 137"/>
                <a:gd name="T80" fmla="*/ 309 w 1272"/>
                <a:gd name="T81" fmla="*/ 70 h 137"/>
                <a:gd name="T82" fmla="*/ 309 w 1272"/>
                <a:gd name="T83" fmla="*/ 70 h 137"/>
                <a:gd name="T84" fmla="*/ 287 w 1272"/>
                <a:gd name="T85" fmla="*/ 110 h 137"/>
                <a:gd name="T86" fmla="*/ 184 w 1272"/>
                <a:gd name="T87" fmla="*/ 43 h 137"/>
                <a:gd name="T88" fmla="*/ 184 w 1272"/>
                <a:gd name="T89" fmla="*/ 109 h 137"/>
                <a:gd name="T90" fmla="*/ 219 w 1272"/>
                <a:gd name="T91" fmla="*/ 63 h 137"/>
                <a:gd name="T92" fmla="*/ 208 w 1272"/>
                <a:gd name="T93" fmla="*/ 31 h 137"/>
                <a:gd name="T94" fmla="*/ 98 w 1272"/>
                <a:gd name="T95" fmla="*/ 70 h 137"/>
                <a:gd name="T96" fmla="*/ 120 w 1272"/>
                <a:gd name="T97" fmla="*/ 31 h 137"/>
                <a:gd name="T98" fmla="*/ 56 w 1272"/>
                <a:gd name="T99" fmla="*/ 36 h 137"/>
                <a:gd name="T100" fmla="*/ 32 w 1272"/>
                <a:gd name="T101" fmla="*/ 64 h 137"/>
                <a:gd name="T102" fmla="*/ 0 w 1272"/>
                <a:gd name="T103" fmla="*/ 88 h 137"/>
                <a:gd name="T104" fmla="*/ 21 w 1272"/>
                <a:gd name="T105" fmla="*/ 3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72" h="137">
                  <a:moveTo>
                    <a:pt x="1272" y="33"/>
                  </a:moveTo>
                  <a:cubicBezTo>
                    <a:pt x="1256" y="33"/>
                    <a:pt x="1256" y="33"/>
                    <a:pt x="1256" y="33"/>
                  </a:cubicBezTo>
                  <a:cubicBezTo>
                    <a:pt x="1236" y="93"/>
                    <a:pt x="1236" y="93"/>
                    <a:pt x="1236" y="93"/>
                  </a:cubicBezTo>
                  <a:cubicBezTo>
                    <a:pt x="1216" y="33"/>
                    <a:pt x="1216" y="33"/>
                    <a:pt x="1216" y="33"/>
                  </a:cubicBezTo>
                  <a:cubicBezTo>
                    <a:pt x="1198" y="33"/>
                    <a:pt x="1198" y="33"/>
                    <a:pt x="1198" y="33"/>
                  </a:cubicBezTo>
                  <a:cubicBezTo>
                    <a:pt x="1227" y="109"/>
                    <a:pt x="1227" y="109"/>
                    <a:pt x="1227" y="109"/>
                  </a:cubicBezTo>
                  <a:cubicBezTo>
                    <a:pt x="1217" y="137"/>
                    <a:pt x="1217" y="137"/>
                    <a:pt x="1217" y="137"/>
                  </a:cubicBezTo>
                  <a:cubicBezTo>
                    <a:pt x="1233" y="137"/>
                    <a:pt x="1233" y="137"/>
                    <a:pt x="1233" y="137"/>
                  </a:cubicBezTo>
                  <a:lnTo>
                    <a:pt x="1272" y="33"/>
                  </a:lnTo>
                  <a:close/>
                  <a:moveTo>
                    <a:pt x="1189" y="31"/>
                  </a:moveTo>
                  <a:cubicBezTo>
                    <a:pt x="1180" y="31"/>
                    <a:pt x="1172" y="36"/>
                    <a:pt x="1168" y="44"/>
                  </a:cubicBezTo>
                  <a:cubicBezTo>
                    <a:pt x="1167" y="44"/>
                    <a:pt x="1167" y="44"/>
                    <a:pt x="1167" y="44"/>
                  </a:cubicBezTo>
                  <a:cubicBezTo>
                    <a:pt x="1167" y="33"/>
                    <a:pt x="1167" y="33"/>
                    <a:pt x="1167" y="33"/>
                  </a:cubicBezTo>
                  <a:cubicBezTo>
                    <a:pt x="1152" y="33"/>
                    <a:pt x="1152" y="33"/>
                    <a:pt x="1152" y="33"/>
                  </a:cubicBezTo>
                  <a:cubicBezTo>
                    <a:pt x="1152" y="109"/>
                    <a:pt x="1152" y="109"/>
                    <a:pt x="1152" y="109"/>
                  </a:cubicBezTo>
                  <a:cubicBezTo>
                    <a:pt x="1168" y="109"/>
                    <a:pt x="1168" y="109"/>
                    <a:pt x="1168" y="109"/>
                  </a:cubicBezTo>
                  <a:cubicBezTo>
                    <a:pt x="1168" y="66"/>
                    <a:pt x="1168" y="66"/>
                    <a:pt x="1168" y="66"/>
                  </a:cubicBezTo>
                  <a:cubicBezTo>
                    <a:pt x="1168" y="53"/>
                    <a:pt x="1176" y="45"/>
                    <a:pt x="1187" y="45"/>
                  </a:cubicBezTo>
                  <a:cubicBezTo>
                    <a:pt x="1189" y="45"/>
                    <a:pt x="1191" y="46"/>
                    <a:pt x="1192" y="46"/>
                  </a:cubicBezTo>
                  <a:cubicBezTo>
                    <a:pt x="1193" y="31"/>
                    <a:pt x="1193" y="31"/>
                    <a:pt x="1193" y="31"/>
                  </a:cubicBezTo>
                  <a:cubicBezTo>
                    <a:pt x="1192" y="31"/>
                    <a:pt x="1191" y="31"/>
                    <a:pt x="1189" y="31"/>
                  </a:cubicBezTo>
                  <a:moveTo>
                    <a:pt x="1129" y="96"/>
                  </a:moveTo>
                  <a:cubicBezTo>
                    <a:pt x="1120" y="96"/>
                    <a:pt x="1115" y="91"/>
                    <a:pt x="1115" y="80"/>
                  </a:cubicBezTo>
                  <a:cubicBezTo>
                    <a:pt x="1115" y="45"/>
                    <a:pt x="1115" y="45"/>
                    <a:pt x="1115" y="45"/>
                  </a:cubicBezTo>
                  <a:cubicBezTo>
                    <a:pt x="1135" y="45"/>
                    <a:pt x="1135" y="45"/>
                    <a:pt x="1135" y="45"/>
                  </a:cubicBezTo>
                  <a:cubicBezTo>
                    <a:pt x="1135" y="33"/>
                    <a:pt x="1135" y="33"/>
                    <a:pt x="1135" y="33"/>
                  </a:cubicBezTo>
                  <a:cubicBezTo>
                    <a:pt x="1115" y="33"/>
                    <a:pt x="1115" y="33"/>
                    <a:pt x="1115" y="33"/>
                  </a:cubicBezTo>
                  <a:cubicBezTo>
                    <a:pt x="1115" y="12"/>
                    <a:pt x="1115" y="12"/>
                    <a:pt x="1115" y="12"/>
                  </a:cubicBezTo>
                  <a:cubicBezTo>
                    <a:pt x="1100" y="14"/>
                    <a:pt x="1100" y="14"/>
                    <a:pt x="1100" y="14"/>
                  </a:cubicBezTo>
                  <a:cubicBezTo>
                    <a:pt x="1100" y="33"/>
                    <a:pt x="1100" y="33"/>
                    <a:pt x="1100" y="33"/>
                  </a:cubicBezTo>
                  <a:cubicBezTo>
                    <a:pt x="1090" y="33"/>
                    <a:pt x="1090" y="33"/>
                    <a:pt x="1090" y="33"/>
                  </a:cubicBezTo>
                  <a:cubicBezTo>
                    <a:pt x="1090" y="45"/>
                    <a:pt x="1090" y="45"/>
                    <a:pt x="1090" y="45"/>
                  </a:cubicBezTo>
                  <a:cubicBezTo>
                    <a:pt x="1100" y="45"/>
                    <a:pt x="1100" y="45"/>
                    <a:pt x="1100" y="45"/>
                  </a:cubicBezTo>
                  <a:cubicBezTo>
                    <a:pt x="1100" y="81"/>
                    <a:pt x="1100" y="81"/>
                    <a:pt x="1100" y="81"/>
                  </a:cubicBezTo>
                  <a:cubicBezTo>
                    <a:pt x="1100" y="104"/>
                    <a:pt x="1115" y="110"/>
                    <a:pt x="1128" y="110"/>
                  </a:cubicBezTo>
                  <a:cubicBezTo>
                    <a:pt x="1132" y="110"/>
                    <a:pt x="1136" y="109"/>
                    <a:pt x="1138" y="109"/>
                  </a:cubicBezTo>
                  <a:cubicBezTo>
                    <a:pt x="1138" y="94"/>
                    <a:pt x="1138" y="94"/>
                    <a:pt x="1138" y="94"/>
                  </a:cubicBezTo>
                  <a:cubicBezTo>
                    <a:pt x="1136" y="95"/>
                    <a:pt x="1132" y="96"/>
                    <a:pt x="1129" y="96"/>
                  </a:cubicBezTo>
                  <a:moveTo>
                    <a:pt x="1030" y="85"/>
                  </a:moveTo>
                  <a:cubicBezTo>
                    <a:pt x="1021" y="95"/>
                    <a:pt x="1021" y="95"/>
                    <a:pt x="1021" y="95"/>
                  </a:cubicBezTo>
                  <a:cubicBezTo>
                    <a:pt x="1026" y="103"/>
                    <a:pt x="1036" y="110"/>
                    <a:pt x="1051" y="110"/>
                  </a:cubicBezTo>
                  <a:cubicBezTo>
                    <a:pt x="1069" y="110"/>
                    <a:pt x="1081" y="101"/>
                    <a:pt x="1081" y="86"/>
                  </a:cubicBezTo>
                  <a:cubicBezTo>
                    <a:pt x="1081" y="72"/>
                    <a:pt x="1069" y="67"/>
                    <a:pt x="1055" y="63"/>
                  </a:cubicBezTo>
                  <a:cubicBezTo>
                    <a:pt x="1046" y="61"/>
                    <a:pt x="1039" y="58"/>
                    <a:pt x="1039" y="52"/>
                  </a:cubicBezTo>
                  <a:cubicBezTo>
                    <a:pt x="1039" y="47"/>
                    <a:pt x="1043" y="43"/>
                    <a:pt x="1051" y="43"/>
                  </a:cubicBezTo>
                  <a:cubicBezTo>
                    <a:pt x="1060" y="43"/>
                    <a:pt x="1068" y="48"/>
                    <a:pt x="1072" y="54"/>
                  </a:cubicBezTo>
                  <a:cubicBezTo>
                    <a:pt x="1080" y="43"/>
                    <a:pt x="1080" y="43"/>
                    <a:pt x="1080" y="43"/>
                  </a:cubicBezTo>
                  <a:cubicBezTo>
                    <a:pt x="1073" y="36"/>
                    <a:pt x="1064" y="31"/>
                    <a:pt x="1051" y="31"/>
                  </a:cubicBezTo>
                  <a:cubicBezTo>
                    <a:pt x="1035" y="31"/>
                    <a:pt x="1024" y="39"/>
                    <a:pt x="1024" y="53"/>
                  </a:cubicBezTo>
                  <a:cubicBezTo>
                    <a:pt x="1024" y="67"/>
                    <a:pt x="1036" y="72"/>
                    <a:pt x="1050" y="76"/>
                  </a:cubicBezTo>
                  <a:cubicBezTo>
                    <a:pt x="1060" y="78"/>
                    <a:pt x="1066" y="82"/>
                    <a:pt x="1066" y="88"/>
                  </a:cubicBezTo>
                  <a:cubicBezTo>
                    <a:pt x="1066" y="94"/>
                    <a:pt x="1060" y="98"/>
                    <a:pt x="1052" y="98"/>
                  </a:cubicBezTo>
                  <a:cubicBezTo>
                    <a:pt x="1041" y="98"/>
                    <a:pt x="1033" y="92"/>
                    <a:pt x="1030" y="85"/>
                  </a:cubicBezTo>
                  <a:moveTo>
                    <a:pt x="1006" y="33"/>
                  </a:moveTo>
                  <a:cubicBezTo>
                    <a:pt x="991" y="33"/>
                    <a:pt x="991" y="33"/>
                    <a:pt x="991" y="33"/>
                  </a:cubicBezTo>
                  <a:cubicBezTo>
                    <a:pt x="991" y="109"/>
                    <a:pt x="991" y="109"/>
                    <a:pt x="991" y="109"/>
                  </a:cubicBezTo>
                  <a:cubicBezTo>
                    <a:pt x="1006" y="109"/>
                    <a:pt x="1006" y="109"/>
                    <a:pt x="1006" y="109"/>
                  </a:cubicBezTo>
                  <a:lnTo>
                    <a:pt x="1006" y="33"/>
                  </a:lnTo>
                  <a:close/>
                  <a:moveTo>
                    <a:pt x="1008" y="10"/>
                  </a:moveTo>
                  <a:cubicBezTo>
                    <a:pt x="1008" y="4"/>
                    <a:pt x="1004" y="0"/>
                    <a:pt x="998" y="0"/>
                  </a:cubicBezTo>
                  <a:cubicBezTo>
                    <a:pt x="993" y="0"/>
                    <a:pt x="988" y="4"/>
                    <a:pt x="988" y="10"/>
                  </a:cubicBezTo>
                  <a:cubicBezTo>
                    <a:pt x="988" y="16"/>
                    <a:pt x="993" y="20"/>
                    <a:pt x="998" y="20"/>
                  </a:cubicBezTo>
                  <a:cubicBezTo>
                    <a:pt x="1004" y="20"/>
                    <a:pt x="1008" y="16"/>
                    <a:pt x="1008" y="10"/>
                  </a:cubicBezTo>
                  <a:moveTo>
                    <a:pt x="967" y="96"/>
                  </a:moveTo>
                  <a:cubicBezTo>
                    <a:pt x="958" y="96"/>
                    <a:pt x="953" y="91"/>
                    <a:pt x="953" y="80"/>
                  </a:cubicBezTo>
                  <a:cubicBezTo>
                    <a:pt x="953" y="45"/>
                    <a:pt x="953" y="45"/>
                    <a:pt x="953" y="45"/>
                  </a:cubicBezTo>
                  <a:cubicBezTo>
                    <a:pt x="974" y="45"/>
                    <a:pt x="974" y="45"/>
                    <a:pt x="974" y="45"/>
                  </a:cubicBezTo>
                  <a:cubicBezTo>
                    <a:pt x="974" y="33"/>
                    <a:pt x="974" y="33"/>
                    <a:pt x="974" y="33"/>
                  </a:cubicBezTo>
                  <a:cubicBezTo>
                    <a:pt x="953" y="33"/>
                    <a:pt x="953" y="33"/>
                    <a:pt x="953" y="33"/>
                  </a:cubicBezTo>
                  <a:cubicBezTo>
                    <a:pt x="953" y="12"/>
                    <a:pt x="953" y="12"/>
                    <a:pt x="953" y="12"/>
                  </a:cubicBezTo>
                  <a:cubicBezTo>
                    <a:pt x="938" y="14"/>
                    <a:pt x="938" y="14"/>
                    <a:pt x="938" y="14"/>
                  </a:cubicBezTo>
                  <a:cubicBezTo>
                    <a:pt x="938" y="33"/>
                    <a:pt x="938" y="33"/>
                    <a:pt x="938" y="33"/>
                  </a:cubicBezTo>
                  <a:cubicBezTo>
                    <a:pt x="928" y="33"/>
                    <a:pt x="928" y="33"/>
                    <a:pt x="928" y="33"/>
                  </a:cubicBezTo>
                  <a:cubicBezTo>
                    <a:pt x="928" y="45"/>
                    <a:pt x="928" y="45"/>
                    <a:pt x="928" y="45"/>
                  </a:cubicBezTo>
                  <a:cubicBezTo>
                    <a:pt x="938" y="45"/>
                    <a:pt x="938" y="45"/>
                    <a:pt x="938" y="45"/>
                  </a:cubicBezTo>
                  <a:cubicBezTo>
                    <a:pt x="938" y="81"/>
                    <a:pt x="938" y="81"/>
                    <a:pt x="938" y="81"/>
                  </a:cubicBezTo>
                  <a:cubicBezTo>
                    <a:pt x="938" y="104"/>
                    <a:pt x="953" y="110"/>
                    <a:pt x="966" y="110"/>
                  </a:cubicBezTo>
                  <a:cubicBezTo>
                    <a:pt x="971" y="110"/>
                    <a:pt x="974" y="109"/>
                    <a:pt x="977" y="109"/>
                  </a:cubicBezTo>
                  <a:cubicBezTo>
                    <a:pt x="977" y="94"/>
                    <a:pt x="977" y="94"/>
                    <a:pt x="977" y="94"/>
                  </a:cubicBezTo>
                  <a:cubicBezTo>
                    <a:pt x="974" y="95"/>
                    <a:pt x="971" y="96"/>
                    <a:pt x="967" y="96"/>
                  </a:cubicBezTo>
                  <a:moveTo>
                    <a:pt x="889" y="31"/>
                  </a:moveTo>
                  <a:cubicBezTo>
                    <a:pt x="879" y="31"/>
                    <a:pt x="870" y="36"/>
                    <a:pt x="866" y="43"/>
                  </a:cubicBezTo>
                  <a:cubicBezTo>
                    <a:pt x="865" y="43"/>
                    <a:pt x="865" y="43"/>
                    <a:pt x="865" y="43"/>
                  </a:cubicBezTo>
                  <a:cubicBezTo>
                    <a:pt x="864" y="33"/>
                    <a:pt x="864" y="33"/>
                    <a:pt x="864" y="33"/>
                  </a:cubicBezTo>
                  <a:cubicBezTo>
                    <a:pt x="850" y="33"/>
                    <a:pt x="850" y="33"/>
                    <a:pt x="850" y="33"/>
                  </a:cubicBezTo>
                  <a:cubicBezTo>
                    <a:pt x="850" y="109"/>
                    <a:pt x="850" y="109"/>
                    <a:pt x="850" y="109"/>
                  </a:cubicBezTo>
                  <a:cubicBezTo>
                    <a:pt x="865" y="109"/>
                    <a:pt x="865" y="109"/>
                    <a:pt x="865" y="109"/>
                  </a:cubicBezTo>
                  <a:cubicBezTo>
                    <a:pt x="865" y="68"/>
                    <a:pt x="865" y="68"/>
                    <a:pt x="865" y="68"/>
                  </a:cubicBezTo>
                  <a:cubicBezTo>
                    <a:pt x="865" y="60"/>
                    <a:pt x="867" y="55"/>
                    <a:pt x="870" y="51"/>
                  </a:cubicBezTo>
                  <a:cubicBezTo>
                    <a:pt x="874" y="47"/>
                    <a:pt x="880" y="44"/>
                    <a:pt x="885" y="44"/>
                  </a:cubicBezTo>
                  <a:cubicBezTo>
                    <a:pt x="895" y="44"/>
                    <a:pt x="901" y="50"/>
                    <a:pt x="901" y="63"/>
                  </a:cubicBezTo>
                  <a:cubicBezTo>
                    <a:pt x="901" y="109"/>
                    <a:pt x="901" y="109"/>
                    <a:pt x="901" y="109"/>
                  </a:cubicBezTo>
                  <a:cubicBezTo>
                    <a:pt x="916" y="109"/>
                    <a:pt x="916" y="109"/>
                    <a:pt x="916" y="109"/>
                  </a:cubicBezTo>
                  <a:cubicBezTo>
                    <a:pt x="916" y="58"/>
                    <a:pt x="916" y="58"/>
                    <a:pt x="916" y="58"/>
                  </a:cubicBezTo>
                  <a:cubicBezTo>
                    <a:pt x="916" y="38"/>
                    <a:pt x="903" y="31"/>
                    <a:pt x="889" y="31"/>
                  </a:cubicBezTo>
                  <a:moveTo>
                    <a:pt x="800" y="44"/>
                  </a:moveTo>
                  <a:cubicBezTo>
                    <a:pt x="811" y="44"/>
                    <a:pt x="818" y="51"/>
                    <a:pt x="819" y="62"/>
                  </a:cubicBezTo>
                  <a:cubicBezTo>
                    <a:pt x="780" y="62"/>
                    <a:pt x="780" y="62"/>
                    <a:pt x="780" y="62"/>
                  </a:cubicBezTo>
                  <a:cubicBezTo>
                    <a:pt x="782" y="50"/>
                    <a:pt x="790" y="44"/>
                    <a:pt x="800" y="44"/>
                  </a:cubicBezTo>
                  <a:moveTo>
                    <a:pt x="801" y="31"/>
                  </a:moveTo>
                  <a:cubicBezTo>
                    <a:pt x="779" y="31"/>
                    <a:pt x="764" y="47"/>
                    <a:pt x="764" y="70"/>
                  </a:cubicBezTo>
                  <a:cubicBezTo>
                    <a:pt x="764" y="95"/>
                    <a:pt x="780" y="110"/>
                    <a:pt x="801" y="110"/>
                  </a:cubicBezTo>
                  <a:cubicBezTo>
                    <a:pt x="816" y="110"/>
                    <a:pt x="828" y="101"/>
                    <a:pt x="832" y="90"/>
                  </a:cubicBezTo>
                  <a:cubicBezTo>
                    <a:pt x="820" y="83"/>
                    <a:pt x="820" y="83"/>
                    <a:pt x="820" y="83"/>
                  </a:cubicBezTo>
                  <a:cubicBezTo>
                    <a:pt x="816" y="93"/>
                    <a:pt x="809" y="97"/>
                    <a:pt x="801" y="97"/>
                  </a:cubicBezTo>
                  <a:cubicBezTo>
                    <a:pt x="789" y="97"/>
                    <a:pt x="780" y="88"/>
                    <a:pt x="780" y="72"/>
                  </a:cubicBezTo>
                  <a:cubicBezTo>
                    <a:pt x="834" y="72"/>
                    <a:pt x="834" y="72"/>
                    <a:pt x="834" y="72"/>
                  </a:cubicBezTo>
                  <a:cubicBezTo>
                    <a:pt x="834" y="69"/>
                    <a:pt x="834" y="69"/>
                    <a:pt x="834" y="69"/>
                  </a:cubicBezTo>
                  <a:cubicBezTo>
                    <a:pt x="834" y="48"/>
                    <a:pt x="822" y="31"/>
                    <a:pt x="801" y="31"/>
                  </a:cubicBezTo>
                  <a:moveTo>
                    <a:pt x="684" y="23"/>
                  </a:moveTo>
                  <a:cubicBezTo>
                    <a:pt x="698" y="23"/>
                    <a:pt x="698" y="23"/>
                    <a:pt x="698" y="23"/>
                  </a:cubicBezTo>
                  <a:cubicBezTo>
                    <a:pt x="726" y="23"/>
                    <a:pt x="736" y="36"/>
                    <a:pt x="736" y="59"/>
                  </a:cubicBezTo>
                  <a:cubicBezTo>
                    <a:pt x="736" y="82"/>
                    <a:pt x="726" y="95"/>
                    <a:pt x="698" y="95"/>
                  </a:cubicBezTo>
                  <a:cubicBezTo>
                    <a:pt x="684" y="95"/>
                    <a:pt x="684" y="95"/>
                    <a:pt x="684" y="95"/>
                  </a:cubicBezTo>
                  <a:lnTo>
                    <a:pt x="684" y="23"/>
                  </a:lnTo>
                  <a:close/>
                  <a:moveTo>
                    <a:pt x="699" y="9"/>
                  </a:moveTo>
                  <a:cubicBezTo>
                    <a:pt x="668" y="9"/>
                    <a:pt x="668" y="9"/>
                    <a:pt x="668" y="9"/>
                  </a:cubicBezTo>
                  <a:cubicBezTo>
                    <a:pt x="668" y="109"/>
                    <a:pt x="668" y="109"/>
                    <a:pt x="668" y="109"/>
                  </a:cubicBezTo>
                  <a:cubicBezTo>
                    <a:pt x="699" y="109"/>
                    <a:pt x="699" y="109"/>
                    <a:pt x="699" y="109"/>
                  </a:cubicBezTo>
                  <a:cubicBezTo>
                    <a:pt x="736" y="109"/>
                    <a:pt x="752" y="89"/>
                    <a:pt x="752" y="59"/>
                  </a:cubicBezTo>
                  <a:cubicBezTo>
                    <a:pt x="752" y="28"/>
                    <a:pt x="736" y="9"/>
                    <a:pt x="699" y="9"/>
                  </a:cubicBezTo>
                  <a:moveTo>
                    <a:pt x="613" y="15"/>
                  </a:moveTo>
                  <a:cubicBezTo>
                    <a:pt x="617" y="15"/>
                    <a:pt x="620" y="15"/>
                    <a:pt x="623" y="16"/>
                  </a:cubicBezTo>
                  <a:cubicBezTo>
                    <a:pt x="623" y="2"/>
                    <a:pt x="623" y="2"/>
                    <a:pt x="623" y="2"/>
                  </a:cubicBezTo>
                  <a:cubicBezTo>
                    <a:pt x="620" y="1"/>
                    <a:pt x="617" y="1"/>
                    <a:pt x="612" y="1"/>
                  </a:cubicBezTo>
                  <a:cubicBezTo>
                    <a:pt x="599" y="1"/>
                    <a:pt x="584" y="7"/>
                    <a:pt x="584" y="29"/>
                  </a:cubicBezTo>
                  <a:cubicBezTo>
                    <a:pt x="584" y="33"/>
                    <a:pt x="584" y="33"/>
                    <a:pt x="584" y="33"/>
                  </a:cubicBezTo>
                  <a:cubicBezTo>
                    <a:pt x="572" y="33"/>
                    <a:pt x="572" y="33"/>
                    <a:pt x="572" y="33"/>
                  </a:cubicBezTo>
                  <a:cubicBezTo>
                    <a:pt x="572" y="45"/>
                    <a:pt x="572" y="45"/>
                    <a:pt x="572" y="45"/>
                  </a:cubicBezTo>
                  <a:cubicBezTo>
                    <a:pt x="584" y="45"/>
                    <a:pt x="584" y="45"/>
                    <a:pt x="584" y="45"/>
                  </a:cubicBezTo>
                  <a:cubicBezTo>
                    <a:pt x="584" y="109"/>
                    <a:pt x="584" y="109"/>
                    <a:pt x="584" y="109"/>
                  </a:cubicBezTo>
                  <a:cubicBezTo>
                    <a:pt x="599" y="109"/>
                    <a:pt x="599" y="109"/>
                    <a:pt x="599" y="109"/>
                  </a:cubicBezTo>
                  <a:cubicBezTo>
                    <a:pt x="599" y="45"/>
                    <a:pt x="599" y="45"/>
                    <a:pt x="599" y="45"/>
                  </a:cubicBezTo>
                  <a:cubicBezTo>
                    <a:pt x="620" y="45"/>
                    <a:pt x="620" y="45"/>
                    <a:pt x="620" y="45"/>
                  </a:cubicBezTo>
                  <a:cubicBezTo>
                    <a:pt x="620" y="33"/>
                    <a:pt x="620" y="33"/>
                    <a:pt x="620" y="3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99" y="31"/>
                    <a:pt x="599" y="31"/>
                    <a:pt x="599" y="31"/>
                  </a:cubicBezTo>
                  <a:cubicBezTo>
                    <a:pt x="599" y="20"/>
                    <a:pt x="604" y="15"/>
                    <a:pt x="613" y="15"/>
                  </a:cubicBezTo>
                  <a:moveTo>
                    <a:pt x="548" y="70"/>
                  </a:moveTo>
                  <a:cubicBezTo>
                    <a:pt x="548" y="87"/>
                    <a:pt x="540" y="97"/>
                    <a:pt x="526" y="97"/>
                  </a:cubicBezTo>
                  <a:cubicBezTo>
                    <a:pt x="513" y="97"/>
                    <a:pt x="505" y="87"/>
                    <a:pt x="505" y="70"/>
                  </a:cubicBezTo>
                  <a:cubicBezTo>
                    <a:pt x="505" y="54"/>
                    <a:pt x="513" y="44"/>
                    <a:pt x="526" y="44"/>
                  </a:cubicBezTo>
                  <a:cubicBezTo>
                    <a:pt x="540" y="44"/>
                    <a:pt x="548" y="54"/>
                    <a:pt x="548" y="70"/>
                  </a:cubicBezTo>
                  <a:moveTo>
                    <a:pt x="563" y="70"/>
                  </a:moveTo>
                  <a:cubicBezTo>
                    <a:pt x="563" y="46"/>
                    <a:pt x="548" y="31"/>
                    <a:pt x="526" y="31"/>
                  </a:cubicBezTo>
                  <a:cubicBezTo>
                    <a:pt x="504" y="31"/>
                    <a:pt x="489" y="46"/>
                    <a:pt x="489" y="70"/>
                  </a:cubicBezTo>
                  <a:cubicBezTo>
                    <a:pt x="489" y="95"/>
                    <a:pt x="504" y="110"/>
                    <a:pt x="526" y="110"/>
                  </a:cubicBezTo>
                  <a:cubicBezTo>
                    <a:pt x="548" y="110"/>
                    <a:pt x="563" y="95"/>
                    <a:pt x="563" y="70"/>
                  </a:cubicBezTo>
                  <a:moveTo>
                    <a:pt x="440" y="109"/>
                  </a:moveTo>
                  <a:cubicBezTo>
                    <a:pt x="440" y="2"/>
                    <a:pt x="440" y="2"/>
                    <a:pt x="440" y="2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25" y="109"/>
                    <a:pt x="425" y="109"/>
                    <a:pt x="425" y="109"/>
                  </a:cubicBezTo>
                  <a:lnTo>
                    <a:pt x="440" y="109"/>
                  </a:lnTo>
                  <a:close/>
                  <a:moveTo>
                    <a:pt x="394" y="70"/>
                  </a:moveTo>
                  <a:cubicBezTo>
                    <a:pt x="394" y="87"/>
                    <a:pt x="386" y="97"/>
                    <a:pt x="372" y="97"/>
                  </a:cubicBezTo>
                  <a:cubicBezTo>
                    <a:pt x="359" y="97"/>
                    <a:pt x="351" y="87"/>
                    <a:pt x="351" y="70"/>
                  </a:cubicBezTo>
                  <a:cubicBezTo>
                    <a:pt x="351" y="54"/>
                    <a:pt x="359" y="44"/>
                    <a:pt x="372" y="44"/>
                  </a:cubicBezTo>
                  <a:cubicBezTo>
                    <a:pt x="386" y="44"/>
                    <a:pt x="394" y="54"/>
                    <a:pt x="394" y="70"/>
                  </a:cubicBezTo>
                  <a:moveTo>
                    <a:pt x="409" y="70"/>
                  </a:moveTo>
                  <a:cubicBezTo>
                    <a:pt x="409" y="46"/>
                    <a:pt x="394" y="31"/>
                    <a:pt x="372" y="31"/>
                  </a:cubicBezTo>
                  <a:cubicBezTo>
                    <a:pt x="351" y="31"/>
                    <a:pt x="336" y="46"/>
                    <a:pt x="336" y="70"/>
                  </a:cubicBezTo>
                  <a:cubicBezTo>
                    <a:pt x="336" y="95"/>
                    <a:pt x="351" y="110"/>
                    <a:pt x="372" y="110"/>
                  </a:cubicBezTo>
                  <a:cubicBezTo>
                    <a:pt x="394" y="110"/>
                    <a:pt x="409" y="95"/>
                    <a:pt x="409" y="70"/>
                  </a:cubicBezTo>
                  <a:moveTo>
                    <a:pt x="309" y="70"/>
                  </a:moveTo>
                  <a:cubicBezTo>
                    <a:pt x="309" y="87"/>
                    <a:pt x="301" y="97"/>
                    <a:pt x="287" y="97"/>
                  </a:cubicBezTo>
                  <a:cubicBezTo>
                    <a:pt x="274" y="97"/>
                    <a:pt x="266" y="87"/>
                    <a:pt x="266" y="70"/>
                  </a:cubicBezTo>
                  <a:cubicBezTo>
                    <a:pt x="266" y="54"/>
                    <a:pt x="274" y="44"/>
                    <a:pt x="287" y="44"/>
                  </a:cubicBezTo>
                  <a:cubicBezTo>
                    <a:pt x="301" y="44"/>
                    <a:pt x="309" y="54"/>
                    <a:pt x="309" y="70"/>
                  </a:cubicBezTo>
                  <a:moveTo>
                    <a:pt x="324" y="70"/>
                  </a:moveTo>
                  <a:cubicBezTo>
                    <a:pt x="324" y="46"/>
                    <a:pt x="309" y="31"/>
                    <a:pt x="287" y="31"/>
                  </a:cubicBezTo>
                  <a:cubicBezTo>
                    <a:pt x="265" y="31"/>
                    <a:pt x="251" y="46"/>
                    <a:pt x="251" y="70"/>
                  </a:cubicBezTo>
                  <a:cubicBezTo>
                    <a:pt x="251" y="95"/>
                    <a:pt x="265" y="110"/>
                    <a:pt x="287" y="110"/>
                  </a:cubicBezTo>
                  <a:cubicBezTo>
                    <a:pt x="309" y="110"/>
                    <a:pt x="324" y="95"/>
                    <a:pt x="324" y="70"/>
                  </a:cubicBezTo>
                  <a:moveTo>
                    <a:pt x="208" y="31"/>
                  </a:moveTo>
                  <a:cubicBezTo>
                    <a:pt x="197" y="31"/>
                    <a:pt x="189" y="36"/>
                    <a:pt x="185" y="43"/>
                  </a:cubicBezTo>
                  <a:cubicBezTo>
                    <a:pt x="184" y="43"/>
                    <a:pt x="184" y="43"/>
                    <a:pt x="184" y="43"/>
                  </a:cubicBezTo>
                  <a:cubicBezTo>
                    <a:pt x="184" y="2"/>
                    <a:pt x="184" y="2"/>
                    <a:pt x="184" y="2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84" y="109"/>
                    <a:pt x="184" y="109"/>
                    <a:pt x="184" y="109"/>
                  </a:cubicBezTo>
                  <a:cubicBezTo>
                    <a:pt x="184" y="68"/>
                    <a:pt x="184" y="68"/>
                    <a:pt x="184" y="68"/>
                  </a:cubicBezTo>
                  <a:cubicBezTo>
                    <a:pt x="184" y="60"/>
                    <a:pt x="186" y="55"/>
                    <a:pt x="189" y="51"/>
                  </a:cubicBezTo>
                  <a:cubicBezTo>
                    <a:pt x="193" y="47"/>
                    <a:pt x="198" y="44"/>
                    <a:pt x="204" y="44"/>
                  </a:cubicBezTo>
                  <a:cubicBezTo>
                    <a:pt x="214" y="44"/>
                    <a:pt x="219" y="50"/>
                    <a:pt x="219" y="63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35" y="109"/>
                    <a:pt x="235" y="109"/>
                    <a:pt x="235" y="109"/>
                  </a:cubicBezTo>
                  <a:cubicBezTo>
                    <a:pt x="235" y="58"/>
                    <a:pt x="235" y="58"/>
                    <a:pt x="235" y="58"/>
                  </a:cubicBezTo>
                  <a:cubicBezTo>
                    <a:pt x="235" y="38"/>
                    <a:pt x="222" y="31"/>
                    <a:pt x="208" y="31"/>
                  </a:cubicBezTo>
                  <a:moveTo>
                    <a:pt x="153" y="86"/>
                  </a:moveTo>
                  <a:cubicBezTo>
                    <a:pt x="139" y="81"/>
                    <a:pt x="139" y="81"/>
                    <a:pt x="139" y="81"/>
                  </a:cubicBezTo>
                  <a:cubicBezTo>
                    <a:pt x="137" y="91"/>
                    <a:pt x="128" y="97"/>
                    <a:pt x="120" y="97"/>
                  </a:cubicBezTo>
                  <a:cubicBezTo>
                    <a:pt x="107" y="97"/>
                    <a:pt x="98" y="87"/>
                    <a:pt x="98" y="70"/>
                  </a:cubicBezTo>
                  <a:cubicBezTo>
                    <a:pt x="98" y="54"/>
                    <a:pt x="106" y="44"/>
                    <a:pt x="120" y="44"/>
                  </a:cubicBezTo>
                  <a:cubicBezTo>
                    <a:pt x="128" y="44"/>
                    <a:pt x="137" y="50"/>
                    <a:pt x="139" y="60"/>
                  </a:cubicBezTo>
                  <a:cubicBezTo>
                    <a:pt x="153" y="55"/>
                    <a:pt x="153" y="55"/>
                    <a:pt x="153" y="55"/>
                  </a:cubicBezTo>
                  <a:cubicBezTo>
                    <a:pt x="149" y="40"/>
                    <a:pt x="136" y="31"/>
                    <a:pt x="120" y="31"/>
                  </a:cubicBezTo>
                  <a:cubicBezTo>
                    <a:pt x="97" y="31"/>
                    <a:pt x="83" y="47"/>
                    <a:pt x="83" y="70"/>
                  </a:cubicBezTo>
                  <a:cubicBezTo>
                    <a:pt x="83" y="95"/>
                    <a:pt x="98" y="110"/>
                    <a:pt x="120" y="110"/>
                  </a:cubicBezTo>
                  <a:cubicBezTo>
                    <a:pt x="136" y="110"/>
                    <a:pt x="149" y="101"/>
                    <a:pt x="153" y="86"/>
                  </a:cubicBezTo>
                  <a:moveTo>
                    <a:pt x="56" y="36"/>
                  </a:moveTo>
                  <a:cubicBezTo>
                    <a:pt x="70" y="28"/>
                    <a:pt x="70" y="28"/>
                    <a:pt x="70" y="28"/>
                  </a:cubicBezTo>
                  <a:cubicBezTo>
                    <a:pt x="66" y="16"/>
                    <a:pt x="54" y="8"/>
                    <a:pt x="37" y="8"/>
                  </a:cubicBezTo>
                  <a:cubicBezTo>
                    <a:pt x="18" y="8"/>
                    <a:pt x="4" y="20"/>
                    <a:pt x="4" y="35"/>
                  </a:cubicBezTo>
                  <a:cubicBezTo>
                    <a:pt x="4" y="49"/>
                    <a:pt x="13" y="58"/>
                    <a:pt x="32" y="64"/>
                  </a:cubicBezTo>
                  <a:cubicBezTo>
                    <a:pt x="49" y="70"/>
                    <a:pt x="56" y="73"/>
                    <a:pt x="56" y="82"/>
                  </a:cubicBezTo>
                  <a:cubicBezTo>
                    <a:pt x="56" y="91"/>
                    <a:pt x="48" y="96"/>
                    <a:pt x="38" y="96"/>
                  </a:cubicBezTo>
                  <a:cubicBezTo>
                    <a:pt x="26" y="96"/>
                    <a:pt x="18" y="91"/>
                    <a:pt x="13" y="8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7" y="103"/>
                    <a:pt x="19" y="111"/>
                    <a:pt x="37" y="111"/>
                  </a:cubicBezTo>
                  <a:cubicBezTo>
                    <a:pt x="57" y="111"/>
                    <a:pt x="72" y="99"/>
                    <a:pt x="72" y="80"/>
                  </a:cubicBezTo>
                  <a:cubicBezTo>
                    <a:pt x="72" y="65"/>
                    <a:pt x="61" y="58"/>
                    <a:pt x="41" y="51"/>
                  </a:cubicBezTo>
                  <a:cubicBezTo>
                    <a:pt x="29" y="47"/>
                    <a:pt x="21" y="43"/>
                    <a:pt x="21" y="34"/>
                  </a:cubicBezTo>
                  <a:cubicBezTo>
                    <a:pt x="21" y="28"/>
                    <a:pt x="26" y="22"/>
                    <a:pt x="36" y="22"/>
                  </a:cubicBezTo>
                  <a:cubicBezTo>
                    <a:pt x="46" y="22"/>
                    <a:pt x="54" y="28"/>
                    <a:pt x="56" y="36"/>
                  </a:cubicBezTo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5"/>
            <p:cNvSpPr>
              <a:spLocks noEditPoints="1"/>
            </p:cNvSpPr>
            <p:nvPr userDrawn="1"/>
          </p:nvSpPr>
          <p:spPr bwMode="auto">
            <a:xfrm>
              <a:off x="2747648" y="2889251"/>
              <a:ext cx="2343150" cy="233363"/>
            </a:xfrm>
            <a:custGeom>
              <a:avLst/>
              <a:gdLst>
                <a:gd name="T0" fmla="*/ 1351 w 1385"/>
                <a:gd name="T1" fmla="*/ 44 h 137"/>
                <a:gd name="T2" fmla="*/ 1383 w 1385"/>
                <a:gd name="T3" fmla="*/ 90 h 137"/>
                <a:gd name="T4" fmla="*/ 1385 w 1385"/>
                <a:gd name="T5" fmla="*/ 73 h 137"/>
                <a:gd name="T6" fmla="*/ 1289 w 1385"/>
                <a:gd name="T7" fmla="*/ 62 h 137"/>
                <a:gd name="T8" fmla="*/ 1235 w 1385"/>
                <a:gd name="T9" fmla="*/ 71 h 137"/>
                <a:gd name="T10" fmla="*/ 1271 w 1385"/>
                <a:gd name="T11" fmla="*/ 97 h 137"/>
                <a:gd name="T12" fmla="*/ 1271 w 1385"/>
                <a:gd name="T13" fmla="*/ 31 h 137"/>
                <a:gd name="T14" fmla="*/ 1204 w 1385"/>
                <a:gd name="T15" fmla="*/ 67 h 137"/>
                <a:gd name="T16" fmla="*/ 1204 w 1385"/>
                <a:gd name="T17" fmla="*/ 42 h 137"/>
                <a:gd name="T18" fmla="*/ 1179 w 1385"/>
                <a:gd name="T19" fmla="*/ 111 h 137"/>
                <a:gd name="T20" fmla="*/ 1219 w 1385"/>
                <a:gd name="T21" fmla="*/ 109 h 137"/>
                <a:gd name="T22" fmla="*/ 1080 w 1385"/>
                <a:gd name="T23" fmla="*/ 43 h 137"/>
                <a:gd name="T24" fmla="*/ 1064 w 1385"/>
                <a:gd name="T25" fmla="*/ 109 h 137"/>
                <a:gd name="T26" fmla="*/ 1099 w 1385"/>
                <a:gd name="T27" fmla="*/ 45 h 137"/>
                <a:gd name="T28" fmla="*/ 1129 w 1385"/>
                <a:gd name="T29" fmla="*/ 59 h 137"/>
                <a:gd name="T30" fmla="*/ 1023 w 1385"/>
                <a:gd name="T31" fmla="*/ 91 h 137"/>
                <a:gd name="T32" fmla="*/ 977 w 1385"/>
                <a:gd name="T33" fmla="*/ 33 h 137"/>
                <a:gd name="T34" fmla="*/ 1028 w 1385"/>
                <a:gd name="T35" fmla="*/ 99 h 137"/>
                <a:gd name="T36" fmla="*/ 1028 w 1385"/>
                <a:gd name="T37" fmla="*/ 33 h 137"/>
                <a:gd name="T38" fmla="*/ 906 w 1385"/>
                <a:gd name="T39" fmla="*/ 95 h 137"/>
                <a:gd name="T40" fmla="*/ 876 w 1385"/>
                <a:gd name="T41" fmla="*/ 10 h 137"/>
                <a:gd name="T42" fmla="*/ 907 w 1385"/>
                <a:gd name="T43" fmla="*/ 10 h 137"/>
                <a:gd name="T44" fmla="*/ 820 w 1385"/>
                <a:gd name="T45" fmla="*/ 1 h 137"/>
                <a:gd name="T46" fmla="*/ 780 w 1385"/>
                <a:gd name="T47" fmla="*/ 46 h 137"/>
                <a:gd name="T48" fmla="*/ 807 w 1385"/>
                <a:gd name="T49" fmla="*/ 46 h 137"/>
                <a:gd name="T50" fmla="*/ 807 w 1385"/>
                <a:gd name="T51" fmla="*/ 31 h 137"/>
                <a:gd name="T52" fmla="*/ 713 w 1385"/>
                <a:gd name="T53" fmla="*/ 71 h 137"/>
                <a:gd name="T54" fmla="*/ 734 w 1385"/>
                <a:gd name="T55" fmla="*/ 31 h 137"/>
                <a:gd name="T56" fmla="*/ 656 w 1385"/>
                <a:gd name="T57" fmla="*/ 33 h 137"/>
                <a:gd name="T58" fmla="*/ 582 w 1385"/>
                <a:gd name="T59" fmla="*/ 33 h 137"/>
                <a:gd name="T60" fmla="*/ 656 w 1385"/>
                <a:gd name="T61" fmla="*/ 33 h 137"/>
                <a:gd name="T62" fmla="*/ 575 w 1385"/>
                <a:gd name="T63" fmla="*/ 33 h 137"/>
                <a:gd name="T64" fmla="*/ 541 w 1385"/>
                <a:gd name="T65" fmla="*/ 33 h 137"/>
                <a:gd name="T66" fmla="*/ 541 w 1385"/>
                <a:gd name="T67" fmla="*/ 82 h 137"/>
                <a:gd name="T68" fmla="*/ 569 w 1385"/>
                <a:gd name="T69" fmla="*/ 96 h 137"/>
                <a:gd name="T70" fmla="*/ 503 w 1385"/>
                <a:gd name="T71" fmla="*/ 109 h 137"/>
                <a:gd name="T72" fmla="*/ 511 w 1385"/>
                <a:gd name="T73" fmla="*/ 0 h 137"/>
                <a:gd name="T74" fmla="*/ 436 w 1385"/>
                <a:gd name="T75" fmla="*/ 86 h 137"/>
                <a:gd name="T76" fmla="*/ 461 w 1385"/>
                <a:gd name="T77" fmla="*/ 64 h 137"/>
                <a:gd name="T78" fmla="*/ 486 w 1385"/>
                <a:gd name="T79" fmla="*/ 44 h 137"/>
                <a:gd name="T80" fmla="*/ 472 w 1385"/>
                <a:gd name="T81" fmla="*/ 88 h 137"/>
                <a:gd name="T82" fmla="*/ 397 w 1385"/>
                <a:gd name="T83" fmla="*/ 44 h 137"/>
                <a:gd name="T84" fmla="*/ 381 w 1385"/>
                <a:gd name="T85" fmla="*/ 109 h 137"/>
                <a:gd name="T86" fmla="*/ 420 w 1385"/>
                <a:gd name="T87" fmla="*/ 47 h 137"/>
                <a:gd name="T88" fmla="*/ 349 w 1385"/>
                <a:gd name="T89" fmla="*/ 62 h 137"/>
                <a:gd name="T90" fmla="*/ 295 w 1385"/>
                <a:gd name="T91" fmla="*/ 71 h 137"/>
                <a:gd name="T92" fmla="*/ 331 w 1385"/>
                <a:gd name="T93" fmla="*/ 97 h 137"/>
                <a:gd name="T94" fmla="*/ 331 w 1385"/>
                <a:gd name="T95" fmla="*/ 31 h 137"/>
                <a:gd name="T96" fmla="*/ 215 w 1385"/>
                <a:gd name="T97" fmla="*/ 33 h 137"/>
                <a:gd name="T98" fmla="*/ 273 w 1385"/>
                <a:gd name="T99" fmla="*/ 33 h 137"/>
                <a:gd name="T100" fmla="*/ 202 w 1385"/>
                <a:gd name="T101" fmla="*/ 109 h 137"/>
                <a:gd name="T102" fmla="*/ 184 w 1385"/>
                <a:gd name="T103" fmla="*/ 10 h 137"/>
                <a:gd name="T104" fmla="*/ 117 w 1385"/>
                <a:gd name="T105" fmla="*/ 43 h 137"/>
                <a:gd name="T106" fmla="*/ 101 w 1385"/>
                <a:gd name="T107" fmla="*/ 109 h 137"/>
                <a:gd name="T108" fmla="*/ 136 w 1385"/>
                <a:gd name="T109" fmla="*/ 45 h 137"/>
                <a:gd name="T110" fmla="*/ 166 w 1385"/>
                <a:gd name="T111" fmla="*/ 59 h 137"/>
                <a:gd name="T112" fmla="*/ 0 w 1385"/>
                <a:gd name="T113" fmla="*/ 10 h 137"/>
                <a:gd name="T114" fmla="*/ 79 w 1385"/>
                <a:gd name="T115" fmla="*/ 10 h 137"/>
                <a:gd name="T116" fmla="*/ 16 w 1385"/>
                <a:gd name="T117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85" h="137">
                  <a:moveTo>
                    <a:pt x="1351" y="44"/>
                  </a:moveTo>
                  <a:cubicBezTo>
                    <a:pt x="1362" y="44"/>
                    <a:pt x="1369" y="51"/>
                    <a:pt x="1370" y="62"/>
                  </a:cubicBezTo>
                  <a:cubicBezTo>
                    <a:pt x="1331" y="62"/>
                    <a:pt x="1331" y="62"/>
                    <a:pt x="1331" y="62"/>
                  </a:cubicBezTo>
                  <a:cubicBezTo>
                    <a:pt x="1333" y="51"/>
                    <a:pt x="1341" y="44"/>
                    <a:pt x="1351" y="44"/>
                  </a:cubicBezTo>
                  <a:moveTo>
                    <a:pt x="1352" y="31"/>
                  </a:moveTo>
                  <a:cubicBezTo>
                    <a:pt x="1330" y="31"/>
                    <a:pt x="1316" y="48"/>
                    <a:pt x="1316" y="71"/>
                  </a:cubicBezTo>
                  <a:cubicBezTo>
                    <a:pt x="1316" y="95"/>
                    <a:pt x="1331" y="111"/>
                    <a:pt x="1352" y="111"/>
                  </a:cubicBezTo>
                  <a:cubicBezTo>
                    <a:pt x="1367" y="111"/>
                    <a:pt x="1379" y="101"/>
                    <a:pt x="1383" y="90"/>
                  </a:cubicBezTo>
                  <a:cubicBezTo>
                    <a:pt x="1371" y="84"/>
                    <a:pt x="1371" y="84"/>
                    <a:pt x="1371" y="84"/>
                  </a:cubicBezTo>
                  <a:cubicBezTo>
                    <a:pt x="1368" y="93"/>
                    <a:pt x="1361" y="97"/>
                    <a:pt x="1352" y="97"/>
                  </a:cubicBezTo>
                  <a:cubicBezTo>
                    <a:pt x="1340" y="97"/>
                    <a:pt x="1331" y="89"/>
                    <a:pt x="1331" y="73"/>
                  </a:cubicBezTo>
                  <a:cubicBezTo>
                    <a:pt x="1385" y="73"/>
                    <a:pt x="1385" y="73"/>
                    <a:pt x="1385" y="73"/>
                  </a:cubicBezTo>
                  <a:cubicBezTo>
                    <a:pt x="1385" y="69"/>
                    <a:pt x="1385" y="69"/>
                    <a:pt x="1385" y="69"/>
                  </a:cubicBezTo>
                  <a:cubicBezTo>
                    <a:pt x="1385" y="48"/>
                    <a:pt x="1373" y="31"/>
                    <a:pt x="1352" y="31"/>
                  </a:cubicBezTo>
                  <a:moveTo>
                    <a:pt x="1270" y="44"/>
                  </a:moveTo>
                  <a:cubicBezTo>
                    <a:pt x="1281" y="44"/>
                    <a:pt x="1288" y="51"/>
                    <a:pt x="1289" y="62"/>
                  </a:cubicBezTo>
                  <a:cubicBezTo>
                    <a:pt x="1251" y="62"/>
                    <a:pt x="1251" y="62"/>
                    <a:pt x="1251" y="62"/>
                  </a:cubicBezTo>
                  <a:cubicBezTo>
                    <a:pt x="1253" y="51"/>
                    <a:pt x="1260" y="44"/>
                    <a:pt x="1270" y="44"/>
                  </a:cubicBezTo>
                  <a:moveTo>
                    <a:pt x="1271" y="31"/>
                  </a:moveTo>
                  <a:cubicBezTo>
                    <a:pt x="1249" y="31"/>
                    <a:pt x="1235" y="48"/>
                    <a:pt x="1235" y="71"/>
                  </a:cubicBezTo>
                  <a:cubicBezTo>
                    <a:pt x="1235" y="95"/>
                    <a:pt x="1250" y="111"/>
                    <a:pt x="1271" y="111"/>
                  </a:cubicBezTo>
                  <a:cubicBezTo>
                    <a:pt x="1287" y="111"/>
                    <a:pt x="1299" y="101"/>
                    <a:pt x="1302" y="90"/>
                  </a:cubicBezTo>
                  <a:cubicBezTo>
                    <a:pt x="1290" y="84"/>
                    <a:pt x="1290" y="84"/>
                    <a:pt x="1290" y="84"/>
                  </a:cubicBezTo>
                  <a:cubicBezTo>
                    <a:pt x="1287" y="93"/>
                    <a:pt x="1280" y="97"/>
                    <a:pt x="1271" y="97"/>
                  </a:cubicBezTo>
                  <a:cubicBezTo>
                    <a:pt x="1260" y="97"/>
                    <a:pt x="1251" y="89"/>
                    <a:pt x="1250" y="73"/>
                  </a:cubicBezTo>
                  <a:cubicBezTo>
                    <a:pt x="1304" y="73"/>
                    <a:pt x="1304" y="73"/>
                    <a:pt x="1304" y="73"/>
                  </a:cubicBezTo>
                  <a:cubicBezTo>
                    <a:pt x="1304" y="69"/>
                    <a:pt x="1304" y="69"/>
                    <a:pt x="1304" y="69"/>
                  </a:cubicBezTo>
                  <a:cubicBezTo>
                    <a:pt x="1305" y="48"/>
                    <a:pt x="1293" y="31"/>
                    <a:pt x="1271" y="31"/>
                  </a:cubicBezTo>
                  <a:moveTo>
                    <a:pt x="1182" y="97"/>
                  </a:moveTo>
                  <a:cubicBezTo>
                    <a:pt x="1169" y="97"/>
                    <a:pt x="1161" y="88"/>
                    <a:pt x="1161" y="71"/>
                  </a:cubicBezTo>
                  <a:cubicBezTo>
                    <a:pt x="1161" y="54"/>
                    <a:pt x="1169" y="44"/>
                    <a:pt x="1181" y="44"/>
                  </a:cubicBezTo>
                  <a:cubicBezTo>
                    <a:pt x="1194" y="44"/>
                    <a:pt x="1202" y="52"/>
                    <a:pt x="1204" y="67"/>
                  </a:cubicBezTo>
                  <a:cubicBezTo>
                    <a:pt x="1204" y="75"/>
                    <a:pt x="1204" y="75"/>
                    <a:pt x="1204" y="75"/>
                  </a:cubicBezTo>
                  <a:cubicBezTo>
                    <a:pt x="1202" y="90"/>
                    <a:pt x="1194" y="97"/>
                    <a:pt x="1182" y="97"/>
                  </a:cubicBezTo>
                  <a:moveTo>
                    <a:pt x="1204" y="4"/>
                  </a:moveTo>
                  <a:cubicBezTo>
                    <a:pt x="1204" y="42"/>
                    <a:pt x="1204" y="42"/>
                    <a:pt x="1204" y="42"/>
                  </a:cubicBezTo>
                  <a:cubicBezTo>
                    <a:pt x="1202" y="42"/>
                    <a:pt x="1202" y="42"/>
                    <a:pt x="1202" y="42"/>
                  </a:cubicBezTo>
                  <a:cubicBezTo>
                    <a:pt x="1198" y="36"/>
                    <a:pt x="1191" y="31"/>
                    <a:pt x="1179" y="31"/>
                  </a:cubicBezTo>
                  <a:cubicBezTo>
                    <a:pt x="1161" y="31"/>
                    <a:pt x="1145" y="46"/>
                    <a:pt x="1145" y="71"/>
                  </a:cubicBezTo>
                  <a:cubicBezTo>
                    <a:pt x="1145" y="95"/>
                    <a:pt x="1161" y="111"/>
                    <a:pt x="1179" y="111"/>
                  </a:cubicBezTo>
                  <a:cubicBezTo>
                    <a:pt x="1191" y="111"/>
                    <a:pt x="1199" y="106"/>
                    <a:pt x="1203" y="99"/>
                  </a:cubicBezTo>
                  <a:cubicBezTo>
                    <a:pt x="1204" y="99"/>
                    <a:pt x="1204" y="99"/>
                    <a:pt x="1204" y="99"/>
                  </a:cubicBezTo>
                  <a:cubicBezTo>
                    <a:pt x="1204" y="109"/>
                    <a:pt x="1204" y="109"/>
                    <a:pt x="1204" y="109"/>
                  </a:cubicBezTo>
                  <a:cubicBezTo>
                    <a:pt x="1219" y="109"/>
                    <a:pt x="1219" y="109"/>
                    <a:pt x="1219" y="109"/>
                  </a:cubicBezTo>
                  <a:cubicBezTo>
                    <a:pt x="1219" y="2"/>
                    <a:pt x="1219" y="2"/>
                    <a:pt x="1219" y="2"/>
                  </a:cubicBezTo>
                  <a:lnTo>
                    <a:pt x="1204" y="4"/>
                  </a:lnTo>
                  <a:close/>
                  <a:moveTo>
                    <a:pt x="1102" y="31"/>
                  </a:moveTo>
                  <a:cubicBezTo>
                    <a:pt x="1092" y="31"/>
                    <a:pt x="1084" y="36"/>
                    <a:pt x="1080" y="43"/>
                  </a:cubicBezTo>
                  <a:cubicBezTo>
                    <a:pt x="1078" y="43"/>
                    <a:pt x="1078" y="43"/>
                    <a:pt x="1078" y="43"/>
                  </a:cubicBezTo>
                  <a:cubicBezTo>
                    <a:pt x="1078" y="33"/>
                    <a:pt x="1078" y="33"/>
                    <a:pt x="1078" y="33"/>
                  </a:cubicBezTo>
                  <a:cubicBezTo>
                    <a:pt x="1064" y="33"/>
                    <a:pt x="1064" y="33"/>
                    <a:pt x="1064" y="33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79" y="109"/>
                    <a:pt x="1079" y="109"/>
                    <a:pt x="1079" y="109"/>
                  </a:cubicBezTo>
                  <a:cubicBezTo>
                    <a:pt x="1079" y="69"/>
                    <a:pt x="1079" y="69"/>
                    <a:pt x="1079" y="69"/>
                  </a:cubicBezTo>
                  <a:cubicBezTo>
                    <a:pt x="1079" y="60"/>
                    <a:pt x="1081" y="55"/>
                    <a:pt x="1084" y="52"/>
                  </a:cubicBezTo>
                  <a:cubicBezTo>
                    <a:pt x="1088" y="47"/>
                    <a:pt x="1093" y="45"/>
                    <a:pt x="1099" y="45"/>
                  </a:cubicBezTo>
                  <a:cubicBezTo>
                    <a:pt x="1109" y="45"/>
                    <a:pt x="1114" y="50"/>
                    <a:pt x="1114" y="64"/>
                  </a:cubicBezTo>
                  <a:cubicBezTo>
                    <a:pt x="1114" y="109"/>
                    <a:pt x="1114" y="109"/>
                    <a:pt x="1114" y="109"/>
                  </a:cubicBezTo>
                  <a:cubicBezTo>
                    <a:pt x="1129" y="109"/>
                    <a:pt x="1129" y="109"/>
                    <a:pt x="1129" y="109"/>
                  </a:cubicBezTo>
                  <a:cubicBezTo>
                    <a:pt x="1129" y="59"/>
                    <a:pt x="1129" y="59"/>
                    <a:pt x="1129" y="59"/>
                  </a:cubicBezTo>
                  <a:cubicBezTo>
                    <a:pt x="1129" y="38"/>
                    <a:pt x="1117" y="31"/>
                    <a:pt x="1102" y="31"/>
                  </a:cubicBezTo>
                  <a:moveTo>
                    <a:pt x="1028" y="33"/>
                  </a:moveTo>
                  <a:cubicBezTo>
                    <a:pt x="1028" y="73"/>
                    <a:pt x="1028" y="73"/>
                    <a:pt x="1028" y="73"/>
                  </a:cubicBezTo>
                  <a:cubicBezTo>
                    <a:pt x="1028" y="82"/>
                    <a:pt x="1026" y="87"/>
                    <a:pt x="1023" y="91"/>
                  </a:cubicBezTo>
                  <a:cubicBezTo>
                    <a:pt x="1019" y="95"/>
                    <a:pt x="1014" y="98"/>
                    <a:pt x="1008" y="98"/>
                  </a:cubicBezTo>
                  <a:cubicBezTo>
                    <a:pt x="998" y="98"/>
                    <a:pt x="992" y="92"/>
                    <a:pt x="992" y="79"/>
                  </a:cubicBezTo>
                  <a:cubicBezTo>
                    <a:pt x="992" y="33"/>
                    <a:pt x="992" y="33"/>
                    <a:pt x="992" y="33"/>
                  </a:cubicBezTo>
                  <a:cubicBezTo>
                    <a:pt x="977" y="33"/>
                    <a:pt x="977" y="33"/>
                    <a:pt x="977" y="33"/>
                  </a:cubicBezTo>
                  <a:cubicBezTo>
                    <a:pt x="977" y="84"/>
                    <a:pt x="977" y="84"/>
                    <a:pt x="977" y="84"/>
                  </a:cubicBezTo>
                  <a:cubicBezTo>
                    <a:pt x="977" y="104"/>
                    <a:pt x="990" y="111"/>
                    <a:pt x="1004" y="111"/>
                  </a:cubicBezTo>
                  <a:cubicBezTo>
                    <a:pt x="1014" y="111"/>
                    <a:pt x="1023" y="106"/>
                    <a:pt x="1027" y="99"/>
                  </a:cubicBezTo>
                  <a:cubicBezTo>
                    <a:pt x="1028" y="99"/>
                    <a:pt x="1028" y="99"/>
                    <a:pt x="1028" y="99"/>
                  </a:cubicBezTo>
                  <a:cubicBezTo>
                    <a:pt x="1029" y="109"/>
                    <a:pt x="1029" y="109"/>
                    <a:pt x="1029" y="109"/>
                  </a:cubicBezTo>
                  <a:cubicBezTo>
                    <a:pt x="1043" y="109"/>
                    <a:pt x="1043" y="109"/>
                    <a:pt x="1043" y="109"/>
                  </a:cubicBezTo>
                  <a:cubicBezTo>
                    <a:pt x="1043" y="33"/>
                    <a:pt x="1043" y="33"/>
                    <a:pt x="1043" y="33"/>
                  </a:cubicBezTo>
                  <a:lnTo>
                    <a:pt x="1028" y="33"/>
                  </a:lnTo>
                  <a:close/>
                  <a:moveTo>
                    <a:pt x="892" y="24"/>
                  </a:moveTo>
                  <a:cubicBezTo>
                    <a:pt x="906" y="24"/>
                    <a:pt x="906" y="24"/>
                    <a:pt x="906" y="24"/>
                  </a:cubicBezTo>
                  <a:cubicBezTo>
                    <a:pt x="934" y="24"/>
                    <a:pt x="944" y="36"/>
                    <a:pt x="944" y="59"/>
                  </a:cubicBezTo>
                  <a:cubicBezTo>
                    <a:pt x="944" y="83"/>
                    <a:pt x="934" y="95"/>
                    <a:pt x="906" y="95"/>
                  </a:cubicBezTo>
                  <a:cubicBezTo>
                    <a:pt x="892" y="95"/>
                    <a:pt x="892" y="95"/>
                    <a:pt x="892" y="95"/>
                  </a:cubicBezTo>
                  <a:lnTo>
                    <a:pt x="892" y="24"/>
                  </a:lnTo>
                  <a:close/>
                  <a:moveTo>
                    <a:pt x="907" y="10"/>
                  </a:moveTo>
                  <a:cubicBezTo>
                    <a:pt x="876" y="10"/>
                    <a:pt x="876" y="10"/>
                    <a:pt x="876" y="10"/>
                  </a:cubicBezTo>
                  <a:cubicBezTo>
                    <a:pt x="876" y="109"/>
                    <a:pt x="876" y="109"/>
                    <a:pt x="876" y="109"/>
                  </a:cubicBezTo>
                  <a:cubicBezTo>
                    <a:pt x="907" y="109"/>
                    <a:pt x="907" y="109"/>
                    <a:pt x="907" y="109"/>
                  </a:cubicBezTo>
                  <a:cubicBezTo>
                    <a:pt x="944" y="109"/>
                    <a:pt x="960" y="90"/>
                    <a:pt x="960" y="59"/>
                  </a:cubicBezTo>
                  <a:cubicBezTo>
                    <a:pt x="960" y="29"/>
                    <a:pt x="944" y="10"/>
                    <a:pt x="907" y="10"/>
                  </a:cubicBezTo>
                  <a:moveTo>
                    <a:pt x="821" y="15"/>
                  </a:moveTo>
                  <a:cubicBezTo>
                    <a:pt x="825" y="15"/>
                    <a:pt x="828" y="16"/>
                    <a:pt x="831" y="17"/>
                  </a:cubicBezTo>
                  <a:cubicBezTo>
                    <a:pt x="831" y="3"/>
                    <a:pt x="831" y="3"/>
                    <a:pt x="831" y="3"/>
                  </a:cubicBezTo>
                  <a:cubicBezTo>
                    <a:pt x="828" y="2"/>
                    <a:pt x="825" y="1"/>
                    <a:pt x="820" y="1"/>
                  </a:cubicBezTo>
                  <a:cubicBezTo>
                    <a:pt x="807" y="1"/>
                    <a:pt x="792" y="7"/>
                    <a:pt x="792" y="30"/>
                  </a:cubicBezTo>
                  <a:cubicBezTo>
                    <a:pt x="792" y="33"/>
                    <a:pt x="792" y="33"/>
                    <a:pt x="792" y="33"/>
                  </a:cubicBezTo>
                  <a:cubicBezTo>
                    <a:pt x="780" y="33"/>
                    <a:pt x="780" y="33"/>
                    <a:pt x="780" y="33"/>
                  </a:cubicBezTo>
                  <a:cubicBezTo>
                    <a:pt x="780" y="46"/>
                    <a:pt x="780" y="46"/>
                    <a:pt x="780" y="46"/>
                  </a:cubicBezTo>
                  <a:cubicBezTo>
                    <a:pt x="792" y="46"/>
                    <a:pt x="792" y="46"/>
                    <a:pt x="792" y="46"/>
                  </a:cubicBezTo>
                  <a:cubicBezTo>
                    <a:pt x="792" y="109"/>
                    <a:pt x="792" y="109"/>
                    <a:pt x="792" y="109"/>
                  </a:cubicBezTo>
                  <a:cubicBezTo>
                    <a:pt x="807" y="109"/>
                    <a:pt x="807" y="109"/>
                    <a:pt x="807" y="109"/>
                  </a:cubicBezTo>
                  <a:cubicBezTo>
                    <a:pt x="807" y="46"/>
                    <a:pt x="807" y="46"/>
                    <a:pt x="807" y="46"/>
                  </a:cubicBezTo>
                  <a:cubicBezTo>
                    <a:pt x="828" y="46"/>
                    <a:pt x="828" y="46"/>
                    <a:pt x="828" y="46"/>
                  </a:cubicBezTo>
                  <a:cubicBezTo>
                    <a:pt x="828" y="33"/>
                    <a:pt x="828" y="33"/>
                    <a:pt x="828" y="33"/>
                  </a:cubicBezTo>
                  <a:cubicBezTo>
                    <a:pt x="807" y="33"/>
                    <a:pt x="807" y="33"/>
                    <a:pt x="807" y="33"/>
                  </a:cubicBezTo>
                  <a:cubicBezTo>
                    <a:pt x="807" y="31"/>
                    <a:pt x="807" y="31"/>
                    <a:pt x="807" y="31"/>
                  </a:cubicBezTo>
                  <a:cubicBezTo>
                    <a:pt x="807" y="20"/>
                    <a:pt x="812" y="15"/>
                    <a:pt x="821" y="15"/>
                  </a:cubicBezTo>
                  <a:moveTo>
                    <a:pt x="756" y="71"/>
                  </a:moveTo>
                  <a:cubicBezTo>
                    <a:pt x="756" y="88"/>
                    <a:pt x="748" y="97"/>
                    <a:pt x="734" y="97"/>
                  </a:cubicBezTo>
                  <a:cubicBezTo>
                    <a:pt x="721" y="97"/>
                    <a:pt x="713" y="88"/>
                    <a:pt x="713" y="71"/>
                  </a:cubicBezTo>
                  <a:cubicBezTo>
                    <a:pt x="713" y="54"/>
                    <a:pt x="721" y="44"/>
                    <a:pt x="734" y="44"/>
                  </a:cubicBezTo>
                  <a:cubicBezTo>
                    <a:pt x="748" y="44"/>
                    <a:pt x="756" y="54"/>
                    <a:pt x="756" y="71"/>
                  </a:cubicBezTo>
                  <a:moveTo>
                    <a:pt x="771" y="71"/>
                  </a:moveTo>
                  <a:cubicBezTo>
                    <a:pt x="771" y="47"/>
                    <a:pt x="756" y="31"/>
                    <a:pt x="734" y="31"/>
                  </a:cubicBezTo>
                  <a:cubicBezTo>
                    <a:pt x="712" y="31"/>
                    <a:pt x="697" y="47"/>
                    <a:pt x="697" y="71"/>
                  </a:cubicBezTo>
                  <a:cubicBezTo>
                    <a:pt x="697" y="95"/>
                    <a:pt x="712" y="111"/>
                    <a:pt x="734" y="111"/>
                  </a:cubicBezTo>
                  <a:cubicBezTo>
                    <a:pt x="756" y="111"/>
                    <a:pt x="771" y="95"/>
                    <a:pt x="771" y="71"/>
                  </a:cubicBezTo>
                  <a:moveTo>
                    <a:pt x="656" y="33"/>
                  </a:moveTo>
                  <a:cubicBezTo>
                    <a:pt x="640" y="33"/>
                    <a:pt x="640" y="33"/>
                    <a:pt x="640" y="33"/>
                  </a:cubicBezTo>
                  <a:cubicBezTo>
                    <a:pt x="619" y="93"/>
                    <a:pt x="619" y="93"/>
                    <a:pt x="619" y="9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82" y="33"/>
                    <a:pt x="582" y="33"/>
                    <a:pt x="582" y="33"/>
                  </a:cubicBezTo>
                  <a:cubicBezTo>
                    <a:pt x="611" y="110"/>
                    <a:pt x="611" y="110"/>
                    <a:pt x="611" y="110"/>
                  </a:cubicBezTo>
                  <a:cubicBezTo>
                    <a:pt x="601" y="137"/>
                    <a:pt x="601" y="137"/>
                    <a:pt x="601" y="137"/>
                  </a:cubicBezTo>
                  <a:cubicBezTo>
                    <a:pt x="616" y="137"/>
                    <a:pt x="616" y="137"/>
                    <a:pt x="616" y="137"/>
                  </a:cubicBezTo>
                  <a:lnTo>
                    <a:pt x="656" y="33"/>
                  </a:lnTo>
                  <a:close/>
                  <a:moveTo>
                    <a:pt x="556" y="81"/>
                  </a:moveTo>
                  <a:cubicBezTo>
                    <a:pt x="556" y="46"/>
                    <a:pt x="556" y="46"/>
                    <a:pt x="556" y="46"/>
                  </a:cubicBezTo>
                  <a:cubicBezTo>
                    <a:pt x="575" y="46"/>
                    <a:pt x="575" y="46"/>
                    <a:pt x="575" y="46"/>
                  </a:cubicBezTo>
                  <a:cubicBezTo>
                    <a:pt x="575" y="33"/>
                    <a:pt x="575" y="33"/>
                    <a:pt x="575" y="33"/>
                  </a:cubicBezTo>
                  <a:cubicBezTo>
                    <a:pt x="556" y="33"/>
                    <a:pt x="556" y="33"/>
                    <a:pt x="556" y="33"/>
                  </a:cubicBezTo>
                  <a:cubicBezTo>
                    <a:pt x="556" y="13"/>
                    <a:pt x="556" y="13"/>
                    <a:pt x="556" y="13"/>
                  </a:cubicBezTo>
                  <a:cubicBezTo>
                    <a:pt x="541" y="14"/>
                    <a:pt x="541" y="14"/>
                    <a:pt x="541" y="14"/>
                  </a:cubicBezTo>
                  <a:cubicBezTo>
                    <a:pt x="541" y="33"/>
                    <a:pt x="541" y="33"/>
                    <a:pt x="541" y="33"/>
                  </a:cubicBezTo>
                  <a:cubicBezTo>
                    <a:pt x="531" y="33"/>
                    <a:pt x="531" y="33"/>
                    <a:pt x="531" y="33"/>
                  </a:cubicBezTo>
                  <a:cubicBezTo>
                    <a:pt x="531" y="46"/>
                    <a:pt x="531" y="46"/>
                    <a:pt x="531" y="46"/>
                  </a:cubicBezTo>
                  <a:cubicBezTo>
                    <a:pt x="541" y="46"/>
                    <a:pt x="541" y="46"/>
                    <a:pt x="541" y="46"/>
                  </a:cubicBezTo>
                  <a:cubicBezTo>
                    <a:pt x="541" y="82"/>
                    <a:pt x="541" y="82"/>
                    <a:pt x="541" y="82"/>
                  </a:cubicBezTo>
                  <a:cubicBezTo>
                    <a:pt x="541" y="104"/>
                    <a:pt x="555" y="110"/>
                    <a:pt x="568" y="110"/>
                  </a:cubicBezTo>
                  <a:cubicBezTo>
                    <a:pt x="573" y="110"/>
                    <a:pt x="576" y="110"/>
                    <a:pt x="579" y="109"/>
                  </a:cubicBezTo>
                  <a:cubicBezTo>
                    <a:pt x="579" y="95"/>
                    <a:pt x="579" y="95"/>
                    <a:pt x="579" y="95"/>
                  </a:cubicBezTo>
                  <a:cubicBezTo>
                    <a:pt x="576" y="96"/>
                    <a:pt x="573" y="96"/>
                    <a:pt x="569" y="96"/>
                  </a:cubicBezTo>
                  <a:cubicBezTo>
                    <a:pt x="561" y="96"/>
                    <a:pt x="556" y="92"/>
                    <a:pt x="556" y="81"/>
                  </a:cubicBezTo>
                  <a:moveTo>
                    <a:pt x="518" y="33"/>
                  </a:moveTo>
                  <a:cubicBezTo>
                    <a:pt x="503" y="33"/>
                    <a:pt x="503" y="33"/>
                    <a:pt x="503" y="33"/>
                  </a:cubicBezTo>
                  <a:cubicBezTo>
                    <a:pt x="503" y="109"/>
                    <a:pt x="503" y="109"/>
                    <a:pt x="503" y="109"/>
                  </a:cubicBezTo>
                  <a:cubicBezTo>
                    <a:pt x="518" y="109"/>
                    <a:pt x="518" y="109"/>
                    <a:pt x="518" y="109"/>
                  </a:cubicBezTo>
                  <a:lnTo>
                    <a:pt x="518" y="33"/>
                  </a:lnTo>
                  <a:close/>
                  <a:moveTo>
                    <a:pt x="520" y="10"/>
                  </a:moveTo>
                  <a:cubicBezTo>
                    <a:pt x="520" y="5"/>
                    <a:pt x="516" y="0"/>
                    <a:pt x="511" y="0"/>
                  </a:cubicBezTo>
                  <a:cubicBezTo>
                    <a:pt x="505" y="0"/>
                    <a:pt x="501" y="5"/>
                    <a:pt x="501" y="10"/>
                  </a:cubicBezTo>
                  <a:cubicBezTo>
                    <a:pt x="501" y="16"/>
                    <a:pt x="505" y="20"/>
                    <a:pt x="511" y="20"/>
                  </a:cubicBezTo>
                  <a:cubicBezTo>
                    <a:pt x="516" y="20"/>
                    <a:pt x="520" y="16"/>
                    <a:pt x="520" y="10"/>
                  </a:cubicBezTo>
                  <a:moveTo>
                    <a:pt x="436" y="86"/>
                  </a:moveTo>
                  <a:cubicBezTo>
                    <a:pt x="427" y="95"/>
                    <a:pt x="427" y="95"/>
                    <a:pt x="427" y="95"/>
                  </a:cubicBezTo>
                  <a:cubicBezTo>
                    <a:pt x="432" y="103"/>
                    <a:pt x="442" y="111"/>
                    <a:pt x="457" y="111"/>
                  </a:cubicBezTo>
                  <a:cubicBezTo>
                    <a:pt x="474" y="111"/>
                    <a:pt x="487" y="101"/>
                    <a:pt x="487" y="87"/>
                  </a:cubicBezTo>
                  <a:cubicBezTo>
                    <a:pt x="487" y="72"/>
                    <a:pt x="475" y="67"/>
                    <a:pt x="461" y="64"/>
                  </a:cubicBezTo>
                  <a:cubicBezTo>
                    <a:pt x="452" y="61"/>
                    <a:pt x="445" y="59"/>
                    <a:pt x="445" y="52"/>
                  </a:cubicBezTo>
                  <a:cubicBezTo>
                    <a:pt x="445" y="47"/>
                    <a:pt x="449" y="44"/>
                    <a:pt x="457" y="44"/>
                  </a:cubicBezTo>
                  <a:cubicBezTo>
                    <a:pt x="465" y="44"/>
                    <a:pt x="473" y="49"/>
                    <a:pt x="477" y="54"/>
                  </a:cubicBezTo>
                  <a:cubicBezTo>
                    <a:pt x="486" y="44"/>
                    <a:pt x="486" y="44"/>
                    <a:pt x="486" y="44"/>
                  </a:cubicBezTo>
                  <a:cubicBezTo>
                    <a:pt x="479" y="36"/>
                    <a:pt x="469" y="31"/>
                    <a:pt x="457" y="31"/>
                  </a:cubicBezTo>
                  <a:cubicBezTo>
                    <a:pt x="441" y="31"/>
                    <a:pt x="430" y="40"/>
                    <a:pt x="430" y="53"/>
                  </a:cubicBezTo>
                  <a:cubicBezTo>
                    <a:pt x="430" y="67"/>
                    <a:pt x="441" y="73"/>
                    <a:pt x="455" y="76"/>
                  </a:cubicBezTo>
                  <a:cubicBezTo>
                    <a:pt x="466" y="79"/>
                    <a:pt x="472" y="82"/>
                    <a:pt x="472" y="88"/>
                  </a:cubicBezTo>
                  <a:cubicBezTo>
                    <a:pt x="472" y="94"/>
                    <a:pt x="466" y="98"/>
                    <a:pt x="458" y="98"/>
                  </a:cubicBezTo>
                  <a:cubicBezTo>
                    <a:pt x="447" y="98"/>
                    <a:pt x="439" y="92"/>
                    <a:pt x="436" y="86"/>
                  </a:cubicBezTo>
                  <a:moveTo>
                    <a:pt x="417" y="31"/>
                  </a:moveTo>
                  <a:cubicBezTo>
                    <a:pt x="408" y="31"/>
                    <a:pt x="400" y="36"/>
                    <a:pt x="397" y="44"/>
                  </a:cubicBezTo>
                  <a:cubicBezTo>
                    <a:pt x="395" y="44"/>
                    <a:pt x="395" y="44"/>
                    <a:pt x="395" y="44"/>
                  </a:cubicBezTo>
                  <a:cubicBezTo>
                    <a:pt x="395" y="33"/>
                    <a:pt x="395" y="33"/>
                    <a:pt x="395" y="33"/>
                  </a:cubicBezTo>
                  <a:cubicBezTo>
                    <a:pt x="381" y="33"/>
                    <a:pt x="381" y="33"/>
                    <a:pt x="381" y="33"/>
                  </a:cubicBezTo>
                  <a:cubicBezTo>
                    <a:pt x="381" y="109"/>
                    <a:pt x="381" y="109"/>
                    <a:pt x="381" y="109"/>
                  </a:cubicBezTo>
                  <a:cubicBezTo>
                    <a:pt x="396" y="109"/>
                    <a:pt x="396" y="109"/>
                    <a:pt x="396" y="109"/>
                  </a:cubicBezTo>
                  <a:cubicBezTo>
                    <a:pt x="396" y="66"/>
                    <a:pt x="396" y="66"/>
                    <a:pt x="396" y="66"/>
                  </a:cubicBezTo>
                  <a:cubicBezTo>
                    <a:pt x="396" y="53"/>
                    <a:pt x="404" y="46"/>
                    <a:pt x="415" y="46"/>
                  </a:cubicBezTo>
                  <a:cubicBezTo>
                    <a:pt x="417" y="46"/>
                    <a:pt x="419" y="46"/>
                    <a:pt x="420" y="47"/>
                  </a:cubicBezTo>
                  <a:cubicBezTo>
                    <a:pt x="421" y="32"/>
                    <a:pt x="421" y="32"/>
                    <a:pt x="421" y="32"/>
                  </a:cubicBezTo>
                  <a:cubicBezTo>
                    <a:pt x="420" y="31"/>
                    <a:pt x="419" y="31"/>
                    <a:pt x="417" y="31"/>
                  </a:cubicBezTo>
                  <a:moveTo>
                    <a:pt x="331" y="44"/>
                  </a:moveTo>
                  <a:cubicBezTo>
                    <a:pt x="341" y="44"/>
                    <a:pt x="348" y="51"/>
                    <a:pt x="349" y="62"/>
                  </a:cubicBezTo>
                  <a:cubicBezTo>
                    <a:pt x="311" y="62"/>
                    <a:pt x="311" y="62"/>
                    <a:pt x="311" y="62"/>
                  </a:cubicBezTo>
                  <a:cubicBezTo>
                    <a:pt x="313" y="51"/>
                    <a:pt x="321" y="44"/>
                    <a:pt x="331" y="44"/>
                  </a:cubicBezTo>
                  <a:moveTo>
                    <a:pt x="331" y="31"/>
                  </a:moveTo>
                  <a:cubicBezTo>
                    <a:pt x="309" y="31"/>
                    <a:pt x="295" y="48"/>
                    <a:pt x="295" y="71"/>
                  </a:cubicBezTo>
                  <a:cubicBezTo>
                    <a:pt x="295" y="95"/>
                    <a:pt x="310" y="111"/>
                    <a:pt x="331" y="111"/>
                  </a:cubicBezTo>
                  <a:cubicBezTo>
                    <a:pt x="347" y="111"/>
                    <a:pt x="359" y="101"/>
                    <a:pt x="363" y="90"/>
                  </a:cubicBezTo>
                  <a:cubicBezTo>
                    <a:pt x="351" y="84"/>
                    <a:pt x="351" y="84"/>
                    <a:pt x="351" y="84"/>
                  </a:cubicBezTo>
                  <a:cubicBezTo>
                    <a:pt x="347" y="93"/>
                    <a:pt x="340" y="97"/>
                    <a:pt x="331" y="97"/>
                  </a:cubicBezTo>
                  <a:cubicBezTo>
                    <a:pt x="320" y="97"/>
                    <a:pt x="311" y="89"/>
                    <a:pt x="310" y="7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69"/>
                    <a:pt x="364" y="69"/>
                    <a:pt x="364" y="69"/>
                  </a:cubicBezTo>
                  <a:cubicBezTo>
                    <a:pt x="365" y="48"/>
                    <a:pt x="353" y="31"/>
                    <a:pt x="331" y="31"/>
                  </a:cubicBezTo>
                  <a:moveTo>
                    <a:pt x="273" y="33"/>
                  </a:moveTo>
                  <a:cubicBezTo>
                    <a:pt x="253" y="93"/>
                    <a:pt x="253" y="93"/>
                    <a:pt x="253" y="93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15" y="33"/>
                    <a:pt x="215" y="33"/>
                    <a:pt x="215" y="33"/>
                  </a:cubicBezTo>
                  <a:cubicBezTo>
                    <a:pt x="244" y="109"/>
                    <a:pt x="244" y="109"/>
                    <a:pt x="244" y="109"/>
                  </a:cubicBezTo>
                  <a:cubicBezTo>
                    <a:pt x="260" y="109"/>
                    <a:pt x="260" y="109"/>
                    <a:pt x="260" y="109"/>
                  </a:cubicBezTo>
                  <a:cubicBezTo>
                    <a:pt x="289" y="33"/>
                    <a:pt x="289" y="33"/>
                    <a:pt x="289" y="33"/>
                  </a:cubicBezTo>
                  <a:lnTo>
                    <a:pt x="273" y="33"/>
                  </a:lnTo>
                  <a:close/>
                  <a:moveTo>
                    <a:pt x="202" y="33"/>
                  </a:moveTo>
                  <a:cubicBezTo>
                    <a:pt x="187" y="33"/>
                    <a:pt x="187" y="33"/>
                    <a:pt x="187" y="33"/>
                  </a:cubicBezTo>
                  <a:cubicBezTo>
                    <a:pt x="187" y="109"/>
                    <a:pt x="187" y="109"/>
                    <a:pt x="187" y="109"/>
                  </a:cubicBezTo>
                  <a:cubicBezTo>
                    <a:pt x="202" y="109"/>
                    <a:pt x="202" y="109"/>
                    <a:pt x="202" y="109"/>
                  </a:cubicBezTo>
                  <a:lnTo>
                    <a:pt x="202" y="33"/>
                  </a:lnTo>
                  <a:close/>
                  <a:moveTo>
                    <a:pt x="204" y="10"/>
                  </a:moveTo>
                  <a:cubicBezTo>
                    <a:pt x="204" y="5"/>
                    <a:pt x="200" y="0"/>
                    <a:pt x="194" y="0"/>
                  </a:cubicBezTo>
                  <a:cubicBezTo>
                    <a:pt x="189" y="0"/>
                    <a:pt x="184" y="5"/>
                    <a:pt x="184" y="10"/>
                  </a:cubicBezTo>
                  <a:cubicBezTo>
                    <a:pt x="184" y="16"/>
                    <a:pt x="189" y="20"/>
                    <a:pt x="194" y="20"/>
                  </a:cubicBezTo>
                  <a:cubicBezTo>
                    <a:pt x="200" y="20"/>
                    <a:pt x="204" y="16"/>
                    <a:pt x="204" y="10"/>
                  </a:cubicBezTo>
                  <a:moveTo>
                    <a:pt x="139" y="31"/>
                  </a:moveTo>
                  <a:cubicBezTo>
                    <a:pt x="129" y="31"/>
                    <a:pt x="121" y="36"/>
                    <a:pt x="117" y="43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5" y="33"/>
                    <a:pt x="115" y="33"/>
                    <a:pt x="115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116" y="109"/>
                    <a:pt x="116" y="109"/>
                    <a:pt x="116" y="109"/>
                  </a:cubicBezTo>
                  <a:cubicBezTo>
                    <a:pt x="116" y="69"/>
                    <a:pt x="116" y="69"/>
                    <a:pt x="116" y="69"/>
                  </a:cubicBezTo>
                  <a:cubicBezTo>
                    <a:pt x="116" y="60"/>
                    <a:pt x="118" y="55"/>
                    <a:pt x="121" y="52"/>
                  </a:cubicBezTo>
                  <a:cubicBezTo>
                    <a:pt x="124" y="47"/>
                    <a:pt x="130" y="45"/>
                    <a:pt x="136" y="45"/>
                  </a:cubicBezTo>
                  <a:cubicBezTo>
                    <a:pt x="146" y="45"/>
                    <a:pt x="151" y="50"/>
                    <a:pt x="151" y="64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66" y="109"/>
                    <a:pt x="166" y="109"/>
                    <a:pt x="166" y="109"/>
                  </a:cubicBezTo>
                  <a:cubicBezTo>
                    <a:pt x="166" y="59"/>
                    <a:pt x="166" y="59"/>
                    <a:pt x="166" y="59"/>
                  </a:cubicBezTo>
                  <a:cubicBezTo>
                    <a:pt x="166" y="38"/>
                    <a:pt x="154" y="31"/>
                    <a:pt x="139" y="31"/>
                  </a:cubicBezTo>
                  <a:moveTo>
                    <a:pt x="16" y="69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96"/>
                    <a:pt x="13" y="112"/>
                    <a:pt x="39" y="112"/>
                  </a:cubicBezTo>
                  <a:cubicBezTo>
                    <a:pt x="66" y="112"/>
                    <a:pt x="79" y="96"/>
                    <a:pt x="79" y="69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88"/>
                    <a:pt x="57" y="98"/>
                    <a:pt x="39" y="98"/>
                  </a:cubicBezTo>
                  <a:cubicBezTo>
                    <a:pt x="22" y="98"/>
                    <a:pt x="16" y="88"/>
                    <a:pt x="16" y="69"/>
                  </a:cubicBezTo>
                </a:path>
              </a:pathLst>
            </a:custGeom>
            <a:solidFill>
              <a:srgbClr val="8EA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933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Education &amp; Socia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25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grpSp>
        <p:nvGrpSpPr>
          <p:cNvPr id="32" name="Group 4"/>
          <p:cNvGrpSpPr>
            <a:grpSpLocks noChangeAspect="1"/>
          </p:cNvGrpSpPr>
          <p:nvPr userDrawn="1"/>
        </p:nvGrpSpPr>
        <p:grpSpPr bwMode="auto">
          <a:xfrm>
            <a:off x="3312000" y="2335988"/>
            <a:ext cx="2353197" cy="737999"/>
            <a:chOff x="4503" y="1697"/>
            <a:chExt cx="2857" cy="896"/>
          </a:xfrm>
        </p:grpSpPr>
        <p:sp>
          <p:nvSpPr>
            <p:cNvPr id="33" name="Freeform 5"/>
            <p:cNvSpPr>
              <a:spLocks noEditPoints="1"/>
            </p:cNvSpPr>
            <p:nvPr userDrawn="1"/>
          </p:nvSpPr>
          <p:spPr bwMode="auto">
            <a:xfrm>
              <a:off x="4513" y="2310"/>
              <a:ext cx="2847" cy="283"/>
            </a:xfrm>
            <a:custGeom>
              <a:avLst/>
              <a:gdLst>
                <a:gd name="T0" fmla="*/ 1351 w 1385"/>
                <a:gd name="T1" fmla="*/ 44 h 137"/>
                <a:gd name="T2" fmla="*/ 1383 w 1385"/>
                <a:gd name="T3" fmla="*/ 90 h 137"/>
                <a:gd name="T4" fmla="*/ 1385 w 1385"/>
                <a:gd name="T5" fmla="*/ 72 h 137"/>
                <a:gd name="T6" fmla="*/ 1289 w 1385"/>
                <a:gd name="T7" fmla="*/ 61 h 137"/>
                <a:gd name="T8" fmla="*/ 1234 w 1385"/>
                <a:gd name="T9" fmla="*/ 70 h 137"/>
                <a:gd name="T10" fmla="*/ 1271 w 1385"/>
                <a:gd name="T11" fmla="*/ 97 h 137"/>
                <a:gd name="T12" fmla="*/ 1271 w 1385"/>
                <a:gd name="T13" fmla="*/ 30 h 137"/>
                <a:gd name="T14" fmla="*/ 1203 w 1385"/>
                <a:gd name="T15" fmla="*/ 66 h 137"/>
                <a:gd name="T16" fmla="*/ 1203 w 1385"/>
                <a:gd name="T17" fmla="*/ 42 h 137"/>
                <a:gd name="T18" fmla="*/ 1179 w 1385"/>
                <a:gd name="T19" fmla="*/ 110 h 137"/>
                <a:gd name="T20" fmla="*/ 1219 w 1385"/>
                <a:gd name="T21" fmla="*/ 108 h 137"/>
                <a:gd name="T22" fmla="*/ 1080 w 1385"/>
                <a:gd name="T23" fmla="*/ 42 h 137"/>
                <a:gd name="T24" fmla="*/ 1063 w 1385"/>
                <a:gd name="T25" fmla="*/ 108 h 137"/>
                <a:gd name="T26" fmla="*/ 1099 w 1385"/>
                <a:gd name="T27" fmla="*/ 44 h 137"/>
                <a:gd name="T28" fmla="*/ 1129 w 1385"/>
                <a:gd name="T29" fmla="*/ 58 h 137"/>
                <a:gd name="T30" fmla="*/ 1023 w 1385"/>
                <a:gd name="T31" fmla="*/ 90 h 137"/>
                <a:gd name="T32" fmla="*/ 977 w 1385"/>
                <a:gd name="T33" fmla="*/ 33 h 137"/>
                <a:gd name="T34" fmla="*/ 1028 w 1385"/>
                <a:gd name="T35" fmla="*/ 99 h 137"/>
                <a:gd name="T36" fmla="*/ 1028 w 1385"/>
                <a:gd name="T37" fmla="*/ 33 h 137"/>
                <a:gd name="T38" fmla="*/ 906 w 1385"/>
                <a:gd name="T39" fmla="*/ 95 h 137"/>
                <a:gd name="T40" fmla="*/ 876 w 1385"/>
                <a:gd name="T41" fmla="*/ 9 h 137"/>
                <a:gd name="T42" fmla="*/ 906 w 1385"/>
                <a:gd name="T43" fmla="*/ 9 h 137"/>
                <a:gd name="T44" fmla="*/ 820 w 1385"/>
                <a:gd name="T45" fmla="*/ 1 h 137"/>
                <a:gd name="T46" fmla="*/ 780 w 1385"/>
                <a:gd name="T47" fmla="*/ 45 h 137"/>
                <a:gd name="T48" fmla="*/ 807 w 1385"/>
                <a:gd name="T49" fmla="*/ 45 h 137"/>
                <a:gd name="T50" fmla="*/ 807 w 1385"/>
                <a:gd name="T51" fmla="*/ 30 h 137"/>
                <a:gd name="T52" fmla="*/ 712 w 1385"/>
                <a:gd name="T53" fmla="*/ 70 h 137"/>
                <a:gd name="T54" fmla="*/ 734 w 1385"/>
                <a:gd name="T55" fmla="*/ 30 h 137"/>
                <a:gd name="T56" fmla="*/ 656 w 1385"/>
                <a:gd name="T57" fmla="*/ 33 h 137"/>
                <a:gd name="T58" fmla="*/ 581 w 1385"/>
                <a:gd name="T59" fmla="*/ 33 h 137"/>
                <a:gd name="T60" fmla="*/ 656 w 1385"/>
                <a:gd name="T61" fmla="*/ 33 h 137"/>
                <a:gd name="T62" fmla="*/ 575 w 1385"/>
                <a:gd name="T63" fmla="*/ 33 h 137"/>
                <a:gd name="T64" fmla="*/ 541 w 1385"/>
                <a:gd name="T65" fmla="*/ 33 h 137"/>
                <a:gd name="T66" fmla="*/ 541 w 1385"/>
                <a:gd name="T67" fmla="*/ 81 h 137"/>
                <a:gd name="T68" fmla="*/ 569 w 1385"/>
                <a:gd name="T69" fmla="*/ 96 h 137"/>
                <a:gd name="T70" fmla="*/ 503 w 1385"/>
                <a:gd name="T71" fmla="*/ 108 h 137"/>
                <a:gd name="T72" fmla="*/ 510 w 1385"/>
                <a:gd name="T73" fmla="*/ 0 h 137"/>
                <a:gd name="T74" fmla="*/ 435 w 1385"/>
                <a:gd name="T75" fmla="*/ 85 h 137"/>
                <a:gd name="T76" fmla="*/ 461 w 1385"/>
                <a:gd name="T77" fmla="*/ 63 h 137"/>
                <a:gd name="T78" fmla="*/ 485 w 1385"/>
                <a:gd name="T79" fmla="*/ 43 h 137"/>
                <a:gd name="T80" fmla="*/ 471 w 1385"/>
                <a:gd name="T81" fmla="*/ 88 h 137"/>
                <a:gd name="T82" fmla="*/ 396 w 1385"/>
                <a:gd name="T83" fmla="*/ 44 h 137"/>
                <a:gd name="T84" fmla="*/ 380 w 1385"/>
                <a:gd name="T85" fmla="*/ 108 h 137"/>
                <a:gd name="T86" fmla="*/ 420 w 1385"/>
                <a:gd name="T87" fmla="*/ 46 h 137"/>
                <a:gd name="T88" fmla="*/ 349 w 1385"/>
                <a:gd name="T89" fmla="*/ 61 h 137"/>
                <a:gd name="T90" fmla="*/ 295 w 1385"/>
                <a:gd name="T91" fmla="*/ 70 h 137"/>
                <a:gd name="T92" fmla="*/ 331 w 1385"/>
                <a:gd name="T93" fmla="*/ 97 h 137"/>
                <a:gd name="T94" fmla="*/ 331 w 1385"/>
                <a:gd name="T95" fmla="*/ 30 h 137"/>
                <a:gd name="T96" fmla="*/ 215 w 1385"/>
                <a:gd name="T97" fmla="*/ 33 h 137"/>
                <a:gd name="T98" fmla="*/ 273 w 1385"/>
                <a:gd name="T99" fmla="*/ 33 h 137"/>
                <a:gd name="T100" fmla="*/ 202 w 1385"/>
                <a:gd name="T101" fmla="*/ 108 h 137"/>
                <a:gd name="T102" fmla="*/ 184 w 1385"/>
                <a:gd name="T103" fmla="*/ 10 h 137"/>
                <a:gd name="T104" fmla="*/ 116 w 1385"/>
                <a:gd name="T105" fmla="*/ 42 h 137"/>
                <a:gd name="T106" fmla="*/ 100 w 1385"/>
                <a:gd name="T107" fmla="*/ 108 h 137"/>
                <a:gd name="T108" fmla="*/ 136 w 1385"/>
                <a:gd name="T109" fmla="*/ 44 h 137"/>
                <a:gd name="T110" fmla="*/ 166 w 1385"/>
                <a:gd name="T111" fmla="*/ 58 h 137"/>
                <a:gd name="T112" fmla="*/ 0 w 1385"/>
                <a:gd name="T113" fmla="*/ 9 h 137"/>
                <a:gd name="T114" fmla="*/ 79 w 1385"/>
                <a:gd name="T115" fmla="*/ 9 h 137"/>
                <a:gd name="T116" fmla="*/ 16 w 1385"/>
                <a:gd name="T117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85" h="137">
                  <a:moveTo>
                    <a:pt x="1351" y="44"/>
                  </a:moveTo>
                  <a:cubicBezTo>
                    <a:pt x="1362" y="44"/>
                    <a:pt x="1368" y="51"/>
                    <a:pt x="1369" y="61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33" y="50"/>
                    <a:pt x="1341" y="44"/>
                    <a:pt x="1351" y="44"/>
                  </a:cubicBezTo>
                  <a:moveTo>
                    <a:pt x="1352" y="30"/>
                  </a:moveTo>
                  <a:cubicBezTo>
                    <a:pt x="1330" y="30"/>
                    <a:pt x="1315" y="47"/>
                    <a:pt x="1315" y="70"/>
                  </a:cubicBezTo>
                  <a:cubicBezTo>
                    <a:pt x="1315" y="95"/>
                    <a:pt x="1331" y="110"/>
                    <a:pt x="1352" y="110"/>
                  </a:cubicBezTo>
                  <a:cubicBezTo>
                    <a:pt x="1367" y="110"/>
                    <a:pt x="1379" y="101"/>
                    <a:pt x="1383" y="90"/>
                  </a:cubicBezTo>
                  <a:cubicBezTo>
                    <a:pt x="1371" y="83"/>
                    <a:pt x="1371" y="83"/>
                    <a:pt x="1371" y="83"/>
                  </a:cubicBezTo>
                  <a:cubicBezTo>
                    <a:pt x="1367" y="93"/>
                    <a:pt x="1360" y="97"/>
                    <a:pt x="1352" y="97"/>
                  </a:cubicBezTo>
                  <a:cubicBezTo>
                    <a:pt x="1340" y="97"/>
                    <a:pt x="1331" y="88"/>
                    <a:pt x="1330" y="72"/>
                  </a:cubicBezTo>
                  <a:cubicBezTo>
                    <a:pt x="1385" y="72"/>
                    <a:pt x="1385" y="72"/>
                    <a:pt x="1385" y="72"/>
                  </a:cubicBezTo>
                  <a:cubicBezTo>
                    <a:pt x="1385" y="68"/>
                    <a:pt x="1385" y="68"/>
                    <a:pt x="1385" y="68"/>
                  </a:cubicBezTo>
                  <a:cubicBezTo>
                    <a:pt x="1385" y="48"/>
                    <a:pt x="1373" y="30"/>
                    <a:pt x="1352" y="30"/>
                  </a:cubicBezTo>
                  <a:moveTo>
                    <a:pt x="1270" y="44"/>
                  </a:moveTo>
                  <a:cubicBezTo>
                    <a:pt x="1281" y="44"/>
                    <a:pt x="1288" y="51"/>
                    <a:pt x="1289" y="61"/>
                  </a:cubicBezTo>
                  <a:cubicBezTo>
                    <a:pt x="1250" y="61"/>
                    <a:pt x="1250" y="61"/>
                    <a:pt x="1250" y="61"/>
                  </a:cubicBezTo>
                  <a:cubicBezTo>
                    <a:pt x="1252" y="50"/>
                    <a:pt x="1260" y="44"/>
                    <a:pt x="1270" y="44"/>
                  </a:cubicBezTo>
                  <a:moveTo>
                    <a:pt x="1271" y="30"/>
                  </a:moveTo>
                  <a:cubicBezTo>
                    <a:pt x="1249" y="30"/>
                    <a:pt x="1234" y="47"/>
                    <a:pt x="1234" y="70"/>
                  </a:cubicBezTo>
                  <a:cubicBezTo>
                    <a:pt x="1234" y="95"/>
                    <a:pt x="1250" y="110"/>
                    <a:pt x="1271" y="110"/>
                  </a:cubicBezTo>
                  <a:cubicBezTo>
                    <a:pt x="1286" y="110"/>
                    <a:pt x="1298" y="101"/>
                    <a:pt x="1302" y="90"/>
                  </a:cubicBezTo>
                  <a:cubicBezTo>
                    <a:pt x="1290" y="83"/>
                    <a:pt x="1290" y="83"/>
                    <a:pt x="1290" y="83"/>
                  </a:cubicBezTo>
                  <a:cubicBezTo>
                    <a:pt x="1287" y="93"/>
                    <a:pt x="1279" y="97"/>
                    <a:pt x="1271" y="97"/>
                  </a:cubicBezTo>
                  <a:cubicBezTo>
                    <a:pt x="1259" y="97"/>
                    <a:pt x="1250" y="88"/>
                    <a:pt x="1250" y="72"/>
                  </a:cubicBezTo>
                  <a:cubicBezTo>
                    <a:pt x="1304" y="72"/>
                    <a:pt x="1304" y="72"/>
                    <a:pt x="1304" y="72"/>
                  </a:cubicBezTo>
                  <a:cubicBezTo>
                    <a:pt x="1304" y="68"/>
                    <a:pt x="1304" y="68"/>
                    <a:pt x="1304" y="68"/>
                  </a:cubicBezTo>
                  <a:cubicBezTo>
                    <a:pt x="1304" y="48"/>
                    <a:pt x="1292" y="30"/>
                    <a:pt x="1271" y="30"/>
                  </a:cubicBezTo>
                  <a:moveTo>
                    <a:pt x="1181" y="97"/>
                  </a:moveTo>
                  <a:cubicBezTo>
                    <a:pt x="1168" y="97"/>
                    <a:pt x="1160" y="87"/>
                    <a:pt x="1160" y="70"/>
                  </a:cubicBezTo>
                  <a:cubicBezTo>
                    <a:pt x="1160" y="53"/>
                    <a:pt x="1168" y="44"/>
                    <a:pt x="1181" y="44"/>
                  </a:cubicBezTo>
                  <a:cubicBezTo>
                    <a:pt x="1193" y="44"/>
                    <a:pt x="1202" y="51"/>
                    <a:pt x="1203" y="66"/>
                  </a:cubicBezTo>
                  <a:cubicBezTo>
                    <a:pt x="1203" y="74"/>
                    <a:pt x="1203" y="74"/>
                    <a:pt x="1203" y="74"/>
                  </a:cubicBezTo>
                  <a:cubicBezTo>
                    <a:pt x="1202" y="89"/>
                    <a:pt x="1193" y="97"/>
                    <a:pt x="1181" y="97"/>
                  </a:cubicBezTo>
                  <a:moveTo>
                    <a:pt x="1203" y="4"/>
                  </a:moveTo>
                  <a:cubicBezTo>
                    <a:pt x="1203" y="42"/>
                    <a:pt x="1203" y="42"/>
                    <a:pt x="1203" y="42"/>
                  </a:cubicBezTo>
                  <a:cubicBezTo>
                    <a:pt x="1202" y="42"/>
                    <a:pt x="1202" y="42"/>
                    <a:pt x="1202" y="42"/>
                  </a:cubicBezTo>
                  <a:cubicBezTo>
                    <a:pt x="1198" y="35"/>
                    <a:pt x="1190" y="30"/>
                    <a:pt x="1179" y="30"/>
                  </a:cubicBezTo>
                  <a:cubicBezTo>
                    <a:pt x="1160" y="30"/>
                    <a:pt x="1145" y="45"/>
                    <a:pt x="1145" y="70"/>
                  </a:cubicBezTo>
                  <a:cubicBezTo>
                    <a:pt x="1145" y="95"/>
                    <a:pt x="1160" y="110"/>
                    <a:pt x="1179" y="110"/>
                  </a:cubicBezTo>
                  <a:cubicBezTo>
                    <a:pt x="1191" y="110"/>
                    <a:pt x="1198" y="105"/>
                    <a:pt x="1202" y="99"/>
                  </a:cubicBezTo>
                  <a:cubicBezTo>
                    <a:pt x="1203" y="99"/>
                    <a:pt x="1203" y="99"/>
                    <a:pt x="1203" y="99"/>
                  </a:cubicBezTo>
                  <a:cubicBezTo>
                    <a:pt x="1203" y="108"/>
                    <a:pt x="1203" y="108"/>
                    <a:pt x="1203" y="108"/>
                  </a:cubicBezTo>
                  <a:cubicBezTo>
                    <a:pt x="1219" y="108"/>
                    <a:pt x="1219" y="108"/>
                    <a:pt x="1219" y="108"/>
                  </a:cubicBezTo>
                  <a:cubicBezTo>
                    <a:pt x="1219" y="2"/>
                    <a:pt x="1219" y="2"/>
                    <a:pt x="1219" y="2"/>
                  </a:cubicBezTo>
                  <a:lnTo>
                    <a:pt x="1203" y="4"/>
                  </a:lnTo>
                  <a:close/>
                  <a:moveTo>
                    <a:pt x="1102" y="30"/>
                  </a:moveTo>
                  <a:cubicBezTo>
                    <a:pt x="1092" y="30"/>
                    <a:pt x="1084" y="36"/>
                    <a:pt x="1080" y="42"/>
                  </a:cubicBezTo>
                  <a:cubicBezTo>
                    <a:pt x="1078" y="42"/>
                    <a:pt x="1078" y="42"/>
                    <a:pt x="1078" y="42"/>
                  </a:cubicBezTo>
                  <a:cubicBezTo>
                    <a:pt x="1077" y="33"/>
                    <a:pt x="1077" y="33"/>
                    <a:pt x="1077" y="33"/>
                  </a:cubicBezTo>
                  <a:cubicBezTo>
                    <a:pt x="1063" y="33"/>
                    <a:pt x="1063" y="33"/>
                    <a:pt x="1063" y="33"/>
                  </a:cubicBezTo>
                  <a:cubicBezTo>
                    <a:pt x="1063" y="108"/>
                    <a:pt x="1063" y="108"/>
                    <a:pt x="1063" y="108"/>
                  </a:cubicBezTo>
                  <a:cubicBezTo>
                    <a:pt x="1079" y="108"/>
                    <a:pt x="1079" y="108"/>
                    <a:pt x="1079" y="108"/>
                  </a:cubicBezTo>
                  <a:cubicBezTo>
                    <a:pt x="1079" y="68"/>
                    <a:pt x="1079" y="68"/>
                    <a:pt x="1079" y="68"/>
                  </a:cubicBezTo>
                  <a:cubicBezTo>
                    <a:pt x="1079" y="60"/>
                    <a:pt x="1080" y="54"/>
                    <a:pt x="1083" y="51"/>
                  </a:cubicBezTo>
                  <a:cubicBezTo>
                    <a:pt x="1087" y="47"/>
                    <a:pt x="1093" y="44"/>
                    <a:pt x="1099" y="44"/>
                  </a:cubicBezTo>
                  <a:cubicBezTo>
                    <a:pt x="1109" y="44"/>
                    <a:pt x="1114" y="49"/>
                    <a:pt x="1114" y="63"/>
                  </a:cubicBezTo>
                  <a:cubicBezTo>
                    <a:pt x="1114" y="108"/>
                    <a:pt x="1114" y="108"/>
                    <a:pt x="1114" y="108"/>
                  </a:cubicBezTo>
                  <a:cubicBezTo>
                    <a:pt x="1129" y="108"/>
                    <a:pt x="1129" y="108"/>
                    <a:pt x="1129" y="108"/>
                  </a:cubicBezTo>
                  <a:cubicBezTo>
                    <a:pt x="1129" y="58"/>
                    <a:pt x="1129" y="58"/>
                    <a:pt x="1129" y="58"/>
                  </a:cubicBezTo>
                  <a:cubicBezTo>
                    <a:pt x="1129" y="37"/>
                    <a:pt x="1117" y="30"/>
                    <a:pt x="1102" y="30"/>
                  </a:cubicBezTo>
                  <a:moveTo>
                    <a:pt x="1028" y="33"/>
                  </a:moveTo>
                  <a:cubicBezTo>
                    <a:pt x="1028" y="73"/>
                    <a:pt x="1028" y="73"/>
                    <a:pt x="1028" y="73"/>
                  </a:cubicBezTo>
                  <a:cubicBezTo>
                    <a:pt x="1028" y="81"/>
                    <a:pt x="1026" y="87"/>
                    <a:pt x="1023" y="90"/>
                  </a:cubicBezTo>
                  <a:cubicBezTo>
                    <a:pt x="1019" y="95"/>
                    <a:pt x="1013" y="97"/>
                    <a:pt x="1007" y="97"/>
                  </a:cubicBezTo>
                  <a:cubicBezTo>
                    <a:pt x="997" y="97"/>
                    <a:pt x="992" y="92"/>
                    <a:pt x="992" y="78"/>
                  </a:cubicBezTo>
                  <a:cubicBezTo>
                    <a:pt x="992" y="33"/>
                    <a:pt x="992" y="33"/>
                    <a:pt x="992" y="33"/>
                  </a:cubicBezTo>
                  <a:cubicBezTo>
                    <a:pt x="977" y="33"/>
                    <a:pt x="977" y="33"/>
                    <a:pt x="977" y="33"/>
                  </a:cubicBezTo>
                  <a:cubicBezTo>
                    <a:pt x="977" y="83"/>
                    <a:pt x="977" y="83"/>
                    <a:pt x="977" y="83"/>
                  </a:cubicBezTo>
                  <a:cubicBezTo>
                    <a:pt x="977" y="104"/>
                    <a:pt x="990" y="111"/>
                    <a:pt x="1004" y="111"/>
                  </a:cubicBezTo>
                  <a:cubicBezTo>
                    <a:pt x="1014" y="111"/>
                    <a:pt x="1023" y="105"/>
                    <a:pt x="1027" y="99"/>
                  </a:cubicBezTo>
                  <a:cubicBezTo>
                    <a:pt x="1028" y="99"/>
                    <a:pt x="1028" y="99"/>
                    <a:pt x="1028" y="99"/>
                  </a:cubicBezTo>
                  <a:cubicBezTo>
                    <a:pt x="1029" y="108"/>
                    <a:pt x="1029" y="108"/>
                    <a:pt x="1029" y="108"/>
                  </a:cubicBezTo>
                  <a:cubicBezTo>
                    <a:pt x="1043" y="108"/>
                    <a:pt x="1043" y="108"/>
                    <a:pt x="1043" y="108"/>
                  </a:cubicBezTo>
                  <a:cubicBezTo>
                    <a:pt x="1043" y="33"/>
                    <a:pt x="1043" y="33"/>
                    <a:pt x="1043" y="33"/>
                  </a:cubicBezTo>
                  <a:lnTo>
                    <a:pt x="1028" y="33"/>
                  </a:lnTo>
                  <a:close/>
                  <a:moveTo>
                    <a:pt x="892" y="23"/>
                  </a:moveTo>
                  <a:cubicBezTo>
                    <a:pt x="906" y="23"/>
                    <a:pt x="906" y="23"/>
                    <a:pt x="906" y="23"/>
                  </a:cubicBezTo>
                  <a:cubicBezTo>
                    <a:pt x="934" y="23"/>
                    <a:pt x="944" y="35"/>
                    <a:pt x="944" y="59"/>
                  </a:cubicBezTo>
                  <a:cubicBezTo>
                    <a:pt x="944" y="82"/>
                    <a:pt x="934" y="95"/>
                    <a:pt x="906" y="95"/>
                  </a:cubicBezTo>
                  <a:cubicBezTo>
                    <a:pt x="892" y="95"/>
                    <a:pt x="892" y="95"/>
                    <a:pt x="892" y="95"/>
                  </a:cubicBezTo>
                  <a:lnTo>
                    <a:pt x="892" y="23"/>
                  </a:lnTo>
                  <a:close/>
                  <a:moveTo>
                    <a:pt x="906" y="9"/>
                  </a:moveTo>
                  <a:cubicBezTo>
                    <a:pt x="876" y="9"/>
                    <a:pt x="876" y="9"/>
                    <a:pt x="876" y="9"/>
                  </a:cubicBezTo>
                  <a:cubicBezTo>
                    <a:pt x="876" y="108"/>
                    <a:pt x="876" y="108"/>
                    <a:pt x="876" y="108"/>
                  </a:cubicBezTo>
                  <a:cubicBezTo>
                    <a:pt x="906" y="108"/>
                    <a:pt x="906" y="108"/>
                    <a:pt x="906" y="108"/>
                  </a:cubicBezTo>
                  <a:cubicBezTo>
                    <a:pt x="943" y="108"/>
                    <a:pt x="960" y="89"/>
                    <a:pt x="960" y="59"/>
                  </a:cubicBezTo>
                  <a:cubicBezTo>
                    <a:pt x="960" y="28"/>
                    <a:pt x="943" y="9"/>
                    <a:pt x="906" y="9"/>
                  </a:cubicBezTo>
                  <a:moveTo>
                    <a:pt x="821" y="15"/>
                  </a:moveTo>
                  <a:cubicBezTo>
                    <a:pt x="825" y="15"/>
                    <a:pt x="828" y="15"/>
                    <a:pt x="831" y="16"/>
                  </a:cubicBezTo>
                  <a:cubicBezTo>
                    <a:pt x="831" y="2"/>
                    <a:pt x="831" y="2"/>
                    <a:pt x="831" y="2"/>
                  </a:cubicBezTo>
                  <a:cubicBezTo>
                    <a:pt x="828" y="1"/>
                    <a:pt x="825" y="1"/>
                    <a:pt x="820" y="1"/>
                  </a:cubicBezTo>
                  <a:cubicBezTo>
                    <a:pt x="807" y="1"/>
                    <a:pt x="792" y="7"/>
                    <a:pt x="792" y="29"/>
                  </a:cubicBezTo>
                  <a:cubicBezTo>
                    <a:pt x="792" y="33"/>
                    <a:pt x="792" y="33"/>
                    <a:pt x="792" y="33"/>
                  </a:cubicBezTo>
                  <a:cubicBezTo>
                    <a:pt x="780" y="33"/>
                    <a:pt x="780" y="33"/>
                    <a:pt x="780" y="33"/>
                  </a:cubicBezTo>
                  <a:cubicBezTo>
                    <a:pt x="780" y="45"/>
                    <a:pt x="780" y="45"/>
                    <a:pt x="780" y="45"/>
                  </a:cubicBezTo>
                  <a:cubicBezTo>
                    <a:pt x="792" y="45"/>
                    <a:pt x="792" y="45"/>
                    <a:pt x="792" y="45"/>
                  </a:cubicBezTo>
                  <a:cubicBezTo>
                    <a:pt x="792" y="108"/>
                    <a:pt x="792" y="108"/>
                    <a:pt x="792" y="108"/>
                  </a:cubicBezTo>
                  <a:cubicBezTo>
                    <a:pt x="807" y="108"/>
                    <a:pt x="807" y="108"/>
                    <a:pt x="807" y="108"/>
                  </a:cubicBezTo>
                  <a:cubicBezTo>
                    <a:pt x="807" y="45"/>
                    <a:pt x="807" y="45"/>
                    <a:pt x="807" y="45"/>
                  </a:cubicBezTo>
                  <a:cubicBezTo>
                    <a:pt x="828" y="45"/>
                    <a:pt x="828" y="45"/>
                    <a:pt x="828" y="45"/>
                  </a:cubicBezTo>
                  <a:cubicBezTo>
                    <a:pt x="828" y="33"/>
                    <a:pt x="828" y="33"/>
                    <a:pt x="828" y="33"/>
                  </a:cubicBezTo>
                  <a:cubicBezTo>
                    <a:pt x="807" y="33"/>
                    <a:pt x="807" y="33"/>
                    <a:pt x="807" y="33"/>
                  </a:cubicBezTo>
                  <a:cubicBezTo>
                    <a:pt x="807" y="30"/>
                    <a:pt x="807" y="30"/>
                    <a:pt x="807" y="30"/>
                  </a:cubicBezTo>
                  <a:cubicBezTo>
                    <a:pt x="807" y="19"/>
                    <a:pt x="812" y="15"/>
                    <a:pt x="821" y="15"/>
                  </a:cubicBezTo>
                  <a:moveTo>
                    <a:pt x="756" y="70"/>
                  </a:moveTo>
                  <a:cubicBezTo>
                    <a:pt x="756" y="87"/>
                    <a:pt x="748" y="97"/>
                    <a:pt x="734" y="97"/>
                  </a:cubicBezTo>
                  <a:cubicBezTo>
                    <a:pt x="721" y="97"/>
                    <a:pt x="712" y="87"/>
                    <a:pt x="712" y="70"/>
                  </a:cubicBezTo>
                  <a:cubicBezTo>
                    <a:pt x="712" y="53"/>
                    <a:pt x="721" y="44"/>
                    <a:pt x="734" y="44"/>
                  </a:cubicBezTo>
                  <a:cubicBezTo>
                    <a:pt x="748" y="44"/>
                    <a:pt x="756" y="53"/>
                    <a:pt x="756" y="70"/>
                  </a:cubicBezTo>
                  <a:moveTo>
                    <a:pt x="771" y="70"/>
                  </a:moveTo>
                  <a:cubicBezTo>
                    <a:pt x="771" y="46"/>
                    <a:pt x="756" y="30"/>
                    <a:pt x="734" y="30"/>
                  </a:cubicBezTo>
                  <a:cubicBezTo>
                    <a:pt x="712" y="30"/>
                    <a:pt x="697" y="46"/>
                    <a:pt x="697" y="70"/>
                  </a:cubicBezTo>
                  <a:cubicBezTo>
                    <a:pt x="697" y="94"/>
                    <a:pt x="712" y="110"/>
                    <a:pt x="734" y="110"/>
                  </a:cubicBezTo>
                  <a:cubicBezTo>
                    <a:pt x="756" y="110"/>
                    <a:pt x="771" y="94"/>
                    <a:pt x="771" y="70"/>
                  </a:cubicBezTo>
                  <a:moveTo>
                    <a:pt x="656" y="33"/>
                  </a:moveTo>
                  <a:cubicBezTo>
                    <a:pt x="640" y="33"/>
                    <a:pt x="640" y="33"/>
                    <a:pt x="640" y="33"/>
                  </a:cubicBezTo>
                  <a:cubicBezTo>
                    <a:pt x="619" y="92"/>
                    <a:pt x="619" y="92"/>
                    <a:pt x="619" y="92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81" y="33"/>
                    <a:pt x="581" y="33"/>
                    <a:pt x="581" y="33"/>
                  </a:cubicBezTo>
                  <a:cubicBezTo>
                    <a:pt x="610" y="109"/>
                    <a:pt x="610" y="109"/>
                    <a:pt x="610" y="109"/>
                  </a:cubicBezTo>
                  <a:cubicBezTo>
                    <a:pt x="600" y="137"/>
                    <a:pt x="600" y="137"/>
                    <a:pt x="600" y="137"/>
                  </a:cubicBezTo>
                  <a:cubicBezTo>
                    <a:pt x="616" y="137"/>
                    <a:pt x="616" y="137"/>
                    <a:pt x="616" y="137"/>
                  </a:cubicBezTo>
                  <a:lnTo>
                    <a:pt x="656" y="33"/>
                  </a:lnTo>
                  <a:close/>
                  <a:moveTo>
                    <a:pt x="556" y="80"/>
                  </a:moveTo>
                  <a:cubicBezTo>
                    <a:pt x="556" y="45"/>
                    <a:pt x="556" y="45"/>
                    <a:pt x="556" y="45"/>
                  </a:cubicBezTo>
                  <a:cubicBezTo>
                    <a:pt x="575" y="45"/>
                    <a:pt x="575" y="45"/>
                    <a:pt x="575" y="45"/>
                  </a:cubicBezTo>
                  <a:cubicBezTo>
                    <a:pt x="575" y="33"/>
                    <a:pt x="575" y="33"/>
                    <a:pt x="575" y="33"/>
                  </a:cubicBezTo>
                  <a:cubicBezTo>
                    <a:pt x="556" y="33"/>
                    <a:pt x="556" y="33"/>
                    <a:pt x="556" y="33"/>
                  </a:cubicBezTo>
                  <a:cubicBezTo>
                    <a:pt x="556" y="12"/>
                    <a:pt x="556" y="12"/>
                    <a:pt x="556" y="12"/>
                  </a:cubicBezTo>
                  <a:cubicBezTo>
                    <a:pt x="541" y="14"/>
                    <a:pt x="541" y="14"/>
                    <a:pt x="541" y="14"/>
                  </a:cubicBezTo>
                  <a:cubicBezTo>
                    <a:pt x="541" y="33"/>
                    <a:pt x="541" y="33"/>
                    <a:pt x="541" y="33"/>
                  </a:cubicBezTo>
                  <a:cubicBezTo>
                    <a:pt x="531" y="33"/>
                    <a:pt x="531" y="33"/>
                    <a:pt x="531" y="33"/>
                  </a:cubicBezTo>
                  <a:cubicBezTo>
                    <a:pt x="531" y="45"/>
                    <a:pt x="531" y="45"/>
                    <a:pt x="531" y="45"/>
                  </a:cubicBezTo>
                  <a:cubicBezTo>
                    <a:pt x="541" y="45"/>
                    <a:pt x="541" y="45"/>
                    <a:pt x="541" y="45"/>
                  </a:cubicBezTo>
                  <a:cubicBezTo>
                    <a:pt x="541" y="81"/>
                    <a:pt x="541" y="81"/>
                    <a:pt x="541" y="81"/>
                  </a:cubicBezTo>
                  <a:cubicBezTo>
                    <a:pt x="541" y="103"/>
                    <a:pt x="555" y="109"/>
                    <a:pt x="568" y="109"/>
                  </a:cubicBezTo>
                  <a:cubicBezTo>
                    <a:pt x="572" y="109"/>
                    <a:pt x="576" y="109"/>
                    <a:pt x="578" y="108"/>
                  </a:cubicBezTo>
                  <a:cubicBezTo>
                    <a:pt x="578" y="94"/>
                    <a:pt x="578" y="94"/>
                    <a:pt x="578" y="94"/>
                  </a:cubicBezTo>
                  <a:cubicBezTo>
                    <a:pt x="576" y="95"/>
                    <a:pt x="572" y="96"/>
                    <a:pt x="569" y="96"/>
                  </a:cubicBezTo>
                  <a:cubicBezTo>
                    <a:pt x="561" y="96"/>
                    <a:pt x="556" y="91"/>
                    <a:pt x="556" y="80"/>
                  </a:cubicBezTo>
                  <a:moveTo>
                    <a:pt x="518" y="33"/>
                  </a:moveTo>
                  <a:cubicBezTo>
                    <a:pt x="503" y="33"/>
                    <a:pt x="503" y="33"/>
                    <a:pt x="503" y="33"/>
                  </a:cubicBezTo>
                  <a:cubicBezTo>
                    <a:pt x="503" y="108"/>
                    <a:pt x="503" y="108"/>
                    <a:pt x="503" y="108"/>
                  </a:cubicBezTo>
                  <a:cubicBezTo>
                    <a:pt x="518" y="108"/>
                    <a:pt x="518" y="108"/>
                    <a:pt x="518" y="108"/>
                  </a:cubicBezTo>
                  <a:lnTo>
                    <a:pt x="518" y="33"/>
                  </a:lnTo>
                  <a:close/>
                  <a:moveTo>
                    <a:pt x="520" y="10"/>
                  </a:moveTo>
                  <a:cubicBezTo>
                    <a:pt x="520" y="4"/>
                    <a:pt x="516" y="0"/>
                    <a:pt x="510" y="0"/>
                  </a:cubicBezTo>
                  <a:cubicBezTo>
                    <a:pt x="505" y="0"/>
                    <a:pt x="500" y="4"/>
                    <a:pt x="500" y="10"/>
                  </a:cubicBezTo>
                  <a:cubicBezTo>
                    <a:pt x="500" y="15"/>
                    <a:pt x="505" y="20"/>
                    <a:pt x="510" y="20"/>
                  </a:cubicBezTo>
                  <a:cubicBezTo>
                    <a:pt x="516" y="20"/>
                    <a:pt x="520" y="15"/>
                    <a:pt x="520" y="10"/>
                  </a:cubicBezTo>
                  <a:moveTo>
                    <a:pt x="435" y="85"/>
                  </a:moveTo>
                  <a:cubicBezTo>
                    <a:pt x="427" y="95"/>
                    <a:pt x="427" y="95"/>
                    <a:pt x="427" y="95"/>
                  </a:cubicBezTo>
                  <a:cubicBezTo>
                    <a:pt x="432" y="103"/>
                    <a:pt x="441" y="110"/>
                    <a:pt x="457" y="110"/>
                  </a:cubicBezTo>
                  <a:cubicBezTo>
                    <a:pt x="474" y="110"/>
                    <a:pt x="486" y="101"/>
                    <a:pt x="486" y="86"/>
                  </a:cubicBezTo>
                  <a:cubicBezTo>
                    <a:pt x="486" y="72"/>
                    <a:pt x="475" y="66"/>
                    <a:pt x="461" y="63"/>
                  </a:cubicBezTo>
                  <a:cubicBezTo>
                    <a:pt x="452" y="61"/>
                    <a:pt x="444" y="58"/>
                    <a:pt x="444" y="52"/>
                  </a:cubicBezTo>
                  <a:cubicBezTo>
                    <a:pt x="444" y="47"/>
                    <a:pt x="449" y="43"/>
                    <a:pt x="456" y="43"/>
                  </a:cubicBezTo>
                  <a:cubicBezTo>
                    <a:pt x="465" y="43"/>
                    <a:pt x="473" y="48"/>
                    <a:pt x="477" y="53"/>
                  </a:cubicBezTo>
                  <a:cubicBezTo>
                    <a:pt x="485" y="43"/>
                    <a:pt x="485" y="43"/>
                    <a:pt x="485" y="43"/>
                  </a:cubicBezTo>
                  <a:cubicBezTo>
                    <a:pt x="479" y="36"/>
                    <a:pt x="469" y="30"/>
                    <a:pt x="457" y="30"/>
                  </a:cubicBezTo>
                  <a:cubicBezTo>
                    <a:pt x="441" y="30"/>
                    <a:pt x="429" y="39"/>
                    <a:pt x="429" y="53"/>
                  </a:cubicBezTo>
                  <a:cubicBezTo>
                    <a:pt x="429" y="66"/>
                    <a:pt x="441" y="72"/>
                    <a:pt x="455" y="76"/>
                  </a:cubicBezTo>
                  <a:cubicBezTo>
                    <a:pt x="466" y="78"/>
                    <a:pt x="471" y="81"/>
                    <a:pt x="471" y="88"/>
                  </a:cubicBezTo>
                  <a:cubicBezTo>
                    <a:pt x="471" y="94"/>
                    <a:pt x="466" y="97"/>
                    <a:pt x="457" y="97"/>
                  </a:cubicBezTo>
                  <a:cubicBezTo>
                    <a:pt x="447" y="97"/>
                    <a:pt x="439" y="91"/>
                    <a:pt x="435" y="85"/>
                  </a:cubicBezTo>
                  <a:moveTo>
                    <a:pt x="416" y="31"/>
                  </a:moveTo>
                  <a:cubicBezTo>
                    <a:pt x="408" y="31"/>
                    <a:pt x="400" y="36"/>
                    <a:pt x="396" y="44"/>
                  </a:cubicBezTo>
                  <a:cubicBezTo>
                    <a:pt x="395" y="44"/>
                    <a:pt x="395" y="44"/>
                    <a:pt x="395" y="44"/>
                  </a:cubicBezTo>
                  <a:cubicBezTo>
                    <a:pt x="395" y="33"/>
                    <a:pt x="395" y="33"/>
                    <a:pt x="395" y="33"/>
                  </a:cubicBezTo>
                  <a:cubicBezTo>
                    <a:pt x="380" y="33"/>
                    <a:pt x="380" y="33"/>
                    <a:pt x="380" y="33"/>
                  </a:cubicBezTo>
                  <a:cubicBezTo>
                    <a:pt x="380" y="108"/>
                    <a:pt x="380" y="108"/>
                    <a:pt x="380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65"/>
                    <a:pt x="396" y="65"/>
                    <a:pt x="396" y="65"/>
                  </a:cubicBezTo>
                  <a:cubicBezTo>
                    <a:pt x="396" y="52"/>
                    <a:pt x="404" y="45"/>
                    <a:pt x="414" y="45"/>
                  </a:cubicBezTo>
                  <a:cubicBezTo>
                    <a:pt x="417" y="45"/>
                    <a:pt x="419" y="45"/>
                    <a:pt x="420" y="46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20" y="31"/>
                    <a:pt x="419" y="31"/>
                    <a:pt x="416" y="31"/>
                  </a:cubicBezTo>
                  <a:moveTo>
                    <a:pt x="330" y="44"/>
                  </a:moveTo>
                  <a:cubicBezTo>
                    <a:pt x="341" y="44"/>
                    <a:pt x="348" y="51"/>
                    <a:pt x="349" y="61"/>
                  </a:cubicBezTo>
                  <a:cubicBezTo>
                    <a:pt x="311" y="61"/>
                    <a:pt x="311" y="61"/>
                    <a:pt x="311" y="61"/>
                  </a:cubicBezTo>
                  <a:cubicBezTo>
                    <a:pt x="313" y="50"/>
                    <a:pt x="320" y="44"/>
                    <a:pt x="330" y="44"/>
                  </a:cubicBezTo>
                  <a:moveTo>
                    <a:pt x="331" y="30"/>
                  </a:moveTo>
                  <a:cubicBezTo>
                    <a:pt x="309" y="30"/>
                    <a:pt x="295" y="47"/>
                    <a:pt x="295" y="70"/>
                  </a:cubicBezTo>
                  <a:cubicBezTo>
                    <a:pt x="295" y="95"/>
                    <a:pt x="310" y="110"/>
                    <a:pt x="331" y="110"/>
                  </a:cubicBezTo>
                  <a:cubicBezTo>
                    <a:pt x="347" y="110"/>
                    <a:pt x="359" y="101"/>
                    <a:pt x="362" y="90"/>
                  </a:cubicBezTo>
                  <a:cubicBezTo>
                    <a:pt x="350" y="83"/>
                    <a:pt x="350" y="83"/>
                    <a:pt x="350" y="83"/>
                  </a:cubicBezTo>
                  <a:cubicBezTo>
                    <a:pt x="347" y="93"/>
                    <a:pt x="340" y="97"/>
                    <a:pt x="331" y="97"/>
                  </a:cubicBezTo>
                  <a:cubicBezTo>
                    <a:pt x="319" y="97"/>
                    <a:pt x="311" y="88"/>
                    <a:pt x="310" y="72"/>
                  </a:cubicBezTo>
                  <a:cubicBezTo>
                    <a:pt x="364" y="72"/>
                    <a:pt x="364" y="72"/>
                    <a:pt x="364" y="72"/>
                  </a:cubicBezTo>
                  <a:cubicBezTo>
                    <a:pt x="364" y="68"/>
                    <a:pt x="364" y="68"/>
                    <a:pt x="364" y="68"/>
                  </a:cubicBezTo>
                  <a:cubicBezTo>
                    <a:pt x="365" y="48"/>
                    <a:pt x="353" y="30"/>
                    <a:pt x="331" y="30"/>
                  </a:cubicBezTo>
                  <a:moveTo>
                    <a:pt x="273" y="33"/>
                  </a:moveTo>
                  <a:cubicBezTo>
                    <a:pt x="252" y="92"/>
                    <a:pt x="252" y="92"/>
                    <a:pt x="252" y="92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15" y="33"/>
                    <a:pt x="215" y="33"/>
                    <a:pt x="215" y="33"/>
                  </a:cubicBezTo>
                  <a:cubicBezTo>
                    <a:pt x="244" y="108"/>
                    <a:pt x="244" y="108"/>
                    <a:pt x="244" y="108"/>
                  </a:cubicBezTo>
                  <a:cubicBezTo>
                    <a:pt x="260" y="108"/>
                    <a:pt x="260" y="108"/>
                    <a:pt x="260" y="108"/>
                  </a:cubicBezTo>
                  <a:cubicBezTo>
                    <a:pt x="289" y="33"/>
                    <a:pt x="289" y="33"/>
                    <a:pt x="289" y="33"/>
                  </a:cubicBezTo>
                  <a:lnTo>
                    <a:pt x="273" y="33"/>
                  </a:lnTo>
                  <a:close/>
                  <a:moveTo>
                    <a:pt x="202" y="33"/>
                  </a:moveTo>
                  <a:cubicBezTo>
                    <a:pt x="186" y="33"/>
                    <a:pt x="186" y="33"/>
                    <a:pt x="186" y="33"/>
                  </a:cubicBezTo>
                  <a:cubicBezTo>
                    <a:pt x="186" y="108"/>
                    <a:pt x="186" y="108"/>
                    <a:pt x="186" y="108"/>
                  </a:cubicBezTo>
                  <a:cubicBezTo>
                    <a:pt x="202" y="108"/>
                    <a:pt x="202" y="108"/>
                    <a:pt x="202" y="108"/>
                  </a:cubicBezTo>
                  <a:lnTo>
                    <a:pt x="202" y="33"/>
                  </a:lnTo>
                  <a:close/>
                  <a:moveTo>
                    <a:pt x="204" y="10"/>
                  </a:moveTo>
                  <a:cubicBezTo>
                    <a:pt x="204" y="4"/>
                    <a:pt x="200" y="0"/>
                    <a:pt x="194" y="0"/>
                  </a:cubicBezTo>
                  <a:cubicBezTo>
                    <a:pt x="188" y="0"/>
                    <a:pt x="184" y="4"/>
                    <a:pt x="184" y="10"/>
                  </a:cubicBezTo>
                  <a:cubicBezTo>
                    <a:pt x="184" y="15"/>
                    <a:pt x="188" y="20"/>
                    <a:pt x="194" y="20"/>
                  </a:cubicBezTo>
                  <a:cubicBezTo>
                    <a:pt x="200" y="20"/>
                    <a:pt x="204" y="15"/>
                    <a:pt x="204" y="10"/>
                  </a:cubicBezTo>
                  <a:moveTo>
                    <a:pt x="139" y="30"/>
                  </a:moveTo>
                  <a:cubicBezTo>
                    <a:pt x="129" y="30"/>
                    <a:pt x="120" y="36"/>
                    <a:pt x="116" y="42"/>
                  </a:cubicBezTo>
                  <a:cubicBezTo>
                    <a:pt x="115" y="42"/>
                    <a:pt x="115" y="42"/>
                    <a:pt x="115" y="42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108"/>
                    <a:pt x="100" y="108"/>
                    <a:pt x="100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15" y="60"/>
                    <a:pt x="117" y="54"/>
                    <a:pt x="120" y="51"/>
                  </a:cubicBezTo>
                  <a:cubicBezTo>
                    <a:pt x="124" y="47"/>
                    <a:pt x="130" y="44"/>
                    <a:pt x="136" y="44"/>
                  </a:cubicBezTo>
                  <a:cubicBezTo>
                    <a:pt x="146" y="44"/>
                    <a:pt x="151" y="49"/>
                    <a:pt x="151" y="63"/>
                  </a:cubicBezTo>
                  <a:cubicBezTo>
                    <a:pt x="151" y="108"/>
                    <a:pt x="151" y="108"/>
                    <a:pt x="151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58"/>
                    <a:pt x="166" y="58"/>
                    <a:pt x="166" y="58"/>
                  </a:cubicBezTo>
                  <a:cubicBezTo>
                    <a:pt x="166" y="37"/>
                    <a:pt x="154" y="30"/>
                    <a:pt x="139" y="30"/>
                  </a:cubicBezTo>
                  <a:moveTo>
                    <a:pt x="16" y="6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96"/>
                    <a:pt x="12" y="111"/>
                    <a:pt x="39" y="111"/>
                  </a:cubicBezTo>
                  <a:cubicBezTo>
                    <a:pt x="66" y="111"/>
                    <a:pt x="79" y="96"/>
                    <a:pt x="79" y="69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87"/>
                    <a:pt x="56" y="97"/>
                    <a:pt x="39" y="97"/>
                  </a:cubicBezTo>
                  <a:cubicBezTo>
                    <a:pt x="22" y="97"/>
                    <a:pt x="16" y="87"/>
                    <a:pt x="16" y="69"/>
                  </a:cubicBezTo>
                </a:path>
              </a:pathLst>
            </a:custGeom>
            <a:solidFill>
              <a:srgbClr val="8EA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6"/>
            <p:cNvSpPr>
              <a:spLocks noEditPoints="1"/>
            </p:cNvSpPr>
            <p:nvPr userDrawn="1"/>
          </p:nvSpPr>
          <p:spPr bwMode="auto">
            <a:xfrm>
              <a:off x="4505" y="2003"/>
              <a:ext cx="2208" cy="229"/>
            </a:xfrm>
            <a:custGeom>
              <a:avLst/>
              <a:gdLst>
                <a:gd name="T0" fmla="*/ 1040 w 1074"/>
                <a:gd name="T1" fmla="*/ 63 h 111"/>
                <a:gd name="T2" fmla="*/ 1020 w 1074"/>
                <a:gd name="T3" fmla="*/ 65 h 111"/>
                <a:gd name="T4" fmla="*/ 1005 w 1074"/>
                <a:gd name="T5" fmla="*/ 109 h 111"/>
                <a:gd name="T6" fmla="*/ 1030 w 1074"/>
                <a:gd name="T7" fmla="*/ 73 h 111"/>
                <a:gd name="T8" fmla="*/ 969 w 1074"/>
                <a:gd name="T9" fmla="*/ 44 h 111"/>
                <a:gd name="T10" fmla="*/ 953 w 1074"/>
                <a:gd name="T11" fmla="*/ 33 h 111"/>
                <a:gd name="T12" fmla="*/ 968 w 1074"/>
                <a:gd name="T13" fmla="*/ 66 h 111"/>
                <a:gd name="T14" fmla="*/ 993 w 1074"/>
                <a:gd name="T15" fmla="*/ 32 h 111"/>
                <a:gd name="T16" fmla="*/ 900 w 1074"/>
                <a:gd name="T17" fmla="*/ 97 h 111"/>
                <a:gd name="T18" fmla="*/ 921 w 1074"/>
                <a:gd name="T19" fmla="*/ 71 h 111"/>
                <a:gd name="T20" fmla="*/ 863 w 1074"/>
                <a:gd name="T21" fmla="*/ 71 h 111"/>
                <a:gd name="T22" fmla="*/ 843 w 1074"/>
                <a:gd name="T23" fmla="*/ 10 h 111"/>
                <a:gd name="T24" fmla="*/ 782 w 1074"/>
                <a:gd name="T25" fmla="*/ 10 h 111"/>
                <a:gd name="T26" fmla="*/ 720 w 1074"/>
                <a:gd name="T27" fmla="*/ 10 h 111"/>
                <a:gd name="T28" fmla="*/ 790 w 1074"/>
                <a:gd name="T29" fmla="*/ 31 h 111"/>
                <a:gd name="T30" fmla="*/ 861 w 1074"/>
                <a:gd name="T31" fmla="*/ 10 h 111"/>
                <a:gd name="T32" fmla="*/ 674 w 1074"/>
                <a:gd name="T33" fmla="*/ 2 h 111"/>
                <a:gd name="T34" fmla="*/ 674 w 1074"/>
                <a:gd name="T35" fmla="*/ 109 h 111"/>
                <a:gd name="T36" fmla="*/ 605 w 1074"/>
                <a:gd name="T37" fmla="*/ 76 h 111"/>
                <a:gd name="T38" fmla="*/ 601 w 1074"/>
                <a:gd name="T39" fmla="*/ 99 h 111"/>
                <a:gd name="T40" fmla="*/ 607 w 1074"/>
                <a:gd name="T41" fmla="*/ 31 h 111"/>
                <a:gd name="T42" fmla="*/ 606 w 1074"/>
                <a:gd name="T43" fmla="*/ 44 h 111"/>
                <a:gd name="T44" fmla="*/ 574 w 1074"/>
                <a:gd name="T45" fmla="*/ 89 h 111"/>
                <a:gd name="T46" fmla="*/ 624 w 1074"/>
                <a:gd name="T47" fmla="*/ 98 h 111"/>
                <a:gd name="T48" fmla="*/ 646 w 1074"/>
                <a:gd name="T49" fmla="*/ 98 h 111"/>
                <a:gd name="T50" fmla="*/ 542 w 1074"/>
                <a:gd name="T51" fmla="*/ 33 h 111"/>
                <a:gd name="T52" fmla="*/ 558 w 1074"/>
                <a:gd name="T53" fmla="*/ 33 h 111"/>
                <a:gd name="T54" fmla="*/ 540 w 1074"/>
                <a:gd name="T55" fmla="*/ 10 h 111"/>
                <a:gd name="T56" fmla="*/ 527 w 1074"/>
                <a:gd name="T57" fmla="*/ 87 h 111"/>
                <a:gd name="T58" fmla="*/ 472 w 1074"/>
                <a:gd name="T59" fmla="*/ 71 h 111"/>
                <a:gd name="T60" fmla="*/ 527 w 1074"/>
                <a:gd name="T61" fmla="*/ 55 h 111"/>
                <a:gd name="T62" fmla="*/ 494 w 1074"/>
                <a:gd name="T63" fmla="*/ 111 h 111"/>
                <a:gd name="T64" fmla="*/ 408 w 1074"/>
                <a:gd name="T65" fmla="*/ 97 h 111"/>
                <a:gd name="T66" fmla="*/ 430 w 1074"/>
                <a:gd name="T67" fmla="*/ 71 h 111"/>
                <a:gd name="T68" fmla="*/ 372 w 1074"/>
                <a:gd name="T69" fmla="*/ 71 h 111"/>
                <a:gd name="T70" fmla="*/ 345 w 1074"/>
                <a:gd name="T71" fmla="*/ 36 h 111"/>
                <a:gd name="T72" fmla="*/ 293 w 1074"/>
                <a:gd name="T73" fmla="*/ 35 h 111"/>
                <a:gd name="T74" fmla="*/ 326 w 1074"/>
                <a:gd name="T75" fmla="*/ 97 h 111"/>
                <a:gd name="T76" fmla="*/ 326 w 1074"/>
                <a:gd name="T77" fmla="*/ 111 h 111"/>
                <a:gd name="T78" fmla="*/ 309 w 1074"/>
                <a:gd name="T79" fmla="*/ 35 h 111"/>
                <a:gd name="T80" fmla="*/ 203 w 1074"/>
                <a:gd name="T81" fmla="*/ 97 h 111"/>
                <a:gd name="T82" fmla="*/ 226 w 1074"/>
                <a:gd name="T83" fmla="*/ 67 h 111"/>
                <a:gd name="T84" fmla="*/ 226 w 1074"/>
                <a:gd name="T85" fmla="*/ 4 h 111"/>
                <a:gd name="T86" fmla="*/ 201 w 1074"/>
                <a:gd name="T87" fmla="*/ 31 h 111"/>
                <a:gd name="T88" fmla="*/ 225 w 1074"/>
                <a:gd name="T89" fmla="*/ 99 h 111"/>
                <a:gd name="T90" fmla="*/ 241 w 1074"/>
                <a:gd name="T91" fmla="*/ 109 h 111"/>
                <a:gd name="T92" fmla="*/ 124 w 1074"/>
                <a:gd name="T93" fmla="*/ 31 h 111"/>
                <a:gd name="T94" fmla="*/ 100 w 1074"/>
                <a:gd name="T95" fmla="*/ 33 h 111"/>
                <a:gd name="T96" fmla="*/ 101 w 1074"/>
                <a:gd name="T97" fmla="*/ 109 h 111"/>
                <a:gd name="T98" fmla="*/ 121 w 1074"/>
                <a:gd name="T99" fmla="*/ 45 h 111"/>
                <a:gd name="T100" fmla="*/ 151 w 1074"/>
                <a:gd name="T101" fmla="*/ 109 h 111"/>
                <a:gd name="T102" fmla="*/ 28 w 1074"/>
                <a:gd name="T103" fmla="*/ 99 h 111"/>
                <a:gd name="T104" fmla="*/ 48 w 1074"/>
                <a:gd name="T105" fmla="*/ 74 h 111"/>
                <a:gd name="T106" fmla="*/ 63 w 1074"/>
                <a:gd name="T107" fmla="*/ 98 h 111"/>
                <a:gd name="T108" fmla="*/ 3 w 1074"/>
                <a:gd name="T109" fmla="*/ 51 h 111"/>
                <a:gd name="T110" fmla="*/ 48 w 1074"/>
                <a:gd name="T111" fmla="*/ 63 h 111"/>
                <a:gd name="T112" fmla="*/ 25 w 1074"/>
                <a:gd name="T113" fmla="*/ 111 h 111"/>
                <a:gd name="T114" fmla="*/ 51 w 1074"/>
                <a:gd name="T115" fmla="*/ 109 h 111"/>
                <a:gd name="T116" fmla="*/ 63 w 1074"/>
                <a:gd name="T117" fmla="*/ 9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74" h="111">
                  <a:moveTo>
                    <a:pt x="1056" y="109"/>
                  </a:moveTo>
                  <a:cubicBezTo>
                    <a:pt x="1074" y="109"/>
                    <a:pt x="1074" y="109"/>
                    <a:pt x="1074" y="109"/>
                  </a:cubicBezTo>
                  <a:cubicBezTo>
                    <a:pt x="1040" y="63"/>
                    <a:pt x="1040" y="63"/>
                    <a:pt x="1040" y="63"/>
                  </a:cubicBezTo>
                  <a:cubicBezTo>
                    <a:pt x="1070" y="33"/>
                    <a:pt x="1070" y="33"/>
                    <a:pt x="1070" y="33"/>
                  </a:cubicBezTo>
                  <a:cubicBezTo>
                    <a:pt x="1051" y="33"/>
                    <a:pt x="1051" y="33"/>
                    <a:pt x="1051" y="33"/>
                  </a:cubicBezTo>
                  <a:cubicBezTo>
                    <a:pt x="1020" y="65"/>
                    <a:pt x="1020" y="65"/>
                    <a:pt x="1020" y="65"/>
                  </a:cubicBezTo>
                  <a:cubicBezTo>
                    <a:pt x="1020" y="2"/>
                    <a:pt x="1020" y="2"/>
                    <a:pt x="1020" y="2"/>
                  </a:cubicBezTo>
                  <a:cubicBezTo>
                    <a:pt x="1005" y="4"/>
                    <a:pt x="1005" y="4"/>
                    <a:pt x="1005" y="4"/>
                  </a:cubicBezTo>
                  <a:cubicBezTo>
                    <a:pt x="1005" y="109"/>
                    <a:pt x="1005" y="109"/>
                    <a:pt x="1005" y="109"/>
                  </a:cubicBezTo>
                  <a:cubicBezTo>
                    <a:pt x="1020" y="109"/>
                    <a:pt x="1020" y="109"/>
                    <a:pt x="1020" y="109"/>
                  </a:cubicBezTo>
                  <a:cubicBezTo>
                    <a:pt x="1020" y="83"/>
                    <a:pt x="1020" y="83"/>
                    <a:pt x="1020" y="83"/>
                  </a:cubicBezTo>
                  <a:cubicBezTo>
                    <a:pt x="1030" y="73"/>
                    <a:pt x="1030" y="73"/>
                    <a:pt x="1030" y="73"/>
                  </a:cubicBezTo>
                  <a:lnTo>
                    <a:pt x="1056" y="109"/>
                  </a:lnTo>
                  <a:close/>
                  <a:moveTo>
                    <a:pt x="989" y="31"/>
                  </a:moveTo>
                  <a:cubicBezTo>
                    <a:pt x="980" y="31"/>
                    <a:pt x="972" y="36"/>
                    <a:pt x="969" y="44"/>
                  </a:cubicBezTo>
                  <a:cubicBezTo>
                    <a:pt x="967" y="44"/>
                    <a:pt x="967" y="44"/>
                    <a:pt x="967" y="44"/>
                  </a:cubicBezTo>
                  <a:cubicBezTo>
                    <a:pt x="967" y="33"/>
                    <a:pt x="967" y="33"/>
                    <a:pt x="967" y="33"/>
                  </a:cubicBezTo>
                  <a:cubicBezTo>
                    <a:pt x="953" y="33"/>
                    <a:pt x="953" y="33"/>
                    <a:pt x="953" y="33"/>
                  </a:cubicBezTo>
                  <a:cubicBezTo>
                    <a:pt x="953" y="109"/>
                    <a:pt x="953" y="109"/>
                    <a:pt x="953" y="109"/>
                  </a:cubicBezTo>
                  <a:cubicBezTo>
                    <a:pt x="968" y="109"/>
                    <a:pt x="968" y="109"/>
                    <a:pt x="968" y="109"/>
                  </a:cubicBezTo>
                  <a:cubicBezTo>
                    <a:pt x="968" y="66"/>
                    <a:pt x="968" y="66"/>
                    <a:pt x="968" y="66"/>
                  </a:cubicBezTo>
                  <a:cubicBezTo>
                    <a:pt x="968" y="53"/>
                    <a:pt x="976" y="46"/>
                    <a:pt x="987" y="46"/>
                  </a:cubicBezTo>
                  <a:cubicBezTo>
                    <a:pt x="989" y="46"/>
                    <a:pt x="991" y="46"/>
                    <a:pt x="992" y="47"/>
                  </a:cubicBezTo>
                  <a:cubicBezTo>
                    <a:pt x="993" y="32"/>
                    <a:pt x="993" y="32"/>
                    <a:pt x="993" y="32"/>
                  </a:cubicBezTo>
                  <a:cubicBezTo>
                    <a:pt x="992" y="31"/>
                    <a:pt x="991" y="31"/>
                    <a:pt x="989" y="31"/>
                  </a:cubicBezTo>
                  <a:moveTo>
                    <a:pt x="921" y="71"/>
                  </a:moveTo>
                  <a:cubicBezTo>
                    <a:pt x="921" y="88"/>
                    <a:pt x="913" y="97"/>
                    <a:pt x="900" y="97"/>
                  </a:cubicBezTo>
                  <a:cubicBezTo>
                    <a:pt x="886" y="97"/>
                    <a:pt x="878" y="88"/>
                    <a:pt x="878" y="71"/>
                  </a:cubicBezTo>
                  <a:cubicBezTo>
                    <a:pt x="878" y="54"/>
                    <a:pt x="886" y="44"/>
                    <a:pt x="900" y="44"/>
                  </a:cubicBezTo>
                  <a:cubicBezTo>
                    <a:pt x="913" y="44"/>
                    <a:pt x="921" y="54"/>
                    <a:pt x="921" y="71"/>
                  </a:cubicBezTo>
                  <a:moveTo>
                    <a:pt x="937" y="71"/>
                  </a:moveTo>
                  <a:cubicBezTo>
                    <a:pt x="937" y="47"/>
                    <a:pt x="922" y="31"/>
                    <a:pt x="900" y="31"/>
                  </a:cubicBezTo>
                  <a:cubicBezTo>
                    <a:pt x="878" y="31"/>
                    <a:pt x="863" y="47"/>
                    <a:pt x="863" y="71"/>
                  </a:cubicBezTo>
                  <a:cubicBezTo>
                    <a:pt x="863" y="95"/>
                    <a:pt x="878" y="111"/>
                    <a:pt x="900" y="111"/>
                  </a:cubicBezTo>
                  <a:cubicBezTo>
                    <a:pt x="922" y="111"/>
                    <a:pt x="937" y="95"/>
                    <a:pt x="937" y="71"/>
                  </a:cubicBezTo>
                  <a:moveTo>
                    <a:pt x="843" y="10"/>
                  </a:moveTo>
                  <a:cubicBezTo>
                    <a:pt x="822" y="86"/>
                    <a:pt x="822" y="86"/>
                    <a:pt x="822" y="86"/>
                  </a:cubicBezTo>
                  <a:cubicBezTo>
                    <a:pt x="799" y="10"/>
                    <a:pt x="799" y="10"/>
                    <a:pt x="799" y="10"/>
                  </a:cubicBezTo>
                  <a:cubicBezTo>
                    <a:pt x="782" y="10"/>
                    <a:pt x="782" y="10"/>
                    <a:pt x="782" y="10"/>
                  </a:cubicBezTo>
                  <a:cubicBezTo>
                    <a:pt x="759" y="86"/>
                    <a:pt x="759" y="86"/>
                    <a:pt x="759" y="86"/>
                  </a:cubicBezTo>
                  <a:cubicBezTo>
                    <a:pt x="738" y="10"/>
                    <a:pt x="738" y="10"/>
                    <a:pt x="738" y="10"/>
                  </a:cubicBezTo>
                  <a:cubicBezTo>
                    <a:pt x="720" y="10"/>
                    <a:pt x="720" y="10"/>
                    <a:pt x="720" y="10"/>
                  </a:cubicBezTo>
                  <a:cubicBezTo>
                    <a:pt x="749" y="109"/>
                    <a:pt x="749" y="109"/>
                    <a:pt x="749" y="109"/>
                  </a:cubicBezTo>
                  <a:cubicBezTo>
                    <a:pt x="766" y="109"/>
                    <a:pt x="766" y="109"/>
                    <a:pt x="766" y="109"/>
                  </a:cubicBezTo>
                  <a:cubicBezTo>
                    <a:pt x="790" y="31"/>
                    <a:pt x="790" y="31"/>
                    <a:pt x="790" y="31"/>
                  </a:cubicBezTo>
                  <a:cubicBezTo>
                    <a:pt x="815" y="109"/>
                    <a:pt x="815" y="109"/>
                    <a:pt x="815" y="109"/>
                  </a:cubicBezTo>
                  <a:cubicBezTo>
                    <a:pt x="832" y="109"/>
                    <a:pt x="832" y="109"/>
                    <a:pt x="832" y="109"/>
                  </a:cubicBezTo>
                  <a:cubicBezTo>
                    <a:pt x="861" y="10"/>
                    <a:pt x="861" y="10"/>
                    <a:pt x="861" y="10"/>
                  </a:cubicBezTo>
                  <a:lnTo>
                    <a:pt x="843" y="10"/>
                  </a:lnTo>
                  <a:close/>
                  <a:moveTo>
                    <a:pt x="674" y="109"/>
                  </a:moveTo>
                  <a:cubicBezTo>
                    <a:pt x="674" y="2"/>
                    <a:pt x="674" y="2"/>
                    <a:pt x="674" y="2"/>
                  </a:cubicBezTo>
                  <a:cubicBezTo>
                    <a:pt x="659" y="4"/>
                    <a:pt x="659" y="4"/>
                    <a:pt x="659" y="4"/>
                  </a:cubicBezTo>
                  <a:cubicBezTo>
                    <a:pt x="659" y="109"/>
                    <a:pt x="659" y="109"/>
                    <a:pt x="659" y="109"/>
                  </a:cubicBezTo>
                  <a:lnTo>
                    <a:pt x="674" y="109"/>
                  </a:lnTo>
                  <a:close/>
                  <a:moveTo>
                    <a:pt x="601" y="99"/>
                  </a:moveTo>
                  <a:cubicBezTo>
                    <a:pt x="593" y="99"/>
                    <a:pt x="589" y="95"/>
                    <a:pt x="589" y="88"/>
                  </a:cubicBezTo>
                  <a:cubicBezTo>
                    <a:pt x="589" y="81"/>
                    <a:pt x="593" y="77"/>
                    <a:pt x="605" y="76"/>
                  </a:cubicBezTo>
                  <a:cubicBezTo>
                    <a:pt x="622" y="74"/>
                    <a:pt x="622" y="74"/>
                    <a:pt x="622" y="74"/>
                  </a:cubicBezTo>
                  <a:cubicBezTo>
                    <a:pt x="622" y="79"/>
                    <a:pt x="622" y="79"/>
                    <a:pt x="622" y="79"/>
                  </a:cubicBezTo>
                  <a:cubicBezTo>
                    <a:pt x="622" y="92"/>
                    <a:pt x="611" y="99"/>
                    <a:pt x="601" y="99"/>
                  </a:cubicBezTo>
                  <a:moveTo>
                    <a:pt x="637" y="98"/>
                  </a:moveTo>
                  <a:cubicBezTo>
                    <a:pt x="637" y="61"/>
                    <a:pt x="637" y="61"/>
                    <a:pt x="637" y="61"/>
                  </a:cubicBezTo>
                  <a:cubicBezTo>
                    <a:pt x="637" y="38"/>
                    <a:pt x="623" y="31"/>
                    <a:pt x="607" y="31"/>
                  </a:cubicBezTo>
                  <a:cubicBezTo>
                    <a:pt x="592" y="31"/>
                    <a:pt x="581" y="39"/>
                    <a:pt x="577" y="51"/>
                  </a:cubicBezTo>
                  <a:cubicBezTo>
                    <a:pt x="589" y="56"/>
                    <a:pt x="589" y="56"/>
                    <a:pt x="589" y="56"/>
                  </a:cubicBezTo>
                  <a:cubicBezTo>
                    <a:pt x="592" y="49"/>
                    <a:pt x="597" y="44"/>
                    <a:pt x="606" y="44"/>
                  </a:cubicBezTo>
                  <a:cubicBezTo>
                    <a:pt x="617" y="44"/>
                    <a:pt x="621" y="50"/>
                    <a:pt x="622" y="63"/>
                  </a:cubicBezTo>
                  <a:cubicBezTo>
                    <a:pt x="601" y="66"/>
                    <a:pt x="601" y="66"/>
                    <a:pt x="601" y="66"/>
                  </a:cubicBezTo>
                  <a:cubicBezTo>
                    <a:pt x="583" y="68"/>
                    <a:pt x="574" y="75"/>
                    <a:pt x="574" y="89"/>
                  </a:cubicBezTo>
                  <a:cubicBezTo>
                    <a:pt x="574" y="103"/>
                    <a:pt x="584" y="111"/>
                    <a:pt x="598" y="111"/>
                  </a:cubicBezTo>
                  <a:cubicBezTo>
                    <a:pt x="610" y="111"/>
                    <a:pt x="619" y="105"/>
                    <a:pt x="623" y="98"/>
                  </a:cubicBezTo>
                  <a:cubicBezTo>
                    <a:pt x="624" y="98"/>
                    <a:pt x="624" y="98"/>
                    <a:pt x="624" y="98"/>
                  </a:cubicBezTo>
                  <a:cubicBezTo>
                    <a:pt x="625" y="109"/>
                    <a:pt x="625" y="109"/>
                    <a:pt x="625" y="109"/>
                  </a:cubicBezTo>
                  <a:cubicBezTo>
                    <a:pt x="646" y="109"/>
                    <a:pt x="646" y="109"/>
                    <a:pt x="646" y="109"/>
                  </a:cubicBezTo>
                  <a:cubicBezTo>
                    <a:pt x="646" y="98"/>
                    <a:pt x="646" y="98"/>
                    <a:pt x="646" y="98"/>
                  </a:cubicBezTo>
                  <a:lnTo>
                    <a:pt x="637" y="98"/>
                  </a:lnTo>
                  <a:close/>
                  <a:moveTo>
                    <a:pt x="558" y="33"/>
                  </a:moveTo>
                  <a:cubicBezTo>
                    <a:pt x="542" y="33"/>
                    <a:pt x="542" y="33"/>
                    <a:pt x="542" y="33"/>
                  </a:cubicBezTo>
                  <a:cubicBezTo>
                    <a:pt x="542" y="109"/>
                    <a:pt x="542" y="109"/>
                    <a:pt x="542" y="109"/>
                  </a:cubicBezTo>
                  <a:cubicBezTo>
                    <a:pt x="558" y="109"/>
                    <a:pt x="558" y="109"/>
                    <a:pt x="558" y="109"/>
                  </a:cubicBezTo>
                  <a:lnTo>
                    <a:pt x="558" y="33"/>
                  </a:lnTo>
                  <a:close/>
                  <a:moveTo>
                    <a:pt x="560" y="10"/>
                  </a:moveTo>
                  <a:cubicBezTo>
                    <a:pt x="560" y="5"/>
                    <a:pt x="556" y="0"/>
                    <a:pt x="550" y="0"/>
                  </a:cubicBezTo>
                  <a:cubicBezTo>
                    <a:pt x="545" y="0"/>
                    <a:pt x="540" y="5"/>
                    <a:pt x="540" y="10"/>
                  </a:cubicBezTo>
                  <a:cubicBezTo>
                    <a:pt x="540" y="16"/>
                    <a:pt x="545" y="20"/>
                    <a:pt x="550" y="20"/>
                  </a:cubicBezTo>
                  <a:cubicBezTo>
                    <a:pt x="556" y="20"/>
                    <a:pt x="560" y="16"/>
                    <a:pt x="560" y="10"/>
                  </a:cubicBezTo>
                  <a:moveTo>
                    <a:pt x="527" y="87"/>
                  </a:moveTo>
                  <a:cubicBezTo>
                    <a:pt x="513" y="81"/>
                    <a:pt x="513" y="81"/>
                    <a:pt x="513" y="81"/>
                  </a:cubicBezTo>
                  <a:cubicBezTo>
                    <a:pt x="511" y="92"/>
                    <a:pt x="502" y="97"/>
                    <a:pt x="494" y="97"/>
                  </a:cubicBezTo>
                  <a:cubicBezTo>
                    <a:pt x="480" y="97"/>
                    <a:pt x="472" y="88"/>
                    <a:pt x="472" y="71"/>
                  </a:cubicBezTo>
                  <a:cubicBezTo>
                    <a:pt x="472" y="55"/>
                    <a:pt x="480" y="44"/>
                    <a:pt x="494" y="44"/>
                  </a:cubicBezTo>
                  <a:cubicBezTo>
                    <a:pt x="502" y="44"/>
                    <a:pt x="511" y="50"/>
                    <a:pt x="513" y="60"/>
                  </a:cubicBezTo>
                  <a:cubicBezTo>
                    <a:pt x="527" y="55"/>
                    <a:pt x="527" y="55"/>
                    <a:pt x="527" y="55"/>
                  </a:cubicBezTo>
                  <a:cubicBezTo>
                    <a:pt x="523" y="40"/>
                    <a:pt x="510" y="31"/>
                    <a:pt x="494" y="31"/>
                  </a:cubicBezTo>
                  <a:cubicBezTo>
                    <a:pt x="471" y="31"/>
                    <a:pt x="457" y="47"/>
                    <a:pt x="457" y="71"/>
                  </a:cubicBezTo>
                  <a:cubicBezTo>
                    <a:pt x="457" y="95"/>
                    <a:pt x="472" y="111"/>
                    <a:pt x="494" y="111"/>
                  </a:cubicBezTo>
                  <a:cubicBezTo>
                    <a:pt x="510" y="111"/>
                    <a:pt x="523" y="101"/>
                    <a:pt x="527" y="87"/>
                  </a:cubicBezTo>
                  <a:moveTo>
                    <a:pt x="430" y="71"/>
                  </a:moveTo>
                  <a:cubicBezTo>
                    <a:pt x="430" y="88"/>
                    <a:pt x="422" y="97"/>
                    <a:pt x="408" y="97"/>
                  </a:cubicBezTo>
                  <a:cubicBezTo>
                    <a:pt x="395" y="97"/>
                    <a:pt x="387" y="88"/>
                    <a:pt x="387" y="71"/>
                  </a:cubicBezTo>
                  <a:cubicBezTo>
                    <a:pt x="387" y="54"/>
                    <a:pt x="395" y="44"/>
                    <a:pt x="408" y="44"/>
                  </a:cubicBezTo>
                  <a:cubicBezTo>
                    <a:pt x="422" y="44"/>
                    <a:pt x="430" y="54"/>
                    <a:pt x="430" y="71"/>
                  </a:cubicBezTo>
                  <a:moveTo>
                    <a:pt x="445" y="71"/>
                  </a:moveTo>
                  <a:cubicBezTo>
                    <a:pt x="445" y="47"/>
                    <a:pt x="430" y="31"/>
                    <a:pt x="408" y="31"/>
                  </a:cubicBezTo>
                  <a:cubicBezTo>
                    <a:pt x="387" y="31"/>
                    <a:pt x="372" y="47"/>
                    <a:pt x="372" y="71"/>
                  </a:cubicBezTo>
                  <a:cubicBezTo>
                    <a:pt x="372" y="95"/>
                    <a:pt x="387" y="111"/>
                    <a:pt x="408" y="111"/>
                  </a:cubicBezTo>
                  <a:cubicBezTo>
                    <a:pt x="430" y="111"/>
                    <a:pt x="445" y="95"/>
                    <a:pt x="445" y="71"/>
                  </a:cubicBezTo>
                  <a:moveTo>
                    <a:pt x="345" y="36"/>
                  </a:moveTo>
                  <a:cubicBezTo>
                    <a:pt x="359" y="29"/>
                    <a:pt x="359" y="29"/>
                    <a:pt x="359" y="29"/>
                  </a:cubicBezTo>
                  <a:cubicBezTo>
                    <a:pt x="355" y="17"/>
                    <a:pt x="343" y="8"/>
                    <a:pt x="326" y="8"/>
                  </a:cubicBezTo>
                  <a:cubicBezTo>
                    <a:pt x="307" y="8"/>
                    <a:pt x="293" y="20"/>
                    <a:pt x="293" y="35"/>
                  </a:cubicBezTo>
                  <a:cubicBezTo>
                    <a:pt x="293" y="50"/>
                    <a:pt x="302" y="58"/>
                    <a:pt x="321" y="65"/>
                  </a:cubicBezTo>
                  <a:cubicBezTo>
                    <a:pt x="338" y="70"/>
                    <a:pt x="345" y="74"/>
                    <a:pt x="345" y="83"/>
                  </a:cubicBezTo>
                  <a:cubicBezTo>
                    <a:pt x="345" y="92"/>
                    <a:pt x="337" y="97"/>
                    <a:pt x="326" y="97"/>
                  </a:cubicBezTo>
                  <a:cubicBezTo>
                    <a:pt x="315" y="97"/>
                    <a:pt x="307" y="91"/>
                    <a:pt x="302" y="80"/>
                  </a:cubicBezTo>
                  <a:cubicBezTo>
                    <a:pt x="289" y="89"/>
                    <a:pt x="289" y="89"/>
                    <a:pt x="289" y="89"/>
                  </a:cubicBezTo>
                  <a:cubicBezTo>
                    <a:pt x="296" y="103"/>
                    <a:pt x="308" y="111"/>
                    <a:pt x="326" y="111"/>
                  </a:cubicBezTo>
                  <a:cubicBezTo>
                    <a:pt x="346" y="111"/>
                    <a:pt x="361" y="99"/>
                    <a:pt x="361" y="81"/>
                  </a:cubicBezTo>
                  <a:cubicBezTo>
                    <a:pt x="361" y="66"/>
                    <a:pt x="350" y="58"/>
                    <a:pt x="330" y="51"/>
                  </a:cubicBezTo>
                  <a:cubicBezTo>
                    <a:pt x="317" y="47"/>
                    <a:pt x="309" y="44"/>
                    <a:pt x="309" y="35"/>
                  </a:cubicBezTo>
                  <a:cubicBezTo>
                    <a:pt x="309" y="28"/>
                    <a:pt x="315" y="23"/>
                    <a:pt x="325" y="23"/>
                  </a:cubicBezTo>
                  <a:cubicBezTo>
                    <a:pt x="335" y="23"/>
                    <a:pt x="343" y="28"/>
                    <a:pt x="345" y="36"/>
                  </a:cubicBezTo>
                  <a:moveTo>
                    <a:pt x="203" y="97"/>
                  </a:moveTo>
                  <a:cubicBezTo>
                    <a:pt x="191" y="97"/>
                    <a:pt x="183" y="88"/>
                    <a:pt x="183" y="71"/>
                  </a:cubicBezTo>
                  <a:cubicBezTo>
                    <a:pt x="183" y="54"/>
                    <a:pt x="191" y="44"/>
                    <a:pt x="203" y="44"/>
                  </a:cubicBezTo>
                  <a:cubicBezTo>
                    <a:pt x="216" y="44"/>
                    <a:pt x="224" y="52"/>
                    <a:pt x="226" y="67"/>
                  </a:cubicBezTo>
                  <a:cubicBezTo>
                    <a:pt x="226" y="75"/>
                    <a:pt x="226" y="75"/>
                    <a:pt x="226" y="75"/>
                  </a:cubicBezTo>
                  <a:cubicBezTo>
                    <a:pt x="224" y="90"/>
                    <a:pt x="216" y="97"/>
                    <a:pt x="203" y="97"/>
                  </a:cubicBezTo>
                  <a:moveTo>
                    <a:pt x="226" y="4"/>
                  </a:moveTo>
                  <a:cubicBezTo>
                    <a:pt x="226" y="42"/>
                    <a:pt x="226" y="42"/>
                    <a:pt x="226" y="42"/>
                  </a:cubicBezTo>
                  <a:cubicBezTo>
                    <a:pt x="224" y="42"/>
                    <a:pt x="224" y="42"/>
                    <a:pt x="224" y="42"/>
                  </a:cubicBezTo>
                  <a:cubicBezTo>
                    <a:pt x="220" y="36"/>
                    <a:pt x="213" y="31"/>
                    <a:pt x="201" y="31"/>
                  </a:cubicBezTo>
                  <a:cubicBezTo>
                    <a:pt x="183" y="31"/>
                    <a:pt x="167" y="46"/>
                    <a:pt x="167" y="71"/>
                  </a:cubicBezTo>
                  <a:cubicBezTo>
                    <a:pt x="167" y="95"/>
                    <a:pt x="183" y="111"/>
                    <a:pt x="201" y="111"/>
                  </a:cubicBezTo>
                  <a:cubicBezTo>
                    <a:pt x="213" y="111"/>
                    <a:pt x="221" y="106"/>
                    <a:pt x="225" y="99"/>
                  </a:cubicBezTo>
                  <a:cubicBezTo>
                    <a:pt x="226" y="99"/>
                    <a:pt x="226" y="99"/>
                    <a:pt x="226" y="99"/>
                  </a:cubicBezTo>
                  <a:cubicBezTo>
                    <a:pt x="226" y="109"/>
                    <a:pt x="226" y="109"/>
                    <a:pt x="226" y="109"/>
                  </a:cubicBezTo>
                  <a:cubicBezTo>
                    <a:pt x="241" y="109"/>
                    <a:pt x="241" y="109"/>
                    <a:pt x="241" y="109"/>
                  </a:cubicBezTo>
                  <a:cubicBezTo>
                    <a:pt x="241" y="2"/>
                    <a:pt x="241" y="2"/>
                    <a:pt x="241" y="2"/>
                  </a:cubicBezTo>
                  <a:lnTo>
                    <a:pt x="226" y="4"/>
                  </a:lnTo>
                  <a:close/>
                  <a:moveTo>
                    <a:pt x="124" y="31"/>
                  </a:moveTo>
                  <a:cubicBezTo>
                    <a:pt x="114" y="31"/>
                    <a:pt x="106" y="36"/>
                    <a:pt x="102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101" y="60"/>
                    <a:pt x="103" y="55"/>
                    <a:pt x="106" y="52"/>
                  </a:cubicBezTo>
                  <a:cubicBezTo>
                    <a:pt x="110" y="47"/>
                    <a:pt x="115" y="45"/>
                    <a:pt x="121" y="45"/>
                  </a:cubicBezTo>
                  <a:cubicBezTo>
                    <a:pt x="131" y="45"/>
                    <a:pt x="136" y="50"/>
                    <a:pt x="136" y="64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38"/>
                    <a:pt x="139" y="31"/>
                    <a:pt x="124" y="31"/>
                  </a:cubicBezTo>
                  <a:moveTo>
                    <a:pt x="28" y="99"/>
                  </a:moveTo>
                  <a:cubicBezTo>
                    <a:pt x="20" y="99"/>
                    <a:pt x="15" y="95"/>
                    <a:pt x="15" y="88"/>
                  </a:cubicBezTo>
                  <a:cubicBezTo>
                    <a:pt x="15" y="81"/>
                    <a:pt x="20" y="77"/>
                    <a:pt x="32" y="76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48" y="92"/>
                    <a:pt x="37" y="99"/>
                    <a:pt x="28" y="99"/>
                  </a:cubicBezTo>
                  <a:moveTo>
                    <a:pt x="63" y="98"/>
                  </a:moveTo>
                  <a:cubicBezTo>
                    <a:pt x="63" y="61"/>
                    <a:pt x="63" y="61"/>
                    <a:pt x="63" y="61"/>
                  </a:cubicBezTo>
                  <a:cubicBezTo>
                    <a:pt x="63" y="38"/>
                    <a:pt x="50" y="31"/>
                    <a:pt x="34" y="31"/>
                  </a:cubicBezTo>
                  <a:cubicBezTo>
                    <a:pt x="18" y="31"/>
                    <a:pt x="7" y="39"/>
                    <a:pt x="3" y="51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8" y="49"/>
                    <a:pt x="23" y="44"/>
                    <a:pt x="33" y="44"/>
                  </a:cubicBezTo>
                  <a:cubicBezTo>
                    <a:pt x="43" y="44"/>
                    <a:pt x="48" y="50"/>
                    <a:pt x="48" y="63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10" y="68"/>
                    <a:pt x="0" y="75"/>
                    <a:pt x="0" y="89"/>
                  </a:cubicBezTo>
                  <a:cubicBezTo>
                    <a:pt x="0" y="103"/>
                    <a:pt x="11" y="111"/>
                    <a:pt x="25" y="111"/>
                  </a:cubicBezTo>
                  <a:cubicBezTo>
                    <a:pt x="37" y="111"/>
                    <a:pt x="46" y="105"/>
                    <a:pt x="50" y="98"/>
                  </a:cubicBezTo>
                  <a:cubicBezTo>
                    <a:pt x="51" y="98"/>
                    <a:pt x="51" y="98"/>
                    <a:pt x="51" y="98"/>
                  </a:cubicBezTo>
                  <a:cubicBezTo>
                    <a:pt x="51" y="109"/>
                    <a:pt x="51" y="109"/>
                    <a:pt x="51" y="109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2" y="98"/>
                    <a:pt x="72" y="98"/>
                    <a:pt x="72" y="98"/>
                  </a:cubicBezTo>
                  <a:lnTo>
                    <a:pt x="63" y="98"/>
                  </a:lnTo>
                  <a:close/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7"/>
            <p:cNvSpPr>
              <a:spLocks noEditPoints="1"/>
            </p:cNvSpPr>
            <p:nvPr userDrawn="1"/>
          </p:nvSpPr>
          <p:spPr bwMode="auto">
            <a:xfrm>
              <a:off x="4503" y="1697"/>
              <a:ext cx="2738" cy="229"/>
            </a:xfrm>
            <a:custGeom>
              <a:avLst/>
              <a:gdLst>
                <a:gd name="T0" fmla="*/ 1280 w 1332"/>
                <a:gd name="T1" fmla="*/ 33 h 111"/>
                <a:gd name="T2" fmla="*/ 1281 w 1332"/>
                <a:gd name="T3" fmla="*/ 68 h 111"/>
                <a:gd name="T4" fmla="*/ 1316 w 1332"/>
                <a:gd name="T5" fmla="*/ 109 h 111"/>
                <a:gd name="T6" fmla="*/ 1235 w 1332"/>
                <a:gd name="T7" fmla="*/ 70 h 111"/>
                <a:gd name="T8" fmla="*/ 1235 w 1332"/>
                <a:gd name="T9" fmla="*/ 70 h 111"/>
                <a:gd name="T10" fmla="*/ 1213 w 1332"/>
                <a:gd name="T11" fmla="*/ 110 h 111"/>
                <a:gd name="T12" fmla="*/ 1145 w 1332"/>
                <a:gd name="T13" fmla="*/ 109 h 111"/>
                <a:gd name="T14" fmla="*/ 1153 w 1332"/>
                <a:gd name="T15" fmla="*/ 0 h 111"/>
                <a:gd name="T16" fmla="*/ 1122 w 1332"/>
                <a:gd name="T17" fmla="*/ 96 h 111"/>
                <a:gd name="T18" fmla="*/ 1128 w 1332"/>
                <a:gd name="T19" fmla="*/ 33 h 111"/>
                <a:gd name="T20" fmla="*/ 1093 w 1332"/>
                <a:gd name="T21" fmla="*/ 33 h 111"/>
                <a:gd name="T22" fmla="*/ 1092 w 1332"/>
                <a:gd name="T23" fmla="*/ 81 h 111"/>
                <a:gd name="T24" fmla="*/ 1122 w 1332"/>
                <a:gd name="T25" fmla="*/ 96 h 111"/>
                <a:gd name="T26" fmla="*/ 1053 w 1332"/>
                <a:gd name="T27" fmla="*/ 73 h 111"/>
                <a:gd name="T28" fmla="*/ 1068 w 1332"/>
                <a:gd name="T29" fmla="*/ 60 h 111"/>
                <a:gd name="T30" fmla="*/ 1038 w 1332"/>
                <a:gd name="T31" fmla="*/ 44 h 111"/>
                <a:gd name="T32" fmla="*/ 1030 w 1332"/>
                <a:gd name="T33" fmla="*/ 110 h 111"/>
                <a:gd name="T34" fmla="*/ 1077 w 1332"/>
                <a:gd name="T35" fmla="*/ 109 h 111"/>
                <a:gd name="T36" fmla="*/ 980 w 1332"/>
                <a:gd name="T37" fmla="*/ 81 h 111"/>
                <a:gd name="T38" fmla="*/ 980 w 1332"/>
                <a:gd name="T39" fmla="*/ 60 h 111"/>
                <a:gd name="T40" fmla="*/ 961 w 1332"/>
                <a:gd name="T41" fmla="*/ 110 h 111"/>
                <a:gd name="T42" fmla="*/ 888 w 1332"/>
                <a:gd name="T43" fmla="*/ 90 h 111"/>
                <a:gd name="T44" fmla="*/ 842 w 1332"/>
                <a:gd name="T45" fmla="*/ 33 h 111"/>
                <a:gd name="T46" fmla="*/ 894 w 1332"/>
                <a:gd name="T47" fmla="*/ 99 h 111"/>
                <a:gd name="T48" fmla="*/ 893 w 1332"/>
                <a:gd name="T49" fmla="*/ 33 h 111"/>
                <a:gd name="T50" fmla="*/ 806 w 1332"/>
                <a:gd name="T51" fmla="*/ 67 h 111"/>
                <a:gd name="T52" fmla="*/ 806 w 1332"/>
                <a:gd name="T53" fmla="*/ 42 h 111"/>
                <a:gd name="T54" fmla="*/ 782 w 1332"/>
                <a:gd name="T55" fmla="*/ 110 h 111"/>
                <a:gd name="T56" fmla="*/ 822 w 1332"/>
                <a:gd name="T57" fmla="*/ 109 h 111"/>
                <a:gd name="T58" fmla="*/ 735 w 1332"/>
                <a:gd name="T59" fmla="*/ 23 h 111"/>
                <a:gd name="T60" fmla="*/ 735 w 1332"/>
                <a:gd name="T61" fmla="*/ 109 h 111"/>
                <a:gd name="T62" fmla="*/ 729 w 1332"/>
                <a:gd name="T63" fmla="*/ 66 h 111"/>
                <a:gd name="T64" fmla="*/ 613 w 1332"/>
                <a:gd name="T65" fmla="*/ 15 h 111"/>
                <a:gd name="T66" fmla="*/ 584 w 1332"/>
                <a:gd name="T67" fmla="*/ 29 h 111"/>
                <a:gd name="T68" fmla="*/ 584 w 1332"/>
                <a:gd name="T69" fmla="*/ 45 h 111"/>
                <a:gd name="T70" fmla="*/ 620 w 1332"/>
                <a:gd name="T71" fmla="*/ 45 h 111"/>
                <a:gd name="T72" fmla="*/ 613 w 1332"/>
                <a:gd name="T73" fmla="*/ 15 h 111"/>
                <a:gd name="T74" fmla="*/ 526 w 1332"/>
                <a:gd name="T75" fmla="*/ 44 h 111"/>
                <a:gd name="T76" fmla="*/ 489 w 1332"/>
                <a:gd name="T77" fmla="*/ 70 h 111"/>
                <a:gd name="T78" fmla="*/ 440 w 1332"/>
                <a:gd name="T79" fmla="*/ 2 h 111"/>
                <a:gd name="T80" fmla="*/ 394 w 1332"/>
                <a:gd name="T81" fmla="*/ 70 h 111"/>
                <a:gd name="T82" fmla="*/ 394 w 1332"/>
                <a:gd name="T83" fmla="*/ 70 h 111"/>
                <a:gd name="T84" fmla="*/ 372 w 1332"/>
                <a:gd name="T85" fmla="*/ 110 h 111"/>
                <a:gd name="T86" fmla="*/ 266 w 1332"/>
                <a:gd name="T87" fmla="*/ 70 h 111"/>
                <a:gd name="T88" fmla="*/ 287 w 1332"/>
                <a:gd name="T89" fmla="*/ 31 h 111"/>
                <a:gd name="T90" fmla="*/ 208 w 1332"/>
                <a:gd name="T91" fmla="*/ 31 h 111"/>
                <a:gd name="T92" fmla="*/ 169 w 1332"/>
                <a:gd name="T93" fmla="*/ 4 h 111"/>
                <a:gd name="T94" fmla="*/ 189 w 1332"/>
                <a:gd name="T95" fmla="*/ 51 h 111"/>
                <a:gd name="T96" fmla="*/ 235 w 1332"/>
                <a:gd name="T97" fmla="*/ 109 h 111"/>
                <a:gd name="T98" fmla="*/ 139 w 1332"/>
                <a:gd name="T99" fmla="*/ 81 h 111"/>
                <a:gd name="T100" fmla="*/ 139 w 1332"/>
                <a:gd name="T101" fmla="*/ 60 h 111"/>
                <a:gd name="T102" fmla="*/ 120 w 1332"/>
                <a:gd name="T103" fmla="*/ 110 h 111"/>
                <a:gd name="T104" fmla="*/ 37 w 1332"/>
                <a:gd name="T105" fmla="*/ 8 h 111"/>
                <a:gd name="T106" fmla="*/ 38 w 1332"/>
                <a:gd name="T107" fmla="*/ 96 h 111"/>
                <a:gd name="T108" fmla="*/ 72 w 1332"/>
                <a:gd name="T109" fmla="*/ 80 h 111"/>
                <a:gd name="T110" fmla="*/ 56 w 1332"/>
                <a:gd name="T111" fmla="*/ 3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32" h="111">
                  <a:moveTo>
                    <a:pt x="1305" y="31"/>
                  </a:moveTo>
                  <a:cubicBezTo>
                    <a:pt x="1294" y="31"/>
                    <a:pt x="1286" y="36"/>
                    <a:pt x="1282" y="43"/>
                  </a:cubicBezTo>
                  <a:cubicBezTo>
                    <a:pt x="1280" y="43"/>
                    <a:pt x="1280" y="43"/>
                    <a:pt x="1280" y="43"/>
                  </a:cubicBezTo>
                  <a:cubicBezTo>
                    <a:pt x="1280" y="33"/>
                    <a:pt x="1280" y="33"/>
                    <a:pt x="1280" y="33"/>
                  </a:cubicBezTo>
                  <a:cubicBezTo>
                    <a:pt x="1266" y="33"/>
                    <a:pt x="1266" y="33"/>
                    <a:pt x="1266" y="33"/>
                  </a:cubicBezTo>
                  <a:cubicBezTo>
                    <a:pt x="1266" y="109"/>
                    <a:pt x="1266" y="109"/>
                    <a:pt x="1266" y="109"/>
                  </a:cubicBezTo>
                  <a:cubicBezTo>
                    <a:pt x="1281" y="109"/>
                    <a:pt x="1281" y="109"/>
                    <a:pt x="1281" y="109"/>
                  </a:cubicBezTo>
                  <a:cubicBezTo>
                    <a:pt x="1281" y="68"/>
                    <a:pt x="1281" y="68"/>
                    <a:pt x="1281" y="68"/>
                  </a:cubicBezTo>
                  <a:cubicBezTo>
                    <a:pt x="1281" y="60"/>
                    <a:pt x="1283" y="55"/>
                    <a:pt x="1286" y="51"/>
                  </a:cubicBezTo>
                  <a:cubicBezTo>
                    <a:pt x="1290" y="47"/>
                    <a:pt x="1295" y="44"/>
                    <a:pt x="1301" y="44"/>
                  </a:cubicBezTo>
                  <a:cubicBezTo>
                    <a:pt x="1311" y="44"/>
                    <a:pt x="1316" y="50"/>
                    <a:pt x="1316" y="63"/>
                  </a:cubicBezTo>
                  <a:cubicBezTo>
                    <a:pt x="1316" y="109"/>
                    <a:pt x="1316" y="109"/>
                    <a:pt x="1316" y="109"/>
                  </a:cubicBezTo>
                  <a:cubicBezTo>
                    <a:pt x="1332" y="109"/>
                    <a:pt x="1332" y="109"/>
                    <a:pt x="1332" y="109"/>
                  </a:cubicBezTo>
                  <a:cubicBezTo>
                    <a:pt x="1332" y="58"/>
                    <a:pt x="1332" y="58"/>
                    <a:pt x="1332" y="58"/>
                  </a:cubicBezTo>
                  <a:cubicBezTo>
                    <a:pt x="1332" y="38"/>
                    <a:pt x="1319" y="31"/>
                    <a:pt x="1305" y="31"/>
                  </a:cubicBezTo>
                  <a:moveTo>
                    <a:pt x="1235" y="70"/>
                  </a:moveTo>
                  <a:cubicBezTo>
                    <a:pt x="1235" y="87"/>
                    <a:pt x="1226" y="97"/>
                    <a:pt x="1213" y="97"/>
                  </a:cubicBezTo>
                  <a:cubicBezTo>
                    <a:pt x="1200" y="97"/>
                    <a:pt x="1191" y="87"/>
                    <a:pt x="1191" y="70"/>
                  </a:cubicBezTo>
                  <a:cubicBezTo>
                    <a:pt x="1191" y="54"/>
                    <a:pt x="1200" y="44"/>
                    <a:pt x="1213" y="44"/>
                  </a:cubicBezTo>
                  <a:cubicBezTo>
                    <a:pt x="1226" y="44"/>
                    <a:pt x="1235" y="54"/>
                    <a:pt x="1235" y="70"/>
                  </a:cubicBezTo>
                  <a:moveTo>
                    <a:pt x="1250" y="70"/>
                  </a:moveTo>
                  <a:cubicBezTo>
                    <a:pt x="1250" y="46"/>
                    <a:pt x="1235" y="31"/>
                    <a:pt x="1213" y="31"/>
                  </a:cubicBezTo>
                  <a:cubicBezTo>
                    <a:pt x="1191" y="31"/>
                    <a:pt x="1176" y="46"/>
                    <a:pt x="1176" y="70"/>
                  </a:cubicBezTo>
                  <a:cubicBezTo>
                    <a:pt x="1176" y="95"/>
                    <a:pt x="1191" y="110"/>
                    <a:pt x="1213" y="110"/>
                  </a:cubicBezTo>
                  <a:cubicBezTo>
                    <a:pt x="1235" y="110"/>
                    <a:pt x="1250" y="95"/>
                    <a:pt x="1250" y="70"/>
                  </a:cubicBezTo>
                  <a:moveTo>
                    <a:pt x="1160" y="33"/>
                  </a:moveTo>
                  <a:cubicBezTo>
                    <a:pt x="1145" y="33"/>
                    <a:pt x="1145" y="33"/>
                    <a:pt x="1145" y="33"/>
                  </a:cubicBezTo>
                  <a:cubicBezTo>
                    <a:pt x="1145" y="109"/>
                    <a:pt x="1145" y="109"/>
                    <a:pt x="1145" y="109"/>
                  </a:cubicBezTo>
                  <a:cubicBezTo>
                    <a:pt x="1160" y="109"/>
                    <a:pt x="1160" y="109"/>
                    <a:pt x="1160" y="109"/>
                  </a:cubicBezTo>
                  <a:lnTo>
                    <a:pt x="1160" y="33"/>
                  </a:lnTo>
                  <a:close/>
                  <a:moveTo>
                    <a:pt x="1162" y="10"/>
                  </a:moveTo>
                  <a:cubicBezTo>
                    <a:pt x="1162" y="4"/>
                    <a:pt x="1158" y="0"/>
                    <a:pt x="1153" y="0"/>
                  </a:cubicBezTo>
                  <a:cubicBezTo>
                    <a:pt x="1147" y="0"/>
                    <a:pt x="1143" y="4"/>
                    <a:pt x="1143" y="10"/>
                  </a:cubicBezTo>
                  <a:cubicBezTo>
                    <a:pt x="1143" y="16"/>
                    <a:pt x="1147" y="20"/>
                    <a:pt x="1153" y="20"/>
                  </a:cubicBezTo>
                  <a:cubicBezTo>
                    <a:pt x="1158" y="20"/>
                    <a:pt x="1162" y="16"/>
                    <a:pt x="1162" y="10"/>
                  </a:cubicBezTo>
                  <a:moveTo>
                    <a:pt x="1122" y="96"/>
                  </a:moveTo>
                  <a:cubicBezTo>
                    <a:pt x="1113" y="96"/>
                    <a:pt x="1108" y="91"/>
                    <a:pt x="1108" y="80"/>
                  </a:cubicBezTo>
                  <a:cubicBezTo>
                    <a:pt x="1108" y="45"/>
                    <a:pt x="1108" y="45"/>
                    <a:pt x="1108" y="45"/>
                  </a:cubicBezTo>
                  <a:cubicBezTo>
                    <a:pt x="1128" y="45"/>
                    <a:pt x="1128" y="45"/>
                    <a:pt x="1128" y="45"/>
                  </a:cubicBezTo>
                  <a:cubicBezTo>
                    <a:pt x="1128" y="33"/>
                    <a:pt x="1128" y="33"/>
                    <a:pt x="1128" y="33"/>
                  </a:cubicBezTo>
                  <a:cubicBezTo>
                    <a:pt x="1108" y="33"/>
                    <a:pt x="1108" y="33"/>
                    <a:pt x="1108" y="33"/>
                  </a:cubicBezTo>
                  <a:cubicBezTo>
                    <a:pt x="1108" y="12"/>
                    <a:pt x="1108" y="12"/>
                    <a:pt x="1108" y="12"/>
                  </a:cubicBezTo>
                  <a:cubicBezTo>
                    <a:pt x="1093" y="14"/>
                    <a:pt x="1093" y="14"/>
                    <a:pt x="1093" y="14"/>
                  </a:cubicBezTo>
                  <a:cubicBezTo>
                    <a:pt x="1093" y="33"/>
                    <a:pt x="1093" y="33"/>
                    <a:pt x="1093" y="33"/>
                  </a:cubicBezTo>
                  <a:cubicBezTo>
                    <a:pt x="1083" y="33"/>
                    <a:pt x="1083" y="33"/>
                    <a:pt x="1083" y="33"/>
                  </a:cubicBezTo>
                  <a:cubicBezTo>
                    <a:pt x="1083" y="45"/>
                    <a:pt x="1083" y="45"/>
                    <a:pt x="1083" y="45"/>
                  </a:cubicBezTo>
                  <a:cubicBezTo>
                    <a:pt x="1092" y="45"/>
                    <a:pt x="1092" y="45"/>
                    <a:pt x="1092" y="45"/>
                  </a:cubicBezTo>
                  <a:cubicBezTo>
                    <a:pt x="1092" y="81"/>
                    <a:pt x="1092" y="81"/>
                    <a:pt x="1092" y="81"/>
                  </a:cubicBezTo>
                  <a:cubicBezTo>
                    <a:pt x="1092" y="104"/>
                    <a:pt x="1107" y="110"/>
                    <a:pt x="1121" y="110"/>
                  </a:cubicBezTo>
                  <a:cubicBezTo>
                    <a:pt x="1125" y="110"/>
                    <a:pt x="1128" y="109"/>
                    <a:pt x="1131" y="109"/>
                  </a:cubicBezTo>
                  <a:cubicBezTo>
                    <a:pt x="1131" y="94"/>
                    <a:pt x="1131" y="94"/>
                    <a:pt x="1131" y="94"/>
                  </a:cubicBezTo>
                  <a:cubicBezTo>
                    <a:pt x="1129" y="95"/>
                    <a:pt x="1125" y="96"/>
                    <a:pt x="1122" y="96"/>
                  </a:cubicBezTo>
                  <a:moveTo>
                    <a:pt x="1033" y="98"/>
                  </a:moveTo>
                  <a:cubicBezTo>
                    <a:pt x="1025" y="98"/>
                    <a:pt x="1021" y="94"/>
                    <a:pt x="1021" y="88"/>
                  </a:cubicBezTo>
                  <a:cubicBezTo>
                    <a:pt x="1021" y="80"/>
                    <a:pt x="1025" y="77"/>
                    <a:pt x="1037" y="75"/>
                  </a:cubicBezTo>
                  <a:cubicBezTo>
                    <a:pt x="1053" y="73"/>
                    <a:pt x="1053" y="73"/>
                    <a:pt x="1053" y="73"/>
                  </a:cubicBezTo>
                  <a:cubicBezTo>
                    <a:pt x="1053" y="79"/>
                    <a:pt x="1053" y="79"/>
                    <a:pt x="1053" y="79"/>
                  </a:cubicBezTo>
                  <a:cubicBezTo>
                    <a:pt x="1053" y="92"/>
                    <a:pt x="1042" y="98"/>
                    <a:pt x="1033" y="98"/>
                  </a:cubicBezTo>
                  <a:moveTo>
                    <a:pt x="1068" y="98"/>
                  </a:moveTo>
                  <a:cubicBezTo>
                    <a:pt x="1068" y="60"/>
                    <a:pt x="1068" y="60"/>
                    <a:pt x="1068" y="60"/>
                  </a:cubicBezTo>
                  <a:cubicBezTo>
                    <a:pt x="1068" y="38"/>
                    <a:pt x="1055" y="31"/>
                    <a:pt x="1039" y="31"/>
                  </a:cubicBezTo>
                  <a:cubicBezTo>
                    <a:pt x="1023" y="31"/>
                    <a:pt x="1013" y="38"/>
                    <a:pt x="1008" y="51"/>
                  </a:cubicBezTo>
                  <a:cubicBezTo>
                    <a:pt x="1021" y="56"/>
                    <a:pt x="1021" y="56"/>
                    <a:pt x="1021" y="56"/>
                  </a:cubicBezTo>
                  <a:cubicBezTo>
                    <a:pt x="1023" y="49"/>
                    <a:pt x="1028" y="44"/>
                    <a:pt x="1038" y="44"/>
                  </a:cubicBezTo>
                  <a:cubicBezTo>
                    <a:pt x="1049" y="44"/>
                    <a:pt x="1053" y="50"/>
                    <a:pt x="1053" y="62"/>
                  </a:cubicBezTo>
                  <a:cubicBezTo>
                    <a:pt x="1033" y="65"/>
                    <a:pt x="1033" y="65"/>
                    <a:pt x="1033" y="65"/>
                  </a:cubicBezTo>
                  <a:cubicBezTo>
                    <a:pt x="1015" y="68"/>
                    <a:pt x="1005" y="75"/>
                    <a:pt x="1005" y="88"/>
                  </a:cubicBezTo>
                  <a:cubicBezTo>
                    <a:pt x="1005" y="102"/>
                    <a:pt x="1016" y="110"/>
                    <a:pt x="1030" y="110"/>
                  </a:cubicBezTo>
                  <a:cubicBezTo>
                    <a:pt x="1042" y="110"/>
                    <a:pt x="1051" y="105"/>
                    <a:pt x="1055" y="98"/>
                  </a:cubicBezTo>
                  <a:cubicBezTo>
                    <a:pt x="1056" y="98"/>
                    <a:pt x="1056" y="98"/>
                    <a:pt x="1056" y="98"/>
                  </a:cubicBezTo>
                  <a:cubicBezTo>
                    <a:pt x="1057" y="109"/>
                    <a:pt x="1057" y="109"/>
                    <a:pt x="1057" y="109"/>
                  </a:cubicBezTo>
                  <a:cubicBezTo>
                    <a:pt x="1077" y="109"/>
                    <a:pt x="1077" y="109"/>
                    <a:pt x="1077" y="109"/>
                  </a:cubicBezTo>
                  <a:cubicBezTo>
                    <a:pt x="1077" y="98"/>
                    <a:pt x="1077" y="98"/>
                    <a:pt x="1077" y="98"/>
                  </a:cubicBezTo>
                  <a:lnTo>
                    <a:pt x="1068" y="98"/>
                  </a:lnTo>
                  <a:close/>
                  <a:moveTo>
                    <a:pt x="994" y="86"/>
                  </a:moveTo>
                  <a:cubicBezTo>
                    <a:pt x="980" y="81"/>
                    <a:pt x="980" y="81"/>
                    <a:pt x="980" y="81"/>
                  </a:cubicBezTo>
                  <a:cubicBezTo>
                    <a:pt x="978" y="91"/>
                    <a:pt x="969" y="97"/>
                    <a:pt x="961" y="97"/>
                  </a:cubicBezTo>
                  <a:cubicBezTo>
                    <a:pt x="948" y="97"/>
                    <a:pt x="939" y="87"/>
                    <a:pt x="939" y="70"/>
                  </a:cubicBezTo>
                  <a:cubicBezTo>
                    <a:pt x="939" y="54"/>
                    <a:pt x="947" y="44"/>
                    <a:pt x="961" y="44"/>
                  </a:cubicBezTo>
                  <a:cubicBezTo>
                    <a:pt x="969" y="44"/>
                    <a:pt x="978" y="50"/>
                    <a:pt x="980" y="60"/>
                  </a:cubicBezTo>
                  <a:cubicBezTo>
                    <a:pt x="994" y="55"/>
                    <a:pt x="994" y="55"/>
                    <a:pt x="994" y="55"/>
                  </a:cubicBezTo>
                  <a:cubicBezTo>
                    <a:pt x="991" y="40"/>
                    <a:pt x="977" y="31"/>
                    <a:pt x="961" y="31"/>
                  </a:cubicBezTo>
                  <a:cubicBezTo>
                    <a:pt x="938" y="31"/>
                    <a:pt x="924" y="47"/>
                    <a:pt x="924" y="70"/>
                  </a:cubicBezTo>
                  <a:cubicBezTo>
                    <a:pt x="924" y="95"/>
                    <a:pt x="939" y="110"/>
                    <a:pt x="961" y="110"/>
                  </a:cubicBezTo>
                  <a:cubicBezTo>
                    <a:pt x="977" y="110"/>
                    <a:pt x="991" y="101"/>
                    <a:pt x="994" y="86"/>
                  </a:cubicBezTo>
                  <a:moveTo>
                    <a:pt x="893" y="33"/>
                  </a:moveTo>
                  <a:cubicBezTo>
                    <a:pt x="893" y="73"/>
                    <a:pt x="893" y="73"/>
                    <a:pt x="893" y="73"/>
                  </a:cubicBezTo>
                  <a:cubicBezTo>
                    <a:pt x="893" y="82"/>
                    <a:pt x="891" y="87"/>
                    <a:pt x="888" y="90"/>
                  </a:cubicBezTo>
                  <a:cubicBezTo>
                    <a:pt x="884" y="95"/>
                    <a:pt x="879" y="97"/>
                    <a:pt x="873" y="97"/>
                  </a:cubicBezTo>
                  <a:cubicBezTo>
                    <a:pt x="863" y="97"/>
                    <a:pt x="858" y="92"/>
                    <a:pt x="858" y="78"/>
                  </a:cubicBezTo>
                  <a:cubicBezTo>
                    <a:pt x="858" y="33"/>
                    <a:pt x="858" y="33"/>
                    <a:pt x="858" y="33"/>
                  </a:cubicBezTo>
                  <a:cubicBezTo>
                    <a:pt x="842" y="33"/>
                    <a:pt x="842" y="33"/>
                    <a:pt x="842" y="33"/>
                  </a:cubicBezTo>
                  <a:cubicBezTo>
                    <a:pt x="842" y="83"/>
                    <a:pt x="842" y="83"/>
                    <a:pt x="842" y="83"/>
                  </a:cubicBezTo>
                  <a:cubicBezTo>
                    <a:pt x="842" y="104"/>
                    <a:pt x="855" y="111"/>
                    <a:pt x="869" y="111"/>
                  </a:cubicBezTo>
                  <a:cubicBezTo>
                    <a:pt x="880" y="111"/>
                    <a:pt x="888" y="106"/>
                    <a:pt x="892" y="99"/>
                  </a:cubicBezTo>
                  <a:cubicBezTo>
                    <a:pt x="894" y="99"/>
                    <a:pt x="894" y="99"/>
                    <a:pt x="894" y="99"/>
                  </a:cubicBezTo>
                  <a:cubicBezTo>
                    <a:pt x="894" y="109"/>
                    <a:pt x="894" y="109"/>
                    <a:pt x="894" y="109"/>
                  </a:cubicBezTo>
                  <a:cubicBezTo>
                    <a:pt x="908" y="109"/>
                    <a:pt x="908" y="109"/>
                    <a:pt x="908" y="109"/>
                  </a:cubicBezTo>
                  <a:cubicBezTo>
                    <a:pt x="908" y="33"/>
                    <a:pt x="908" y="33"/>
                    <a:pt x="908" y="33"/>
                  </a:cubicBezTo>
                  <a:lnTo>
                    <a:pt x="893" y="33"/>
                  </a:lnTo>
                  <a:close/>
                  <a:moveTo>
                    <a:pt x="784" y="97"/>
                  </a:moveTo>
                  <a:cubicBezTo>
                    <a:pt x="772" y="97"/>
                    <a:pt x="763" y="87"/>
                    <a:pt x="763" y="70"/>
                  </a:cubicBezTo>
                  <a:cubicBezTo>
                    <a:pt x="763" y="53"/>
                    <a:pt x="772" y="44"/>
                    <a:pt x="784" y="44"/>
                  </a:cubicBezTo>
                  <a:cubicBezTo>
                    <a:pt x="796" y="44"/>
                    <a:pt x="805" y="52"/>
                    <a:pt x="806" y="67"/>
                  </a:cubicBezTo>
                  <a:cubicBezTo>
                    <a:pt x="806" y="74"/>
                    <a:pt x="806" y="74"/>
                    <a:pt x="806" y="74"/>
                  </a:cubicBezTo>
                  <a:cubicBezTo>
                    <a:pt x="805" y="89"/>
                    <a:pt x="797" y="97"/>
                    <a:pt x="784" y="97"/>
                  </a:cubicBezTo>
                  <a:moveTo>
                    <a:pt x="806" y="4"/>
                  </a:moveTo>
                  <a:cubicBezTo>
                    <a:pt x="806" y="42"/>
                    <a:pt x="806" y="42"/>
                    <a:pt x="806" y="42"/>
                  </a:cubicBezTo>
                  <a:cubicBezTo>
                    <a:pt x="805" y="42"/>
                    <a:pt x="805" y="42"/>
                    <a:pt x="805" y="42"/>
                  </a:cubicBezTo>
                  <a:cubicBezTo>
                    <a:pt x="801" y="35"/>
                    <a:pt x="794" y="31"/>
                    <a:pt x="782" y="31"/>
                  </a:cubicBezTo>
                  <a:cubicBezTo>
                    <a:pt x="764" y="31"/>
                    <a:pt x="748" y="46"/>
                    <a:pt x="748" y="70"/>
                  </a:cubicBezTo>
                  <a:cubicBezTo>
                    <a:pt x="748" y="95"/>
                    <a:pt x="764" y="110"/>
                    <a:pt x="782" y="110"/>
                  </a:cubicBezTo>
                  <a:cubicBezTo>
                    <a:pt x="794" y="110"/>
                    <a:pt x="801" y="106"/>
                    <a:pt x="806" y="99"/>
                  </a:cubicBezTo>
                  <a:cubicBezTo>
                    <a:pt x="806" y="99"/>
                    <a:pt x="806" y="99"/>
                    <a:pt x="806" y="99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22" y="109"/>
                    <a:pt x="822" y="109"/>
                    <a:pt x="822" y="109"/>
                  </a:cubicBezTo>
                  <a:cubicBezTo>
                    <a:pt x="822" y="2"/>
                    <a:pt x="822" y="2"/>
                    <a:pt x="822" y="2"/>
                  </a:cubicBezTo>
                  <a:lnTo>
                    <a:pt x="806" y="4"/>
                  </a:lnTo>
                  <a:close/>
                  <a:moveTo>
                    <a:pt x="684" y="23"/>
                  </a:moveTo>
                  <a:cubicBezTo>
                    <a:pt x="735" y="23"/>
                    <a:pt x="735" y="23"/>
                    <a:pt x="735" y="23"/>
                  </a:cubicBezTo>
                  <a:cubicBezTo>
                    <a:pt x="735" y="9"/>
                    <a:pt x="735" y="9"/>
                    <a:pt x="735" y="9"/>
                  </a:cubicBezTo>
                  <a:cubicBezTo>
                    <a:pt x="668" y="9"/>
                    <a:pt x="668" y="9"/>
                    <a:pt x="668" y="9"/>
                  </a:cubicBezTo>
                  <a:cubicBezTo>
                    <a:pt x="668" y="109"/>
                    <a:pt x="668" y="109"/>
                    <a:pt x="668" y="109"/>
                  </a:cubicBezTo>
                  <a:cubicBezTo>
                    <a:pt x="735" y="109"/>
                    <a:pt x="735" y="109"/>
                    <a:pt x="735" y="109"/>
                  </a:cubicBezTo>
                  <a:cubicBezTo>
                    <a:pt x="735" y="94"/>
                    <a:pt x="735" y="94"/>
                    <a:pt x="735" y="94"/>
                  </a:cubicBezTo>
                  <a:cubicBezTo>
                    <a:pt x="684" y="94"/>
                    <a:pt x="684" y="94"/>
                    <a:pt x="684" y="94"/>
                  </a:cubicBezTo>
                  <a:cubicBezTo>
                    <a:pt x="684" y="66"/>
                    <a:pt x="684" y="66"/>
                    <a:pt x="684" y="66"/>
                  </a:cubicBezTo>
                  <a:cubicBezTo>
                    <a:pt x="729" y="66"/>
                    <a:pt x="729" y="66"/>
                    <a:pt x="729" y="66"/>
                  </a:cubicBezTo>
                  <a:cubicBezTo>
                    <a:pt x="729" y="52"/>
                    <a:pt x="729" y="52"/>
                    <a:pt x="729" y="52"/>
                  </a:cubicBezTo>
                  <a:cubicBezTo>
                    <a:pt x="684" y="52"/>
                    <a:pt x="684" y="52"/>
                    <a:pt x="684" y="52"/>
                  </a:cubicBezTo>
                  <a:lnTo>
                    <a:pt x="684" y="23"/>
                  </a:lnTo>
                  <a:close/>
                  <a:moveTo>
                    <a:pt x="613" y="15"/>
                  </a:moveTo>
                  <a:cubicBezTo>
                    <a:pt x="617" y="15"/>
                    <a:pt x="620" y="15"/>
                    <a:pt x="623" y="16"/>
                  </a:cubicBezTo>
                  <a:cubicBezTo>
                    <a:pt x="623" y="2"/>
                    <a:pt x="623" y="2"/>
                    <a:pt x="623" y="2"/>
                  </a:cubicBezTo>
                  <a:cubicBezTo>
                    <a:pt x="620" y="1"/>
                    <a:pt x="617" y="1"/>
                    <a:pt x="612" y="1"/>
                  </a:cubicBezTo>
                  <a:cubicBezTo>
                    <a:pt x="599" y="1"/>
                    <a:pt x="584" y="7"/>
                    <a:pt x="584" y="29"/>
                  </a:cubicBezTo>
                  <a:cubicBezTo>
                    <a:pt x="584" y="33"/>
                    <a:pt x="584" y="33"/>
                    <a:pt x="584" y="33"/>
                  </a:cubicBezTo>
                  <a:cubicBezTo>
                    <a:pt x="572" y="33"/>
                    <a:pt x="572" y="33"/>
                    <a:pt x="572" y="33"/>
                  </a:cubicBezTo>
                  <a:cubicBezTo>
                    <a:pt x="572" y="45"/>
                    <a:pt x="572" y="45"/>
                    <a:pt x="572" y="45"/>
                  </a:cubicBezTo>
                  <a:cubicBezTo>
                    <a:pt x="584" y="45"/>
                    <a:pt x="584" y="45"/>
                    <a:pt x="584" y="45"/>
                  </a:cubicBezTo>
                  <a:cubicBezTo>
                    <a:pt x="584" y="109"/>
                    <a:pt x="584" y="109"/>
                    <a:pt x="584" y="109"/>
                  </a:cubicBezTo>
                  <a:cubicBezTo>
                    <a:pt x="599" y="109"/>
                    <a:pt x="599" y="109"/>
                    <a:pt x="599" y="109"/>
                  </a:cubicBezTo>
                  <a:cubicBezTo>
                    <a:pt x="599" y="45"/>
                    <a:pt x="599" y="45"/>
                    <a:pt x="599" y="45"/>
                  </a:cubicBezTo>
                  <a:cubicBezTo>
                    <a:pt x="620" y="45"/>
                    <a:pt x="620" y="45"/>
                    <a:pt x="620" y="45"/>
                  </a:cubicBezTo>
                  <a:cubicBezTo>
                    <a:pt x="620" y="33"/>
                    <a:pt x="620" y="33"/>
                    <a:pt x="620" y="3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99" y="31"/>
                    <a:pt x="599" y="31"/>
                    <a:pt x="599" y="31"/>
                  </a:cubicBezTo>
                  <a:cubicBezTo>
                    <a:pt x="599" y="20"/>
                    <a:pt x="604" y="15"/>
                    <a:pt x="613" y="15"/>
                  </a:cubicBezTo>
                  <a:moveTo>
                    <a:pt x="548" y="70"/>
                  </a:moveTo>
                  <a:cubicBezTo>
                    <a:pt x="548" y="87"/>
                    <a:pt x="540" y="97"/>
                    <a:pt x="526" y="97"/>
                  </a:cubicBezTo>
                  <a:cubicBezTo>
                    <a:pt x="513" y="97"/>
                    <a:pt x="505" y="87"/>
                    <a:pt x="505" y="70"/>
                  </a:cubicBezTo>
                  <a:cubicBezTo>
                    <a:pt x="505" y="54"/>
                    <a:pt x="513" y="44"/>
                    <a:pt x="526" y="44"/>
                  </a:cubicBezTo>
                  <a:cubicBezTo>
                    <a:pt x="540" y="44"/>
                    <a:pt x="548" y="54"/>
                    <a:pt x="548" y="70"/>
                  </a:cubicBezTo>
                  <a:moveTo>
                    <a:pt x="563" y="70"/>
                  </a:moveTo>
                  <a:cubicBezTo>
                    <a:pt x="563" y="46"/>
                    <a:pt x="548" y="31"/>
                    <a:pt x="526" y="31"/>
                  </a:cubicBezTo>
                  <a:cubicBezTo>
                    <a:pt x="504" y="31"/>
                    <a:pt x="489" y="46"/>
                    <a:pt x="489" y="70"/>
                  </a:cubicBezTo>
                  <a:cubicBezTo>
                    <a:pt x="489" y="95"/>
                    <a:pt x="504" y="110"/>
                    <a:pt x="526" y="110"/>
                  </a:cubicBezTo>
                  <a:cubicBezTo>
                    <a:pt x="548" y="110"/>
                    <a:pt x="563" y="95"/>
                    <a:pt x="563" y="70"/>
                  </a:cubicBezTo>
                  <a:moveTo>
                    <a:pt x="440" y="109"/>
                  </a:moveTo>
                  <a:cubicBezTo>
                    <a:pt x="440" y="2"/>
                    <a:pt x="440" y="2"/>
                    <a:pt x="440" y="2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25" y="109"/>
                    <a:pt x="425" y="109"/>
                    <a:pt x="425" y="109"/>
                  </a:cubicBezTo>
                  <a:lnTo>
                    <a:pt x="440" y="109"/>
                  </a:lnTo>
                  <a:close/>
                  <a:moveTo>
                    <a:pt x="394" y="70"/>
                  </a:moveTo>
                  <a:cubicBezTo>
                    <a:pt x="394" y="87"/>
                    <a:pt x="386" y="97"/>
                    <a:pt x="372" y="97"/>
                  </a:cubicBezTo>
                  <a:cubicBezTo>
                    <a:pt x="359" y="97"/>
                    <a:pt x="351" y="87"/>
                    <a:pt x="351" y="70"/>
                  </a:cubicBezTo>
                  <a:cubicBezTo>
                    <a:pt x="351" y="54"/>
                    <a:pt x="359" y="44"/>
                    <a:pt x="372" y="44"/>
                  </a:cubicBezTo>
                  <a:cubicBezTo>
                    <a:pt x="386" y="44"/>
                    <a:pt x="394" y="54"/>
                    <a:pt x="394" y="70"/>
                  </a:cubicBezTo>
                  <a:moveTo>
                    <a:pt x="409" y="70"/>
                  </a:moveTo>
                  <a:cubicBezTo>
                    <a:pt x="409" y="46"/>
                    <a:pt x="394" y="31"/>
                    <a:pt x="372" y="31"/>
                  </a:cubicBezTo>
                  <a:cubicBezTo>
                    <a:pt x="351" y="31"/>
                    <a:pt x="336" y="46"/>
                    <a:pt x="336" y="70"/>
                  </a:cubicBezTo>
                  <a:cubicBezTo>
                    <a:pt x="336" y="95"/>
                    <a:pt x="351" y="110"/>
                    <a:pt x="372" y="110"/>
                  </a:cubicBezTo>
                  <a:cubicBezTo>
                    <a:pt x="394" y="110"/>
                    <a:pt x="409" y="95"/>
                    <a:pt x="409" y="70"/>
                  </a:cubicBezTo>
                  <a:moveTo>
                    <a:pt x="309" y="70"/>
                  </a:moveTo>
                  <a:cubicBezTo>
                    <a:pt x="309" y="87"/>
                    <a:pt x="301" y="97"/>
                    <a:pt x="287" y="97"/>
                  </a:cubicBezTo>
                  <a:cubicBezTo>
                    <a:pt x="274" y="97"/>
                    <a:pt x="266" y="87"/>
                    <a:pt x="266" y="70"/>
                  </a:cubicBezTo>
                  <a:cubicBezTo>
                    <a:pt x="266" y="54"/>
                    <a:pt x="274" y="44"/>
                    <a:pt x="287" y="44"/>
                  </a:cubicBezTo>
                  <a:cubicBezTo>
                    <a:pt x="301" y="44"/>
                    <a:pt x="309" y="54"/>
                    <a:pt x="309" y="70"/>
                  </a:cubicBezTo>
                  <a:moveTo>
                    <a:pt x="324" y="70"/>
                  </a:moveTo>
                  <a:cubicBezTo>
                    <a:pt x="324" y="46"/>
                    <a:pt x="309" y="31"/>
                    <a:pt x="287" y="31"/>
                  </a:cubicBezTo>
                  <a:cubicBezTo>
                    <a:pt x="265" y="31"/>
                    <a:pt x="251" y="46"/>
                    <a:pt x="251" y="70"/>
                  </a:cubicBezTo>
                  <a:cubicBezTo>
                    <a:pt x="251" y="95"/>
                    <a:pt x="265" y="110"/>
                    <a:pt x="287" y="110"/>
                  </a:cubicBezTo>
                  <a:cubicBezTo>
                    <a:pt x="309" y="110"/>
                    <a:pt x="324" y="95"/>
                    <a:pt x="324" y="70"/>
                  </a:cubicBezTo>
                  <a:moveTo>
                    <a:pt x="208" y="31"/>
                  </a:moveTo>
                  <a:cubicBezTo>
                    <a:pt x="197" y="31"/>
                    <a:pt x="189" y="36"/>
                    <a:pt x="185" y="43"/>
                  </a:cubicBezTo>
                  <a:cubicBezTo>
                    <a:pt x="184" y="43"/>
                    <a:pt x="184" y="43"/>
                    <a:pt x="184" y="43"/>
                  </a:cubicBezTo>
                  <a:cubicBezTo>
                    <a:pt x="184" y="2"/>
                    <a:pt x="184" y="2"/>
                    <a:pt x="184" y="2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84" y="109"/>
                    <a:pt x="184" y="109"/>
                    <a:pt x="184" y="109"/>
                  </a:cubicBezTo>
                  <a:cubicBezTo>
                    <a:pt x="184" y="68"/>
                    <a:pt x="184" y="68"/>
                    <a:pt x="184" y="68"/>
                  </a:cubicBezTo>
                  <a:cubicBezTo>
                    <a:pt x="184" y="60"/>
                    <a:pt x="186" y="55"/>
                    <a:pt x="189" y="51"/>
                  </a:cubicBezTo>
                  <a:cubicBezTo>
                    <a:pt x="193" y="47"/>
                    <a:pt x="198" y="44"/>
                    <a:pt x="204" y="44"/>
                  </a:cubicBezTo>
                  <a:cubicBezTo>
                    <a:pt x="214" y="44"/>
                    <a:pt x="219" y="50"/>
                    <a:pt x="219" y="63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35" y="109"/>
                    <a:pt x="235" y="109"/>
                    <a:pt x="235" y="109"/>
                  </a:cubicBezTo>
                  <a:cubicBezTo>
                    <a:pt x="235" y="58"/>
                    <a:pt x="235" y="58"/>
                    <a:pt x="235" y="58"/>
                  </a:cubicBezTo>
                  <a:cubicBezTo>
                    <a:pt x="235" y="38"/>
                    <a:pt x="222" y="31"/>
                    <a:pt x="208" y="31"/>
                  </a:cubicBezTo>
                  <a:moveTo>
                    <a:pt x="153" y="86"/>
                  </a:moveTo>
                  <a:cubicBezTo>
                    <a:pt x="139" y="81"/>
                    <a:pt x="139" y="81"/>
                    <a:pt x="139" y="81"/>
                  </a:cubicBezTo>
                  <a:cubicBezTo>
                    <a:pt x="137" y="91"/>
                    <a:pt x="128" y="97"/>
                    <a:pt x="120" y="97"/>
                  </a:cubicBezTo>
                  <a:cubicBezTo>
                    <a:pt x="107" y="97"/>
                    <a:pt x="98" y="87"/>
                    <a:pt x="98" y="70"/>
                  </a:cubicBezTo>
                  <a:cubicBezTo>
                    <a:pt x="98" y="54"/>
                    <a:pt x="106" y="44"/>
                    <a:pt x="120" y="44"/>
                  </a:cubicBezTo>
                  <a:cubicBezTo>
                    <a:pt x="128" y="44"/>
                    <a:pt x="137" y="50"/>
                    <a:pt x="139" y="60"/>
                  </a:cubicBezTo>
                  <a:cubicBezTo>
                    <a:pt x="153" y="55"/>
                    <a:pt x="153" y="55"/>
                    <a:pt x="153" y="55"/>
                  </a:cubicBezTo>
                  <a:cubicBezTo>
                    <a:pt x="149" y="40"/>
                    <a:pt x="136" y="31"/>
                    <a:pt x="120" y="31"/>
                  </a:cubicBezTo>
                  <a:cubicBezTo>
                    <a:pt x="97" y="31"/>
                    <a:pt x="83" y="47"/>
                    <a:pt x="83" y="70"/>
                  </a:cubicBezTo>
                  <a:cubicBezTo>
                    <a:pt x="83" y="95"/>
                    <a:pt x="98" y="110"/>
                    <a:pt x="120" y="110"/>
                  </a:cubicBezTo>
                  <a:cubicBezTo>
                    <a:pt x="136" y="110"/>
                    <a:pt x="149" y="101"/>
                    <a:pt x="153" y="86"/>
                  </a:cubicBezTo>
                  <a:moveTo>
                    <a:pt x="56" y="36"/>
                  </a:moveTo>
                  <a:cubicBezTo>
                    <a:pt x="70" y="28"/>
                    <a:pt x="70" y="28"/>
                    <a:pt x="70" y="28"/>
                  </a:cubicBezTo>
                  <a:cubicBezTo>
                    <a:pt x="66" y="16"/>
                    <a:pt x="54" y="8"/>
                    <a:pt x="37" y="8"/>
                  </a:cubicBezTo>
                  <a:cubicBezTo>
                    <a:pt x="18" y="8"/>
                    <a:pt x="4" y="20"/>
                    <a:pt x="4" y="35"/>
                  </a:cubicBezTo>
                  <a:cubicBezTo>
                    <a:pt x="4" y="49"/>
                    <a:pt x="13" y="58"/>
                    <a:pt x="32" y="64"/>
                  </a:cubicBezTo>
                  <a:cubicBezTo>
                    <a:pt x="49" y="70"/>
                    <a:pt x="56" y="73"/>
                    <a:pt x="56" y="82"/>
                  </a:cubicBezTo>
                  <a:cubicBezTo>
                    <a:pt x="56" y="91"/>
                    <a:pt x="48" y="96"/>
                    <a:pt x="38" y="96"/>
                  </a:cubicBezTo>
                  <a:cubicBezTo>
                    <a:pt x="26" y="96"/>
                    <a:pt x="18" y="91"/>
                    <a:pt x="13" y="8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7" y="103"/>
                    <a:pt x="19" y="111"/>
                    <a:pt x="37" y="111"/>
                  </a:cubicBezTo>
                  <a:cubicBezTo>
                    <a:pt x="57" y="111"/>
                    <a:pt x="72" y="99"/>
                    <a:pt x="72" y="80"/>
                  </a:cubicBezTo>
                  <a:cubicBezTo>
                    <a:pt x="72" y="65"/>
                    <a:pt x="61" y="58"/>
                    <a:pt x="41" y="51"/>
                  </a:cubicBezTo>
                  <a:cubicBezTo>
                    <a:pt x="29" y="47"/>
                    <a:pt x="21" y="43"/>
                    <a:pt x="21" y="34"/>
                  </a:cubicBezTo>
                  <a:cubicBezTo>
                    <a:pt x="21" y="28"/>
                    <a:pt x="26" y="22"/>
                    <a:pt x="36" y="22"/>
                  </a:cubicBezTo>
                  <a:cubicBezTo>
                    <a:pt x="46" y="22"/>
                    <a:pt x="54" y="28"/>
                    <a:pt x="56" y="36"/>
                  </a:cubicBezTo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5834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uman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20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312000" y="2335988"/>
            <a:ext cx="2397125" cy="485769"/>
            <a:chOff x="2742562" y="2636845"/>
            <a:chExt cx="2397125" cy="485769"/>
          </a:xfrm>
        </p:grpSpPr>
        <p:sp>
          <p:nvSpPr>
            <p:cNvPr id="31" name="Freeform 6"/>
            <p:cNvSpPr>
              <a:spLocks noEditPoints="1"/>
            </p:cNvSpPr>
            <p:nvPr userDrawn="1"/>
          </p:nvSpPr>
          <p:spPr bwMode="auto">
            <a:xfrm>
              <a:off x="2742562" y="2636845"/>
              <a:ext cx="2397125" cy="188913"/>
            </a:xfrm>
            <a:custGeom>
              <a:avLst/>
              <a:gdLst>
                <a:gd name="T0" fmla="*/ 1417 w 1417"/>
                <a:gd name="T1" fmla="*/ 86 h 111"/>
                <a:gd name="T2" fmla="*/ 1408 w 1417"/>
                <a:gd name="T3" fmla="*/ 54 h 111"/>
                <a:gd name="T4" fmla="*/ 1386 w 1417"/>
                <a:gd name="T5" fmla="*/ 76 h 111"/>
                <a:gd name="T6" fmla="*/ 1313 w 1417"/>
                <a:gd name="T7" fmla="*/ 44 h 111"/>
                <a:gd name="T8" fmla="*/ 1313 w 1417"/>
                <a:gd name="T9" fmla="*/ 31 h 111"/>
                <a:gd name="T10" fmla="*/ 1333 w 1417"/>
                <a:gd name="T11" fmla="*/ 83 h 111"/>
                <a:gd name="T12" fmla="*/ 1347 w 1417"/>
                <a:gd name="T13" fmla="*/ 69 h 111"/>
                <a:gd name="T14" fmla="*/ 1246 w 1417"/>
                <a:gd name="T15" fmla="*/ 109 h 111"/>
                <a:gd name="T16" fmla="*/ 1254 w 1417"/>
                <a:gd name="T17" fmla="*/ 0 h 111"/>
                <a:gd name="T18" fmla="*/ 1223 w 1417"/>
                <a:gd name="T19" fmla="*/ 96 h 111"/>
                <a:gd name="T20" fmla="*/ 1229 w 1417"/>
                <a:gd name="T21" fmla="*/ 33 h 111"/>
                <a:gd name="T22" fmla="*/ 1194 w 1417"/>
                <a:gd name="T23" fmla="*/ 33 h 111"/>
                <a:gd name="T24" fmla="*/ 1194 w 1417"/>
                <a:gd name="T25" fmla="*/ 81 h 111"/>
                <a:gd name="T26" fmla="*/ 1223 w 1417"/>
                <a:gd name="T27" fmla="*/ 96 h 111"/>
                <a:gd name="T28" fmla="*/ 1171 w 1417"/>
                <a:gd name="T29" fmla="*/ 109 h 111"/>
                <a:gd name="T30" fmla="*/ 1153 w 1417"/>
                <a:gd name="T31" fmla="*/ 10 h 111"/>
                <a:gd name="T32" fmla="*/ 1085 w 1417"/>
                <a:gd name="T33" fmla="*/ 43 h 111"/>
                <a:gd name="T34" fmla="*/ 1069 w 1417"/>
                <a:gd name="T35" fmla="*/ 109 h 111"/>
                <a:gd name="T36" fmla="*/ 1105 w 1417"/>
                <a:gd name="T37" fmla="*/ 44 h 111"/>
                <a:gd name="T38" fmla="*/ 1135 w 1417"/>
                <a:gd name="T39" fmla="*/ 58 h 111"/>
                <a:gd name="T40" fmla="*/ 1016 w 1417"/>
                <a:gd name="T41" fmla="*/ 75 h 111"/>
                <a:gd name="T42" fmla="*/ 1047 w 1417"/>
                <a:gd name="T43" fmla="*/ 98 h 111"/>
                <a:gd name="T44" fmla="*/ 999 w 1417"/>
                <a:gd name="T45" fmla="*/ 56 h 111"/>
                <a:gd name="T46" fmla="*/ 984 w 1417"/>
                <a:gd name="T47" fmla="*/ 88 h 111"/>
                <a:gd name="T48" fmla="*/ 1035 w 1417"/>
                <a:gd name="T49" fmla="*/ 109 h 111"/>
                <a:gd name="T50" fmla="*/ 942 w 1417"/>
                <a:gd name="T51" fmla="*/ 31 h 111"/>
                <a:gd name="T52" fmla="*/ 873 w 1417"/>
                <a:gd name="T53" fmla="*/ 43 h 111"/>
                <a:gd name="T54" fmla="*/ 857 w 1417"/>
                <a:gd name="T55" fmla="*/ 109 h 111"/>
                <a:gd name="T56" fmla="*/ 905 w 1417"/>
                <a:gd name="T57" fmla="*/ 63 h 111"/>
                <a:gd name="T58" fmla="*/ 939 w 1417"/>
                <a:gd name="T59" fmla="*/ 44 h 111"/>
                <a:gd name="T60" fmla="*/ 968 w 1417"/>
                <a:gd name="T61" fmla="*/ 58 h 111"/>
                <a:gd name="T62" fmla="*/ 817 w 1417"/>
                <a:gd name="T63" fmla="*/ 90 h 111"/>
                <a:gd name="T64" fmla="*/ 771 w 1417"/>
                <a:gd name="T65" fmla="*/ 33 h 111"/>
                <a:gd name="T66" fmla="*/ 822 w 1417"/>
                <a:gd name="T67" fmla="*/ 99 h 111"/>
                <a:gd name="T68" fmla="*/ 821 w 1417"/>
                <a:gd name="T69" fmla="*/ 33 h 111"/>
                <a:gd name="T70" fmla="*/ 684 w 1417"/>
                <a:gd name="T71" fmla="*/ 9 h 111"/>
                <a:gd name="T72" fmla="*/ 684 w 1417"/>
                <a:gd name="T73" fmla="*/ 67 h 111"/>
                <a:gd name="T74" fmla="*/ 748 w 1417"/>
                <a:gd name="T75" fmla="*/ 9 h 111"/>
                <a:gd name="T76" fmla="*/ 623 w 1417"/>
                <a:gd name="T77" fmla="*/ 2 h 111"/>
                <a:gd name="T78" fmla="*/ 572 w 1417"/>
                <a:gd name="T79" fmla="*/ 33 h 111"/>
                <a:gd name="T80" fmla="*/ 599 w 1417"/>
                <a:gd name="T81" fmla="*/ 109 h 111"/>
                <a:gd name="T82" fmla="*/ 599 w 1417"/>
                <a:gd name="T83" fmla="*/ 33 h 111"/>
                <a:gd name="T84" fmla="*/ 526 w 1417"/>
                <a:gd name="T85" fmla="*/ 97 h 111"/>
                <a:gd name="T86" fmla="*/ 563 w 1417"/>
                <a:gd name="T87" fmla="*/ 70 h 111"/>
                <a:gd name="T88" fmla="*/ 563 w 1417"/>
                <a:gd name="T89" fmla="*/ 70 h 111"/>
                <a:gd name="T90" fmla="*/ 425 w 1417"/>
                <a:gd name="T91" fmla="*/ 109 h 111"/>
                <a:gd name="T92" fmla="*/ 351 w 1417"/>
                <a:gd name="T93" fmla="*/ 70 h 111"/>
                <a:gd name="T94" fmla="*/ 372 w 1417"/>
                <a:gd name="T95" fmla="*/ 31 h 111"/>
                <a:gd name="T96" fmla="*/ 309 w 1417"/>
                <a:gd name="T97" fmla="*/ 70 h 111"/>
                <a:gd name="T98" fmla="*/ 309 w 1417"/>
                <a:gd name="T99" fmla="*/ 70 h 111"/>
                <a:gd name="T100" fmla="*/ 287 w 1417"/>
                <a:gd name="T101" fmla="*/ 110 h 111"/>
                <a:gd name="T102" fmla="*/ 184 w 1417"/>
                <a:gd name="T103" fmla="*/ 43 h 111"/>
                <a:gd name="T104" fmla="*/ 184 w 1417"/>
                <a:gd name="T105" fmla="*/ 109 h 111"/>
                <a:gd name="T106" fmla="*/ 219 w 1417"/>
                <a:gd name="T107" fmla="*/ 63 h 111"/>
                <a:gd name="T108" fmla="*/ 208 w 1417"/>
                <a:gd name="T109" fmla="*/ 31 h 111"/>
                <a:gd name="T110" fmla="*/ 98 w 1417"/>
                <a:gd name="T111" fmla="*/ 70 h 111"/>
                <a:gd name="T112" fmla="*/ 120 w 1417"/>
                <a:gd name="T113" fmla="*/ 31 h 111"/>
                <a:gd name="T114" fmla="*/ 56 w 1417"/>
                <a:gd name="T115" fmla="*/ 36 h 111"/>
                <a:gd name="T116" fmla="*/ 32 w 1417"/>
                <a:gd name="T117" fmla="*/ 64 h 111"/>
                <a:gd name="T118" fmla="*/ 0 w 1417"/>
                <a:gd name="T119" fmla="*/ 88 h 111"/>
                <a:gd name="T120" fmla="*/ 21 w 1417"/>
                <a:gd name="T121" fmla="*/ 3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7" h="111">
                  <a:moveTo>
                    <a:pt x="1366" y="85"/>
                  </a:moveTo>
                  <a:cubicBezTo>
                    <a:pt x="1357" y="95"/>
                    <a:pt x="1357" y="95"/>
                    <a:pt x="1357" y="95"/>
                  </a:cubicBezTo>
                  <a:cubicBezTo>
                    <a:pt x="1362" y="103"/>
                    <a:pt x="1372" y="110"/>
                    <a:pt x="1388" y="110"/>
                  </a:cubicBezTo>
                  <a:cubicBezTo>
                    <a:pt x="1405" y="110"/>
                    <a:pt x="1417" y="101"/>
                    <a:pt x="1417" y="86"/>
                  </a:cubicBezTo>
                  <a:cubicBezTo>
                    <a:pt x="1417" y="72"/>
                    <a:pt x="1405" y="67"/>
                    <a:pt x="1392" y="63"/>
                  </a:cubicBezTo>
                  <a:cubicBezTo>
                    <a:pt x="1382" y="61"/>
                    <a:pt x="1375" y="58"/>
                    <a:pt x="1375" y="52"/>
                  </a:cubicBezTo>
                  <a:cubicBezTo>
                    <a:pt x="1375" y="47"/>
                    <a:pt x="1379" y="43"/>
                    <a:pt x="1387" y="43"/>
                  </a:cubicBezTo>
                  <a:cubicBezTo>
                    <a:pt x="1396" y="43"/>
                    <a:pt x="1404" y="48"/>
                    <a:pt x="1408" y="54"/>
                  </a:cubicBezTo>
                  <a:cubicBezTo>
                    <a:pt x="1416" y="43"/>
                    <a:pt x="1416" y="43"/>
                    <a:pt x="1416" y="43"/>
                  </a:cubicBezTo>
                  <a:cubicBezTo>
                    <a:pt x="1410" y="36"/>
                    <a:pt x="1400" y="31"/>
                    <a:pt x="1388" y="31"/>
                  </a:cubicBezTo>
                  <a:cubicBezTo>
                    <a:pt x="1372" y="31"/>
                    <a:pt x="1360" y="39"/>
                    <a:pt x="1360" y="53"/>
                  </a:cubicBezTo>
                  <a:cubicBezTo>
                    <a:pt x="1360" y="67"/>
                    <a:pt x="1372" y="72"/>
                    <a:pt x="1386" y="76"/>
                  </a:cubicBezTo>
                  <a:cubicBezTo>
                    <a:pt x="1396" y="78"/>
                    <a:pt x="1402" y="82"/>
                    <a:pt x="1402" y="88"/>
                  </a:cubicBezTo>
                  <a:cubicBezTo>
                    <a:pt x="1402" y="94"/>
                    <a:pt x="1397" y="98"/>
                    <a:pt x="1388" y="98"/>
                  </a:cubicBezTo>
                  <a:cubicBezTo>
                    <a:pt x="1377" y="98"/>
                    <a:pt x="1370" y="92"/>
                    <a:pt x="1366" y="85"/>
                  </a:cubicBezTo>
                  <a:moveTo>
                    <a:pt x="1313" y="44"/>
                  </a:moveTo>
                  <a:cubicBezTo>
                    <a:pt x="1324" y="44"/>
                    <a:pt x="1330" y="51"/>
                    <a:pt x="1331" y="62"/>
                  </a:cubicBezTo>
                  <a:cubicBezTo>
                    <a:pt x="1293" y="62"/>
                    <a:pt x="1293" y="62"/>
                    <a:pt x="1293" y="62"/>
                  </a:cubicBezTo>
                  <a:cubicBezTo>
                    <a:pt x="1295" y="50"/>
                    <a:pt x="1303" y="44"/>
                    <a:pt x="1313" y="44"/>
                  </a:cubicBezTo>
                  <a:moveTo>
                    <a:pt x="1313" y="31"/>
                  </a:moveTo>
                  <a:cubicBezTo>
                    <a:pt x="1292" y="31"/>
                    <a:pt x="1277" y="47"/>
                    <a:pt x="1277" y="70"/>
                  </a:cubicBezTo>
                  <a:cubicBezTo>
                    <a:pt x="1277" y="95"/>
                    <a:pt x="1293" y="110"/>
                    <a:pt x="1314" y="110"/>
                  </a:cubicBezTo>
                  <a:cubicBezTo>
                    <a:pt x="1329" y="110"/>
                    <a:pt x="1341" y="101"/>
                    <a:pt x="1345" y="90"/>
                  </a:cubicBezTo>
                  <a:cubicBezTo>
                    <a:pt x="1333" y="83"/>
                    <a:pt x="1333" y="83"/>
                    <a:pt x="1333" y="83"/>
                  </a:cubicBezTo>
                  <a:cubicBezTo>
                    <a:pt x="1329" y="93"/>
                    <a:pt x="1322" y="97"/>
                    <a:pt x="1313" y="97"/>
                  </a:cubicBezTo>
                  <a:cubicBezTo>
                    <a:pt x="1302" y="97"/>
                    <a:pt x="1293" y="88"/>
                    <a:pt x="1292" y="72"/>
                  </a:cubicBezTo>
                  <a:cubicBezTo>
                    <a:pt x="1347" y="72"/>
                    <a:pt x="1347" y="72"/>
                    <a:pt x="1347" y="72"/>
                  </a:cubicBezTo>
                  <a:cubicBezTo>
                    <a:pt x="1347" y="69"/>
                    <a:pt x="1347" y="69"/>
                    <a:pt x="1347" y="69"/>
                  </a:cubicBezTo>
                  <a:cubicBezTo>
                    <a:pt x="1347" y="48"/>
                    <a:pt x="1335" y="31"/>
                    <a:pt x="1313" y="31"/>
                  </a:cubicBezTo>
                  <a:moveTo>
                    <a:pt x="1261" y="33"/>
                  </a:moveTo>
                  <a:cubicBezTo>
                    <a:pt x="1246" y="33"/>
                    <a:pt x="1246" y="33"/>
                    <a:pt x="1246" y="33"/>
                  </a:cubicBezTo>
                  <a:cubicBezTo>
                    <a:pt x="1246" y="109"/>
                    <a:pt x="1246" y="109"/>
                    <a:pt x="1246" y="109"/>
                  </a:cubicBezTo>
                  <a:cubicBezTo>
                    <a:pt x="1261" y="109"/>
                    <a:pt x="1261" y="109"/>
                    <a:pt x="1261" y="109"/>
                  </a:cubicBezTo>
                  <a:lnTo>
                    <a:pt x="1261" y="33"/>
                  </a:lnTo>
                  <a:close/>
                  <a:moveTo>
                    <a:pt x="1264" y="10"/>
                  </a:moveTo>
                  <a:cubicBezTo>
                    <a:pt x="1264" y="4"/>
                    <a:pt x="1259" y="0"/>
                    <a:pt x="1254" y="0"/>
                  </a:cubicBezTo>
                  <a:cubicBezTo>
                    <a:pt x="1248" y="0"/>
                    <a:pt x="1244" y="4"/>
                    <a:pt x="1244" y="10"/>
                  </a:cubicBezTo>
                  <a:cubicBezTo>
                    <a:pt x="1244" y="16"/>
                    <a:pt x="1248" y="20"/>
                    <a:pt x="1254" y="20"/>
                  </a:cubicBezTo>
                  <a:cubicBezTo>
                    <a:pt x="1259" y="20"/>
                    <a:pt x="1264" y="16"/>
                    <a:pt x="1264" y="10"/>
                  </a:cubicBezTo>
                  <a:moveTo>
                    <a:pt x="1223" y="96"/>
                  </a:moveTo>
                  <a:cubicBezTo>
                    <a:pt x="1214" y="96"/>
                    <a:pt x="1209" y="91"/>
                    <a:pt x="1209" y="80"/>
                  </a:cubicBezTo>
                  <a:cubicBezTo>
                    <a:pt x="1209" y="45"/>
                    <a:pt x="1209" y="45"/>
                    <a:pt x="1209" y="45"/>
                  </a:cubicBezTo>
                  <a:cubicBezTo>
                    <a:pt x="1229" y="45"/>
                    <a:pt x="1229" y="45"/>
                    <a:pt x="1229" y="45"/>
                  </a:cubicBezTo>
                  <a:cubicBezTo>
                    <a:pt x="1229" y="33"/>
                    <a:pt x="1229" y="33"/>
                    <a:pt x="1229" y="33"/>
                  </a:cubicBezTo>
                  <a:cubicBezTo>
                    <a:pt x="1209" y="33"/>
                    <a:pt x="1209" y="33"/>
                    <a:pt x="1209" y="33"/>
                  </a:cubicBezTo>
                  <a:cubicBezTo>
                    <a:pt x="1209" y="12"/>
                    <a:pt x="1209" y="12"/>
                    <a:pt x="1209" y="12"/>
                  </a:cubicBezTo>
                  <a:cubicBezTo>
                    <a:pt x="1194" y="14"/>
                    <a:pt x="1194" y="14"/>
                    <a:pt x="1194" y="14"/>
                  </a:cubicBezTo>
                  <a:cubicBezTo>
                    <a:pt x="1194" y="33"/>
                    <a:pt x="1194" y="33"/>
                    <a:pt x="1194" y="33"/>
                  </a:cubicBezTo>
                  <a:cubicBezTo>
                    <a:pt x="1184" y="33"/>
                    <a:pt x="1184" y="33"/>
                    <a:pt x="1184" y="33"/>
                  </a:cubicBezTo>
                  <a:cubicBezTo>
                    <a:pt x="1184" y="45"/>
                    <a:pt x="1184" y="45"/>
                    <a:pt x="1184" y="45"/>
                  </a:cubicBezTo>
                  <a:cubicBezTo>
                    <a:pt x="1194" y="45"/>
                    <a:pt x="1194" y="45"/>
                    <a:pt x="1194" y="45"/>
                  </a:cubicBezTo>
                  <a:cubicBezTo>
                    <a:pt x="1194" y="81"/>
                    <a:pt x="1194" y="81"/>
                    <a:pt x="1194" y="81"/>
                  </a:cubicBezTo>
                  <a:cubicBezTo>
                    <a:pt x="1194" y="104"/>
                    <a:pt x="1209" y="110"/>
                    <a:pt x="1222" y="110"/>
                  </a:cubicBezTo>
                  <a:cubicBezTo>
                    <a:pt x="1226" y="110"/>
                    <a:pt x="1230" y="109"/>
                    <a:pt x="1232" y="109"/>
                  </a:cubicBezTo>
                  <a:cubicBezTo>
                    <a:pt x="1232" y="94"/>
                    <a:pt x="1232" y="94"/>
                    <a:pt x="1232" y="94"/>
                  </a:cubicBezTo>
                  <a:cubicBezTo>
                    <a:pt x="1230" y="95"/>
                    <a:pt x="1226" y="96"/>
                    <a:pt x="1223" y="96"/>
                  </a:cubicBezTo>
                  <a:moveTo>
                    <a:pt x="1171" y="33"/>
                  </a:moveTo>
                  <a:cubicBezTo>
                    <a:pt x="1155" y="33"/>
                    <a:pt x="1155" y="33"/>
                    <a:pt x="1155" y="33"/>
                  </a:cubicBezTo>
                  <a:cubicBezTo>
                    <a:pt x="1155" y="109"/>
                    <a:pt x="1155" y="109"/>
                    <a:pt x="1155" y="109"/>
                  </a:cubicBezTo>
                  <a:cubicBezTo>
                    <a:pt x="1171" y="109"/>
                    <a:pt x="1171" y="109"/>
                    <a:pt x="1171" y="109"/>
                  </a:cubicBezTo>
                  <a:lnTo>
                    <a:pt x="1171" y="33"/>
                  </a:lnTo>
                  <a:close/>
                  <a:moveTo>
                    <a:pt x="1173" y="10"/>
                  </a:moveTo>
                  <a:cubicBezTo>
                    <a:pt x="1173" y="4"/>
                    <a:pt x="1169" y="0"/>
                    <a:pt x="1163" y="0"/>
                  </a:cubicBezTo>
                  <a:cubicBezTo>
                    <a:pt x="1157" y="0"/>
                    <a:pt x="1153" y="4"/>
                    <a:pt x="1153" y="10"/>
                  </a:cubicBezTo>
                  <a:cubicBezTo>
                    <a:pt x="1153" y="16"/>
                    <a:pt x="1157" y="20"/>
                    <a:pt x="1163" y="20"/>
                  </a:cubicBezTo>
                  <a:cubicBezTo>
                    <a:pt x="1169" y="20"/>
                    <a:pt x="1173" y="16"/>
                    <a:pt x="1173" y="10"/>
                  </a:cubicBezTo>
                  <a:moveTo>
                    <a:pt x="1108" y="31"/>
                  </a:moveTo>
                  <a:cubicBezTo>
                    <a:pt x="1098" y="31"/>
                    <a:pt x="1089" y="36"/>
                    <a:pt x="1085" y="43"/>
                  </a:cubicBezTo>
                  <a:cubicBezTo>
                    <a:pt x="1084" y="43"/>
                    <a:pt x="1084" y="43"/>
                    <a:pt x="1084" y="43"/>
                  </a:cubicBezTo>
                  <a:cubicBezTo>
                    <a:pt x="1083" y="33"/>
                    <a:pt x="1083" y="33"/>
                    <a:pt x="1083" y="33"/>
                  </a:cubicBezTo>
                  <a:cubicBezTo>
                    <a:pt x="1069" y="33"/>
                    <a:pt x="1069" y="33"/>
                    <a:pt x="1069" y="33"/>
                  </a:cubicBezTo>
                  <a:cubicBezTo>
                    <a:pt x="1069" y="109"/>
                    <a:pt x="1069" y="109"/>
                    <a:pt x="1069" y="109"/>
                  </a:cubicBezTo>
                  <a:cubicBezTo>
                    <a:pt x="1084" y="109"/>
                    <a:pt x="1084" y="109"/>
                    <a:pt x="1084" y="109"/>
                  </a:cubicBezTo>
                  <a:cubicBezTo>
                    <a:pt x="1084" y="68"/>
                    <a:pt x="1084" y="68"/>
                    <a:pt x="1084" y="68"/>
                  </a:cubicBezTo>
                  <a:cubicBezTo>
                    <a:pt x="1084" y="60"/>
                    <a:pt x="1086" y="55"/>
                    <a:pt x="1089" y="51"/>
                  </a:cubicBezTo>
                  <a:cubicBezTo>
                    <a:pt x="1093" y="47"/>
                    <a:pt x="1099" y="44"/>
                    <a:pt x="1105" y="44"/>
                  </a:cubicBezTo>
                  <a:cubicBezTo>
                    <a:pt x="1115" y="44"/>
                    <a:pt x="1120" y="50"/>
                    <a:pt x="1120" y="63"/>
                  </a:cubicBezTo>
                  <a:cubicBezTo>
                    <a:pt x="1120" y="109"/>
                    <a:pt x="1120" y="109"/>
                    <a:pt x="1120" y="109"/>
                  </a:cubicBezTo>
                  <a:cubicBezTo>
                    <a:pt x="1135" y="109"/>
                    <a:pt x="1135" y="109"/>
                    <a:pt x="1135" y="109"/>
                  </a:cubicBezTo>
                  <a:cubicBezTo>
                    <a:pt x="1135" y="58"/>
                    <a:pt x="1135" y="58"/>
                    <a:pt x="1135" y="58"/>
                  </a:cubicBezTo>
                  <a:cubicBezTo>
                    <a:pt x="1135" y="38"/>
                    <a:pt x="1123" y="31"/>
                    <a:pt x="1108" y="31"/>
                  </a:cubicBezTo>
                  <a:moveTo>
                    <a:pt x="1011" y="98"/>
                  </a:moveTo>
                  <a:cubicBezTo>
                    <a:pt x="1004" y="98"/>
                    <a:pt x="999" y="94"/>
                    <a:pt x="999" y="88"/>
                  </a:cubicBezTo>
                  <a:cubicBezTo>
                    <a:pt x="999" y="80"/>
                    <a:pt x="1004" y="77"/>
                    <a:pt x="1016" y="75"/>
                  </a:cubicBezTo>
                  <a:cubicBezTo>
                    <a:pt x="1032" y="73"/>
                    <a:pt x="1032" y="73"/>
                    <a:pt x="1032" y="73"/>
                  </a:cubicBezTo>
                  <a:cubicBezTo>
                    <a:pt x="1032" y="79"/>
                    <a:pt x="1032" y="79"/>
                    <a:pt x="1032" y="79"/>
                  </a:cubicBezTo>
                  <a:cubicBezTo>
                    <a:pt x="1032" y="92"/>
                    <a:pt x="1021" y="98"/>
                    <a:pt x="1011" y="98"/>
                  </a:cubicBezTo>
                  <a:moveTo>
                    <a:pt x="1047" y="98"/>
                  </a:moveTo>
                  <a:cubicBezTo>
                    <a:pt x="1047" y="60"/>
                    <a:pt x="1047" y="60"/>
                    <a:pt x="1047" y="60"/>
                  </a:cubicBezTo>
                  <a:cubicBezTo>
                    <a:pt x="1047" y="38"/>
                    <a:pt x="1033" y="31"/>
                    <a:pt x="1017" y="31"/>
                  </a:cubicBezTo>
                  <a:cubicBezTo>
                    <a:pt x="1002" y="31"/>
                    <a:pt x="991" y="38"/>
                    <a:pt x="987" y="51"/>
                  </a:cubicBezTo>
                  <a:cubicBezTo>
                    <a:pt x="999" y="56"/>
                    <a:pt x="999" y="56"/>
                    <a:pt x="999" y="56"/>
                  </a:cubicBezTo>
                  <a:cubicBezTo>
                    <a:pt x="1002" y="49"/>
                    <a:pt x="1007" y="44"/>
                    <a:pt x="1016" y="44"/>
                  </a:cubicBezTo>
                  <a:cubicBezTo>
                    <a:pt x="1027" y="44"/>
                    <a:pt x="1031" y="50"/>
                    <a:pt x="1032" y="62"/>
                  </a:cubicBezTo>
                  <a:cubicBezTo>
                    <a:pt x="1012" y="65"/>
                    <a:pt x="1012" y="65"/>
                    <a:pt x="1012" y="65"/>
                  </a:cubicBezTo>
                  <a:cubicBezTo>
                    <a:pt x="993" y="68"/>
                    <a:pt x="984" y="75"/>
                    <a:pt x="984" y="88"/>
                  </a:cubicBezTo>
                  <a:cubicBezTo>
                    <a:pt x="984" y="102"/>
                    <a:pt x="994" y="110"/>
                    <a:pt x="1009" y="110"/>
                  </a:cubicBezTo>
                  <a:cubicBezTo>
                    <a:pt x="1020" y="110"/>
                    <a:pt x="1030" y="105"/>
                    <a:pt x="1033" y="98"/>
                  </a:cubicBezTo>
                  <a:cubicBezTo>
                    <a:pt x="1034" y="98"/>
                    <a:pt x="1034" y="98"/>
                    <a:pt x="1034" y="98"/>
                  </a:cubicBezTo>
                  <a:cubicBezTo>
                    <a:pt x="1035" y="109"/>
                    <a:pt x="1035" y="109"/>
                    <a:pt x="1035" y="109"/>
                  </a:cubicBezTo>
                  <a:cubicBezTo>
                    <a:pt x="1056" y="109"/>
                    <a:pt x="1056" y="109"/>
                    <a:pt x="1056" y="109"/>
                  </a:cubicBezTo>
                  <a:cubicBezTo>
                    <a:pt x="1056" y="98"/>
                    <a:pt x="1056" y="98"/>
                    <a:pt x="1056" y="98"/>
                  </a:cubicBezTo>
                  <a:lnTo>
                    <a:pt x="1047" y="98"/>
                  </a:lnTo>
                  <a:close/>
                  <a:moveTo>
                    <a:pt x="942" y="31"/>
                  </a:moveTo>
                  <a:cubicBezTo>
                    <a:pt x="931" y="31"/>
                    <a:pt x="923" y="37"/>
                    <a:pt x="919" y="44"/>
                  </a:cubicBezTo>
                  <a:cubicBezTo>
                    <a:pt x="918" y="44"/>
                    <a:pt x="918" y="44"/>
                    <a:pt x="918" y="44"/>
                  </a:cubicBezTo>
                  <a:cubicBezTo>
                    <a:pt x="913" y="34"/>
                    <a:pt x="904" y="31"/>
                    <a:pt x="895" y="31"/>
                  </a:cubicBezTo>
                  <a:cubicBezTo>
                    <a:pt x="885" y="31"/>
                    <a:pt x="878" y="36"/>
                    <a:pt x="873" y="43"/>
                  </a:cubicBezTo>
                  <a:cubicBezTo>
                    <a:pt x="872" y="43"/>
                    <a:pt x="872" y="43"/>
                    <a:pt x="872" y="43"/>
                  </a:cubicBezTo>
                  <a:cubicBezTo>
                    <a:pt x="871" y="33"/>
                    <a:pt x="871" y="33"/>
                    <a:pt x="871" y="33"/>
                  </a:cubicBezTo>
                  <a:cubicBezTo>
                    <a:pt x="857" y="33"/>
                    <a:pt x="857" y="33"/>
                    <a:pt x="857" y="33"/>
                  </a:cubicBezTo>
                  <a:cubicBezTo>
                    <a:pt x="857" y="109"/>
                    <a:pt x="857" y="109"/>
                    <a:pt x="857" y="109"/>
                  </a:cubicBezTo>
                  <a:cubicBezTo>
                    <a:pt x="872" y="109"/>
                    <a:pt x="872" y="109"/>
                    <a:pt x="872" y="109"/>
                  </a:cubicBezTo>
                  <a:cubicBezTo>
                    <a:pt x="872" y="67"/>
                    <a:pt x="872" y="67"/>
                    <a:pt x="872" y="67"/>
                  </a:cubicBezTo>
                  <a:cubicBezTo>
                    <a:pt x="872" y="54"/>
                    <a:pt x="879" y="44"/>
                    <a:pt x="891" y="44"/>
                  </a:cubicBezTo>
                  <a:cubicBezTo>
                    <a:pt x="900" y="44"/>
                    <a:pt x="905" y="49"/>
                    <a:pt x="905" y="63"/>
                  </a:cubicBezTo>
                  <a:cubicBezTo>
                    <a:pt x="905" y="109"/>
                    <a:pt x="905" y="109"/>
                    <a:pt x="905" y="109"/>
                  </a:cubicBezTo>
                  <a:cubicBezTo>
                    <a:pt x="920" y="109"/>
                    <a:pt x="920" y="109"/>
                    <a:pt x="920" y="109"/>
                  </a:cubicBezTo>
                  <a:cubicBezTo>
                    <a:pt x="920" y="67"/>
                    <a:pt x="920" y="67"/>
                    <a:pt x="920" y="67"/>
                  </a:cubicBezTo>
                  <a:cubicBezTo>
                    <a:pt x="920" y="54"/>
                    <a:pt x="927" y="44"/>
                    <a:pt x="939" y="44"/>
                  </a:cubicBezTo>
                  <a:cubicBezTo>
                    <a:pt x="947" y="44"/>
                    <a:pt x="953" y="49"/>
                    <a:pt x="953" y="63"/>
                  </a:cubicBezTo>
                  <a:cubicBezTo>
                    <a:pt x="953" y="109"/>
                    <a:pt x="953" y="109"/>
                    <a:pt x="953" y="109"/>
                  </a:cubicBezTo>
                  <a:cubicBezTo>
                    <a:pt x="968" y="109"/>
                    <a:pt x="968" y="109"/>
                    <a:pt x="968" y="109"/>
                  </a:cubicBezTo>
                  <a:cubicBezTo>
                    <a:pt x="968" y="58"/>
                    <a:pt x="968" y="58"/>
                    <a:pt x="968" y="58"/>
                  </a:cubicBezTo>
                  <a:cubicBezTo>
                    <a:pt x="968" y="37"/>
                    <a:pt x="955" y="31"/>
                    <a:pt x="942" y="31"/>
                  </a:cubicBezTo>
                  <a:moveTo>
                    <a:pt x="821" y="33"/>
                  </a:moveTo>
                  <a:cubicBezTo>
                    <a:pt x="821" y="73"/>
                    <a:pt x="821" y="73"/>
                    <a:pt x="821" y="73"/>
                  </a:cubicBezTo>
                  <a:cubicBezTo>
                    <a:pt x="821" y="82"/>
                    <a:pt x="820" y="87"/>
                    <a:pt x="817" y="90"/>
                  </a:cubicBezTo>
                  <a:cubicBezTo>
                    <a:pt x="813" y="95"/>
                    <a:pt x="807" y="97"/>
                    <a:pt x="801" y="97"/>
                  </a:cubicBezTo>
                  <a:cubicBezTo>
                    <a:pt x="791" y="97"/>
                    <a:pt x="786" y="92"/>
                    <a:pt x="786" y="78"/>
                  </a:cubicBezTo>
                  <a:cubicBezTo>
                    <a:pt x="786" y="33"/>
                    <a:pt x="786" y="33"/>
                    <a:pt x="786" y="33"/>
                  </a:cubicBezTo>
                  <a:cubicBezTo>
                    <a:pt x="771" y="33"/>
                    <a:pt x="771" y="33"/>
                    <a:pt x="771" y="33"/>
                  </a:cubicBezTo>
                  <a:cubicBezTo>
                    <a:pt x="771" y="83"/>
                    <a:pt x="771" y="83"/>
                    <a:pt x="771" y="83"/>
                  </a:cubicBezTo>
                  <a:cubicBezTo>
                    <a:pt x="771" y="104"/>
                    <a:pt x="783" y="111"/>
                    <a:pt x="798" y="111"/>
                  </a:cubicBezTo>
                  <a:cubicBezTo>
                    <a:pt x="808" y="111"/>
                    <a:pt x="816" y="106"/>
                    <a:pt x="821" y="99"/>
                  </a:cubicBezTo>
                  <a:cubicBezTo>
                    <a:pt x="822" y="99"/>
                    <a:pt x="822" y="99"/>
                    <a:pt x="822" y="99"/>
                  </a:cubicBezTo>
                  <a:cubicBezTo>
                    <a:pt x="823" y="109"/>
                    <a:pt x="823" y="109"/>
                    <a:pt x="823" y="109"/>
                  </a:cubicBezTo>
                  <a:cubicBezTo>
                    <a:pt x="837" y="109"/>
                    <a:pt x="837" y="109"/>
                    <a:pt x="837" y="109"/>
                  </a:cubicBezTo>
                  <a:cubicBezTo>
                    <a:pt x="837" y="33"/>
                    <a:pt x="837" y="33"/>
                    <a:pt x="837" y="33"/>
                  </a:cubicBezTo>
                  <a:lnTo>
                    <a:pt x="821" y="33"/>
                  </a:lnTo>
                  <a:close/>
                  <a:moveTo>
                    <a:pt x="732" y="9"/>
                  </a:moveTo>
                  <a:cubicBezTo>
                    <a:pt x="732" y="53"/>
                    <a:pt x="732" y="53"/>
                    <a:pt x="732" y="53"/>
                  </a:cubicBezTo>
                  <a:cubicBezTo>
                    <a:pt x="684" y="53"/>
                    <a:pt x="684" y="53"/>
                    <a:pt x="684" y="53"/>
                  </a:cubicBezTo>
                  <a:cubicBezTo>
                    <a:pt x="684" y="9"/>
                    <a:pt x="684" y="9"/>
                    <a:pt x="684" y="9"/>
                  </a:cubicBezTo>
                  <a:cubicBezTo>
                    <a:pt x="668" y="9"/>
                    <a:pt x="668" y="9"/>
                    <a:pt x="668" y="9"/>
                  </a:cubicBezTo>
                  <a:cubicBezTo>
                    <a:pt x="668" y="109"/>
                    <a:pt x="668" y="109"/>
                    <a:pt x="668" y="109"/>
                  </a:cubicBezTo>
                  <a:cubicBezTo>
                    <a:pt x="684" y="109"/>
                    <a:pt x="684" y="109"/>
                    <a:pt x="684" y="109"/>
                  </a:cubicBezTo>
                  <a:cubicBezTo>
                    <a:pt x="684" y="67"/>
                    <a:pt x="684" y="67"/>
                    <a:pt x="684" y="67"/>
                  </a:cubicBezTo>
                  <a:cubicBezTo>
                    <a:pt x="732" y="67"/>
                    <a:pt x="732" y="67"/>
                    <a:pt x="732" y="67"/>
                  </a:cubicBezTo>
                  <a:cubicBezTo>
                    <a:pt x="732" y="109"/>
                    <a:pt x="732" y="109"/>
                    <a:pt x="732" y="109"/>
                  </a:cubicBezTo>
                  <a:cubicBezTo>
                    <a:pt x="748" y="109"/>
                    <a:pt x="748" y="109"/>
                    <a:pt x="748" y="109"/>
                  </a:cubicBezTo>
                  <a:cubicBezTo>
                    <a:pt x="748" y="9"/>
                    <a:pt x="748" y="9"/>
                    <a:pt x="748" y="9"/>
                  </a:cubicBezTo>
                  <a:lnTo>
                    <a:pt x="732" y="9"/>
                  </a:lnTo>
                  <a:close/>
                  <a:moveTo>
                    <a:pt x="613" y="15"/>
                  </a:moveTo>
                  <a:cubicBezTo>
                    <a:pt x="617" y="15"/>
                    <a:pt x="620" y="15"/>
                    <a:pt x="623" y="16"/>
                  </a:cubicBezTo>
                  <a:cubicBezTo>
                    <a:pt x="623" y="2"/>
                    <a:pt x="623" y="2"/>
                    <a:pt x="623" y="2"/>
                  </a:cubicBezTo>
                  <a:cubicBezTo>
                    <a:pt x="620" y="1"/>
                    <a:pt x="617" y="1"/>
                    <a:pt x="612" y="1"/>
                  </a:cubicBezTo>
                  <a:cubicBezTo>
                    <a:pt x="599" y="1"/>
                    <a:pt x="584" y="7"/>
                    <a:pt x="584" y="29"/>
                  </a:cubicBezTo>
                  <a:cubicBezTo>
                    <a:pt x="584" y="33"/>
                    <a:pt x="584" y="33"/>
                    <a:pt x="584" y="33"/>
                  </a:cubicBezTo>
                  <a:cubicBezTo>
                    <a:pt x="572" y="33"/>
                    <a:pt x="572" y="33"/>
                    <a:pt x="572" y="33"/>
                  </a:cubicBezTo>
                  <a:cubicBezTo>
                    <a:pt x="572" y="45"/>
                    <a:pt x="572" y="45"/>
                    <a:pt x="572" y="45"/>
                  </a:cubicBezTo>
                  <a:cubicBezTo>
                    <a:pt x="584" y="45"/>
                    <a:pt x="584" y="45"/>
                    <a:pt x="584" y="45"/>
                  </a:cubicBezTo>
                  <a:cubicBezTo>
                    <a:pt x="584" y="109"/>
                    <a:pt x="584" y="109"/>
                    <a:pt x="584" y="109"/>
                  </a:cubicBezTo>
                  <a:cubicBezTo>
                    <a:pt x="599" y="109"/>
                    <a:pt x="599" y="109"/>
                    <a:pt x="599" y="109"/>
                  </a:cubicBezTo>
                  <a:cubicBezTo>
                    <a:pt x="599" y="45"/>
                    <a:pt x="599" y="45"/>
                    <a:pt x="599" y="45"/>
                  </a:cubicBezTo>
                  <a:cubicBezTo>
                    <a:pt x="620" y="45"/>
                    <a:pt x="620" y="45"/>
                    <a:pt x="620" y="45"/>
                  </a:cubicBezTo>
                  <a:cubicBezTo>
                    <a:pt x="620" y="33"/>
                    <a:pt x="620" y="33"/>
                    <a:pt x="620" y="3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99" y="31"/>
                    <a:pt x="599" y="31"/>
                    <a:pt x="599" y="31"/>
                  </a:cubicBezTo>
                  <a:cubicBezTo>
                    <a:pt x="599" y="20"/>
                    <a:pt x="604" y="15"/>
                    <a:pt x="613" y="15"/>
                  </a:cubicBezTo>
                  <a:moveTo>
                    <a:pt x="548" y="70"/>
                  </a:moveTo>
                  <a:cubicBezTo>
                    <a:pt x="548" y="87"/>
                    <a:pt x="540" y="97"/>
                    <a:pt x="526" y="97"/>
                  </a:cubicBezTo>
                  <a:cubicBezTo>
                    <a:pt x="513" y="97"/>
                    <a:pt x="505" y="87"/>
                    <a:pt x="505" y="70"/>
                  </a:cubicBezTo>
                  <a:cubicBezTo>
                    <a:pt x="505" y="54"/>
                    <a:pt x="513" y="44"/>
                    <a:pt x="526" y="44"/>
                  </a:cubicBezTo>
                  <a:cubicBezTo>
                    <a:pt x="540" y="44"/>
                    <a:pt x="548" y="54"/>
                    <a:pt x="548" y="70"/>
                  </a:cubicBezTo>
                  <a:moveTo>
                    <a:pt x="563" y="70"/>
                  </a:moveTo>
                  <a:cubicBezTo>
                    <a:pt x="563" y="46"/>
                    <a:pt x="548" y="31"/>
                    <a:pt x="526" y="31"/>
                  </a:cubicBezTo>
                  <a:cubicBezTo>
                    <a:pt x="504" y="31"/>
                    <a:pt x="489" y="46"/>
                    <a:pt x="489" y="70"/>
                  </a:cubicBezTo>
                  <a:cubicBezTo>
                    <a:pt x="489" y="95"/>
                    <a:pt x="504" y="110"/>
                    <a:pt x="526" y="110"/>
                  </a:cubicBezTo>
                  <a:cubicBezTo>
                    <a:pt x="548" y="110"/>
                    <a:pt x="563" y="95"/>
                    <a:pt x="563" y="70"/>
                  </a:cubicBezTo>
                  <a:moveTo>
                    <a:pt x="440" y="109"/>
                  </a:moveTo>
                  <a:cubicBezTo>
                    <a:pt x="440" y="2"/>
                    <a:pt x="440" y="2"/>
                    <a:pt x="440" y="2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25" y="109"/>
                    <a:pt x="425" y="109"/>
                    <a:pt x="425" y="109"/>
                  </a:cubicBezTo>
                  <a:lnTo>
                    <a:pt x="440" y="109"/>
                  </a:lnTo>
                  <a:close/>
                  <a:moveTo>
                    <a:pt x="394" y="70"/>
                  </a:moveTo>
                  <a:cubicBezTo>
                    <a:pt x="394" y="87"/>
                    <a:pt x="386" y="97"/>
                    <a:pt x="372" y="97"/>
                  </a:cubicBezTo>
                  <a:cubicBezTo>
                    <a:pt x="359" y="97"/>
                    <a:pt x="351" y="87"/>
                    <a:pt x="351" y="70"/>
                  </a:cubicBezTo>
                  <a:cubicBezTo>
                    <a:pt x="351" y="54"/>
                    <a:pt x="359" y="44"/>
                    <a:pt x="372" y="44"/>
                  </a:cubicBezTo>
                  <a:cubicBezTo>
                    <a:pt x="386" y="44"/>
                    <a:pt x="394" y="54"/>
                    <a:pt x="394" y="70"/>
                  </a:cubicBezTo>
                  <a:moveTo>
                    <a:pt x="409" y="70"/>
                  </a:moveTo>
                  <a:cubicBezTo>
                    <a:pt x="409" y="46"/>
                    <a:pt x="394" y="31"/>
                    <a:pt x="372" y="31"/>
                  </a:cubicBezTo>
                  <a:cubicBezTo>
                    <a:pt x="351" y="31"/>
                    <a:pt x="336" y="46"/>
                    <a:pt x="336" y="70"/>
                  </a:cubicBezTo>
                  <a:cubicBezTo>
                    <a:pt x="336" y="95"/>
                    <a:pt x="351" y="110"/>
                    <a:pt x="372" y="110"/>
                  </a:cubicBezTo>
                  <a:cubicBezTo>
                    <a:pt x="394" y="110"/>
                    <a:pt x="409" y="95"/>
                    <a:pt x="409" y="70"/>
                  </a:cubicBezTo>
                  <a:moveTo>
                    <a:pt x="309" y="70"/>
                  </a:moveTo>
                  <a:cubicBezTo>
                    <a:pt x="309" y="87"/>
                    <a:pt x="301" y="97"/>
                    <a:pt x="287" y="97"/>
                  </a:cubicBezTo>
                  <a:cubicBezTo>
                    <a:pt x="274" y="97"/>
                    <a:pt x="266" y="87"/>
                    <a:pt x="266" y="70"/>
                  </a:cubicBezTo>
                  <a:cubicBezTo>
                    <a:pt x="266" y="54"/>
                    <a:pt x="274" y="44"/>
                    <a:pt x="287" y="44"/>
                  </a:cubicBezTo>
                  <a:cubicBezTo>
                    <a:pt x="301" y="44"/>
                    <a:pt x="309" y="54"/>
                    <a:pt x="309" y="70"/>
                  </a:cubicBezTo>
                  <a:moveTo>
                    <a:pt x="324" y="70"/>
                  </a:moveTo>
                  <a:cubicBezTo>
                    <a:pt x="324" y="46"/>
                    <a:pt x="309" y="31"/>
                    <a:pt x="287" y="31"/>
                  </a:cubicBezTo>
                  <a:cubicBezTo>
                    <a:pt x="265" y="31"/>
                    <a:pt x="251" y="46"/>
                    <a:pt x="251" y="70"/>
                  </a:cubicBezTo>
                  <a:cubicBezTo>
                    <a:pt x="251" y="95"/>
                    <a:pt x="265" y="110"/>
                    <a:pt x="287" y="110"/>
                  </a:cubicBezTo>
                  <a:cubicBezTo>
                    <a:pt x="309" y="110"/>
                    <a:pt x="324" y="95"/>
                    <a:pt x="324" y="70"/>
                  </a:cubicBezTo>
                  <a:moveTo>
                    <a:pt x="208" y="31"/>
                  </a:moveTo>
                  <a:cubicBezTo>
                    <a:pt x="197" y="31"/>
                    <a:pt x="189" y="36"/>
                    <a:pt x="185" y="43"/>
                  </a:cubicBezTo>
                  <a:cubicBezTo>
                    <a:pt x="184" y="43"/>
                    <a:pt x="184" y="43"/>
                    <a:pt x="184" y="43"/>
                  </a:cubicBezTo>
                  <a:cubicBezTo>
                    <a:pt x="184" y="2"/>
                    <a:pt x="184" y="2"/>
                    <a:pt x="184" y="2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84" y="109"/>
                    <a:pt x="184" y="109"/>
                    <a:pt x="184" y="109"/>
                  </a:cubicBezTo>
                  <a:cubicBezTo>
                    <a:pt x="184" y="68"/>
                    <a:pt x="184" y="68"/>
                    <a:pt x="184" y="68"/>
                  </a:cubicBezTo>
                  <a:cubicBezTo>
                    <a:pt x="184" y="60"/>
                    <a:pt x="186" y="55"/>
                    <a:pt x="189" y="51"/>
                  </a:cubicBezTo>
                  <a:cubicBezTo>
                    <a:pt x="193" y="47"/>
                    <a:pt x="198" y="44"/>
                    <a:pt x="204" y="44"/>
                  </a:cubicBezTo>
                  <a:cubicBezTo>
                    <a:pt x="214" y="44"/>
                    <a:pt x="219" y="50"/>
                    <a:pt x="219" y="63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35" y="109"/>
                    <a:pt x="235" y="109"/>
                    <a:pt x="235" y="109"/>
                  </a:cubicBezTo>
                  <a:cubicBezTo>
                    <a:pt x="235" y="58"/>
                    <a:pt x="235" y="58"/>
                    <a:pt x="235" y="58"/>
                  </a:cubicBezTo>
                  <a:cubicBezTo>
                    <a:pt x="235" y="38"/>
                    <a:pt x="222" y="31"/>
                    <a:pt x="208" y="31"/>
                  </a:cubicBezTo>
                  <a:moveTo>
                    <a:pt x="153" y="86"/>
                  </a:moveTo>
                  <a:cubicBezTo>
                    <a:pt x="139" y="81"/>
                    <a:pt x="139" y="81"/>
                    <a:pt x="139" y="81"/>
                  </a:cubicBezTo>
                  <a:cubicBezTo>
                    <a:pt x="137" y="91"/>
                    <a:pt x="128" y="97"/>
                    <a:pt x="120" y="97"/>
                  </a:cubicBezTo>
                  <a:cubicBezTo>
                    <a:pt x="107" y="97"/>
                    <a:pt x="98" y="87"/>
                    <a:pt x="98" y="70"/>
                  </a:cubicBezTo>
                  <a:cubicBezTo>
                    <a:pt x="98" y="54"/>
                    <a:pt x="106" y="44"/>
                    <a:pt x="120" y="44"/>
                  </a:cubicBezTo>
                  <a:cubicBezTo>
                    <a:pt x="128" y="44"/>
                    <a:pt x="137" y="50"/>
                    <a:pt x="139" y="60"/>
                  </a:cubicBezTo>
                  <a:cubicBezTo>
                    <a:pt x="153" y="55"/>
                    <a:pt x="153" y="55"/>
                    <a:pt x="153" y="55"/>
                  </a:cubicBezTo>
                  <a:cubicBezTo>
                    <a:pt x="149" y="40"/>
                    <a:pt x="136" y="31"/>
                    <a:pt x="120" y="31"/>
                  </a:cubicBezTo>
                  <a:cubicBezTo>
                    <a:pt x="97" y="31"/>
                    <a:pt x="83" y="47"/>
                    <a:pt x="83" y="70"/>
                  </a:cubicBezTo>
                  <a:cubicBezTo>
                    <a:pt x="83" y="95"/>
                    <a:pt x="98" y="110"/>
                    <a:pt x="120" y="110"/>
                  </a:cubicBezTo>
                  <a:cubicBezTo>
                    <a:pt x="136" y="110"/>
                    <a:pt x="149" y="101"/>
                    <a:pt x="153" y="86"/>
                  </a:cubicBezTo>
                  <a:moveTo>
                    <a:pt x="56" y="36"/>
                  </a:moveTo>
                  <a:cubicBezTo>
                    <a:pt x="70" y="28"/>
                    <a:pt x="70" y="28"/>
                    <a:pt x="70" y="28"/>
                  </a:cubicBezTo>
                  <a:cubicBezTo>
                    <a:pt x="66" y="16"/>
                    <a:pt x="54" y="8"/>
                    <a:pt x="37" y="8"/>
                  </a:cubicBezTo>
                  <a:cubicBezTo>
                    <a:pt x="18" y="8"/>
                    <a:pt x="4" y="20"/>
                    <a:pt x="4" y="35"/>
                  </a:cubicBezTo>
                  <a:cubicBezTo>
                    <a:pt x="4" y="49"/>
                    <a:pt x="13" y="58"/>
                    <a:pt x="32" y="64"/>
                  </a:cubicBezTo>
                  <a:cubicBezTo>
                    <a:pt x="49" y="70"/>
                    <a:pt x="56" y="73"/>
                    <a:pt x="56" y="82"/>
                  </a:cubicBezTo>
                  <a:cubicBezTo>
                    <a:pt x="56" y="91"/>
                    <a:pt x="48" y="96"/>
                    <a:pt x="38" y="96"/>
                  </a:cubicBezTo>
                  <a:cubicBezTo>
                    <a:pt x="26" y="96"/>
                    <a:pt x="18" y="91"/>
                    <a:pt x="13" y="8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7" y="103"/>
                    <a:pt x="19" y="111"/>
                    <a:pt x="37" y="111"/>
                  </a:cubicBezTo>
                  <a:cubicBezTo>
                    <a:pt x="57" y="111"/>
                    <a:pt x="72" y="99"/>
                    <a:pt x="72" y="80"/>
                  </a:cubicBezTo>
                  <a:cubicBezTo>
                    <a:pt x="72" y="65"/>
                    <a:pt x="61" y="58"/>
                    <a:pt x="41" y="51"/>
                  </a:cubicBezTo>
                  <a:cubicBezTo>
                    <a:pt x="29" y="47"/>
                    <a:pt x="21" y="43"/>
                    <a:pt x="21" y="34"/>
                  </a:cubicBezTo>
                  <a:cubicBezTo>
                    <a:pt x="21" y="28"/>
                    <a:pt x="26" y="22"/>
                    <a:pt x="36" y="22"/>
                  </a:cubicBezTo>
                  <a:cubicBezTo>
                    <a:pt x="46" y="22"/>
                    <a:pt x="54" y="28"/>
                    <a:pt x="56" y="36"/>
                  </a:cubicBezTo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5"/>
            <p:cNvSpPr>
              <a:spLocks noEditPoints="1"/>
            </p:cNvSpPr>
            <p:nvPr userDrawn="1"/>
          </p:nvSpPr>
          <p:spPr bwMode="auto">
            <a:xfrm>
              <a:off x="2747648" y="2889251"/>
              <a:ext cx="2343150" cy="233363"/>
            </a:xfrm>
            <a:custGeom>
              <a:avLst/>
              <a:gdLst>
                <a:gd name="T0" fmla="*/ 1351 w 1385"/>
                <a:gd name="T1" fmla="*/ 44 h 137"/>
                <a:gd name="T2" fmla="*/ 1383 w 1385"/>
                <a:gd name="T3" fmla="*/ 90 h 137"/>
                <a:gd name="T4" fmla="*/ 1385 w 1385"/>
                <a:gd name="T5" fmla="*/ 73 h 137"/>
                <a:gd name="T6" fmla="*/ 1289 w 1385"/>
                <a:gd name="T7" fmla="*/ 62 h 137"/>
                <a:gd name="T8" fmla="*/ 1235 w 1385"/>
                <a:gd name="T9" fmla="*/ 71 h 137"/>
                <a:gd name="T10" fmla="*/ 1271 w 1385"/>
                <a:gd name="T11" fmla="*/ 97 h 137"/>
                <a:gd name="T12" fmla="*/ 1271 w 1385"/>
                <a:gd name="T13" fmla="*/ 31 h 137"/>
                <a:gd name="T14" fmla="*/ 1204 w 1385"/>
                <a:gd name="T15" fmla="*/ 67 h 137"/>
                <a:gd name="T16" fmla="*/ 1204 w 1385"/>
                <a:gd name="T17" fmla="*/ 42 h 137"/>
                <a:gd name="T18" fmla="*/ 1179 w 1385"/>
                <a:gd name="T19" fmla="*/ 111 h 137"/>
                <a:gd name="T20" fmla="*/ 1219 w 1385"/>
                <a:gd name="T21" fmla="*/ 109 h 137"/>
                <a:gd name="T22" fmla="*/ 1080 w 1385"/>
                <a:gd name="T23" fmla="*/ 43 h 137"/>
                <a:gd name="T24" fmla="*/ 1064 w 1385"/>
                <a:gd name="T25" fmla="*/ 109 h 137"/>
                <a:gd name="T26" fmla="*/ 1099 w 1385"/>
                <a:gd name="T27" fmla="*/ 45 h 137"/>
                <a:gd name="T28" fmla="*/ 1129 w 1385"/>
                <a:gd name="T29" fmla="*/ 59 h 137"/>
                <a:gd name="T30" fmla="*/ 1023 w 1385"/>
                <a:gd name="T31" fmla="*/ 91 h 137"/>
                <a:gd name="T32" fmla="*/ 977 w 1385"/>
                <a:gd name="T33" fmla="*/ 33 h 137"/>
                <a:gd name="T34" fmla="*/ 1028 w 1385"/>
                <a:gd name="T35" fmla="*/ 99 h 137"/>
                <a:gd name="T36" fmla="*/ 1028 w 1385"/>
                <a:gd name="T37" fmla="*/ 33 h 137"/>
                <a:gd name="T38" fmla="*/ 906 w 1385"/>
                <a:gd name="T39" fmla="*/ 95 h 137"/>
                <a:gd name="T40" fmla="*/ 876 w 1385"/>
                <a:gd name="T41" fmla="*/ 10 h 137"/>
                <a:gd name="T42" fmla="*/ 907 w 1385"/>
                <a:gd name="T43" fmla="*/ 10 h 137"/>
                <a:gd name="T44" fmla="*/ 820 w 1385"/>
                <a:gd name="T45" fmla="*/ 1 h 137"/>
                <a:gd name="T46" fmla="*/ 780 w 1385"/>
                <a:gd name="T47" fmla="*/ 46 h 137"/>
                <a:gd name="T48" fmla="*/ 807 w 1385"/>
                <a:gd name="T49" fmla="*/ 46 h 137"/>
                <a:gd name="T50" fmla="*/ 807 w 1385"/>
                <a:gd name="T51" fmla="*/ 31 h 137"/>
                <a:gd name="T52" fmla="*/ 713 w 1385"/>
                <a:gd name="T53" fmla="*/ 71 h 137"/>
                <a:gd name="T54" fmla="*/ 734 w 1385"/>
                <a:gd name="T55" fmla="*/ 31 h 137"/>
                <a:gd name="T56" fmla="*/ 656 w 1385"/>
                <a:gd name="T57" fmla="*/ 33 h 137"/>
                <a:gd name="T58" fmla="*/ 582 w 1385"/>
                <a:gd name="T59" fmla="*/ 33 h 137"/>
                <a:gd name="T60" fmla="*/ 656 w 1385"/>
                <a:gd name="T61" fmla="*/ 33 h 137"/>
                <a:gd name="T62" fmla="*/ 575 w 1385"/>
                <a:gd name="T63" fmla="*/ 33 h 137"/>
                <a:gd name="T64" fmla="*/ 541 w 1385"/>
                <a:gd name="T65" fmla="*/ 33 h 137"/>
                <a:gd name="T66" fmla="*/ 541 w 1385"/>
                <a:gd name="T67" fmla="*/ 82 h 137"/>
                <a:gd name="T68" fmla="*/ 569 w 1385"/>
                <a:gd name="T69" fmla="*/ 96 h 137"/>
                <a:gd name="T70" fmla="*/ 503 w 1385"/>
                <a:gd name="T71" fmla="*/ 109 h 137"/>
                <a:gd name="T72" fmla="*/ 511 w 1385"/>
                <a:gd name="T73" fmla="*/ 0 h 137"/>
                <a:gd name="T74" fmla="*/ 436 w 1385"/>
                <a:gd name="T75" fmla="*/ 86 h 137"/>
                <a:gd name="T76" fmla="*/ 461 w 1385"/>
                <a:gd name="T77" fmla="*/ 64 h 137"/>
                <a:gd name="T78" fmla="*/ 486 w 1385"/>
                <a:gd name="T79" fmla="*/ 44 h 137"/>
                <a:gd name="T80" fmla="*/ 472 w 1385"/>
                <a:gd name="T81" fmla="*/ 88 h 137"/>
                <a:gd name="T82" fmla="*/ 397 w 1385"/>
                <a:gd name="T83" fmla="*/ 44 h 137"/>
                <a:gd name="T84" fmla="*/ 381 w 1385"/>
                <a:gd name="T85" fmla="*/ 109 h 137"/>
                <a:gd name="T86" fmla="*/ 420 w 1385"/>
                <a:gd name="T87" fmla="*/ 47 h 137"/>
                <a:gd name="T88" fmla="*/ 349 w 1385"/>
                <a:gd name="T89" fmla="*/ 62 h 137"/>
                <a:gd name="T90" fmla="*/ 295 w 1385"/>
                <a:gd name="T91" fmla="*/ 71 h 137"/>
                <a:gd name="T92" fmla="*/ 331 w 1385"/>
                <a:gd name="T93" fmla="*/ 97 h 137"/>
                <a:gd name="T94" fmla="*/ 331 w 1385"/>
                <a:gd name="T95" fmla="*/ 31 h 137"/>
                <a:gd name="T96" fmla="*/ 215 w 1385"/>
                <a:gd name="T97" fmla="*/ 33 h 137"/>
                <a:gd name="T98" fmla="*/ 273 w 1385"/>
                <a:gd name="T99" fmla="*/ 33 h 137"/>
                <a:gd name="T100" fmla="*/ 202 w 1385"/>
                <a:gd name="T101" fmla="*/ 109 h 137"/>
                <a:gd name="T102" fmla="*/ 184 w 1385"/>
                <a:gd name="T103" fmla="*/ 10 h 137"/>
                <a:gd name="T104" fmla="*/ 117 w 1385"/>
                <a:gd name="T105" fmla="*/ 43 h 137"/>
                <a:gd name="T106" fmla="*/ 101 w 1385"/>
                <a:gd name="T107" fmla="*/ 109 h 137"/>
                <a:gd name="T108" fmla="*/ 136 w 1385"/>
                <a:gd name="T109" fmla="*/ 45 h 137"/>
                <a:gd name="T110" fmla="*/ 166 w 1385"/>
                <a:gd name="T111" fmla="*/ 59 h 137"/>
                <a:gd name="T112" fmla="*/ 0 w 1385"/>
                <a:gd name="T113" fmla="*/ 10 h 137"/>
                <a:gd name="T114" fmla="*/ 79 w 1385"/>
                <a:gd name="T115" fmla="*/ 10 h 137"/>
                <a:gd name="T116" fmla="*/ 16 w 1385"/>
                <a:gd name="T117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85" h="137">
                  <a:moveTo>
                    <a:pt x="1351" y="44"/>
                  </a:moveTo>
                  <a:cubicBezTo>
                    <a:pt x="1362" y="44"/>
                    <a:pt x="1369" y="51"/>
                    <a:pt x="1370" y="62"/>
                  </a:cubicBezTo>
                  <a:cubicBezTo>
                    <a:pt x="1331" y="62"/>
                    <a:pt x="1331" y="62"/>
                    <a:pt x="1331" y="62"/>
                  </a:cubicBezTo>
                  <a:cubicBezTo>
                    <a:pt x="1333" y="51"/>
                    <a:pt x="1341" y="44"/>
                    <a:pt x="1351" y="44"/>
                  </a:cubicBezTo>
                  <a:moveTo>
                    <a:pt x="1352" y="31"/>
                  </a:moveTo>
                  <a:cubicBezTo>
                    <a:pt x="1330" y="31"/>
                    <a:pt x="1316" y="48"/>
                    <a:pt x="1316" y="71"/>
                  </a:cubicBezTo>
                  <a:cubicBezTo>
                    <a:pt x="1316" y="95"/>
                    <a:pt x="1331" y="111"/>
                    <a:pt x="1352" y="111"/>
                  </a:cubicBezTo>
                  <a:cubicBezTo>
                    <a:pt x="1367" y="111"/>
                    <a:pt x="1379" y="101"/>
                    <a:pt x="1383" y="90"/>
                  </a:cubicBezTo>
                  <a:cubicBezTo>
                    <a:pt x="1371" y="84"/>
                    <a:pt x="1371" y="84"/>
                    <a:pt x="1371" y="84"/>
                  </a:cubicBezTo>
                  <a:cubicBezTo>
                    <a:pt x="1368" y="93"/>
                    <a:pt x="1361" y="97"/>
                    <a:pt x="1352" y="97"/>
                  </a:cubicBezTo>
                  <a:cubicBezTo>
                    <a:pt x="1340" y="97"/>
                    <a:pt x="1331" y="89"/>
                    <a:pt x="1331" y="73"/>
                  </a:cubicBezTo>
                  <a:cubicBezTo>
                    <a:pt x="1385" y="73"/>
                    <a:pt x="1385" y="73"/>
                    <a:pt x="1385" y="73"/>
                  </a:cubicBezTo>
                  <a:cubicBezTo>
                    <a:pt x="1385" y="69"/>
                    <a:pt x="1385" y="69"/>
                    <a:pt x="1385" y="69"/>
                  </a:cubicBezTo>
                  <a:cubicBezTo>
                    <a:pt x="1385" y="48"/>
                    <a:pt x="1373" y="31"/>
                    <a:pt x="1352" y="31"/>
                  </a:cubicBezTo>
                  <a:moveTo>
                    <a:pt x="1270" y="44"/>
                  </a:moveTo>
                  <a:cubicBezTo>
                    <a:pt x="1281" y="44"/>
                    <a:pt x="1288" y="51"/>
                    <a:pt x="1289" y="62"/>
                  </a:cubicBezTo>
                  <a:cubicBezTo>
                    <a:pt x="1251" y="62"/>
                    <a:pt x="1251" y="62"/>
                    <a:pt x="1251" y="62"/>
                  </a:cubicBezTo>
                  <a:cubicBezTo>
                    <a:pt x="1253" y="51"/>
                    <a:pt x="1260" y="44"/>
                    <a:pt x="1270" y="44"/>
                  </a:cubicBezTo>
                  <a:moveTo>
                    <a:pt x="1271" y="31"/>
                  </a:moveTo>
                  <a:cubicBezTo>
                    <a:pt x="1249" y="31"/>
                    <a:pt x="1235" y="48"/>
                    <a:pt x="1235" y="71"/>
                  </a:cubicBezTo>
                  <a:cubicBezTo>
                    <a:pt x="1235" y="95"/>
                    <a:pt x="1250" y="111"/>
                    <a:pt x="1271" y="111"/>
                  </a:cubicBezTo>
                  <a:cubicBezTo>
                    <a:pt x="1287" y="111"/>
                    <a:pt x="1299" y="101"/>
                    <a:pt x="1302" y="90"/>
                  </a:cubicBezTo>
                  <a:cubicBezTo>
                    <a:pt x="1290" y="84"/>
                    <a:pt x="1290" y="84"/>
                    <a:pt x="1290" y="84"/>
                  </a:cubicBezTo>
                  <a:cubicBezTo>
                    <a:pt x="1287" y="93"/>
                    <a:pt x="1280" y="97"/>
                    <a:pt x="1271" y="97"/>
                  </a:cubicBezTo>
                  <a:cubicBezTo>
                    <a:pt x="1260" y="97"/>
                    <a:pt x="1251" y="89"/>
                    <a:pt x="1250" y="73"/>
                  </a:cubicBezTo>
                  <a:cubicBezTo>
                    <a:pt x="1304" y="73"/>
                    <a:pt x="1304" y="73"/>
                    <a:pt x="1304" y="73"/>
                  </a:cubicBezTo>
                  <a:cubicBezTo>
                    <a:pt x="1304" y="69"/>
                    <a:pt x="1304" y="69"/>
                    <a:pt x="1304" y="69"/>
                  </a:cubicBezTo>
                  <a:cubicBezTo>
                    <a:pt x="1305" y="48"/>
                    <a:pt x="1293" y="31"/>
                    <a:pt x="1271" y="31"/>
                  </a:cubicBezTo>
                  <a:moveTo>
                    <a:pt x="1182" y="97"/>
                  </a:moveTo>
                  <a:cubicBezTo>
                    <a:pt x="1169" y="97"/>
                    <a:pt x="1161" y="88"/>
                    <a:pt x="1161" y="71"/>
                  </a:cubicBezTo>
                  <a:cubicBezTo>
                    <a:pt x="1161" y="54"/>
                    <a:pt x="1169" y="44"/>
                    <a:pt x="1181" y="44"/>
                  </a:cubicBezTo>
                  <a:cubicBezTo>
                    <a:pt x="1194" y="44"/>
                    <a:pt x="1202" y="52"/>
                    <a:pt x="1204" y="67"/>
                  </a:cubicBezTo>
                  <a:cubicBezTo>
                    <a:pt x="1204" y="75"/>
                    <a:pt x="1204" y="75"/>
                    <a:pt x="1204" y="75"/>
                  </a:cubicBezTo>
                  <a:cubicBezTo>
                    <a:pt x="1202" y="90"/>
                    <a:pt x="1194" y="97"/>
                    <a:pt x="1182" y="97"/>
                  </a:cubicBezTo>
                  <a:moveTo>
                    <a:pt x="1204" y="4"/>
                  </a:moveTo>
                  <a:cubicBezTo>
                    <a:pt x="1204" y="42"/>
                    <a:pt x="1204" y="42"/>
                    <a:pt x="1204" y="42"/>
                  </a:cubicBezTo>
                  <a:cubicBezTo>
                    <a:pt x="1202" y="42"/>
                    <a:pt x="1202" y="42"/>
                    <a:pt x="1202" y="42"/>
                  </a:cubicBezTo>
                  <a:cubicBezTo>
                    <a:pt x="1198" y="36"/>
                    <a:pt x="1191" y="31"/>
                    <a:pt x="1179" y="31"/>
                  </a:cubicBezTo>
                  <a:cubicBezTo>
                    <a:pt x="1161" y="31"/>
                    <a:pt x="1145" y="46"/>
                    <a:pt x="1145" y="71"/>
                  </a:cubicBezTo>
                  <a:cubicBezTo>
                    <a:pt x="1145" y="95"/>
                    <a:pt x="1161" y="111"/>
                    <a:pt x="1179" y="111"/>
                  </a:cubicBezTo>
                  <a:cubicBezTo>
                    <a:pt x="1191" y="111"/>
                    <a:pt x="1199" y="106"/>
                    <a:pt x="1203" y="99"/>
                  </a:cubicBezTo>
                  <a:cubicBezTo>
                    <a:pt x="1204" y="99"/>
                    <a:pt x="1204" y="99"/>
                    <a:pt x="1204" y="99"/>
                  </a:cubicBezTo>
                  <a:cubicBezTo>
                    <a:pt x="1204" y="109"/>
                    <a:pt x="1204" y="109"/>
                    <a:pt x="1204" y="109"/>
                  </a:cubicBezTo>
                  <a:cubicBezTo>
                    <a:pt x="1219" y="109"/>
                    <a:pt x="1219" y="109"/>
                    <a:pt x="1219" y="109"/>
                  </a:cubicBezTo>
                  <a:cubicBezTo>
                    <a:pt x="1219" y="2"/>
                    <a:pt x="1219" y="2"/>
                    <a:pt x="1219" y="2"/>
                  </a:cubicBezTo>
                  <a:lnTo>
                    <a:pt x="1204" y="4"/>
                  </a:lnTo>
                  <a:close/>
                  <a:moveTo>
                    <a:pt x="1102" y="31"/>
                  </a:moveTo>
                  <a:cubicBezTo>
                    <a:pt x="1092" y="31"/>
                    <a:pt x="1084" y="36"/>
                    <a:pt x="1080" y="43"/>
                  </a:cubicBezTo>
                  <a:cubicBezTo>
                    <a:pt x="1078" y="43"/>
                    <a:pt x="1078" y="43"/>
                    <a:pt x="1078" y="43"/>
                  </a:cubicBezTo>
                  <a:cubicBezTo>
                    <a:pt x="1078" y="33"/>
                    <a:pt x="1078" y="33"/>
                    <a:pt x="1078" y="33"/>
                  </a:cubicBezTo>
                  <a:cubicBezTo>
                    <a:pt x="1064" y="33"/>
                    <a:pt x="1064" y="33"/>
                    <a:pt x="1064" y="33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79" y="109"/>
                    <a:pt x="1079" y="109"/>
                    <a:pt x="1079" y="109"/>
                  </a:cubicBezTo>
                  <a:cubicBezTo>
                    <a:pt x="1079" y="69"/>
                    <a:pt x="1079" y="69"/>
                    <a:pt x="1079" y="69"/>
                  </a:cubicBezTo>
                  <a:cubicBezTo>
                    <a:pt x="1079" y="60"/>
                    <a:pt x="1081" y="55"/>
                    <a:pt x="1084" y="52"/>
                  </a:cubicBezTo>
                  <a:cubicBezTo>
                    <a:pt x="1088" y="47"/>
                    <a:pt x="1093" y="45"/>
                    <a:pt x="1099" y="45"/>
                  </a:cubicBezTo>
                  <a:cubicBezTo>
                    <a:pt x="1109" y="45"/>
                    <a:pt x="1114" y="50"/>
                    <a:pt x="1114" y="64"/>
                  </a:cubicBezTo>
                  <a:cubicBezTo>
                    <a:pt x="1114" y="109"/>
                    <a:pt x="1114" y="109"/>
                    <a:pt x="1114" y="109"/>
                  </a:cubicBezTo>
                  <a:cubicBezTo>
                    <a:pt x="1129" y="109"/>
                    <a:pt x="1129" y="109"/>
                    <a:pt x="1129" y="109"/>
                  </a:cubicBezTo>
                  <a:cubicBezTo>
                    <a:pt x="1129" y="59"/>
                    <a:pt x="1129" y="59"/>
                    <a:pt x="1129" y="59"/>
                  </a:cubicBezTo>
                  <a:cubicBezTo>
                    <a:pt x="1129" y="38"/>
                    <a:pt x="1117" y="31"/>
                    <a:pt x="1102" y="31"/>
                  </a:cubicBezTo>
                  <a:moveTo>
                    <a:pt x="1028" y="33"/>
                  </a:moveTo>
                  <a:cubicBezTo>
                    <a:pt x="1028" y="73"/>
                    <a:pt x="1028" y="73"/>
                    <a:pt x="1028" y="73"/>
                  </a:cubicBezTo>
                  <a:cubicBezTo>
                    <a:pt x="1028" y="82"/>
                    <a:pt x="1026" y="87"/>
                    <a:pt x="1023" y="91"/>
                  </a:cubicBezTo>
                  <a:cubicBezTo>
                    <a:pt x="1019" y="95"/>
                    <a:pt x="1014" y="98"/>
                    <a:pt x="1008" y="98"/>
                  </a:cubicBezTo>
                  <a:cubicBezTo>
                    <a:pt x="998" y="98"/>
                    <a:pt x="992" y="92"/>
                    <a:pt x="992" y="79"/>
                  </a:cubicBezTo>
                  <a:cubicBezTo>
                    <a:pt x="992" y="33"/>
                    <a:pt x="992" y="33"/>
                    <a:pt x="992" y="33"/>
                  </a:cubicBezTo>
                  <a:cubicBezTo>
                    <a:pt x="977" y="33"/>
                    <a:pt x="977" y="33"/>
                    <a:pt x="977" y="33"/>
                  </a:cubicBezTo>
                  <a:cubicBezTo>
                    <a:pt x="977" y="84"/>
                    <a:pt x="977" y="84"/>
                    <a:pt x="977" y="84"/>
                  </a:cubicBezTo>
                  <a:cubicBezTo>
                    <a:pt x="977" y="104"/>
                    <a:pt x="990" y="111"/>
                    <a:pt x="1004" y="111"/>
                  </a:cubicBezTo>
                  <a:cubicBezTo>
                    <a:pt x="1014" y="111"/>
                    <a:pt x="1023" y="106"/>
                    <a:pt x="1027" y="99"/>
                  </a:cubicBezTo>
                  <a:cubicBezTo>
                    <a:pt x="1028" y="99"/>
                    <a:pt x="1028" y="99"/>
                    <a:pt x="1028" y="99"/>
                  </a:cubicBezTo>
                  <a:cubicBezTo>
                    <a:pt x="1029" y="109"/>
                    <a:pt x="1029" y="109"/>
                    <a:pt x="1029" y="109"/>
                  </a:cubicBezTo>
                  <a:cubicBezTo>
                    <a:pt x="1043" y="109"/>
                    <a:pt x="1043" y="109"/>
                    <a:pt x="1043" y="109"/>
                  </a:cubicBezTo>
                  <a:cubicBezTo>
                    <a:pt x="1043" y="33"/>
                    <a:pt x="1043" y="33"/>
                    <a:pt x="1043" y="33"/>
                  </a:cubicBezTo>
                  <a:lnTo>
                    <a:pt x="1028" y="33"/>
                  </a:lnTo>
                  <a:close/>
                  <a:moveTo>
                    <a:pt x="892" y="24"/>
                  </a:moveTo>
                  <a:cubicBezTo>
                    <a:pt x="906" y="24"/>
                    <a:pt x="906" y="24"/>
                    <a:pt x="906" y="24"/>
                  </a:cubicBezTo>
                  <a:cubicBezTo>
                    <a:pt x="934" y="24"/>
                    <a:pt x="944" y="36"/>
                    <a:pt x="944" y="59"/>
                  </a:cubicBezTo>
                  <a:cubicBezTo>
                    <a:pt x="944" y="83"/>
                    <a:pt x="934" y="95"/>
                    <a:pt x="906" y="95"/>
                  </a:cubicBezTo>
                  <a:cubicBezTo>
                    <a:pt x="892" y="95"/>
                    <a:pt x="892" y="95"/>
                    <a:pt x="892" y="95"/>
                  </a:cubicBezTo>
                  <a:lnTo>
                    <a:pt x="892" y="24"/>
                  </a:lnTo>
                  <a:close/>
                  <a:moveTo>
                    <a:pt x="907" y="10"/>
                  </a:moveTo>
                  <a:cubicBezTo>
                    <a:pt x="876" y="10"/>
                    <a:pt x="876" y="10"/>
                    <a:pt x="876" y="10"/>
                  </a:cubicBezTo>
                  <a:cubicBezTo>
                    <a:pt x="876" y="109"/>
                    <a:pt x="876" y="109"/>
                    <a:pt x="876" y="109"/>
                  </a:cubicBezTo>
                  <a:cubicBezTo>
                    <a:pt x="907" y="109"/>
                    <a:pt x="907" y="109"/>
                    <a:pt x="907" y="109"/>
                  </a:cubicBezTo>
                  <a:cubicBezTo>
                    <a:pt x="944" y="109"/>
                    <a:pt x="960" y="90"/>
                    <a:pt x="960" y="59"/>
                  </a:cubicBezTo>
                  <a:cubicBezTo>
                    <a:pt x="960" y="29"/>
                    <a:pt x="944" y="10"/>
                    <a:pt x="907" y="10"/>
                  </a:cubicBezTo>
                  <a:moveTo>
                    <a:pt x="821" y="15"/>
                  </a:moveTo>
                  <a:cubicBezTo>
                    <a:pt x="825" y="15"/>
                    <a:pt x="828" y="16"/>
                    <a:pt x="831" y="17"/>
                  </a:cubicBezTo>
                  <a:cubicBezTo>
                    <a:pt x="831" y="3"/>
                    <a:pt x="831" y="3"/>
                    <a:pt x="831" y="3"/>
                  </a:cubicBezTo>
                  <a:cubicBezTo>
                    <a:pt x="828" y="2"/>
                    <a:pt x="825" y="1"/>
                    <a:pt x="820" y="1"/>
                  </a:cubicBezTo>
                  <a:cubicBezTo>
                    <a:pt x="807" y="1"/>
                    <a:pt x="792" y="7"/>
                    <a:pt x="792" y="30"/>
                  </a:cubicBezTo>
                  <a:cubicBezTo>
                    <a:pt x="792" y="33"/>
                    <a:pt x="792" y="33"/>
                    <a:pt x="792" y="33"/>
                  </a:cubicBezTo>
                  <a:cubicBezTo>
                    <a:pt x="780" y="33"/>
                    <a:pt x="780" y="33"/>
                    <a:pt x="780" y="33"/>
                  </a:cubicBezTo>
                  <a:cubicBezTo>
                    <a:pt x="780" y="46"/>
                    <a:pt x="780" y="46"/>
                    <a:pt x="780" y="46"/>
                  </a:cubicBezTo>
                  <a:cubicBezTo>
                    <a:pt x="792" y="46"/>
                    <a:pt x="792" y="46"/>
                    <a:pt x="792" y="46"/>
                  </a:cubicBezTo>
                  <a:cubicBezTo>
                    <a:pt x="792" y="109"/>
                    <a:pt x="792" y="109"/>
                    <a:pt x="792" y="109"/>
                  </a:cubicBezTo>
                  <a:cubicBezTo>
                    <a:pt x="807" y="109"/>
                    <a:pt x="807" y="109"/>
                    <a:pt x="807" y="109"/>
                  </a:cubicBezTo>
                  <a:cubicBezTo>
                    <a:pt x="807" y="46"/>
                    <a:pt x="807" y="46"/>
                    <a:pt x="807" y="46"/>
                  </a:cubicBezTo>
                  <a:cubicBezTo>
                    <a:pt x="828" y="46"/>
                    <a:pt x="828" y="46"/>
                    <a:pt x="828" y="46"/>
                  </a:cubicBezTo>
                  <a:cubicBezTo>
                    <a:pt x="828" y="33"/>
                    <a:pt x="828" y="33"/>
                    <a:pt x="828" y="33"/>
                  </a:cubicBezTo>
                  <a:cubicBezTo>
                    <a:pt x="807" y="33"/>
                    <a:pt x="807" y="33"/>
                    <a:pt x="807" y="33"/>
                  </a:cubicBezTo>
                  <a:cubicBezTo>
                    <a:pt x="807" y="31"/>
                    <a:pt x="807" y="31"/>
                    <a:pt x="807" y="31"/>
                  </a:cubicBezTo>
                  <a:cubicBezTo>
                    <a:pt x="807" y="20"/>
                    <a:pt x="812" y="15"/>
                    <a:pt x="821" y="15"/>
                  </a:cubicBezTo>
                  <a:moveTo>
                    <a:pt x="756" y="71"/>
                  </a:moveTo>
                  <a:cubicBezTo>
                    <a:pt x="756" y="88"/>
                    <a:pt x="748" y="97"/>
                    <a:pt x="734" y="97"/>
                  </a:cubicBezTo>
                  <a:cubicBezTo>
                    <a:pt x="721" y="97"/>
                    <a:pt x="713" y="88"/>
                    <a:pt x="713" y="71"/>
                  </a:cubicBezTo>
                  <a:cubicBezTo>
                    <a:pt x="713" y="54"/>
                    <a:pt x="721" y="44"/>
                    <a:pt x="734" y="44"/>
                  </a:cubicBezTo>
                  <a:cubicBezTo>
                    <a:pt x="748" y="44"/>
                    <a:pt x="756" y="54"/>
                    <a:pt x="756" y="71"/>
                  </a:cubicBezTo>
                  <a:moveTo>
                    <a:pt x="771" y="71"/>
                  </a:moveTo>
                  <a:cubicBezTo>
                    <a:pt x="771" y="47"/>
                    <a:pt x="756" y="31"/>
                    <a:pt x="734" y="31"/>
                  </a:cubicBezTo>
                  <a:cubicBezTo>
                    <a:pt x="712" y="31"/>
                    <a:pt x="697" y="47"/>
                    <a:pt x="697" y="71"/>
                  </a:cubicBezTo>
                  <a:cubicBezTo>
                    <a:pt x="697" y="95"/>
                    <a:pt x="712" y="111"/>
                    <a:pt x="734" y="111"/>
                  </a:cubicBezTo>
                  <a:cubicBezTo>
                    <a:pt x="756" y="111"/>
                    <a:pt x="771" y="95"/>
                    <a:pt x="771" y="71"/>
                  </a:cubicBezTo>
                  <a:moveTo>
                    <a:pt x="656" y="33"/>
                  </a:moveTo>
                  <a:cubicBezTo>
                    <a:pt x="640" y="33"/>
                    <a:pt x="640" y="33"/>
                    <a:pt x="640" y="33"/>
                  </a:cubicBezTo>
                  <a:cubicBezTo>
                    <a:pt x="619" y="93"/>
                    <a:pt x="619" y="93"/>
                    <a:pt x="619" y="9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82" y="33"/>
                    <a:pt x="582" y="33"/>
                    <a:pt x="582" y="33"/>
                  </a:cubicBezTo>
                  <a:cubicBezTo>
                    <a:pt x="611" y="110"/>
                    <a:pt x="611" y="110"/>
                    <a:pt x="611" y="110"/>
                  </a:cubicBezTo>
                  <a:cubicBezTo>
                    <a:pt x="601" y="137"/>
                    <a:pt x="601" y="137"/>
                    <a:pt x="601" y="137"/>
                  </a:cubicBezTo>
                  <a:cubicBezTo>
                    <a:pt x="616" y="137"/>
                    <a:pt x="616" y="137"/>
                    <a:pt x="616" y="137"/>
                  </a:cubicBezTo>
                  <a:lnTo>
                    <a:pt x="656" y="33"/>
                  </a:lnTo>
                  <a:close/>
                  <a:moveTo>
                    <a:pt x="556" y="81"/>
                  </a:moveTo>
                  <a:cubicBezTo>
                    <a:pt x="556" y="46"/>
                    <a:pt x="556" y="46"/>
                    <a:pt x="556" y="46"/>
                  </a:cubicBezTo>
                  <a:cubicBezTo>
                    <a:pt x="575" y="46"/>
                    <a:pt x="575" y="46"/>
                    <a:pt x="575" y="46"/>
                  </a:cubicBezTo>
                  <a:cubicBezTo>
                    <a:pt x="575" y="33"/>
                    <a:pt x="575" y="33"/>
                    <a:pt x="575" y="33"/>
                  </a:cubicBezTo>
                  <a:cubicBezTo>
                    <a:pt x="556" y="33"/>
                    <a:pt x="556" y="33"/>
                    <a:pt x="556" y="33"/>
                  </a:cubicBezTo>
                  <a:cubicBezTo>
                    <a:pt x="556" y="13"/>
                    <a:pt x="556" y="13"/>
                    <a:pt x="556" y="13"/>
                  </a:cubicBezTo>
                  <a:cubicBezTo>
                    <a:pt x="541" y="14"/>
                    <a:pt x="541" y="14"/>
                    <a:pt x="541" y="14"/>
                  </a:cubicBezTo>
                  <a:cubicBezTo>
                    <a:pt x="541" y="33"/>
                    <a:pt x="541" y="33"/>
                    <a:pt x="541" y="33"/>
                  </a:cubicBezTo>
                  <a:cubicBezTo>
                    <a:pt x="531" y="33"/>
                    <a:pt x="531" y="33"/>
                    <a:pt x="531" y="33"/>
                  </a:cubicBezTo>
                  <a:cubicBezTo>
                    <a:pt x="531" y="46"/>
                    <a:pt x="531" y="46"/>
                    <a:pt x="531" y="46"/>
                  </a:cubicBezTo>
                  <a:cubicBezTo>
                    <a:pt x="541" y="46"/>
                    <a:pt x="541" y="46"/>
                    <a:pt x="541" y="46"/>
                  </a:cubicBezTo>
                  <a:cubicBezTo>
                    <a:pt x="541" y="82"/>
                    <a:pt x="541" y="82"/>
                    <a:pt x="541" y="82"/>
                  </a:cubicBezTo>
                  <a:cubicBezTo>
                    <a:pt x="541" y="104"/>
                    <a:pt x="555" y="110"/>
                    <a:pt x="568" y="110"/>
                  </a:cubicBezTo>
                  <a:cubicBezTo>
                    <a:pt x="573" y="110"/>
                    <a:pt x="576" y="110"/>
                    <a:pt x="579" y="109"/>
                  </a:cubicBezTo>
                  <a:cubicBezTo>
                    <a:pt x="579" y="95"/>
                    <a:pt x="579" y="95"/>
                    <a:pt x="579" y="95"/>
                  </a:cubicBezTo>
                  <a:cubicBezTo>
                    <a:pt x="576" y="96"/>
                    <a:pt x="573" y="96"/>
                    <a:pt x="569" y="96"/>
                  </a:cubicBezTo>
                  <a:cubicBezTo>
                    <a:pt x="561" y="96"/>
                    <a:pt x="556" y="92"/>
                    <a:pt x="556" y="81"/>
                  </a:cubicBezTo>
                  <a:moveTo>
                    <a:pt x="518" y="33"/>
                  </a:moveTo>
                  <a:cubicBezTo>
                    <a:pt x="503" y="33"/>
                    <a:pt x="503" y="33"/>
                    <a:pt x="503" y="33"/>
                  </a:cubicBezTo>
                  <a:cubicBezTo>
                    <a:pt x="503" y="109"/>
                    <a:pt x="503" y="109"/>
                    <a:pt x="503" y="109"/>
                  </a:cubicBezTo>
                  <a:cubicBezTo>
                    <a:pt x="518" y="109"/>
                    <a:pt x="518" y="109"/>
                    <a:pt x="518" y="109"/>
                  </a:cubicBezTo>
                  <a:lnTo>
                    <a:pt x="518" y="33"/>
                  </a:lnTo>
                  <a:close/>
                  <a:moveTo>
                    <a:pt x="520" y="10"/>
                  </a:moveTo>
                  <a:cubicBezTo>
                    <a:pt x="520" y="5"/>
                    <a:pt x="516" y="0"/>
                    <a:pt x="511" y="0"/>
                  </a:cubicBezTo>
                  <a:cubicBezTo>
                    <a:pt x="505" y="0"/>
                    <a:pt x="501" y="5"/>
                    <a:pt x="501" y="10"/>
                  </a:cubicBezTo>
                  <a:cubicBezTo>
                    <a:pt x="501" y="16"/>
                    <a:pt x="505" y="20"/>
                    <a:pt x="511" y="20"/>
                  </a:cubicBezTo>
                  <a:cubicBezTo>
                    <a:pt x="516" y="20"/>
                    <a:pt x="520" y="16"/>
                    <a:pt x="520" y="10"/>
                  </a:cubicBezTo>
                  <a:moveTo>
                    <a:pt x="436" y="86"/>
                  </a:moveTo>
                  <a:cubicBezTo>
                    <a:pt x="427" y="95"/>
                    <a:pt x="427" y="95"/>
                    <a:pt x="427" y="95"/>
                  </a:cubicBezTo>
                  <a:cubicBezTo>
                    <a:pt x="432" y="103"/>
                    <a:pt x="442" y="111"/>
                    <a:pt x="457" y="111"/>
                  </a:cubicBezTo>
                  <a:cubicBezTo>
                    <a:pt x="474" y="111"/>
                    <a:pt x="487" y="101"/>
                    <a:pt x="487" y="87"/>
                  </a:cubicBezTo>
                  <a:cubicBezTo>
                    <a:pt x="487" y="72"/>
                    <a:pt x="475" y="67"/>
                    <a:pt x="461" y="64"/>
                  </a:cubicBezTo>
                  <a:cubicBezTo>
                    <a:pt x="452" y="61"/>
                    <a:pt x="445" y="59"/>
                    <a:pt x="445" y="52"/>
                  </a:cubicBezTo>
                  <a:cubicBezTo>
                    <a:pt x="445" y="47"/>
                    <a:pt x="449" y="44"/>
                    <a:pt x="457" y="44"/>
                  </a:cubicBezTo>
                  <a:cubicBezTo>
                    <a:pt x="465" y="44"/>
                    <a:pt x="473" y="49"/>
                    <a:pt x="477" y="54"/>
                  </a:cubicBezTo>
                  <a:cubicBezTo>
                    <a:pt x="486" y="44"/>
                    <a:pt x="486" y="44"/>
                    <a:pt x="486" y="44"/>
                  </a:cubicBezTo>
                  <a:cubicBezTo>
                    <a:pt x="479" y="36"/>
                    <a:pt x="469" y="31"/>
                    <a:pt x="457" y="31"/>
                  </a:cubicBezTo>
                  <a:cubicBezTo>
                    <a:pt x="441" y="31"/>
                    <a:pt x="430" y="40"/>
                    <a:pt x="430" y="53"/>
                  </a:cubicBezTo>
                  <a:cubicBezTo>
                    <a:pt x="430" y="67"/>
                    <a:pt x="441" y="73"/>
                    <a:pt x="455" y="76"/>
                  </a:cubicBezTo>
                  <a:cubicBezTo>
                    <a:pt x="466" y="79"/>
                    <a:pt x="472" y="82"/>
                    <a:pt x="472" y="88"/>
                  </a:cubicBezTo>
                  <a:cubicBezTo>
                    <a:pt x="472" y="94"/>
                    <a:pt x="466" y="98"/>
                    <a:pt x="458" y="98"/>
                  </a:cubicBezTo>
                  <a:cubicBezTo>
                    <a:pt x="447" y="98"/>
                    <a:pt x="439" y="92"/>
                    <a:pt x="436" y="86"/>
                  </a:cubicBezTo>
                  <a:moveTo>
                    <a:pt x="417" y="31"/>
                  </a:moveTo>
                  <a:cubicBezTo>
                    <a:pt x="408" y="31"/>
                    <a:pt x="400" y="36"/>
                    <a:pt x="397" y="44"/>
                  </a:cubicBezTo>
                  <a:cubicBezTo>
                    <a:pt x="395" y="44"/>
                    <a:pt x="395" y="44"/>
                    <a:pt x="395" y="44"/>
                  </a:cubicBezTo>
                  <a:cubicBezTo>
                    <a:pt x="395" y="33"/>
                    <a:pt x="395" y="33"/>
                    <a:pt x="395" y="33"/>
                  </a:cubicBezTo>
                  <a:cubicBezTo>
                    <a:pt x="381" y="33"/>
                    <a:pt x="381" y="33"/>
                    <a:pt x="381" y="33"/>
                  </a:cubicBezTo>
                  <a:cubicBezTo>
                    <a:pt x="381" y="109"/>
                    <a:pt x="381" y="109"/>
                    <a:pt x="381" y="109"/>
                  </a:cubicBezTo>
                  <a:cubicBezTo>
                    <a:pt x="396" y="109"/>
                    <a:pt x="396" y="109"/>
                    <a:pt x="396" y="109"/>
                  </a:cubicBezTo>
                  <a:cubicBezTo>
                    <a:pt x="396" y="66"/>
                    <a:pt x="396" y="66"/>
                    <a:pt x="396" y="66"/>
                  </a:cubicBezTo>
                  <a:cubicBezTo>
                    <a:pt x="396" y="53"/>
                    <a:pt x="404" y="46"/>
                    <a:pt x="415" y="46"/>
                  </a:cubicBezTo>
                  <a:cubicBezTo>
                    <a:pt x="417" y="46"/>
                    <a:pt x="419" y="46"/>
                    <a:pt x="420" y="47"/>
                  </a:cubicBezTo>
                  <a:cubicBezTo>
                    <a:pt x="421" y="32"/>
                    <a:pt x="421" y="32"/>
                    <a:pt x="421" y="32"/>
                  </a:cubicBezTo>
                  <a:cubicBezTo>
                    <a:pt x="420" y="31"/>
                    <a:pt x="419" y="31"/>
                    <a:pt x="417" y="31"/>
                  </a:cubicBezTo>
                  <a:moveTo>
                    <a:pt x="331" y="44"/>
                  </a:moveTo>
                  <a:cubicBezTo>
                    <a:pt x="341" y="44"/>
                    <a:pt x="348" y="51"/>
                    <a:pt x="349" y="62"/>
                  </a:cubicBezTo>
                  <a:cubicBezTo>
                    <a:pt x="311" y="62"/>
                    <a:pt x="311" y="62"/>
                    <a:pt x="311" y="62"/>
                  </a:cubicBezTo>
                  <a:cubicBezTo>
                    <a:pt x="313" y="51"/>
                    <a:pt x="321" y="44"/>
                    <a:pt x="331" y="44"/>
                  </a:cubicBezTo>
                  <a:moveTo>
                    <a:pt x="331" y="31"/>
                  </a:moveTo>
                  <a:cubicBezTo>
                    <a:pt x="309" y="31"/>
                    <a:pt x="295" y="48"/>
                    <a:pt x="295" y="71"/>
                  </a:cubicBezTo>
                  <a:cubicBezTo>
                    <a:pt x="295" y="95"/>
                    <a:pt x="310" y="111"/>
                    <a:pt x="331" y="111"/>
                  </a:cubicBezTo>
                  <a:cubicBezTo>
                    <a:pt x="347" y="111"/>
                    <a:pt x="359" y="101"/>
                    <a:pt x="363" y="90"/>
                  </a:cubicBezTo>
                  <a:cubicBezTo>
                    <a:pt x="351" y="84"/>
                    <a:pt x="351" y="84"/>
                    <a:pt x="351" y="84"/>
                  </a:cubicBezTo>
                  <a:cubicBezTo>
                    <a:pt x="347" y="93"/>
                    <a:pt x="340" y="97"/>
                    <a:pt x="331" y="97"/>
                  </a:cubicBezTo>
                  <a:cubicBezTo>
                    <a:pt x="320" y="97"/>
                    <a:pt x="311" y="89"/>
                    <a:pt x="310" y="7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69"/>
                    <a:pt x="364" y="69"/>
                    <a:pt x="364" y="69"/>
                  </a:cubicBezTo>
                  <a:cubicBezTo>
                    <a:pt x="365" y="48"/>
                    <a:pt x="353" y="31"/>
                    <a:pt x="331" y="31"/>
                  </a:cubicBezTo>
                  <a:moveTo>
                    <a:pt x="273" y="33"/>
                  </a:moveTo>
                  <a:cubicBezTo>
                    <a:pt x="253" y="93"/>
                    <a:pt x="253" y="93"/>
                    <a:pt x="253" y="93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15" y="33"/>
                    <a:pt x="215" y="33"/>
                    <a:pt x="215" y="33"/>
                  </a:cubicBezTo>
                  <a:cubicBezTo>
                    <a:pt x="244" y="109"/>
                    <a:pt x="244" y="109"/>
                    <a:pt x="244" y="109"/>
                  </a:cubicBezTo>
                  <a:cubicBezTo>
                    <a:pt x="260" y="109"/>
                    <a:pt x="260" y="109"/>
                    <a:pt x="260" y="109"/>
                  </a:cubicBezTo>
                  <a:cubicBezTo>
                    <a:pt x="289" y="33"/>
                    <a:pt x="289" y="33"/>
                    <a:pt x="289" y="33"/>
                  </a:cubicBezTo>
                  <a:lnTo>
                    <a:pt x="273" y="33"/>
                  </a:lnTo>
                  <a:close/>
                  <a:moveTo>
                    <a:pt x="202" y="33"/>
                  </a:moveTo>
                  <a:cubicBezTo>
                    <a:pt x="187" y="33"/>
                    <a:pt x="187" y="33"/>
                    <a:pt x="187" y="33"/>
                  </a:cubicBezTo>
                  <a:cubicBezTo>
                    <a:pt x="187" y="109"/>
                    <a:pt x="187" y="109"/>
                    <a:pt x="187" y="109"/>
                  </a:cubicBezTo>
                  <a:cubicBezTo>
                    <a:pt x="202" y="109"/>
                    <a:pt x="202" y="109"/>
                    <a:pt x="202" y="109"/>
                  </a:cubicBezTo>
                  <a:lnTo>
                    <a:pt x="202" y="33"/>
                  </a:lnTo>
                  <a:close/>
                  <a:moveTo>
                    <a:pt x="204" y="10"/>
                  </a:moveTo>
                  <a:cubicBezTo>
                    <a:pt x="204" y="5"/>
                    <a:pt x="200" y="0"/>
                    <a:pt x="194" y="0"/>
                  </a:cubicBezTo>
                  <a:cubicBezTo>
                    <a:pt x="189" y="0"/>
                    <a:pt x="184" y="5"/>
                    <a:pt x="184" y="10"/>
                  </a:cubicBezTo>
                  <a:cubicBezTo>
                    <a:pt x="184" y="16"/>
                    <a:pt x="189" y="20"/>
                    <a:pt x="194" y="20"/>
                  </a:cubicBezTo>
                  <a:cubicBezTo>
                    <a:pt x="200" y="20"/>
                    <a:pt x="204" y="16"/>
                    <a:pt x="204" y="10"/>
                  </a:cubicBezTo>
                  <a:moveTo>
                    <a:pt x="139" y="31"/>
                  </a:moveTo>
                  <a:cubicBezTo>
                    <a:pt x="129" y="31"/>
                    <a:pt x="121" y="36"/>
                    <a:pt x="117" y="43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5" y="33"/>
                    <a:pt x="115" y="33"/>
                    <a:pt x="115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116" y="109"/>
                    <a:pt x="116" y="109"/>
                    <a:pt x="116" y="109"/>
                  </a:cubicBezTo>
                  <a:cubicBezTo>
                    <a:pt x="116" y="69"/>
                    <a:pt x="116" y="69"/>
                    <a:pt x="116" y="69"/>
                  </a:cubicBezTo>
                  <a:cubicBezTo>
                    <a:pt x="116" y="60"/>
                    <a:pt x="118" y="55"/>
                    <a:pt x="121" y="52"/>
                  </a:cubicBezTo>
                  <a:cubicBezTo>
                    <a:pt x="124" y="47"/>
                    <a:pt x="130" y="45"/>
                    <a:pt x="136" y="45"/>
                  </a:cubicBezTo>
                  <a:cubicBezTo>
                    <a:pt x="146" y="45"/>
                    <a:pt x="151" y="50"/>
                    <a:pt x="151" y="64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66" y="109"/>
                    <a:pt x="166" y="109"/>
                    <a:pt x="166" y="109"/>
                  </a:cubicBezTo>
                  <a:cubicBezTo>
                    <a:pt x="166" y="59"/>
                    <a:pt x="166" y="59"/>
                    <a:pt x="166" y="59"/>
                  </a:cubicBezTo>
                  <a:cubicBezTo>
                    <a:pt x="166" y="38"/>
                    <a:pt x="154" y="31"/>
                    <a:pt x="139" y="31"/>
                  </a:cubicBezTo>
                  <a:moveTo>
                    <a:pt x="16" y="69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96"/>
                    <a:pt x="13" y="112"/>
                    <a:pt x="39" y="112"/>
                  </a:cubicBezTo>
                  <a:cubicBezTo>
                    <a:pt x="66" y="112"/>
                    <a:pt x="79" y="96"/>
                    <a:pt x="79" y="69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88"/>
                    <a:pt x="57" y="98"/>
                    <a:pt x="39" y="98"/>
                  </a:cubicBezTo>
                  <a:cubicBezTo>
                    <a:pt x="22" y="98"/>
                    <a:pt x="16" y="88"/>
                    <a:pt x="16" y="69"/>
                  </a:cubicBezTo>
                </a:path>
              </a:pathLst>
            </a:custGeom>
            <a:solidFill>
              <a:srgbClr val="8EA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0912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Life Sc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20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3312000" y="2335988"/>
            <a:ext cx="2591179" cy="483806"/>
            <a:chOff x="2744169" y="2638808"/>
            <a:chExt cx="2591179" cy="483806"/>
          </a:xfrm>
        </p:grpSpPr>
        <p:sp>
          <p:nvSpPr>
            <p:cNvPr id="31" name="Freeform 6"/>
            <p:cNvSpPr>
              <a:spLocks noEditPoints="1"/>
            </p:cNvSpPr>
            <p:nvPr userDrawn="1"/>
          </p:nvSpPr>
          <p:spPr bwMode="auto">
            <a:xfrm>
              <a:off x="2744169" y="2638808"/>
              <a:ext cx="2591179" cy="189137"/>
            </a:xfrm>
            <a:custGeom>
              <a:avLst/>
              <a:gdLst>
                <a:gd name="T0" fmla="*/ 1533 w 1533"/>
                <a:gd name="T1" fmla="*/ 86 h 111"/>
                <a:gd name="T2" fmla="*/ 1524 w 1533"/>
                <a:gd name="T3" fmla="*/ 54 h 111"/>
                <a:gd name="T4" fmla="*/ 1502 w 1533"/>
                <a:gd name="T5" fmla="*/ 76 h 111"/>
                <a:gd name="T6" fmla="*/ 1429 w 1533"/>
                <a:gd name="T7" fmla="*/ 44 h 111"/>
                <a:gd name="T8" fmla="*/ 1430 w 1533"/>
                <a:gd name="T9" fmla="*/ 31 h 111"/>
                <a:gd name="T10" fmla="*/ 1449 w 1533"/>
                <a:gd name="T11" fmla="*/ 83 h 111"/>
                <a:gd name="T12" fmla="*/ 1463 w 1533"/>
                <a:gd name="T13" fmla="*/ 69 h 111"/>
                <a:gd name="T14" fmla="*/ 1349 w 1533"/>
                <a:gd name="T15" fmla="*/ 97 h 111"/>
                <a:gd name="T16" fmla="*/ 1382 w 1533"/>
                <a:gd name="T17" fmla="*/ 55 h 111"/>
                <a:gd name="T18" fmla="*/ 1382 w 1533"/>
                <a:gd name="T19" fmla="*/ 86 h 111"/>
                <a:gd name="T20" fmla="*/ 1245 w 1533"/>
                <a:gd name="T21" fmla="*/ 33 h 111"/>
                <a:gd name="T22" fmla="*/ 1246 w 1533"/>
                <a:gd name="T23" fmla="*/ 68 h 111"/>
                <a:gd name="T24" fmla="*/ 1281 w 1533"/>
                <a:gd name="T25" fmla="*/ 109 h 111"/>
                <a:gd name="T26" fmla="*/ 1181 w 1533"/>
                <a:gd name="T27" fmla="*/ 44 h 111"/>
                <a:gd name="T28" fmla="*/ 1181 w 1533"/>
                <a:gd name="T29" fmla="*/ 31 h 111"/>
                <a:gd name="T30" fmla="*/ 1201 w 1533"/>
                <a:gd name="T31" fmla="*/ 83 h 111"/>
                <a:gd name="T32" fmla="*/ 1214 w 1533"/>
                <a:gd name="T33" fmla="*/ 69 h 111"/>
                <a:gd name="T34" fmla="*/ 1114 w 1533"/>
                <a:gd name="T35" fmla="*/ 109 h 111"/>
                <a:gd name="T36" fmla="*/ 1122 w 1533"/>
                <a:gd name="T37" fmla="*/ 0 h 111"/>
                <a:gd name="T38" fmla="*/ 1098 w 1533"/>
                <a:gd name="T39" fmla="*/ 86 h 111"/>
                <a:gd name="T40" fmla="*/ 1065 w 1533"/>
                <a:gd name="T41" fmla="*/ 44 h 111"/>
                <a:gd name="T42" fmla="*/ 1028 w 1533"/>
                <a:gd name="T43" fmla="*/ 70 h 111"/>
                <a:gd name="T44" fmla="*/ 1016 w 1533"/>
                <a:gd name="T45" fmla="*/ 28 h 111"/>
                <a:gd name="T46" fmla="*/ 1001 w 1533"/>
                <a:gd name="T47" fmla="*/ 82 h 111"/>
                <a:gd name="T48" fmla="*/ 982 w 1533"/>
                <a:gd name="T49" fmla="*/ 111 h 111"/>
                <a:gd name="T50" fmla="*/ 982 w 1533"/>
                <a:gd name="T51" fmla="*/ 22 h 111"/>
                <a:gd name="T52" fmla="*/ 848 w 1533"/>
                <a:gd name="T53" fmla="*/ 62 h 111"/>
                <a:gd name="T54" fmla="*/ 869 w 1533"/>
                <a:gd name="T55" fmla="*/ 110 h 111"/>
                <a:gd name="T56" fmla="*/ 848 w 1533"/>
                <a:gd name="T57" fmla="*/ 72 h 111"/>
                <a:gd name="T58" fmla="*/ 818 w 1533"/>
                <a:gd name="T59" fmla="*/ 15 h 111"/>
                <a:gd name="T60" fmla="*/ 789 w 1533"/>
                <a:gd name="T61" fmla="*/ 29 h 111"/>
                <a:gd name="T62" fmla="*/ 789 w 1533"/>
                <a:gd name="T63" fmla="*/ 45 h 111"/>
                <a:gd name="T64" fmla="*/ 825 w 1533"/>
                <a:gd name="T65" fmla="*/ 45 h 111"/>
                <a:gd name="T66" fmla="*/ 818 w 1533"/>
                <a:gd name="T67" fmla="*/ 15 h 111"/>
                <a:gd name="T68" fmla="*/ 763 w 1533"/>
                <a:gd name="T69" fmla="*/ 109 h 111"/>
                <a:gd name="T70" fmla="*/ 745 w 1533"/>
                <a:gd name="T71" fmla="*/ 10 h 111"/>
                <a:gd name="T72" fmla="*/ 684 w 1533"/>
                <a:gd name="T73" fmla="*/ 9 h 111"/>
                <a:gd name="T74" fmla="*/ 733 w 1533"/>
                <a:gd name="T75" fmla="*/ 94 h 111"/>
                <a:gd name="T76" fmla="*/ 623 w 1533"/>
                <a:gd name="T77" fmla="*/ 2 h 111"/>
                <a:gd name="T78" fmla="*/ 572 w 1533"/>
                <a:gd name="T79" fmla="*/ 33 h 111"/>
                <a:gd name="T80" fmla="*/ 599 w 1533"/>
                <a:gd name="T81" fmla="*/ 109 h 111"/>
                <a:gd name="T82" fmla="*/ 599 w 1533"/>
                <a:gd name="T83" fmla="*/ 33 h 111"/>
                <a:gd name="T84" fmla="*/ 526 w 1533"/>
                <a:gd name="T85" fmla="*/ 97 h 111"/>
                <a:gd name="T86" fmla="*/ 563 w 1533"/>
                <a:gd name="T87" fmla="*/ 70 h 111"/>
                <a:gd name="T88" fmla="*/ 563 w 1533"/>
                <a:gd name="T89" fmla="*/ 70 h 111"/>
                <a:gd name="T90" fmla="*/ 425 w 1533"/>
                <a:gd name="T91" fmla="*/ 109 h 111"/>
                <a:gd name="T92" fmla="*/ 351 w 1533"/>
                <a:gd name="T93" fmla="*/ 70 h 111"/>
                <a:gd name="T94" fmla="*/ 372 w 1533"/>
                <a:gd name="T95" fmla="*/ 31 h 111"/>
                <a:gd name="T96" fmla="*/ 309 w 1533"/>
                <a:gd name="T97" fmla="*/ 70 h 111"/>
                <a:gd name="T98" fmla="*/ 309 w 1533"/>
                <a:gd name="T99" fmla="*/ 70 h 111"/>
                <a:gd name="T100" fmla="*/ 287 w 1533"/>
                <a:gd name="T101" fmla="*/ 110 h 111"/>
                <a:gd name="T102" fmla="*/ 184 w 1533"/>
                <a:gd name="T103" fmla="*/ 43 h 111"/>
                <a:gd name="T104" fmla="*/ 184 w 1533"/>
                <a:gd name="T105" fmla="*/ 109 h 111"/>
                <a:gd name="T106" fmla="*/ 219 w 1533"/>
                <a:gd name="T107" fmla="*/ 63 h 111"/>
                <a:gd name="T108" fmla="*/ 208 w 1533"/>
                <a:gd name="T109" fmla="*/ 31 h 111"/>
                <a:gd name="T110" fmla="*/ 98 w 1533"/>
                <a:gd name="T111" fmla="*/ 70 h 111"/>
                <a:gd name="T112" fmla="*/ 120 w 1533"/>
                <a:gd name="T113" fmla="*/ 31 h 111"/>
                <a:gd name="T114" fmla="*/ 56 w 1533"/>
                <a:gd name="T115" fmla="*/ 36 h 111"/>
                <a:gd name="T116" fmla="*/ 32 w 1533"/>
                <a:gd name="T117" fmla="*/ 64 h 111"/>
                <a:gd name="T118" fmla="*/ 0 w 1533"/>
                <a:gd name="T119" fmla="*/ 88 h 111"/>
                <a:gd name="T120" fmla="*/ 21 w 1533"/>
                <a:gd name="T121" fmla="*/ 3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33" h="111">
                  <a:moveTo>
                    <a:pt x="1482" y="85"/>
                  </a:moveTo>
                  <a:cubicBezTo>
                    <a:pt x="1474" y="95"/>
                    <a:pt x="1474" y="95"/>
                    <a:pt x="1474" y="95"/>
                  </a:cubicBezTo>
                  <a:cubicBezTo>
                    <a:pt x="1479" y="103"/>
                    <a:pt x="1489" y="110"/>
                    <a:pt x="1504" y="110"/>
                  </a:cubicBezTo>
                  <a:cubicBezTo>
                    <a:pt x="1521" y="110"/>
                    <a:pt x="1533" y="101"/>
                    <a:pt x="1533" y="86"/>
                  </a:cubicBezTo>
                  <a:cubicBezTo>
                    <a:pt x="1533" y="72"/>
                    <a:pt x="1522" y="67"/>
                    <a:pt x="1508" y="63"/>
                  </a:cubicBezTo>
                  <a:cubicBezTo>
                    <a:pt x="1499" y="61"/>
                    <a:pt x="1491" y="58"/>
                    <a:pt x="1491" y="52"/>
                  </a:cubicBezTo>
                  <a:cubicBezTo>
                    <a:pt x="1491" y="47"/>
                    <a:pt x="1496" y="43"/>
                    <a:pt x="1504" y="43"/>
                  </a:cubicBezTo>
                  <a:cubicBezTo>
                    <a:pt x="1512" y="43"/>
                    <a:pt x="1520" y="48"/>
                    <a:pt x="1524" y="54"/>
                  </a:cubicBezTo>
                  <a:cubicBezTo>
                    <a:pt x="1533" y="43"/>
                    <a:pt x="1533" y="43"/>
                    <a:pt x="1533" y="43"/>
                  </a:cubicBezTo>
                  <a:cubicBezTo>
                    <a:pt x="1526" y="36"/>
                    <a:pt x="1516" y="31"/>
                    <a:pt x="1504" y="31"/>
                  </a:cubicBezTo>
                  <a:cubicBezTo>
                    <a:pt x="1488" y="31"/>
                    <a:pt x="1477" y="39"/>
                    <a:pt x="1477" y="53"/>
                  </a:cubicBezTo>
                  <a:cubicBezTo>
                    <a:pt x="1477" y="67"/>
                    <a:pt x="1488" y="72"/>
                    <a:pt x="1502" y="76"/>
                  </a:cubicBezTo>
                  <a:cubicBezTo>
                    <a:pt x="1513" y="78"/>
                    <a:pt x="1518" y="82"/>
                    <a:pt x="1518" y="88"/>
                  </a:cubicBezTo>
                  <a:cubicBezTo>
                    <a:pt x="1518" y="94"/>
                    <a:pt x="1513" y="98"/>
                    <a:pt x="1504" y="98"/>
                  </a:cubicBezTo>
                  <a:cubicBezTo>
                    <a:pt x="1494" y="98"/>
                    <a:pt x="1486" y="92"/>
                    <a:pt x="1482" y="85"/>
                  </a:cubicBezTo>
                  <a:moveTo>
                    <a:pt x="1429" y="44"/>
                  </a:moveTo>
                  <a:cubicBezTo>
                    <a:pt x="1440" y="44"/>
                    <a:pt x="1447" y="51"/>
                    <a:pt x="1448" y="62"/>
                  </a:cubicBezTo>
                  <a:cubicBezTo>
                    <a:pt x="1409" y="62"/>
                    <a:pt x="1409" y="62"/>
                    <a:pt x="1409" y="62"/>
                  </a:cubicBezTo>
                  <a:cubicBezTo>
                    <a:pt x="1411" y="50"/>
                    <a:pt x="1419" y="44"/>
                    <a:pt x="1429" y="44"/>
                  </a:cubicBezTo>
                  <a:moveTo>
                    <a:pt x="1430" y="31"/>
                  </a:moveTo>
                  <a:cubicBezTo>
                    <a:pt x="1408" y="31"/>
                    <a:pt x="1394" y="47"/>
                    <a:pt x="1394" y="70"/>
                  </a:cubicBezTo>
                  <a:cubicBezTo>
                    <a:pt x="1394" y="95"/>
                    <a:pt x="1409" y="110"/>
                    <a:pt x="1430" y="110"/>
                  </a:cubicBezTo>
                  <a:cubicBezTo>
                    <a:pt x="1445" y="110"/>
                    <a:pt x="1457" y="101"/>
                    <a:pt x="1461" y="90"/>
                  </a:cubicBezTo>
                  <a:cubicBezTo>
                    <a:pt x="1449" y="83"/>
                    <a:pt x="1449" y="83"/>
                    <a:pt x="1449" y="83"/>
                  </a:cubicBezTo>
                  <a:cubicBezTo>
                    <a:pt x="1446" y="93"/>
                    <a:pt x="1439" y="97"/>
                    <a:pt x="1430" y="97"/>
                  </a:cubicBezTo>
                  <a:cubicBezTo>
                    <a:pt x="1418" y="97"/>
                    <a:pt x="1409" y="88"/>
                    <a:pt x="1409" y="72"/>
                  </a:cubicBezTo>
                  <a:cubicBezTo>
                    <a:pt x="1463" y="72"/>
                    <a:pt x="1463" y="72"/>
                    <a:pt x="1463" y="72"/>
                  </a:cubicBezTo>
                  <a:cubicBezTo>
                    <a:pt x="1463" y="69"/>
                    <a:pt x="1463" y="69"/>
                    <a:pt x="1463" y="69"/>
                  </a:cubicBezTo>
                  <a:cubicBezTo>
                    <a:pt x="1463" y="48"/>
                    <a:pt x="1451" y="31"/>
                    <a:pt x="1430" y="31"/>
                  </a:cubicBezTo>
                  <a:moveTo>
                    <a:pt x="1382" y="86"/>
                  </a:moveTo>
                  <a:cubicBezTo>
                    <a:pt x="1369" y="81"/>
                    <a:pt x="1369" y="81"/>
                    <a:pt x="1369" y="81"/>
                  </a:cubicBezTo>
                  <a:cubicBezTo>
                    <a:pt x="1366" y="91"/>
                    <a:pt x="1358" y="97"/>
                    <a:pt x="1349" y="97"/>
                  </a:cubicBezTo>
                  <a:cubicBezTo>
                    <a:pt x="1336" y="97"/>
                    <a:pt x="1328" y="87"/>
                    <a:pt x="1328" y="70"/>
                  </a:cubicBezTo>
                  <a:cubicBezTo>
                    <a:pt x="1328" y="54"/>
                    <a:pt x="1335" y="44"/>
                    <a:pt x="1349" y="44"/>
                  </a:cubicBezTo>
                  <a:cubicBezTo>
                    <a:pt x="1358" y="44"/>
                    <a:pt x="1366" y="50"/>
                    <a:pt x="1369" y="60"/>
                  </a:cubicBezTo>
                  <a:cubicBezTo>
                    <a:pt x="1382" y="55"/>
                    <a:pt x="1382" y="55"/>
                    <a:pt x="1382" y="55"/>
                  </a:cubicBezTo>
                  <a:cubicBezTo>
                    <a:pt x="1379" y="40"/>
                    <a:pt x="1365" y="31"/>
                    <a:pt x="1350" y="31"/>
                  </a:cubicBezTo>
                  <a:cubicBezTo>
                    <a:pt x="1327" y="31"/>
                    <a:pt x="1312" y="47"/>
                    <a:pt x="1312" y="70"/>
                  </a:cubicBezTo>
                  <a:cubicBezTo>
                    <a:pt x="1312" y="95"/>
                    <a:pt x="1327" y="110"/>
                    <a:pt x="1350" y="110"/>
                  </a:cubicBezTo>
                  <a:cubicBezTo>
                    <a:pt x="1365" y="110"/>
                    <a:pt x="1379" y="101"/>
                    <a:pt x="1382" y="86"/>
                  </a:cubicBezTo>
                  <a:moveTo>
                    <a:pt x="1269" y="31"/>
                  </a:moveTo>
                  <a:cubicBezTo>
                    <a:pt x="1259" y="31"/>
                    <a:pt x="1251" y="36"/>
                    <a:pt x="1247" y="43"/>
                  </a:cubicBezTo>
                  <a:cubicBezTo>
                    <a:pt x="1245" y="43"/>
                    <a:pt x="1245" y="43"/>
                    <a:pt x="1245" y="43"/>
                  </a:cubicBezTo>
                  <a:cubicBezTo>
                    <a:pt x="1245" y="33"/>
                    <a:pt x="1245" y="33"/>
                    <a:pt x="1245" y="33"/>
                  </a:cubicBezTo>
                  <a:cubicBezTo>
                    <a:pt x="1231" y="33"/>
                    <a:pt x="1231" y="33"/>
                    <a:pt x="1231" y="33"/>
                  </a:cubicBezTo>
                  <a:cubicBezTo>
                    <a:pt x="1231" y="109"/>
                    <a:pt x="1231" y="109"/>
                    <a:pt x="1231" y="109"/>
                  </a:cubicBezTo>
                  <a:cubicBezTo>
                    <a:pt x="1246" y="109"/>
                    <a:pt x="1246" y="109"/>
                    <a:pt x="1246" y="109"/>
                  </a:cubicBezTo>
                  <a:cubicBezTo>
                    <a:pt x="1246" y="68"/>
                    <a:pt x="1246" y="68"/>
                    <a:pt x="1246" y="68"/>
                  </a:cubicBezTo>
                  <a:cubicBezTo>
                    <a:pt x="1246" y="60"/>
                    <a:pt x="1248" y="55"/>
                    <a:pt x="1251" y="51"/>
                  </a:cubicBezTo>
                  <a:cubicBezTo>
                    <a:pt x="1255" y="47"/>
                    <a:pt x="1260" y="44"/>
                    <a:pt x="1266" y="44"/>
                  </a:cubicBezTo>
                  <a:cubicBezTo>
                    <a:pt x="1276" y="44"/>
                    <a:pt x="1281" y="50"/>
                    <a:pt x="1281" y="63"/>
                  </a:cubicBezTo>
                  <a:cubicBezTo>
                    <a:pt x="1281" y="109"/>
                    <a:pt x="1281" y="109"/>
                    <a:pt x="1281" y="109"/>
                  </a:cubicBezTo>
                  <a:cubicBezTo>
                    <a:pt x="1296" y="109"/>
                    <a:pt x="1296" y="109"/>
                    <a:pt x="1296" y="109"/>
                  </a:cubicBezTo>
                  <a:cubicBezTo>
                    <a:pt x="1296" y="58"/>
                    <a:pt x="1296" y="58"/>
                    <a:pt x="1296" y="58"/>
                  </a:cubicBezTo>
                  <a:cubicBezTo>
                    <a:pt x="1296" y="38"/>
                    <a:pt x="1284" y="31"/>
                    <a:pt x="1269" y="31"/>
                  </a:cubicBezTo>
                  <a:moveTo>
                    <a:pt x="1181" y="44"/>
                  </a:moveTo>
                  <a:cubicBezTo>
                    <a:pt x="1192" y="44"/>
                    <a:pt x="1198" y="51"/>
                    <a:pt x="1199" y="62"/>
                  </a:cubicBezTo>
                  <a:cubicBezTo>
                    <a:pt x="1161" y="62"/>
                    <a:pt x="1161" y="62"/>
                    <a:pt x="1161" y="62"/>
                  </a:cubicBezTo>
                  <a:cubicBezTo>
                    <a:pt x="1163" y="50"/>
                    <a:pt x="1171" y="44"/>
                    <a:pt x="1181" y="44"/>
                  </a:cubicBezTo>
                  <a:moveTo>
                    <a:pt x="1181" y="31"/>
                  </a:moveTo>
                  <a:cubicBezTo>
                    <a:pt x="1160" y="31"/>
                    <a:pt x="1145" y="47"/>
                    <a:pt x="1145" y="70"/>
                  </a:cubicBezTo>
                  <a:cubicBezTo>
                    <a:pt x="1145" y="95"/>
                    <a:pt x="1160" y="110"/>
                    <a:pt x="1182" y="110"/>
                  </a:cubicBezTo>
                  <a:cubicBezTo>
                    <a:pt x="1197" y="110"/>
                    <a:pt x="1209" y="101"/>
                    <a:pt x="1213" y="90"/>
                  </a:cubicBezTo>
                  <a:cubicBezTo>
                    <a:pt x="1201" y="83"/>
                    <a:pt x="1201" y="83"/>
                    <a:pt x="1201" y="83"/>
                  </a:cubicBezTo>
                  <a:cubicBezTo>
                    <a:pt x="1197" y="93"/>
                    <a:pt x="1190" y="97"/>
                    <a:pt x="1181" y="97"/>
                  </a:cubicBezTo>
                  <a:cubicBezTo>
                    <a:pt x="1170" y="97"/>
                    <a:pt x="1161" y="88"/>
                    <a:pt x="1160" y="72"/>
                  </a:cubicBezTo>
                  <a:cubicBezTo>
                    <a:pt x="1214" y="72"/>
                    <a:pt x="1214" y="72"/>
                    <a:pt x="1214" y="72"/>
                  </a:cubicBezTo>
                  <a:cubicBezTo>
                    <a:pt x="1214" y="69"/>
                    <a:pt x="1214" y="69"/>
                    <a:pt x="1214" y="69"/>
                  </a:cubicBezTo>
                  <a:cubicBezTo>
                    <a:pt x="1215" y="48"/>
                    <a:pt x="1203" y="31"/>
                    <a:pt x="1181" y="31"/>
                  </a:cubicBezTo>
                  <a:moveTo>
                    <a:pt x="1129" y="33"/>
                  </a:moveTo>
                  <a:cubicBezTo>
                    <a:pt x="1114" y="33"/>
                    <a:pt x="1114" y="33"/>
                    <a:pt x="1114" y="33"/>
                  </a:cubicBezTo>
                  <a:cubicBezTo>
                    <a:pt x="1114" y="109"/>
                    <a:pt x="1114" y="109"/>
                    <a:pt x="1114" y="109"/>
                  </a:cubicBezTo>
                  <a:cubicBezTo>
                    <a:pt x="1129" y="109"/>
                    <a:pt x="1129" y="109"/>
                    <a:pt x="1129" y="109"/>
                  </a:cubicBezTo>
                  <a:lnTo>
                    <a:pt x="1129" y="33"/>
                  </a:lnTo>
                  <a:close/>
                  <a:moveTo>
                    <a:pt x="1131" y="10"/>
                  </a:moveTo>
                  <a:cubicBezTo>
                    <a:pt x="1131" y="4"/>
                    <a:pt x="1127" y="0"/>
                    <a:pt x="1122" y="0"/>
                  </a:cubicBezTo>
                  <a:cubicBezTo>
                    <a:pt x="1116" y="0"/>
                    <a:pt x="1112" y="4"/>
                    <a:pt x="1112" y="10"/>
                  </a:cubicBezTo>
                  <a:cubicBezTo>
                    <a:pt x="1112" y="16"/>
                    <a:pt x="1116" y="20"/>
                    <a:pt x="1122" y="20"/>
                  </a:cubicBezTo>
                  <a:cubicBezTo>
                    <a:pt x="1127" y="20"/>
                    <a:pt x="1131" y="16"/>
                    <a:pt x="1131" y="10"/>
                  </a:cubicBezTo>
                  <a:moveTo>
                    <a:pt x="1098" y="86"/>
                  </a:moveTo>
                  <a:cubicBezTo>
                    <a:pt x="1085" y="81"/>
                    <a:pt x="1085" y="81"/>
                    <a:pt x="1085" y="81"/>
                  </a:cubicBezTo>
                  <a:cubicBezTo>
                    <a:pt x="1082" y="91"/>
                    <a:pt x="1074" y="97"/>
                    <a:pt x="1065" y="97"/>
                  </a:cubicBezTo>
                  <a:cubicBezTo>
                    <a:pt x="1052" y="97"/>
                    <a:pt x="1043" y="87"/>
                    <a:pt x="1043" y="70"/>
                  </a:cubicBezTo>
                  <a:cubicBezTo>
                    <a:pt x="1043" y="54"/>
                    <a:pt x="1051" y="44"/>
                    <a:pt x="1065" y="44"/>
                  </a:cubicBezTo>
                  <a:cubicBezTo>
                    <a:pt x="1074" y="44"/>
                    <a:pt x="1082" y="50"/>
                    <a:pt x="1085" y="60"/>
                  </a:cubicBezTo>
                  <a:cubicBezTo>
                    <a:pt x="1098" y="55"/>
                    <a:pt x="1098" y="55"/>
                    <a:pt x="1098" y="55"/>
                  </a:cubicBezTo>
                  <a:cubicBezTo>
                    <a:pt x="1095" y="40"/>
                    <a:pt x="1081" y="31"/>
                    <a:pt x="1065" y="31"/>
                  </a:cubicBezTo>
                  <a:cubicBezTo>
                    <a:pt x="1043" y="31"/>
                    <a:pt x="1028" y="47"/>
                    <a:pt x="1028" y="70"/>
                  </a:cubicBezTo>
                  <a:cubicBezTo>
                    <a:pt x="1028" y="95"/>
                    <a:pt x="1043" y="110"/>
                    <a:pt x="1065" y="110"/>
                  </a:cubicBezTo>
                  <a:cubicBezTo>
                    <a:pt x="1081" y="110"/>
                    <a:pt x="1095" y="101"/>
                    <a:pt x="1098" y="86"/>
                  </a:cubicBezTo>
                  <a:moveTo>
                    <a:pt x="1002" y="36"/>
                  </a:moveTo>
                  <a:cubicBezTo>
                    <a:pt x="1016" y="28"/>
                    <a:pt x="1016" y="28"/>
                    <a:pt x="1016" y="28"/>
                  </a:cubicBezTo>
                  <a:cubicBezTo>
                    <a:pt x="1011" y="16"/>
                    <a:pt x="999" y="8"/>
                    <a:pt x="982" y="8"/>
                  </a:cubicBezTo>
                  <a:cubicBezTo>
                    <a:pt x="963" y="8"/>
                    <a:pt x="950" y="20"/>
                    <a:pt x="950" y="35"/>
                  </a:cubicBezTo>
                  <a:cubicBezTo>
                    <a:pt x="950" y="49"/>
                    <a:pt x="958" y="58"/>
                    <a:pt x="978" y="64"/>
                  </a:cubicBezTo>
                  <a:cubicBezTo>
                    <a:pt x="994" y="70"/>
                    <a:pt x="1001" y="73"/>
                    <a:pt x="1001" y="82"/>
                  </a:cubicBezTo>
                  <a:cubicBezTo>
                    <a:pt x="1001" y="91"/>
                    <a:pt x="994" y="96"/>
                    <a:pt x="983" y="96"/>
                  </a:cubicBezTo>
                  <a:cubicBezTo>
                    <a:pt x="971" y="96"/>
                    <a:pt x="963" y="91"/>
                    <a:pt x="959" y="80"/>
                  </a:cubicBezTo>
                  <a:cubicBezTo>
                    <a:pt x="945" y="88"/>
                    <a:pt x="945" y="88"/>
                    <a:pt x="945" y="88"/>
                  </a:cubicBezTo>
                  <a:cubicBezTo>
                    <a:pt x="952" y="103"/>
                    <a:pt x="965" y="111"/>
                    <a:pt x="982" y="111"/>
                  </a:cubicBezTo>
                  <a:cubicBezTo>
                    <a:pt x="1002" y="111"/>
                    <a:pt x="1018" y="99"/>
                    <a:pt x="1018" y="80"/>
                  </a:cubicBezTo>
                  <a:cubicBezTo>
                    <a:pt x="1018" y="65"/>
                    <a:pt x="1006" y="58"/>
                    <a:pt x="987" y="51"/>
                  </a:cubicBezTo>
                  <a:cubicBezTo>
                    <a:pt x="974" y="47"/>
                    <a:pt x="966" y="43"/>
                    <a:pt x="966" y="34"/>
                  </a:cubicBezTo>
                  <a:cubicBezTo>
                    <a:pt x="966" y="28"/>
                    <a:pt x="971" y="22"/>
                    <a:pt x="982" y="22"/>
                  </a:cubicBezTo>
                  <a:cubicBezTo>
                    <a:pt x="992" y="22"/>
                    <a:pt x="999" y="28"/>
                    <a:pt x="1002" y="36"/>
                  </a:cubicBezTo>
                  <a:moveTo>
                    <a:pt x="868" y="44"/>
                  </a:moveTo>
                  <a:cubicBezTo>
                    <a:pt x="879" y="44"/>
                    <a:pt x="886" y="51"/>
                    <a:pt x="887" y="62"/>
                  </a:cubicBezTo>
                  <a:cubicBezTo>
                    <a:pt x="848" y="62"/>
                    <a:pt x="848" y="62"/>
                    <a:pt x="848" y="62"/>
                  </a:cubicBezTo>
                  <a:cubicBezTo>
                    <a:pt x="850" y="50"/>
                    <a:pt x="858" y="44"/>
                    <a:pt x="868" y="44"/>
                  </a:cubicBezTo>
                  <a:moveTo>
                    <a:pt x="869" y="31"/>
                  </a:moveTo>
                  <a:cubicBezTo>
                    <a:pt x="847" y="31"/>
                    <a:pt x="832" y="47"/>
                    <a:pt x="832" y="70"/>
                  </a:cubicBezTo>
                  <a:cubicBezTo>
                    <a:pt x="832" y="95"/>
                    <a:pt x="848" y="110"/>
                    <a:pt x="869" y="110"/>
                  </a:cubicBezTo>
                  <a:cubicBezTo>
                    <a:pt x="884" y="110"/>
                    <a:pt x="896" y="101"/>
                    <a:pt x="900" y="90"/>
                  </a:cubicBezTo>
                  <a:cubicBezTo>
                    <a:pt x="888" y="83"/>
                    <a:pt x="888" y="83"/>
                    <a:pt x="888" y="83"/>
                  </a:cubicBezTo>
                  <a:cubicBezTo>
                    <a:pt x="884" y="93"/>
                    <a:pt x="877" y="97"/>
                    <a:pt x="869" y="97"/>
                  </a:cubicBezTo>
                  <a:cubicBezTo>
                    <a:pt x="857" y="97"/>
                    <a:pt x="848" y="88"/>
                    <a:pt x="848" y="72"/>
                  </a:cubicBezTo>
                  <a:cubicBezTo>
                    <a:pt x="902" y="72"/>
                    <a:pt x="902" y="72"/>
                    <a:pt x="902" y="72"/>
                  </a:cubicBezTo>
                  <a:cubicBezTo>
                    <a:pt x="902" y="69"/>
                    <a:pt x="902" y="69"/>
                    <a:pt x="902" y="69"/>
                  </a:cubicBezTo>
                  <a:cubicBezTo>
                    <a:pt x="902" y="48"/>
                    <a:pt x="890" y="31"/>
                    <a:pt x="869" y="31"/>
                  </a:cubicBezTo>
                  <a:moveTo>
                    <a:pt x="818" y="15"/>
                  </a:moveTo>
                  <a:cubicBezTo>
                    <a:pt x="822" y="15"/>
                    <a:pt x="825" y="15"/>
                    <a:pt x="828" y="16"/>
                  </a:cubicBezTo>
                  <a:cubicBezTo>
                    <a:pt x="828" y="2"/>
                    <a:pt x="828" y="2"/>
                    <a:pt x="828" y="2"/>
                  </a:cubicBezTo>
                  <a:cubicBezTo>
                    <a:pt x="825" y="1"/>
                    <a:pt x="822" y="1"/>
                    <a:pt x="817" y="1"/>
                  </a:cubicBezTo>
                  <a:cubicBezTo>
                    <a:pt x="804" y="1"/>
                    <a:pt x="789" y="7"/>
                    <a:pt x="789" y="29"/>
                  </a:cubicBezTo>
                  <a:cubicBezTo>
                    <a:pt x="789" y="33"/>
                    <a:pt x="789" y="33"/>
                    <a:pt x="789" y="33"/>
                  </a:cubicBezTo>
                  <a:cubicBezTo>
                    <a:pt x="777" y="33"/>
                    <a:pt x="777" y="33"/>
                    <a:pt x="777" y="33"/>
                  </a:cubicBezTo>
                  <a:cubicBezTo>
                    <a:pt x="777" y="45"/>
                    <a:pt x="777" y="45"/>
                    <a:pt x="777" y="45"/>
                  </a:cubicBezTo>
                  <a:cubicBezTo>
                    <a:pt x="789" y="45"/>
                    <a:pt x="789" y="45"/>
                    <a:pt x="789" y="45"/>
                  </a:cubicBezTo>
                  <a:cubicBezTo>
                    <a:pt x="789" y="109"/>
                    <a:pt x="789" y="109"/>
                    <a:pt x="789" y="109"/>
                  </a:cubicBezTo>
                  <a:cubicBezTo>
                    <a:pt x="804" y="109"/>
                    <a:pt x="804" y="109"/>
                    <a:pt x="804" y="109"/>
                  </a:cubicBezTo>
                  <a:cubicBezTo>
                    <a:pt x="804" y="45"/>
                    <a:pt x="804" y="45"/>
                    <a:pt x="804" y="45"/>
                  </a:cubicBezTo>
                  <a:cubicBezTo>
                    <a:pt x="825" y="45"/>
                    <a:pt x="825" y="45"/>
                    <a:pt x="825" y="45"/>
                  </a:cubicBezTo>
                  <a:cubicBezTo>
                    <a:pt x="825" y="33"/>
                    <a:pt x="825" y="33"/>
                    <a:pt x="825" y="33"/>
                  </a:cubicBezTo>
                  <a:cubicBezTo>
                    <a:pt x="804" y="33"/>
                    <a:pt x="804" y="33"/>
                    <a:pt x="804" y="33"/>
                  </a:cubicBezTo>
                  <a:cubicBezTo>
                    <a:pt x="804" y="31"/>
                    <a:pt x="804" y="31"/>
                    <a:pt x="804" y="31"/>
                  </a:cubicBezTo>
                  <a:cubicBezTo>
                    <a:pt x="804" y="20"/>
                    <a:pt x="809" y="15"/>
                    <a:pt x="818" y="15"/>
                  </a:cubicBezTo>
                  <a:moveTo>
                    <a:pt x="763" y="33"/>
                  </a:moveTo>
                  <a:cubicBezTo>
                    <a:pt x="748" y="33"/>
                    <a:pt x="748" y="33"/>
                    <a:pt x="748" y="33"/>
                  </a:cubicBezTo>
                  <a:cubicBezTo>
                    <a:pt x="748" y="109"/>
                    <a:pt x="748" y="109"/>
                    <a:pt x="748" y="109"/>
                  </a:cubicBezTo>
                  <a:cubicBezTo>
                    <a:pt x="763" y="109"/>
                    <a:pt x="763" y="109"/>
                    <a:pt x="763" y="109"/>
                  </a:cubicBezTo>
                  <a:lnTo>
                    <a:pt x="763" y="33"/>
                  </a:lnTo>
                  <a:close/>
                  <a:moveTo>
                    <a:pt x="765" y="10"/>
                  </a:moveTo>
                  <a:cubicBezTo>
                    <a:pt x="765" y="4"/>
                    <a:pt x="761" y="0"/>
                    <a:pt x="755" y="0"/>
                  </a:cubicBezTo>
                  <a:cubicBezTo>
                    <a:pt x="750" y="0"/>
                    <a:pt x="745" y="4"/>
                    <a:pt x="745" y="10"/>
                  </a:cubicBezTo>
                  <a:cubicBezTo>
                    <a:pt x="745" y="16"/>
                    <a:pt x="750" y="20"/>
                    <a:pt x="755" y="20"/>
                  </a:cubicBezTo>
                  <a:cubicBezTo>
                    <a:pt x="761" y="20"/>
                    <a:pt x="765" y="16"/>
                    <a:pt x="765" y="10"/>
                  </a:cubicBezTo>
                  <a:moveTo>
                    <a:pt x="684" y="94"/>
                  </a:moveTo>
                  <a:cubicBezTo>
                    <a:pt x="684" y="9"/>
                    <a:pt x="684" y="9"/>
                    <a:pt x="684" y="9"/>
                  </a:cubicBezTo>
                  <a:cubicBezTo>
                    <a:pt x="668" y="9"/>
                    <a:pt x="668" y="9"/>
                    <a:pt x="668" y="9"/>
                  </a:cubicBezTo>
                  <a:cubicBezTo>
                    <a:pt x="668" y="109"/>
                    <a:pt x="668" y="109"/>
                    <a:pt x="668" y="109"/>
                  </a:cubicBezTo>
                  <a:cubicBezTo>
                    <a:pt x="733" y="109"/>
                    <a:pt x="733" y="109"/>
                    <a:pt x="733" y="109"/>
                  </a:cubicBezTo>
                  <a:cubicBezTo>
                    <a:pt x="733" y="94"/>
                    <a:pt x="733" y="94"/>
                    <a:pt x="733" y="94"/>
                  </a:cubicBezTo>
                  <a:lnTo>
                    <a:pt x="684" y="94"/>
                  </a:lnTo>
                  <a:close/>
                  <a:moveTo>
                    <a:pt x="613" y="15"/>
                  </a:moveTo>
                  <a:cubicBezTo>
                    <a:pt x="617" y="15"/>
                    <a:pt x="620" y="15"/>
                    <a:pt x="623" y="16"/>
                  </a:cubicBezTo>
                  <a:cubicBezTo>
                    <a:pt x="623" y="2"/>
                    <a:pt x="623" y="2"/>
                    <a:pt x="623" y="2"/>
                  </a:cubicBezTo>
                  <a:cubicBezTo>
                    <a:pt x="620" y="1"/>
                    <a:pt x="617" y="1"/>
                    <a:pt x="612" y="1"/>
                  </a:cubicBezTo>
                  <a:cubicBezTo>
                    <a:pt x="599" y="1"/>
                    <a:pt x="584" y="7"/>
                    <a:pt x="584" y="29"/>
                  </a:cubicBezTo>
                  <a:cubicBezTo>
                    <a:pt x="584" y="33"/>
                    <a:pt x="584" y="33"/>
                    <a:pt x="584" y="33"/>
                  </a:cubicBezTo>
                  <a:cubicBezTo>
                    <a:pt x="572" y="33"/>
                    <a:pt x="572" y="33"/>
                    <a:pt x="572" y="33"/>
                  </a:cubicBezTo>
                  <a:cubicBezTo>
                    <a:pt x="572" y="45"/>
                    <a:pt x="572" y="45"/>
                    <a:pt x="572" y="45"/>
                  </a:cubicBezTo>
                  <a:cubicBezTo>
                    <a:pt x="584" y="45"/>
                    <a:pt x="584" y="45"/>
                    <a:pt x="584" y="45"/>
                  </a:cubicBezTo>
                  <a:cubicBezTo>
                    <a:pt x="584" y="109"/>
                    <a:pt x="584" y="109"/>
                    <a:pt x="584" y="109"/>
                  </a:cubicBezTo>
                  <a:cubicBezTo>
                    <a:pt x="599" y="109"/>
                    <a:pt x="599" y="109"/>
                    <a:pt x="599" y="109"/>
                  </a:cubicBezTo>
                  <a:cubicBezTo>
                    <a:pt x="599" y="45"/>
                    <a:pt x="599" y="45"/>
                    <a:pt x="599" y="45"/>
                  </a:cubicBezTo>
                  <a:cubicBezTo>
                    <a:pt x="620" y="45"/>
                    <a:pt x="620" y="45"/>
                    <a:pt x="620" y="45"/>
                  </a:cubicBezTo>
                  <a:cubicBezTo>
                    <a:pt x="620" y="33"/>
                    <a:pt x="620" y="33"/>
                    <a:pt x="620" y="3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99" y="31"/>
                    <a:pt x="599" y="31"/>
                    <a:pt x="599" y="31"/>
                  </a:cubicBezTo>
                  <a:cubicBezTo>
                    <a:pt x="599" y="20"/>
                    <a:pt x="604" y="15"/>
                    <a:pt x="613" y="15"/>
                  </a:cubicBezTo>
                  <a:moveTo>
                    <a:pt x="548" y="70"/>
                  </a:moveTo>
                  <a:cubicBezTo>
                    <a:pt x="548" y="87"/>
                    <a:pt x="540" y="97"/>
                    <a:pt x="526" y="97"/>
                  </a:cubicBezTo>
                  <a:cubicBezTo>
                    <a:pt x="513" y="97"/>
                    <a:pt x="505" y="87"/>
                    <a:pt x="505" y="70"/>
                  </a:cubicBezTo>
                  <a:cubicBezTo>
                    <a:pt x="505" y="54"/>
                    <a:pt x="513" y="44"/>
                    <a:pt x="526" y="44"/>
                  </a:cubicBezTo>
                  <a:cubicBezTo>
                    <a:pt x="540" y="44"/>
                    <a:pt x="548" y="54"/>
                    <a:pt x="548" y="70"/>
                  </a:cubicBezTo>
                  <a:moveTo>
                    <a:pt x="563" y="70"/>
                  </a:moveTo>
                  <a:cubicBezTo>
                    <a:pt x="563" y="46"/>
                    <a:pt x="548" y="31"/>
                    <a:pt x="526" y="31"/>
                  </a:cubicBezTo>
                  <a:cubicBezTo>
                    <a:pt x="504" y="31"/>
                    <a:pt x="489" y="46"/>
                    <a:pt x="489" y="70"/>
                  </a:cubicBezTo>
                  <a:cubicBezTo>
                    <a:pt x="489" y="95"/>
                    <a:pt x="504" y="110"/>
                    <a:pt x="526" y="110"/>
                  </a:cubicBezTo>
                  <a:cubicBezTo>
                    <a:pt x="548" y="110"/>
                    <a:pt x="563" y="95"/>
                    <a:pt x="563" y="70"/>
                  </a:cubicBezTo>
                  <a:moveTo>
                    <a:pt x="440" y="109"/>
                  </a:moveTo>
                  <a:cubicBezTo>
                    <a:pt x="440" y="2"/>
                    <a:pt x="440" y="2"/>
                    <a:pt x="440" y="2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25" y="109"/>
                    <a:pt x="425" y="109"/>
                    <a:pt x="425" y="109"/>
                  </a:cubicBezTo>
                  <a:lnTo>
                    <a:pt x="440" y="109"/>
                  </a:lnTo>
                  <a:close/>
                  <a:moveTo>
                    <a:pt x="394" y="70"/>
                  </a:moveTo>
                  <a:cubicBezTo>
                    <a:pt x="394" y="87"/>
                    <a:pt x="386" y="97"/>
                    <a:pt x="372" y="97"/>
                  </a:cubicBezTo>
                  <a:cubicBezTo>
                    <a:pt x="359" y="97"/>
                    <a:pt x="351" y="87"/>
                    <a:pt x="351" y="70"/>
                  </a:cubicBezTo>
                  <a:cubicBezTo>
                    <a:pt x="351" y="54"/>
                    <a:pt x="359" y="44"/>
                    <a:pt x="372" y="44"/>
                  </a:cubicBezTo>
                  <a:cubicBezTo>
                    <a:pt x="386" y="44"/>
                    <a:pt x="394" y="54"/>
                    <a:pt x="394" y="70"/>
                  </a:cubicBezTo>
                  <a:moveTo>
                    <a:pt x="409" y="70"/>
                  </a:moveTo>
                  <a:cubicBezTo>
                    <a:pt x="409" y="46"/>
                    <a:pt x="394" y="31"/>
                    <a:pt x="372" y="31"/>
                  </a:cubicBezTo>
                  <a:cubicBezTo>
                    <a:pt x="351" y="31"/>
                    <a:pt x="336" y="46"/>
                    <a:pt x="336" y="70"/>
                  </a:cubicBezTo>
                  <a:cubicBezTo>
                    <a:pt x="336" y="95"/>
                    <a:pt x="351" y="110"/>
                    <a:pt x="372" y="110"/>
                  </a:cubicBezTo>
                  <a:cubicBezTo>
                    <a:pt x="394" y="110"/>
                    <a:pt x="409" y="95"/>
                    <a:pt x="409" y="70"/>
                  </a:cubicBezTo>
                  <a:moveTo>
                    <a:pt x="309" y="70"/>
                  </a:moveTo>
                  <a:cubicBezTo>
                    <a:pt x="309" y="87"/>
                    <a:pt x="301" y="97"/>
                    <a:pt x="287" y="97"/>
                  </a:cubicBezTo>
                  <a:cubicBezTo>
                    <a:pt x="274" y="97"/>
                    <a:pt x="266" y="87"/>
                    <a:pt x="266" y="70"/>
                  </a:cubicBezTo>
                  <a:cubicBezTo>
                    <a:pt x="266" y="54"/>
                    <a:pt x="274" y="44"/>
                    <a:pt x="287" y="44"/>
                  </a:cubicBezTo>
                  <a:cubicBezTo>
                    <a:pt x="301" y="44"/>
                    <a:pt x="309" y="54"/>
                    <a:pt x="309" y="70"/>
                  </a:cubicBezTo>
                  <a:moveTo>
                    <a:pt x="324" y="70"/>
                  </a:moveTo>
                  <a:cubicBezTo>
                    <a:pt x="324" y="46"/>
                    <a:pt x="309" y="31"/>
                    <a:pt x="287" y="31"/>
                  </a:cubicBezTo>
                  <a:cubicBezTo>
                    <a:pt x="265" y="31"/>
                    <a:pt x="251" y="46"/>
                    <a:pt x="251" y="70"/>
                  </a:cubicBezTo>
                  <a:cubicBezTo>
                    <a:pt x="251" y="95"/>
                    <a:pt x="265" y="110"/>
                    <a:pt x="287" y="110"/>
                  </a:cubicBezTo>
                  <a:cubicBezTo>
                    <a:pt x="309" y="110"/>
                    <a:pt x="324" y="95"/>
                    <a:pt x="324" y="70"/>
                  </a:cubicBezTo>
                  <a:moveTo>
                    <a:pt x="208" y="31"/>
                  </a:moveTo>
                  <a:cubicBezTo>
                    <a:pt x="197" y="31"/>
                    <a:pt x="189" y="36"/>
                    <a:pt x="185" y="43"/>
                  </a:cubicBezTo>
                  <a:cubicBezTo>
                    <a:pt x="184" y="43"/>
                    <a:pt x="184" y="43"/>
                    <a:pt x="184" y="43"/>
                  </a:cubicBezTo>
                  <a:cubicBezTo>
                    <a:pt x="184" y="2"/>
                    <a:pt x="184" y="2"/>
                    <a:pt x="184" y="2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84" y="109"/>
                    <a:pt x="184" y="109"/>
                    <a:pt x="184" y="109"/>
                  </a:cubicBezTo>
                  <a:cubicBezTo>
                    <a:pt x="184" y="68"/>
                    <a:pt x="184" y="68"/>
                    <a:pt x="184" y="68"/>
                  </a:cubicBezTo>
                  <a:cubicBezTo>
                    <a:pt x="184" y="60"/>
                    <a:pt x="186" y="55"/>
                    <a:pt x="189" y="51"/>
                  </a:cubicBezTo>
                  <a:cubicBezTo>
                    <a:pt x="193" y="47"/>
                    <a:pt x="198" y="44"/>
                    <a:pt x="204" y="44"/>
                  </a:cubicBezTo>
                  <a:cubicBezTo>
                    <a:pt x="214" y="44"/>
                    <a:pt x="219" y="50"/>
                    <a:pt x="219" y="63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35" y="109"/>
                    <a:pt x="235" y="109"/>
                    <a:pt x="235" y="109"/>
                  </a:cubicBezTo>
                  <a:cubicBezTo>
                    <a:pt x="235" y="58"/>
                    <a:pt x="235" y="58"/>
                    <a:pt x="235" y="58"/>
                  </a:cubicBezTo>
                  <a:cubicBezTo>
                    <a:pt x="235" y="38"/>
                    <a:pt x="222" y="31"/>
                    <a:pt x="208" y="31"/>
                  </a:cubicBezTo>
                  <a:moveTo>
                    <a:pt x="153" y="86"/>
                  </a:moveTo>
                  <a:cubicBezTo>
                    <a:pt x="139" y="81"/>
                    <a:pt x="139" y="81"/>
                    <a:pt x="139" y="81"/>
                  </a:cubicBezTo>
                  <a:cubicBezTo>
                    <a:pt x="137" y="91"/>
                    <a:pt x="128" y="97"/>
                    <a:pt x="120" y="97"/>
                  </a:cubicBezTo>
                  <a:cubicBezTo>
                    <a:pt x="107" y="97"/>
                    <a:pt x="98" y="87"/>
                    <a:pt x="98" y="70"/>
                  </a:cubicBezTo>
                  <a:cubicBezTo>
                    <a:pt x="98" y="54"/>
                    <a:pt x="106" y="44"/>
                    <a:pt x="120" y="44"/>
                  </a:cubicBezTo>
                  <a:cubicBezTo>
                    <a:pt x="128" y="44"/>
                    <a:pt x="137" y="50"/>
                    <a:pt x="139" y="60"/>
                  </a:cubicBezTo>
                  <a:cubicBezTo>
                    <a:pt x="153" y="55"/>
                    <a:pt x="153" y="55"/>
                    <a:pt x="153" y="55"/>
                  </a:cubicBezTo>
                  <a:cubicBezTo>
                    <a:pt x="149" y="40"/>
                    <a:pt x="136" y="31"/>
                    <a:pt x="120" y="31"/>
                  </a:cubicBezTo>
                  <a:cubicBezTo>
                    <a:pt x="97" y="31"/>
                    <a:pt x="83" y="47"/>
                    <a:pt x="83" y="70"/>
                  </a:cubicBezTo>
                  <a:cubicBezTo>
                    <a:pt x="83" y="95"/>
                    <a:pt x="98" y="110"/>
                    <a:pt x="120" y="110"/>
                  </a:cubicBezTo>
                  <a:cubicBezTo>
                    <a:pt x="136" y="110"/>
                    <a:pt x="149" y="101"/>
                    <a:pt x="153" y="86"/>
                  </a:cubicBezTo>
                  <a:moveTo>
                    <a:pt x="56" y="36"/>
                  </a:moveTo>
                  <a:cubicBezTo>
                    <a:pt x="70" y="28"/>
                    <a:pt x="70" y="28"/>
                    <a:pt x="70" y="28"/>
                  </a:cubicBezTo>
                  <a:cubicBezTo>
                    <a:pt x="66" y="16"/>
                    <a:pt x="54" y="8"/>
                    <a:pt x="37" y="8"/>
                  </a:cubicBezTo>
                  <a:cubicBezTo>
                    <a:pt x="18" y="8"/>
                    <a:pt x="4" y="20"/>
                    <a:pt x="4" y="35"/>
                  </a:cubicBezTo>
                  <a:cubicBezTo>
                    <a:pt x="4" y="49"/>
                    <a:pt x="13" y="58"/>
                    <a:pt x="32" y="64"/>
                  </a:cubicBezTo>
                  <a:cubicBezTo>
                    <a:pt x="49" y="70"/>
                    <a:pt x="56" y="73"/>
                    <a:pt x="56" y="82"/>
                  </a:cubicBezTo>
                  <a:cubicBezTo>
                    <a:pt x="56" y="91"/>
                    <a:pt x="48" y="96"/>
                    <a:pt x="38" y="96"/>
                  </a:cubicBezTo>
                  <a:cubicBezTo>
                    <a:pt x="26" y="96"/>
                    <a:pt x="18" y="91"/>
                    <a:pt x="13" y="8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7" y="103"/>
                    <a:pt x="19" y="111"/>
                    <a:pt x="37" y="111"/>
                  </a:cubicBezTo>
                  <a:cubicBezTo>
                    <a:pt x="57" y="111"/>
                    <a:pt x="72" y="99"/>
                    <a:pt x="72" y="80"/>
                  </a:cubicBezTo>
                  <a:cubicBezTo>
                    <a:pt x="72" y="65"/>
                    <a:pt x="61" y="58"/>
                    <a:pt x="41" y="51"/>
                  </a:cubicBezTo>
                  <a:cubicBezTo>
                    <a:pt x="29" y="47"/>
                    <a:pt x="21" y="43"/>
                    <a:pt x="21" y="34"/>
                  </a:cubicBezTo>
                  <a:cubicBezTo>
                    <a:pt x="21" y="28"/>
                    <a:pt x="26" y="22"/>
                    <a:pt x="36" y="22"/>
                  </a:cubicBezTo>
                  <a:cubicBezTo>
                    <a:pt x="46" y="22"/>
                    <a:pt x="54" y="28"/>
                    <a:pt x="56" y="36"/>
                  </a:cubicBezTo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5"/>
            <p:cNvSpPr>
              <a:spLocks noEditPoints="1"/>
            </p:cNvSpPr>
            <p:nvPr userDrawn="1"/>
          </p:nvSpPr>
          <p:spPr bwMode="auto">
            <a:xfrm>
              <a:off x="2747648" y="2889251"/>
              <a:ext cx="2343150" cy="233363"/>
            </a:xfrm>
            <a:custGeom>
              <a:avLst/>
              <a:gdLst>
                <a:gd name="T0" fmla="*/ 1351 w 1385"/>
                <a:gd name="T1" fmla="*/ 44 h 137"/>
                <a:gd name="T2" fmla="*/ 1383 w 1385"/>
                <a:gd name="T3" fmla="*/ 90 h 137"/>
                <a:gd name="T4" fmla="*/ 1385 w 1385"/>
                <a:gd name="T5" fmla="*/ 73 h 137"/>
                <a:gd name="T6" fmla="*/ 1289 w 1385"/>
                <a:gd name="T7" fmla="*/ 62 h 137"/>
                <a:gd name="T8" fmla="*/ 1235 w 1385"/>
                <a:gd name="T9" fmla="*/ 71 h 137"/>
                <a:gd name="T10" fmla="*/ 1271 w 1385"/>
                <a:gd name="T11" fmla="*/ 97 h 137"/>
                <a:gd name="T12" fmla="*/ 1271 w 1385"/>
                <a:gd name="T13" fmla="*/ 31 h 137"/>
                <a:gd name="T14" fmla="*/ 1204 w 1385"/>
                <a:gd name="T15" fmla="*/ 67 h 137"/>
                <a:gd name="T16" fmla="*/ 1204 w 1385"/>
                <a:gd name="T17" fmla="*/ 42 h 137"/>
                <a:gd name="T18" fmla="*/ 1179 w 1385"/>
                <a:gd name="T19" fmla="*/ 111 h 137"/>
                <a:gd name="T20" fmla="*/ 1219 w 1385"/>
                <a:gd name="T21" fmla="*/ 109 h 137"/>
                <a:gd name="T22" fmla="*/ 1080 w 1385"/>
                <a:gd name="T23" fmla="*/ 43 h 137"/>
                <a:gd name="T24" fmla="*/ 1064 w 1385"/>
                <a:gd name="T25" fmla="*/ 109 h 137"/>
                <a:gd name="T26" fmla="*/ 1099 w 1385"/>
                <a:gd name="T27" fmla="*/ 45 h 137"/>
                <a:gd name="T28" fmla="*/ 1129 w 1385"/>
                <a:gd name="T29" fmla="*/ 59 h 137"/>
                <a:gd name="T30" fmla="*/ 1023 w 1385"/>
                <a:gd name="T31" fmla="*/ 91 h 137"/>
                <a:gd name="T32" fmla="*/ 977 w 1385"/>
                <a:gd name="T33" fmla="*/ 33 h 137"/>
                <a:gd name="T34" fmla="*/ 1028 w 1385"/>
                <a:gd name="T35" fmla="*/ 99 h 137"/>
                <a:gd name="T36" fmla="*/ 1028 w 1385"/>
                <a:gd name="T37" fmla="*/ 33 h 137"/>
                <a:gd name="T38" fmla="*/ 906 w 1385"/>
                <a:gd name="T39" fmla="*/ 95 h 137"/>
                <a:gd name="T40" fmla="*/ 876 w 1385"/>
                <a:gd name="T41" fmla="*/ 10 h 137"/>
                <a:gd name="T42" fmla="*/ 907 w 1385"/>
                <a:gd name="T43" fmla="*/ 10 h 137"/>
                <a:gd name="T44" fmla="*/ 820 w 1385"/>
                <a:gd name="T45" fmla="*/ 1 h 137"/>
                <a:gd name="T46" fmla="*/ 780 w 1385"/>
                <a:gd name="T47" fmla="*/ 46 h 137"/>
                <a:gd name="T48" fmla="*/ 807 w 1385"/>
                <a:gd name="T49" fmla="*/ 46 h 137"/>
                <a:gd name="T50" fmla="*/ 807 w 1385"/>
                <a:gd name="T51" fmla="*/ 31 h 137"/>
                <a:gd name="T52" fmla="*/ 713 w 1385"/>
                <a:gd name="T53" fmla="*/ 71 h 137"/>
                <a:gd name="T54" fmla="*/ 734 w 1385"/>
                <a:gd name="T55" fmla="*/ 31 h 137"/>
                <a:gd name="T56" fmla="*/ 656 w 1385"/>
                <a:gd name="T57" fmla="*/ 33 h 137"/>
                <a:gd name="T58" fmla="*/ 582 w 1385"/>
                <a:gd name="T59" fmla="*/ 33 h 137"/>
                <a:gd name="T60" fmla="*/ 656 w 1385"/>
                <a:gd name="T61" fmla="*/ 33 h 137"/>
                <a:gd name="T62" fmla="*/ 575 w 1385"/>
                <a:gd name="T63" fmla="*/ 33 h 137"/>
                <a:gd name="T64" fmla="*/ 541 w 1385"/>
                <a:gd name="T65" fmla="*/ 33 h 137"/>
                <a:gd name="T66" fmla="*/ 541 w 1385"/>
                <a:gd name="T67" fmla="*/ 82 h 137"/>
                <a:gd name="T68" fmla="*/ 569 w 1385"/>
                <a:gd name="T69" fmla="*/ 96 h 137"/>
                <a:gd name="T70" fmla="*/ 503 w 1385"/>
                <a:gd name="T71" fmla="*/ 109 h 137"/>
                <a:gd name="T72" fmla="*/ 511 w 1385"/>
                <a:gd name="T73" fmla="*/ 0 h 137"/>
                <a:gd name="T74" fmla="*/ 436 w 1385"/>
                <a:gd name="T75" fmla="*/ 86 h 137"/>
                <a:gd name="T76" fmla="*/ 461 w 1385"/>
                <a:gd name="T77" fmla="*/ 64 h 137"/>
                <a:gd name="T78" fmla="*/ 486 w 1385"/>
                <a:gd name="T79" fmla="*/ 44 h 137"/>
                <a:gd name="T80" fmla="*/ 472 w 1385"/>
                <a:gd name="T81" fmla="*/ 88 h 137"/>
                <a:gd name="T82" fmla="*/ 397 w 1385"/>
                <a:gd name="T83" fmla="*/ 44 h 137"/>
                <a:gd name="T84" fmla="*/ 381 w 1385"/>
                <a:gd name="T85" fmla="*/ 109 h 137"/>
                <a:gd name="T86" fmla="*/ 420 w 1385"/>
                <a:gd name="T87" fmla="*/ 47 h 137"/>
                <a:gd name="T88" fmla="*/ 349 w 1385"/>
                <a:gd name="T89" fmla="*/ 62 h 137"/>
                <a:gd name="T90" fmla="*/ 295 w 1385"/>
                <a:gd name="T91" fmla="*/ 71 h 137"/>
                <a:gd name="T92" fmla="*/ 331 w 1385"/>
                <a:gd name="T93" fmla="*/ 97 h 137"/>
                <a:gd name="T94" fmla="*/ 331 w 1385"/>
                <a:gd name="T95" fmla="*/ 31 h 137"/>
                <a:gd name="T96" fmla="*/ 215 w 1385"/>
                <a:gd name="T97" fmla="*/ 33 h 137"/>
                <a:gd name="T98" fmla="*/ 273 w 1385"/>
                <a:gd name="T99" fmla="*/ 33 h 137"/>
                <a:gd name="T100" fmla="*/ 202 w 1385"/>
                <a:gd name="T101" fmla="*/ 109 h 137"/>
                <a:gd name="T102" fmla="*/ 184 w 1385"/>
                <a:gd name="T103" fmla="*/ 10 h 137"/>
                <a:gd name="T104" fmla="*/ 117 w 1385"/>
                <a:gd name="T105" fmla="*/ 43 h 137"/>
                <a:gd name="T106" fmla="*/ 101 w 1385"/>
                <a:gd name="T107" fmla="*/ 109 h 137"/>
                <a:gd name="T108" fmla="*/ 136 w 1385"/>
                <a:gd name="T109" fmla="*/ 45 h 137"/>
                <a:gd name="T110" fmla="*/ 166 w 1385"/>
                <a:gd name="T111" fmla="*/ 59 h 137"/>
                <a:gd name="T112" fmla="*/ 0 w 1385"/>
                <a:gd name="T113" fmla="*/ 10 h 137"/>
                <a:gd name="T114" fmla="*/ 79 w 1385"/>
                <a:gd name="T115" fmla="*/ 10 h 137"/>
                <a:gd name="T116" fmla="*/ 16 w 1385"/>
                <a:gd name="T117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85" h="137">
                  <a:moveTo>
                    <a:pt x="1351" y="44"/>
                  </a:moveTo>
                  <a:cubicBezTo>
                    <a:pt x="1362" y="44"/>
                    <a:pt x="1369" y="51"/>
                    <a:pt x="1370" y="62"/>
                  </a:cubicBezTo>
                  <a:cubicBezTo>
                    <a:pt x="1331" y="62"/>
                    <a:pt x="1331" y="62"/>
                    <a:pt x="1331" y="62"/>
                  </a:cubicBezTo>
                  <a:cubicBezTo>
                    <a:pt x="1333" y="51"/>
                    <a:pt x="1341" y="44"/>
                    <a:pt x="1351" y="44"/>
                  </a:cubicBezTo>
                  <a:moveTo>
                    <a:pt x="1352" y="31"/>
                  </a:moveTo>
                  <a:cubicBezTo>
                    <a:pt x="1330" y="31"/>
                    <a:pt x="1316" y="48"/>
                    <a:pt x="1316" y="71"/>
                  </a:cubicBezTo>
                  <a:cubicBezTo>
                    <a:pt x="1316" y="95"/>
                    <a:pt x="1331" y="111"/>
                    <a:pt x="1352" y="111"/>
                  </a:cubicBezTo>
                  <a:cubicBezTo>
                    <a:pt x="1367" y="111"/>
                    <a:pt x="1379" y="101"/>
                    <a:pt x="1383" y="90"/>
                  </a:cubicBezTo>
                  <a:cubicBezTo>
                    <a:pt x="1371" y="84"/>
                    <a:pt x="1371" y="84"/>
                    <a:pt x="1371" y="84"/>
                  </a:cubicBezTo>
                  <a:cubicBezTo>
                    <a:pt x="1368" y="93"/>
                    <a:pt x="1361" y="97"/>
                    <a:pt x="1352" y="97"/>
                  </a:cubicBezTo>
                  <a:cubicBezTo>
                    <a:pt x="1340" y="97"/>
                    <a:pt x="1331" y="89"/>
                    <a:pt x="1331" y="73"/>
                  </a:cubicBezTo>
                  <a:cubicBezTo>
                    <a:pt x="1385" y="73"/>
                    <a:pt x="1385" y="73"/>
                    <a:pt x="1385" y="73"/>
                  </a:cubicBezTo>
                  <a:cubicBezTo>
                    <a:pt x="1385" y="69"/>
                    <a:pt x="1385" y="69"/>
                    <a:pt x="1385" y="69"/>
                  </a:cubicBezTo>
                  <a:cubicBezTo>
                    <a:pt x="1385" y="48"/>
                    <a:pt x="1373" y="31"/>
                    <a:pt x="1352" y="31"/>
                  </a:cubicBezTo>
                  <a:moveTo>
                    <a:pt x="1270" y="44"/>
                  </a:moveTo>
                  <a:cubicBezTo>
                    <a:pt x="1281" y="44"/>
                    <a:pt x="1288" y="51"/>
                    <a:pt x="1289" y="62"/>
                  </a:cubicBezTo>
                  <a:cubicBezTo>
                    <a:pt x="1251" y="62"/>
                    <a:pt x="1251" y="62"/>
                    <a:pt x="1251" y="62"/>
                  </a:cubicBezTo>
                  <a:cubicBezTo>
                    <a:pt x="1253" y="51"/>
                    <a:pt x="1260" y="44"/>
                    <a:pt x="1270" y="44"/>
                  </a:cubicBezTo>
                  <a:moveTo>
                    <a:pt x="1271" y="31"/>
                  </a:moveTo>
                  <a:cubicBezTo>
                    <a:pt x="1249" y="31"/>
                    <a:pt x="1235" y="48"/>
                    <a:pt x="1235" y="71"/>
                  </a:cubicBezTo>
                  <a:cubicBezTo>
                    <a:pt x="1235" y="95"/>
                    <a:pt x="1250" y="111"/>
                    <a:pt x="1271" y="111"/>
                  </a:cubicBezTo>
                  <a:cubicBezTo>
                    <a:pt x="1287" y="111"/>
                    <a:pt x="1299" y="101"/>
                    <a:pt x="1302" y="90"/>
                  </a:cubicBezTo>
                  <a:cubicBezTo>
                    <a:pt x="1290" y="84"/>
                    <a:pt x="1290" y="84"/>
                    <a:pt x="1290" y="84"/>
                  </a:cubicBezTo>
                  <a:cubicBezTo>
                    <a:pt x="1287" y="93"/>
                    <a:pt x="1280" y="97"/>
                    <a:pt x="1271" y="97"/>
                  </a:cubicBezTo>
                  <a:cubicBezTo>
                    <a:pt x="1260" y="97"/>
                    <a:pt x="1251" y="89"/>
                    <a:pt x="1250" y="73"/>
                  </a:cubicBezTo>
                  <a:cubicBezTo>
                    <a:pt x="1304" y="73"/>
                    <a:pt x="1304" y="73"/>
                    <a:pt x="1304" y="73"/>
                  </a:cubicBezTo>
                  <a:cubicBezTo>
                    <a:pt x="1304" y="69"/>
                    <a:pt x="1304" y="69"/>
                    <a:pt x="1304" y="69"/>
                  </a:cubicBezTo>
                  <a:cubicBezTo>
                    <a:pt x="1305" y="48"/>
                    <a:pt x="1293" y="31"/>
                    <a:pt x="1271" y="31"/>
                  </a:cubicBezTo>
                  <a:moveTo>
                    <a:pt x="1182" y="97"/>
                  </a:moveTo>
                  <a:cubicBezTo>
                    <a:pt x="1169" y="97"/>
                    <a:pt x="1161" y="88"/>
                    <a:pt x="1161" y="71"/>
                  </a:cubicBezTo>
                  <a:cubicBezTo>
                    <a:pt x="1161" y="54"/>
                    <a:pt x="1169" y="44"/>
                    <a:pt x="1181" y="44"/>
                  </a:cubicBezTo>
                  <a:cubicBezTo>
                    <a:pt x="1194" y="44"/>
                    <a:pt x="1202" y="52"/>
                    <a:pt x="1204" y="67"/>
                  </a:cubicBezTo>
                  <a:cubicBezTo>
                    <a:pt x="1204" y="75"/>
                    <a:pt x="1204" y="75"/>
                    <a:pt x="1204" y="75"/>
                  </a:cubicBezTo>
                  <a:cubicBezTo>
                    <a:pt x="1202" y="90"/>
                    <a:pt x="1194" y="97"/>
                    <a:pt x="1182" y="97"/>
                  </a:cubicBezTo>
                  <a:moveTo>
                    <a:pt x="1204" y="4"/>
                  </a:moveTo>
                  <a:cubicBezTo>
                    <a:pt x="1204" y="42"/>
                    <a:pt x="1204" y="42"/>
                    <a:pt x="1204" y="42"/>
                  </a:cubicBezTo>
                  <a:cubicBezTo>
                    <a:pt x="1202" y="42"/>
                    <a:pt x="1202" y="42"/>
                    <a:pt x="1202" y="42"/>
                  </a:cubicBezTo>
                  <a:cubicBezTo>
                    <a:pt x="1198" y="36"/>
                    <a:pt x="1191" y="31"/>
                    <a:pt x="1179" y="31"/>
                  </a:cubicBezTo>
                  <a:cubicBezTo>
                    <a:pt x="1161" y="31"/>
                    <a:pt x="1145" y="46"/>
                    <a:pt x="1145" y="71"/>
                  </a:cubicBezTo>
                  <a:cubicBezTo>
                    <a:pt x="1145" y="95"/>
                    <a:pt x="1161" y="111"/>
                    <a:pt x="1179" y="111"/>
                  </a:cubicBezTo>
                  <a:cubicBezTo>
                    <a:pt x="1191" y="111"/>
                    <a:pt x="1199" y="106"/>
                    <a:pt x="1203" y="99"/>
                  </a:cubicBezTo>
                  <a:cubicBezTo>
                    <a:pt x="1204" y="99"/>
                    <a:pt x="1204" y="99"/>
                    <a:pt x="1204" y="99"/>
                  </a:cubicBezTo>
                  <a:cubicBezTo>
                    <a:pt x="1204" y="109"/>
                    <a:pt x="1204" y="109"/>
                    <a:pt x="1204" y="109"/>
                  </a:cubicBezTo>
                  <a:cubicBezTo>
                    <a:pt x="1219" y="109"/>
                    <a:pt x="1219" y="109"/>
                    <a:pt x="1219" y="109"/>
                  </a:cubicBezTo>
                  <a:cubicBezTo>
                    <a:pt x="1219" y="2"/>
                    <a:pt x="1219" y="2"/>
                    <a:pt x="1219" y="2"/>
                  </a:cubicBezTo>
                  <a:lnTo>
                    <a:pt x="1204" y="4"/>
                  </a:lnTo>
                  <a:close/>
                  <a:moveTo>
                    <a:pt x="1102" y="31"/>
                  </a:moveTo>
                  <a:cubicBezTo>
                    <a:pt x="1092" y="31"/>
                    <a:pt x="1084" y="36"/>
                    <a:pt x="1080" y="43"/>
                  </a:cubicBezTo>
                  <a:cubicBezTo>
                    <a:pt x="1078" y="43"/>
                    <a:pt x="1078" y="43"/>
                    <a:pt x="1078" y="43"/>
                  </a:cubicBezTo>
                  <a:cubicBezTo>
                    <a:pt x="1078" y="33"/>
                    <a:pt x="1078" y="33"/>
                    <a:pt x="1078" y="33"/>
                  </a:cubicBezTo>
                  <a:cubicBezTo>
                    <a:pt x="1064" y="33"/>
                    <a:pt x="1064" y="33"/>
                    <a:pt x="1064" y="33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79" y="109"/>
                    <a:pt x="1079" y="109"/>
                    <a:pt x="1079" y="109"/>
                  </a:cubicBezTo>
                  <a:cubicBezTo>
                    <a:pt x="1079" y="69"/>
                    <a:pt x="1079" y="69"/>
                    <a:pt x="1079" y="69"/>
                  </a:cubicBezTo>
                  <a:cubicBezTo>
                    <a:pt x="1079" y="60"/>
                    <a:pt x="1081" y="55"/>
                    <a:pt x="1084" y="52"/>
                  </a:cubicBezTo>
                  <a:cubicBezTo>
                    <a:pt x="1088" y="47"/>
                    <a:pt x="1093" y="45"/>
                    <a:pt x="1099" y="45"/>
                  </a:cubicBezTo>
                  <a:cubicBezTo>
                    <a:pt x="1109" y="45"/>
                    <a:pt x="1114" y="50"/>
                    <a:pt x="1114" y="64"/>
                  </a:cubicBezTo>
                  <a:cubicBezTo>
                    <a:pt x="1114" y="109"/>
                    <a:pt x="1114" y="109"/>
                    <a:pt x="1114" y="109"/>
                  </a:cubicBezTo>
                  <a:cubicBezTo>
                    <a:pt x="1129" y="109"/>
                    <a:pt x="1129" y="109"/>
                    <a:pt x="1129" y="109"/>
                  </a:cubicBezTo>
                  <a:cubicBezTo>
                    <a:pt x="1129" y="59"/>
                    <a:pt x="1129" y="59"/>
                    <a:pt x="1129" y="59"/>
                  </a:cubicBezTo>
                  <a:cubicBezTo>
                    <a:pt x="1129" y="38"/>
                    <a:pt x="1117" y="31"/>
                    <a:pt x="1102" y="31"/>
                  </a:cubicBezTo>
                  <a:moveTo>
                    <a:pt x="1028" y="33"/>
                  </a:moveTo>
                  <a:cubicBezTo>
                    <a:pt x="1028" y="73"/>
                    <a:pt x="1028" y="73"/>
                    <a:pt x="1028" y="73"/>
                  </a:cubicBezTo>
                  <a:cubicBezTo>
                    <a:pt x="1028" y="82"/>
                    <a:pt x="1026" y="87"/>
                    <a:pt x="1023" y="91"/>
                  </a:cubicBezTo>
                  <a:cubicBezTo>
                    <a:pt x="1019" y="95"/>
                    <a:pt x="1014" y="98"/>
                    <a:pt x="1008" y="98"/>
                  </a:cubicBezTo>
                  <a:cubicBezTo>
                    <a:pt x="998" y="98"/>
                    <a:pt x="992" y="92"/>
                    <a:pt x="992" y="79"/>
                  </a:cubicBezTo>
                  <a:cubicBezTo>
                    <a:pt x="992" y="33"/>
                    <a:pt x="992" y="33"/>
                    <a:pt x="992" y="33"/>
                  </a:cubicBezTo>
                  <a:cubicBezTo>
                    <a:pt x="977" y="33"/>
                    <a:pt x="977" y="33"/>
                    <a:pt x="977" y="33"/>
                  </a:cubicBezTo>
                  <a:cubicBezTo>
                    <a:pt x="977" y="84"/>
                    <a:pt x="977" y="84"/>
                    <a:pt x="977" y="84"/>
                  </a:cubicBezTo>
                  <a:cubicBezTo>
                    <a:pt x="977" y="104"/>
                    <a:pt x="990" y="111"/>
                    <a:pt x="1004" y="111"/>
                  </a:cubicBezTo>
                  <a:cubicBezTo>
                    <a:pt x="1014" y="111"/>
                    <a:pt x="1023" y="106"/>
                    <a:pt x="1027" y="99"/>
                  </a:cubicBezTo>
                  <a:cubicBezTo>
                    <a:pt x="1028" y="99"/>
                    <a:pt x="1028" y="99"/>
                    <a:pt x="1028" y="99"/>
                  </a:cubicBezTo>
                  <a:cubicBezTo>
                    <a:pt x="1029" y="109"/>
                    <a:pt x="1029" y="109"/>
                    <a:pt x="1029" y="109"/>
                  </a:cubicBezTo>
                  <a:cubicBezTo>
                    <a:pt x="1043" y="109"/>
                    <a:pt x="1043" y="109"/>
                    <a:pt x="1043" y="109"/>
                  </a:cubicBezTo>
                  <a:cubicBezTo>
                    <a:pt x="1043" y="33"/>
                    <a:pt x="1043" y="33"/>
                    <a:pt x="1043" y="33"/>
                  </a:cubicBezTo>
                  <a:lnTo>
                    <a:pt x="1028" y="33"/>
                  </a:lnTo>
                  <a:close/>
                  <a:moveTo>
                    <a:pt x="892" y="24"/>
                  </a:moveTo>
                  <a:cubicBezTo>
                    <a:pt x="906" y="24"/>
                    <a:pt x="906" y="24"/>
                    <a:pt x="906" y="24"/>
                  </a:cubicBezTo>
                  <a:cubicBezTo>
                    <a:pt x="934" y="24"/>
                    <a:pt x="944" y="36"/>
                    <a:pt x="944" y="59"/>
                  </a:cubicBezTo>
                  <a:cubicBezTo>
                    <a:pt x="944" y="83"/>
                    <a:pt x="934" y="95"/>
                    <a:pt x="906" y="95"/>
                  </a:cubicBezTo>
                  <a:cubicBezTo>
                    <a:pt x="892" y="95"/>
                    <a:pt x="892" y="95"/>
                    <a:pt x="892" y="95"/>
                  </a:cubicBezTo>
                  <a:lnTo>
                    <a:pt x="892" y="24"/>
                  </a:lnTo>
                  <a:close/>
                  <a:moveTo>
                    <a:pt x="907" y="10"/>
                  </a:moveTo>
                  <a:cubicBezTo>
                    <a:pt x="876" y="10"/>
                    <a:pt x="876" y="10"/>
                    <a:pt x="876" y="10"/>
                  </a:cubicBezTo>
                  <a:cubicBezTo>
                    <a:pt x="876" y="109"/>
                    <a:pt x="876" y="109"/>
                    <a:pt x="876" y="109"/>
                  </a:cubicBezTo>
                  <a:cubicBezTo>
                    <a:pt x="907" y="109"/>
                    <a:pt x="907" y="109"/>
                    <a:pt x="907" y="109"/>
                  </a:cubicBezTo>
                  <a:cubicBezTo>
                    <a:pt x="944" y="109"/>
                    <a:pt x="960" y="90"/>
                    <a:pt x="960" y="59"/>
                  </a:cubicBezTo>
                  <a:cubicBezTo>
                    <a:pt x="960" y="29"/>
                    <a:pt x="944" y="10"/>
                    <a:pt x="907" y="10"/>
                  </a:cubicBezTo>
                  <a:moveTo>
                    <a:pt x="821" y="15"/>
                  </a:moveTo>
                  <a:cubicBezTo>
                    <a:pt x="825" y="15"/>
                    <a:pt x="828" y="16"/>
                    <a:pt x="831" y="17"/>
                  </a:cubicBezTo>
                  <a:cubicBezTo>
                    <a:pt x="831" y="3"/>
                    <a:pt x="831" y="3"/>
                    <a:pt x="831" y="3"/>
                  </a:cubicBezTo>
                  <a:cubicBezTo>
                    <a:pt x="828" y="2"/>
                    <a:pt x="825" y="1"/>
                    <a:pt x="820" y="1"/>
                  </a:cubicBezTo>
                  <a:cubicBezTo>
                    <a:pt x="807" y="1"/>
                    <a:pt x="792" y="7"/>
                    <a:pt x="792" y="30"/>
                  </a:cubicBezTo>
                  <a:cubicBezTo>
                    <a:pt x="792" y="33"/>
                    <a:pt x="792" y="33"/>
                    <a:pt x="792" y="33"/>
                  </a:cubicBezTo>
                  <a:cubicBezTo>
                    <a:pt x="780" y="33"/>
                    <a:pt x="780" y="33"/>
                    <a:pt x="780" y="33"/>
                  </a:cubicBezTo>
                  <a:cubicBezTo>
                    <a:pt x="780" y="46"/>
                    <a:pt x="780" y="46"/>
                    <a:pt x="780" y="46"/>
                  </a:cubicBezTo>
                  <a:cubicBezTo>
                    <a:pt x="792" y="46"/>
                    <a:pt x="792" y="46"/>
                    <a:pt x="792" y="46"/>
                  </a:cubicBezTo>
                  <a:cubicBezTo>
                    <a:pt x="792" y="109"/>
                    <a:pt x="792" y="109"/>
                    <a:pt x="792" y="109"/>
                  </a:cubicBezTo>
                  <a:cubicBezTo>
                    <a:pt x="807" y="109"/>
                    <a:pt x="807" y="109"/>
                    <a:pt x="807" y="109"/>
                  </a:cubicBezTo>
                  <a:cubicBezTo>
                    <a:pt x="807" y="46"/>
                    <a:pt x="807" y="46"/>
                    <a:pt x="807" y="46"/>
                  </a:cubicBezTo>
                  <a:cubicBezTo>
                    <a:pt x="828" y="46"/>
                    <a:pt x="828" y="46"/>
                    <a:pt x="828" y="46"/>
                  </a:cubicBezTo>
                  <a:cubicBezTo>
                    <a:pt x="828" y="33"/>
                    <a:pt x="828" y="33"/>
                    <a:pt x="828" y="33"/>
                  </a:cubicBezTo>
                  <a:cubicBezTo>
                    <a:pt x="807" y="33"/>
                    <a:pt x="807" y="33"/>
                    <a:pt x="807" y="33"/>
                  </a:cubicBezTo>
                  <a:cubicBezTo>
                    <a:pt x="807" y="31"/>
                    <a:pt x="807" y="31"/>
                    <a:pt x="807" y="31"/>
                  </a:cubicBezTo>
                  <a:cubicBezTo>
                    <a:pt x="807" y="20"/>
                    <a:pt x="812" y="15"/>
                    <a:pt x="821" y="15"/>
                  </a:cubicBezTo>
                  <a:moveTo>
                    <a:pt x="756" y="71"/>
                  </a:moveTo>
                  <a:cubicBezTo>
                    <a:pt x="756" y="88"/>
                    <a:pt x="748" y="97"/>
                    <a:pt x="734" y="97"/>
                  </a:cubicBezTo>
                  <a:cubicBezTo>
                    <a:pt x="721" y="97"/>
                    <a:pt x="713" y="88"/>
                    <a:pt x="713" y="71"/>
                  </a:cubicBezTo>
                  <a:cubicBezTo>
                    <a:pt x="713" y="54"/>
                    <a:pt x="721" y="44"/>
                    <a:pt x="734" y="44"/>
                  </a:cubicBezTo>
                  <a:cubicBezTo>
                    <a:pt x="748" y="44"/>
                    <a:pt x="756" y="54"/>
                    <a:pt x="756" y="71"/>
                  </a:cubicBezTo>
                  <a:moveTo>
                    <a:pt x="771" y="71"/>
                  </a:moveTo>
                  <a:cubicBezTo>
                    <a:pt x="771" y="47"/>
                    <a:pt x="756" y="31"/>
                    <a:pt x="734" y="31"/>
                  </a:cubicBezTo>
                  <a:cubicBezTo>
                    <a:pt x="712" y="31"/>
                    <a:pt x="697" y="47"/>
                    <a:pt x="697" y="71"/>
                  </a:cubicBezTo>
                  <a:cubicBezTo>
                    <a:pt x="697" y="95"/>
                    <a:pt x="712" y="111"/>
                    <a:pt x="734" y="111"/>
                  </a:cubicBezTo>
                  <a:cubicBezTo>
                    <a:pt x="756" y="111"/>
                    <a:pt x="771" y="95"/>
                    <a:pt x="771" y="71"/>
                  </a:cubicBezTo>
                  <a:moveTo>
                    <a:pt x="656" y="33"/>
                  </a:moveTo>
                  <a:cubicBezTo>
                    <a:pt x="640" y="33"/>
                    <a:pt x="640" y="33"/>
                    <a:pt x="640" y="33"/>
                  </a:cubicBezTo>
                  <a:cubicBezTo>
                    <a:pt x="619" y="93"/>
                    <a:pt x="619" y="93"/>
                    <a:pt x="619" y="9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82" y="33"/>
                    <a:pt x="582" y="33"/>
                    <a:pt x="582" y="33"/>
                  </a:cubicBezTo>
                  <a:cubicBezTo>
                    <a:pt x="611" y="110"/>
                    <a:pt x="611" y="110"/>
                    <a:pt x="611" y="110"/>
                  </a:cubicBezTo>
                  <a:cubicBezTo>
                    <a:pt x="601" y="137"/>
                    <a:pt x="601" y="137"/>
                    <a:pt x="601" y="137"/>
                  </a:cubicBezTo>
                  <a:cubicBezTo>
                    <a:pt x="616" y="137"/>
                    <a:pt x="616" y="137"/>
                    <a:pt x="616" y="137"/>
                  </a:cubicBezTo>
                  <a:lnTo>
                    <a:pt x="656" y="33"/>
                  </a:lnTo>
                  <a:close/>
                  <a:moveTo>
                    <a:pt x="556" y="81"/>
                  </a:moveTo>
                  <a:cubicBezTo>
                    <a:pt x="556" y="46"/>
                    <a:pt x="556" y="46"/>
                    <a:pt x="556" y="46"/>
                  </a:cubicBezTo>
                  <a:cubicBezTo>
                    <a:pt x="575" y="46"/>
                    <a:pt x="575" y="46"/>
                    <a:pt x="575" y="46"/>
                  </a:cubicBezTo>
                  <a:cubicBezTo>
                    <a:pt x="575" y="33"/>
                    <a:pt x="575" y="33"/>
                    <a:pt x="575" y="33"/>
                  </a:cubicBezTo>
                  <a:cubicBezTo>
                    <a:pt x="556" y="33"/>
                    <a:pt x="556" y="33"/>
                    <a:pt x="556" y="33"/>
                  </a:cubicBezTo>
                  <a:cubicBezTo>
                    <a:pt x="556" y="13"/>
                    <a:pt x="556" y="13"/>
                    <a:pt x="556" y="13"/>
                  </a:cubicBezTo>
                  <a:cubicBezTo>
                    <a:pt x="541" y="14"/>
                    <a:pt x="541" y="14"/>
                    <a:pt x="541" y="14"/>
                  </a:cubicBezTo>
                  <a:cubicBezTo>
                    <a:pt x="541" y="33"/>
                    <a:pt x="541" y="33"/>
                    <a:pt x="541" y="33"/>
                  </a:cubicBezTo>
                  <a:cubicBezTo>
                    <a:pt x="531" y="33"/>
                    <a:pt x="531" y="33"/>
                    <a:pt x="531" y="33"/>
                  </a:cubicBezTo>
                  <a:cubicBezTo>
                    <a:pt x="531" y="46"/>
                    <a:pt x="531" y="46"/>
                    <a:pt x="531" y="46"/>
                  </a:cubicBezTo>
                  <a:cubicBezTo>
                    <a:pt x="541" y="46"/>
                    <a:pt x="541" y="46"/>
                    <a:pt x="541" y="46"/>
                  </a:cubicBezTo>
                  <a:cubicBezTo>
                    <a:pt x="541" y="82"/>
                    <a:pt x="541" y="82"/>
                    <a:pt x="541" y="82"/>
                  </a:cubicBezTo>
                  <a:cubicBezTo>
                    <a:pt x="541" y="104"/>
                    <a:pt x="555" y="110"/>
                    <a:pt x="568" y="110"/>
                  </a:cubicBezTo>
                  <a:cubicBezTo>
                    <a:pt x="573" y="110"/>
                    <a:pt x="576" y="110"/>
                    <a:pt x="579" y="109"/>
                  </a:cubicBezTo>
                  <a:cubicBezTo>
                    <a:pt x="579" y="95"/>
                    <a:pt x="579" y="95"/>
                    <a:pt x="579" y="95"/>
                  </a:cubicBezTo>
                  <a:cubicBezTo>
                    <a:pt x="576" y="96"/>
                    <a:pt x="573" y="96"/>
                    <a:pt x="569" y="96"/>
                  </a:cubicBezTo>
                  <a:cubicBezTo>
                    <a:pt x="561" y="96"/>
                    <a:pt x="556" y="92"/>
                    <a:pt x="556" y="81"/>
                  </a:cubicBezTo>
                  <a:moveTo>
                    <a:pt x="518" y="33"/>
                  </a:moveTo>
                  <a:cubicBezTo>
                    <a:pt x="503" y="33"/>
                    <a:pt x="503" y="33"/>
                    <a:pt x="503" y="33"/>
                  </a:cubicBezTo>
                  <a:cubicBezTo>
                    <a:pt x="503" y="109"/>
                    <a:pt x="503" y="109"/>
                    <a:pt x="503" y="109"/>
                  </a:cubicBezTo>
                  <a:cubicBezTo>
                    <a:pt x="518" y="109"/>
                    <a:pt x="518" y="109"/>
                    <a:pt x="518" y="109"/>
                  </a:cubicBezTo>
                  <a:lnTo>
                    <a:pt x="518" y="33"/>
                  </a:lnTo>
                  <a:close/>
                  <a:moveTo>
                    <a:pt x="520" y="10"/>
                  </a:moveTo>
                  <a:cubicBezTo>
                    <a:pt x="520" y="5"/>
                    <a:pt x="516" y="0"/>
                    <a:pt x="511" y="0"/>
                  </a:cubicBezTo>
                  <a:cubicBezTo>
                    <a:pt x="505" y="0"/>
                    <a:pt x="501" y="5"/>
                    <a:pt x="501" y="10"/>
                  </a:cubicBezTo>
                  <a:cubicBezTo>
                    <a:pt x="501" y="16"/>
                    <a:pt x="505" y="20"/>
                    <a:pt x="511" y="20"/>
                  </a:cubicBezTo>
                  <a:cubicBezTo>
                    <a:pt x="516" y="20"/>
                    <a:pt x="520" y="16"/>
                    <a:pt x="520" y="10"/>
                  </a:cubicBezTo>
                  <a:moveTo>
                    <a:pt x="436" y="86"/>
                  </a:moveTo>
                  <a:cubicBezTo>
                    <a:pt x="427" y="95"/>
                    <a:pt x="427" y="95"/>
                    <a:pt x="427" y="95"/>
                  </a:cubicBezTo>
                  <a:cubicBezTo>
                    <a:pt x="432" y="103"/>
                    <a:pt x="442" y="111"/>
                    <a:pt x="457" y="111"/>
                  </a:cubicBezTo>
                  <a:cubicBezTo>
                    <a:pt x="474" y="111"/>
                    <a:pt x="487" y="101"/>
                    <a:pt x="487" y="87"/>
                  </a:cubicBezTo>
                  <a:cubicBezTo>
                    <a:pt x="487" y="72"/>
                    <a:pt x="475" y="67"/>
                    <a:pt x="461" y="64"/>
                  </a:cubicBezTo>
                  <a:cubicBezTo>
                    <a:pt x="452" y="61"/>
                    <a:pt x="445" y="59"/>
                    <a:pt x="445" y="52"/>
                  </a:cubicBezTo>
                  <a:cubicBezTo>
                    <a:pt x="445" y="47"/>
                    <a:pt x="449" y="44"/>
                    <a:pt x="457" y="44"/>
                  </a:cubicBezTo>
                  <a:cubicBezTo>
                    <a:pt x="465" y="44"/>
                    <a:pt x="473" y="49"/>
                    <a:pt x="477" y="54"/>
                  </a:cubicBezTo>
                  <a:cubicBezTo>
                    <a:pt x="486" y="44"/>
                    <a:pt x="486" y="44"/>
                    <a:pt x="486" y="44"/>
                  </a:cubicBezTo>
                  <a:cubicBezTo>
                    <a:pt x="479" y="36"/>
                    <a:pt x="469" y="31"/>
                    <a:pt x="457" y="31"/>
                  </a:cubicBezTo>
                  <a:cubicBezTo>
                    <a:pt x="441" y="31"/>
                    <a:pt x="430" y="40"/>
                    <a:pt x="430" y="53"/>
                  </a:cubicBezTo>
                  <a:cubicBezTo>
                    <a:pt x="430" y="67"/>
                    <a:pt x="441" y="73"/>
                    <a:pt x="455" y="76"/>
                  </a:cubicBezTo>
                  <a:cubicBezTo>
                    <a:pt x="466" y="79"/>
                    <a:pt x="472" y="82"/>
                    <a:pt x="472" y="88"/>
                  </a:cubicBezTo>
                  <a:cubicBezTo>
                    <a:pt x="472" y="94"/>
                    <a:pt x="466" y="98"/>
                    <a:pt x="458" y="98"/>
                  </a:cubicBezTo>
                  <a:cubicBezTo>
                    <a:pt x="447" y="98"/>
                    <a:pt x="439" y="92"/>
                    <a:pt x="436" y="86"/>
                  </a:cubicBezTo>
                  <a:moveTo>
                    <a:pt x="417" y="31"/>
                  </a:moveTo>
                  <a:cubicBezTo>
                    <a:pt x="408" y="31"/>
                    <a:pt x="400" y="36"/>
                    <a:pt x="397" y="44"/>
                  </a:cubicBezTo>
                  <a:cubicBezTo>
                    <a:pt x="395" y="44"/>
                    <a:pt x="395" y="44"/>
                    <a:pt x="395" y="44"/>
                  </a:cubicBezTo>
                  <a:cubicBezTo>
                    <a:pt x="395" y="33"/>
                    <a:pt x="395" y="33"/>
                    <a:pt x="395" y="33"/>
                  </a:cubicBezTo>
                  <a:cubicBezTo>
                    <a:pt x="381" y="33"/>
                    <a:pt x="381" y="33"/>
                    <a:pt x="381" y="33"/>
                  </a:cubicBezTo>
                  <a:cubicBezTo>
                    <a:pt x="381" y="109"/>
                    <a:pt x="381" y="109"/>
                    <a:pt x="381" y="109"/>
                  </a:cubicBezTo>
                  <a:cubicBezTo>
                    <a:pt x="396" y="109"/>
                    <a:pt x="396" y="109"/>
                    <a:pt x="396" y="109"/>
                  </a:cubicBezTo>
                  <a:cubicBezTo>
                    <a:pt x="396" y="66"/>
                    <a:pt x="396" y="66"/>
                    <a:pt x="396" y="66"/>
                  </a:cubicBezTo>
                  <a:cubicBezTo>
                    <a:pt x="396" y="53"/>
                    <a:pt x="404" y="46"/>
                    <a:pt x="415" y="46"/>
                  </a:cubicBezTo>
                  <a:cubicBezTo>
                    <a:pt x="417" y="46"/>
                    <a:pt x="419" y="46"/>
                    <a:pt x="420" y="47"/>
                  </a:cubicBezTo>
                  <a:cubicBezTo>
                    <a:pt x="421" y="32"/>
                    <a:pt x="421" y="32"/>
                    <a:pt x="421" y="32"/>
                  </a:cubicBezTo>
                  <a:cubicBezTo>
                    <a:pt x="420" y="31"/>
                    <a:pt x="419" y="31"/>
                    <a:pt x="417" y="31"/>
                  </a:cubicBezTo>
                  <a:moveTo>
                    <a:pt x="331" y="44"/>
                  </a:moveTo>
                  <a:cubicBezTo>
                    <a:pt x="341" y="44"/>
                    <a:pt x="348" y="51"/>
                    <a:pt x="349" y="62"/>
                  </a:cubicBezTo>
                  <a:cubicBezTo>
                    <a:pt x="311" y="62"/>
                    <a:pt x="311" y="62"/>
                    <a:pt x="311" y="62"/>
                  </a:cubicBezTo>
                  <a:cubicBezTo>
                    <a:pt x="313" y="51"/>
                    <a:pt x="321" y="44"/>
                    <a:pt x="331" y="44"/>
                  </a:cubicBezTo>
                  <a:moveTo>
                    <a:pt x="331" y="31"/>
                  </a:moveTo>
                  <a:cubicBezTo>
                    <a:pt x="309" y="31"/>
                    <a:pt x="295" y="48"/>
                    <a:pt x="295" y="71"/>
                  </a:cubicBezTo>
                  <a:cubicBezTo>
                    <a:pt x="295" y="95"/>
                    <a:pt x="310" y="111"/>
                    <a:pt x="331" y="111"/>
                  </a:cubicBezTo>
                  <a:cubicBezTo>
                    <a:pt x="347" y="111"/>
                    <a:pt x="359" y="101"/>
                    <a:pt x="363" y="90"/>
                  </a:cubicBezTo>
                  <a:cubicBezTo>
                    <a:pt x="351" y="84"/>
                    <a:pt x="351" y="84"/>
                    <a:pt x="351" y="84"/>
                  </a:cubicBezTo>
                  <a:cubicBezTo>
                    <a:pt x="347" y="93"/>
                    <a:pt x="340" y="97"/>
                    <a:pt x="331" y="97"/>
                  </a:cubicBezTo>
                  <a:cubicBezTo>
                    <a:pt x="320" y="97"/>
                    <a:pt x="311" y="89"/>
                    <a:pt x="310" y="7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69"/>
                    <a:pt x="364" y="69"/>
                    <a:pt x="364" y="69"/>
                  </a:cubicBezTo>
                  <a:cubicBezTo>
                    <a:pt x="365" y="48"/>
                    <a:pt x="353" y="31"/>
                    <a:pt x="331" y="31"/>
                  </a:cubicBezTo>
                  <a:moveTo>
                    <a:pt x="273" y="33"/>
                  </a:moveTo>
                  <a:cubicBezTo>
                    <a:pt x="253" y="93"/>
                    <a:pt x="253" y="93"/>
                    <a:pt x="253" y="93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15" y="33"/>
                    <a:pt x="215" y="33"/>
                    <a:pt x="215" y="33"/>
                  </a:cubicBezTo>
                  <a:cubicBezTo>
                    <a:pt x="244" y="109"/>
                    <a:pt x="244" y="109"/>
                    <a:pt x="244" y="109"/>
                  </a:cubicBezTo>
                  <a:cubicBezTo>
                    <a:pt x="260" y="109"/>
                    <a:pt x="260" y="109"/>
                    <a:pt x="260" y="109"/>
                  </a:cubicBezTo>
                  <a:cubicBezTo>
                    <a:pt x="289" y="33"/>
                    <a:pt x="289" y="33"/>
                    <a:pt x="289" y="33"/>
                  </a:cubicBezTo>
                  <a:lnTo>
                    <a:pt x="273" y="33"/>
                  </a:lnTo>
                  <a:close/>
                  <a:moveTo>
                    <a:pt x="202" y="33"/>
                  </a:moveTo>
                  <a:cubicBezTo>
                    <a:pt x="187" y="33"/>
                    <a:pt x="187" y="33"/>
                    <a:pt x="187" y="33"/>
                  </a:cubicBezTo>
                  <a:cubicBezTo>
                    <a:pt x="187" y="109"/>
                    <a:pt x="187" y="109"/>
                    <a:pt x="187" y="109"/>
                  </a:cubicBezTo>
                  <a:cubicBezTo>
                    <a:pt x="202" y="109"/>
                    <a:pt x="202" y="109"/>
                    <a:pt x="202" y="109"/>
                  </a:cubicBezTo>
                  <a:lnTo>
                    <a:pt x="202" y="33"/>
                  </a:lnTo>
                  <a:close/>
                  <a:moveTo>
                    <a:pt x="204" y="10"/>
                  </a:moveTo>
                  <a:cubicBezTo>
                    <a:pt x="204" y="5"/>
                    <a:pt x="200" y="0"/>
                    <a:pt x="194" y="0"/>
                  </a:cubicBezTo>
                  <a:cubicBezTo>
                    <a:pt x="189" y="0"/>
                    <a:pt x="184" y="5"/>
                    <a:pt x="184" y="10"/>
                  </a:cubicBezTo>
                  <a:cubicBezTo>
                    <a:pt x="184" y="16"/>
                    <a:pt x="189" y="20"/>
                    <a:pt x="194" y="20"/>
                  </a:cubicBezTo>
                  <a:cubicBezTo>
                    <a:pt x="200" y="20"/>
                    <a:pt x="204" y="16"/>
                    <a:pt x="204" y="10"/>
                  </a:cubicBezTo>
                  <a:moveTo>
                    <a:pt x="139" y="31"/>
                  </a:moveTo>
                  <a:cubicBezTo>
                    <a:pt x="129" y="31"/>
                    <a:pt x="121" y="36"/>
                    <a:pt x="117" y="43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5" y="33"/>
                    <a:pt x="115" y="33"/>
                    <a:pt x="115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116" y="109"/>
                    <a:pt x="116" y="109"/>
                    <a:pt x="116" y="109"/>
                  </a:cubicBezTo>
                  <a:cubicBezTo>
                    <a:pt x="116" y="69"/>
                    <a:pt x="116" y="69"/>
                    <a:pt x="116" y="69"/>
                  </a:cubicBezTo>
                  <a:cubicBezTo>
                    <a:pt x="116" y="60"/>
                    <a:pt x="118" y="55"/>
                    <a:pt x="121" y="52"/>
                  </a:cubicBezTo>
                  <a:cubicBezTo>
                    <a:pt x="124" y="47"/>
                    <a:pt x="130" y="45"/>
                    <a:pt x="136" y="45"/>
                  </a:cubicBezTo>
                  <a:cubicBezTo>
                    <a:pt x="146" y="45"/>
                    <a:pt x="151" y="50"/>
                    <a:pt x="151" y="64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66" y="109"/>
                    <a:pt x="166" y="109"/>
                    <a:pt x="166" y="109"/>
                  </a:cubicBezTo>
                  <a:cubicBezTo>
                    <a:pt x="166" y="59"/>
                    <a:pt x="166" y="59"/>
                    <a:pt x="166" y="59"/>
                  </a:cubicBezTo>
                  <a:cubicBezTo>
                    <a:pt x="166" y="38"/>
                    <a:pt x="154" y="31"/>
                    <a:pt x="139" y="31"/>
                  </a:cubicBezTo>
                  <a:moveTo>
                    <a:pt x="16" y="69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96"/>
                    <a:pt x="13" y="112"/>
                    <a:pt x="39" y="112"/>
                  </a:cubicBezTo>
                  <a:cubicBezTo>
                    <a:pt x="66" y="112"/>
                    <a:pt x="79" y="96"/>
                    <a:pt x="79" y="69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88"/>
                    <a:pt x="57" y="98"/>
                    <a:pt x="39" y="98"/>
                  </a:cubicBezTo>
                  <a:cubicBezTo>
                    <a:pt x="22" y="98"/>
                    <a:pt x="16" y="88"/>
                    <a:pt x="16" y="69"/>
                  </a:cubicBezTo>
                </a:path>
              </a:pathLst>
            </a:custGeom>
            <a:solidFill>
              <a:srgbClr val="8EA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7937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edic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25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3312000" y="2335988"/>
            <a:ext cx="2348237" cy="485769"/>
            <a:chOff x="2742561" y="2636845"/>
            <a:chExt cx="2348237" cy="485769"/>
          </a:xfrm>
        </p:grpSpPr>
        <p:sp>
          <p:nvSpPr>
            <p:cNvPr id="30" name="Freeform 6"/>
            <p:cNvSpPr>
              <a:spLocks noEditPoints="1"/>
            </p:cNvSpPr>
            <p:nvPr userDrawn="1"/>
          </p:nvSpPr>
          <p:spPr bwMode="auto">
            <a:xfrm>
              <a:off x="2742561" y="2636845"/>
              <a:ext cx="2143125" cy="188913"/>
            </a:xfrm>
            <a:custGeom>
              <a:avLst/>
              <a:gdLst>
                <a:gd name="T0" fmla="*/ 1232 w 1267"/>
                <a:gd name="T1" fmla="*/ 44 h 111"/>
                <a:gd name="T2" fmla="*/ 1264 w 1267"/>
                <a:gd name="T3" fmla="*/ 90 h 111"/>
                <a:gd name="T4" fmla="*/ 1266 w 1267"/>
                <a:gd name="T5" fmla="*/ 72 h 111"/>
                <a:gd name="T6" fmla="*/ 1131 w 1267"/>
                <a:gd name="T7" fmla="*/ 43 h 111"/>
                <a:gd name="T8" fmla="*/ 1115 w 1267"/>
                <a:gd name="T9" fmla="*/ 109 h 111"/>
                <a:gd name="T10" fmla="*/ 1150 w 1267"/>
                <a:gd name="T11" fmla="*/ 44 h 111"/>
                <a:gd name="T12" fmla="*/ 1181 w 1267"/>
                <a:gd name="T13" fmla="*/ 58 h 111"/>
                <a:gd name="T14" fmla="*/ 1079 w 1267"/>
                <a:gd name="T15" fmla="*/ 109 h 111"/>
                <a:gd name="T16" fmla="*/ 1087 w 1267"/>
                <a:gd name="T17" fmla="*/ 0 h 111"/>
                <a:gd name="T18" fmla="*/ 1063 w 1267"/>
                <a:gd name="T19" fmla="*/ 86 h 111"/>
                <a:gd name="T20" fmla="*/ 1031 w 1267"/>
                <a:gd name="T21" fmla="*/ 44 h 111"/>
                <a:gd name="T22" fmla="*/ 993 w 1267"/>
                <a:gd name="T23" fmla="*/ 70 h 111"/>
                <a:gd name="T24" fmla="*/ 962 w 1267"/>
                <a:gd name="T25" fmla="*/ 33 h 111"/>
                <a:gd name="T26" fmla="*/ 980 w 1267"/>
                <a:gd name="T27" fmla="*/ 10 h 111"/>
                <a:gd name="T28" fmla="*/ 980 w 1267"/>
                <a:gd name="T29" fmla="*/ 10 h 111"/>
                <a:gd name="T30" fmla="*/ 927 w 1267"/>
                <a:gd name="T31" fmla="*/ 67 h 111"/>
                <a:gd name="T32" fmla="*/ 927 w 1267"/>
                <a:gd name="T33" fmla="*/ 42 h 111"/>
                <a:gd name="T34" fmla="*/ 902 w 1267"/>
                <a:gd name="T35" fmla="*/ 110 h 111"/>
                <a:gd name="T36" fmla="*/ 942 w 1267"/>
                <a:gd name="T37" fmla="*/ 109 h 111"/>
                <a:gd name="T38" fmla="*/ 842 w 1267"/>
                <a:gd name="T39" fmla="*/ 62 h 111"/>
                <a:gd name="T40" fmla="*/ 788 w 1267"/>
                <a:gd name="T41" fmla="*/ 70 h 111"/>
                <a:gd name="T42" fmla="*/ 824 w 1267"/>
                <a:gd name="T43" fmla="*/ 97 h 111"/>
                <a:gd name="T44" fmla="*/ 824 w 1267"/>
                <a:gd name="T45" fmla="*/ 31 h 111"/>
                <a:gd name="T46" fmla="*/ 668 w 1267"/>
                <a:gd name="T47" fmla="*/ 9 h 111"/>
                <a:gd name="T48" fmla="*/ 684 w 1267"/>
                <a:gd name="T49" fmla="*/ 42 h 111"/>
                <a:gd name="T50" fmla="*/ 754 w 1267"/>
                <a:gd name="T51" fmla="*/ 81 h 111"/>
                <a:gd name="T52" fmla="*/ 756 w 1267"/>
                <a:gd name="T53" fmla="*/ 9 h 111"/>
                <a:gd name="T54" fmla="*/ 612 w 1267"/>
                <a:gd name="T55" fmla="*/ 1 h 111"/>
                <a:gd name="T56" fmla="*/ 572 w 1267"/>
                <a:gd name="T57" fmla="*/ 45 h 111"/>
                <a:gd name="T58" fmla="*/ 599 w 1267"/>
                <a:gd name="T59" fmla="*/ 45 h 111"/>
                <a:gd name="T60" fmla="*/ 599 w 1267"/>
                <a:gd name="T61" fmla="*/ 31 h 111"/>
                <a:gd name="T62" fmla="*/ 505 w 1267"/>
                <a:gd name="T63" fmla="*/ 70 h 111"/>
                <a:gd name="T64" fmla="*/ 526 w 1267"/>
                <a:gd name="T65" fmla="*/ 31 h 111"/>
                <a:gd name="T66" fmla="*/ 440 w 1267"/>
                <a:gd name="T67" fmla="*/ 109 h 111"/>
                <a:gd name="T68" fmla="*/ 440 w 1267"/>
                <a:gd name="T69" fmla="*/ 109 h 111"/>
                <a:gd name="T70" fmla="*/ 372 w 1267"/>
                <a:gd name="T71" fmla="*/ 44 h 111"/>
                <a:gd name="T72" fmla="*/ 336 w 1267"/>
                <a:gd name="T73" fmla="*/ 70 h 111"/>
                <a:gd name="T74" fmla="*/ 287 w 1267"/>
                <a:gd name="T75" fmla="*/ 97 h 111"/>
                <a:gd name="T76" fmla="*/ 324 w 1267"/>
                <a:gd name="T77" fmla="*/ 70 h 111"/>
                <a:gd name="T78" fmla="*/ 324 w 1267"/>
                <a:gd name="T79" fmla="*/ 70 h 111"/>
                <a:gd name="T80" fmla="*/ 184 w 1267"/>
                <a:gd name="T81" fmla="*/ 2 h 111"/>
                <a:gd name="T82" fmla="*/ 184 w 1267"/>
                <a:gd name="T83" fmla="*/ 68 h 111"/>
                <a:gd name="T84" fmla="*/ 219 w 1267"/>
                <a:gd name="T85" fmla="*/ 109 h 111"/>
                <a:gd name="T86" fmla="*/ 153 w 1267"/>
                <a:gd name="T87" fmla="*/ 86 h 111"/>
                <a:gd name="T88" fmla="*/ 120 w 1267"/>
                <a:gd name="T89" fmla="*/ 44 h 111"/>
                <a:gd name="T90" fmla="*/ 83 w 1267"/>
                <a:gd name="T91" fmla="*/ 70 h 111"/>
                <a:gd name="T92" fmla="*/ 70 w 1267"/>
                <a:gd name="T93" fmla="*/ 28 h 111"/>
                <a:gd name="T94" fmla="*/ 56 w 1267"/>
                <a:gd name="T95" fmla="*/ 82 h 111"/>
                <a:gd name="T96" fmla="*/ 37 w 1267"/>
                <a:gd name="T97" fmla="*/ 111 h 111"/>
                <a:gd name="T98" fmla="*/ 36 w 1267"/>
                <a:gd name="T99" fmla="*/ 2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67" h="111">
                  <a:moveTo>
                    <a:pt x="1232" y="44"/>
                  </a:moveTo>
                  <a:cubicBezTo>
                    <a:pt x="1243" y="44"/>
                    <a:pt x="1250" y="51"/>
                    <a:pt x="1251" y="62"/>
                  </a:cubicBezTo>
                  <a:cubicBezTo>
                    <a:pt x="1213" y="62"/>
                    <a:pt x="1213" y="62"/>
                    <a:pt x="1213" y="62"/>
                  </a:cubicBezTo>
                  <a:cubicBezTo>
                    <a:pt x="1215" y="50"/>
                    <a:pt x="1222" y="44"/>
                    <a:pt x="1232" y="44"/>
                  </a:cubicBezTo>
                  <a:moveTo>
                    <a:pt x="1233" y="31"/>
                  </a:moveTo>
                  <a:cubicBezTo>
                    <a:pt x="1211" y="31"/>
                    <a:pt x="1197" y="47"/>
                    <a:pt x="1197" y="70"/>
                  </a:cubicBezTo>
                  <a:cubicBezTo>
                    <a:pt x="1197" y="95"/>
                    <a:pt x="1212" y="110"/>
                    <a:pt x="1233" y="110"/>
                  </a:cubicBezTo>
                  <a:cubicBezTo>
                    <a:pt x="1249" y="110"/>
                    <a:pt x="1261" y="101"/>
                    <a:pt x="1264" y="90"/>
                  </a:cubicBezTo>
                  <a:cubicBezTo>
                    <a:pt x="1252" y="83"/>
                    <a:pt x="1252" y="83"/>
                    <a:pt x="1252" y="83"/>
                  </a:cubicBezTo>
                  <a:cubicBezTo>
                    <a:pt x="1249" y="93"/>
                    <a:pt x="1242" y="97"/>
                    <a:pt x="1233" y="97"/>
                  </a:cubicBezTo>
                  <a:cubicBezTo>
                    <a:pt x="1221" y="97"/>
                    <a:pt x="1213" y="88"/>
                    <a:pt x="1212" y="72"/>
                  </a:cubicBezTo>
                  <a:cubicBezTo>
                    <a:pt x="1266" y="72"/>
                    <a:pt x="1266" y="72"/>
                    <a:pt x="1266" y="72"/>
                  </a:cubicBezTo>
                  <a:cubicBezTo>
                    <a:pt x="1266" y="69"/>
                    <a:pt x="1266" y="69"/>
                    <a:pt x="1266" y="69"/>
                  </a:cubicBezTo>
                  <a:cubicBezTo>
                    <a:pt x="1267" y="48"/>
                    <a:pt x="1255" y="31"/>
                    <a:pt x="1233" y="31"/>
                  </a:cubicBezTo>
                  <a:moveTo>
                    <a:pt x="1154" y="31"/>
                  </a:moveTo>
                  <a:cubicBezTo>
                    <a:pt x="1144" y="31"/>
                    <a:pt x="1135" y="36"/>
                    <a:pt x="1131" y="43"/>
                  </a:cubicBezTo>
                  <a:cubicBezTo>
                    <a:pt x="1130" y="43"/>
                    <a:pt x="1130" y="43"/>
                    <a:pt x="1130" y="43"/>
                  </a:cubicBezTo>
                  <a:cubicBezTo>
                    <a:pt x="1129" y="33"/>
                    <a:pt x="1129" y="33"/>
                    <a:pt x="1129" y="33"/>
                  </a:cubicBezTo>
                  <a:cubicBezTo>
                    <a:pt x="1115" y="33"/>
                    <a:pt x="1115" y="33"/>
                    <a:pt x="1115" y="33"/>
                  </a:cubicBezTo>
                  <a:cubicBezTo>
                    <a:pt x="1115" y="109"/>
                    <a:pt x="1115" y="109"/>
                    <a:pt x="1115" y="109"/>
                  </a:cubicBezTo>
                  <a:cubicBezTo>
                    <a:pt x="1130" y="109"/>
                    <a:pt x="1130" y="109"/>
                    <a:pt x="1130" y="109"/>
                  </a:cubicBezTo>
                  <a:cubicBezTo>
                    <a:pt x="1130" y="68"/>
                    <a:pt x="1130" y="68"/>
                    <a:pt x="1130" y="68"/>
                  </a:cubicBezTo>
                  <a:cubicBezTo>
                    <a:pt x="1130" y="60"/>
                    <a:pt x="1132" y="55"/>
                    <a:pt x="1135" y="51"/>
                  </a:cubicBezTo>
                  <a:cubicBezTo>
                    <a:pt x="1139" y="47"/>
                    <a:pt x="1145" y="44"/>
                    <a:pt x="1150" y="44"/>
                  </a:cubicBezTo>
                  <a:cubicBezTo>
                    <a:pt x="1160" y="44"/>
                    <a:pt x="1166" y="50"/>
                    <a:pt x="1166" y="63"/>
                  </a:cubicBezTo>
                  <a:cubicBezTo>
                    <a:pt x="1166" y="109"/>
                    <a:pt x="1166" y="109"/>
                    <a:pt x="1166" y="109"/>
                  </a:cubicBezTo>
                  <a:cubicBezTo>
                    <a:pt x="1181" y="109"/>
                    <a:pt x="1181" y="109"/>
                    <a:pt x="1181" y="109"/>
                  </a:cubicBezTo>
                  <a:cubicBezTo>
                    <a:pt x="1181" y="58"/>
                    <a:pt x="1181" y="58"/>
                    <a:pt x="1181" y="58"/>
                  </a:cubicBezTo>
                  <a:cubicBezTo>
                    <a:pt x="1181" y="38"/>
                    <a:pt x="1168" y="31"/>
                    <a:pt x="1154" y="31"/>
                  </a:cubicBezTo>
                  <a:moveTo>
                    <a:pt x="1094" y="33"/>
                  </a:moveTo>
                  <a:cubicBezTo>
                    <a:pt x="1079" y="33"/>
                    <a:pt x="1079" y="33"/>
                    <a:pt x="1079" y="33"/>
                  </a:cubicBezTo>
                  <a:cubicBezTo>
                    <a:pt x="1079" y="109"/>
                    <a:pt x="1079" y="109"/>
                    <a:pt x="1079" y="109"/>
                  </a:cubicBezTo>
                  <a:cubicBezTo>
                    <a:pt x="1094" y="109"/>
                    <a:pt x="1094" y="109"/>
                    <a:pt x="1094" y="109"/>
                  </a:cubicBezTo>
                  <a:lnTo>
                    <a:pt x="1094" y="33"/>
                  </a:lnTo>
                  <a:close/>
                  <a:moveTo>
                    <a:pt x="1097" y="10"/>
                  </a:moveTo>
                  <a:cubicBezTo>
                    <a:pt x="1097" y="4"/>
                    <a:pt x="1092" y="0"/>
                    <a:pt x="1087" y="0"/>
                  </a:cubicBezTo>
                  <a:cubicBezTo>
                    <a:pt x="1081" y="0"/>
                    <a:pt x="1077" y="4"/>
                    <a:pt x="1077" y="10"/>
                  </a:cubicBezTo>
                  <a:cubicBezTo>
                    <a:pt x="1077" y="16"/>
                    <a:pt x="1081" y="20"/>
                    <a:pt x="1087" y="20"/>
                  </a:cubicBezTo>
                  <a:cubicBezTo>
                    <a:pt x="1092" y="20"/>
                    <a:pt x="1097" y="16"/>
                    <a:pt x="1097" y="10"/>
                  </a:cubicBezTo>
                  <a:moveTo>
                    <a:pt x="1063" y="86"/>
                  </a:moveTo>
                  <a:cubicBezTo>
                    <a:pt x="1050" y="81"/>
                    <a:pt x="1050" y="81"/>
                    <a:pt x="1050" y="81"/>
                  </a:cubicBezTo>
                  <a:cubicBezTo>
                    <a:pt x="1048" y="91"/>
                    <a:pt x="1039" y="97"/>
                    <a:pt x="1031" y="97"/>
                  </a:cubicBezTo>
                  <a:cubicBezTo>
                    <a:pt x="1017" y="97"/>
                    <a:pt x="1009" y="87"/>
                    <a:pt x="1009" y="70"/>
                  </a:cubicBezTo>
                  <a:cubicBezTo>
                    <a:pt x="1009" y="54"/>
                    <a:pt x="1017" y="44"/>
                    <a:pt x="1031" y="44"/>
                  </a:cubicBezTo>
                  <a:cubicBezTo>
                    <a:pt x="1039" y="44"/>
                    <a:pt x="1047" y="50"/>
                    <a:pt x="1050" y="60"/>
                  </a:cubicBezTo>
                  <a:cubicBezTo>
                    <a:pt x="1063" y="55"/>
                    <a:pt x="1063" y="55"/>
                    <a:pt x="1063" y="55"/>
                  </a:cubicBezTo>
                  <a:cubicBezTo>
                    <a:pt x="1060" y="40"/>
                    <a:pt x="1046" y="31"/>
                    <a:pt x="1031" y="31"/>
                  </a:cubicBezTo>
                  <a:cubicBezTo>
                    <a:pt x="1008" y="31"/>
                    <a:pt x="993" y="47"/>
                    <a:pt x="993" y="70"/>
                  </a:cubicBezTo>
                  <a:cubicBezTo>
                    <a:pt x="993" y="95"/>
                    <a:pt x="1008" y="110"/>
                    <a:pt x="1031" y="110"/>
                  </a:cubicBezTo>
                  <a:cubicBezTo>
                    <a:pt x="1046" y="110"/>
                    <a:pt x="1060" y="101"/>
                    <a:pt x="1063" y="86"/>
                  </a:cubicBezTo>
                  <a:moveTo>
                    <a:pt x="977" y="33"/>
                  </a:moveTo>
                  <a:cubicBezTo>
                    <a:pt x="962" y="33"/>
                    <a:pt x="962" y="33"/>
                    <a:pt x="962" y="33"/>
                  </a:cubicBezTo>
                  <a:cubicBezTo>
                    <a:pt x="962" y="109"/>
                    <a:pt x="962" y="109"/>
                    <a:pt x="962" y="109"/>
                  </a:cubicBezTo>
                  <a:cubicBezTo>
                    <a:pt x="977" y="109"/>
                    <a:pt x="977" y="109"/>
                    <a:pt x="977" y="109"/>
                  </a:cubicBezTo>
                  <a:lnTo>
                    <a:pt x="977" y="33"/>
                  </a:lnTo>
                  <a:close/>
                  <a:moveTo>
                    <a:pt x="980" y="10"/>
                  </a:moveTo>
                  <a:cubicBezTo>
                    <a:pt x="980" y="4"/>
                    <a:pt x="975" y="0"/>
                    <a:pt x="970" y="0"/>
                  </a:cubicBezTo>
                  <a:cubicBezTo>
                    <a:pt x="964" y="0"/>
                    <a:pt x="960" y="4"/>
                    <a:pt x="960" y="10"/>
                  </a:cubicBezTo>
                  <a:cubicBezTo>
                    <a:pt x="960" y="16"/>
                    <a:pt x="964" y="20"/>
                    <a:pt x="970" y="20"/>
                  </a:cubicBezTo>
                  <a:cubicBezTo>
                    <a:pt x="975" y="20"/>
                    <a:pt x="980" y="16"/>
                    <a:pt x="980" y="10"/>
                  </a:cubicBezTo>
                  <a:moveTo>
                    <a:pt x="905" y="97"/>
                  </a:moveTo>
                  <a:cubicBezTo>
                    <a:pt x="892" y="97"/>
                    <a:pt x="884" y="87"/>
                    <a:pt x="884" y="70"/>
                  </a:cubicBezTo>
                  <a:cubicBezTo>
                    <a:pt x="884" y="53"/>
                    <a:pt x="892" y="44"/>
                    <a:pt x="904" y="44"/>
                  </a:cubicBezTo>
                  <a:cubicBezTo>
                    <a:pt x="917" y="44"/>
                    <a:pt x="926" y="52"/>
                    <a:pt x="927" y="67"/>
                  </a:cubicBezTo>
                  <a:cubicBezTo>
                    <a:pt x="927" y="74"/>
                    <a:pt x="927" y="74"/>
                    <a:pt x="927" y="74"/>
                  </a:cubicBezTo>
                  <a:cubicBezTo>
                    <a:pt x="926" y="89"/>
                    <a:pt x="917" y="97"/>
                    <a:pt x="905" y="97"/>
                  </a:cubicBezTo>
                  <a:moveTo>
                    <a:pt x="927" y="4"/>
                  </a:moveTo>
                  <a:cubicBezTo>
                    <a:pt x="927" y="42"/>
                    <a:pt x="927" y="42"/>
                    <a:pt x="927" y="42"/>
                  </a:cubicBezTo>
                  <a:cubicBezTo>
                    <a:pt x="926" y="42"/>
                    <a:pt x="926" y="42"/>
                    <a:pt x="926" y="42"/>
                  </a:cubicBezTo>
                  <a:cubicBezTo>
                    <a:pt x="921" y="35"/>
                    <a:pt x="914" y="31"/>
                    <a:pt x="902" y="31"/>
                  </a:cubicBezTo>
                  <a:cubicBezTo>
                    <a:pt x="884" y="31"/>
                    <a:pt x="868" y="46"/>
                    <a:pt x="868" y="70"/>
                  </a:cubicBezTo>
                  <a:cubicBezTo>
                    <a:pt x="868" y="95"/>
                    <a:pt x="884" y="110"/>
                    <a:pt x="902" y="110"/>
                  </a:cubicBezTo>
                  <a:cubicBezTo>
                    <a:pt x="914" y="110"/>
                    <a:pt x="922" y="106"/>
                    <a:pt x="926" y="99"/>
                  </a:cubicBezTo>
                  <a:cubicBezTo>
                    <a:pt x="927" y="99"/>
                    <a:pt x="927" y="99"/>
                    <a:pt x="927" y="99"/>
                  </a:cubicBezTo>
                  <a:cubicBezTo>
                    <a:pt x="927" y="109"/>
                    <a:pt x="927" y="109"/>
                    <a:pt x="927" y="109"/>
                  </a:cubicBezTo>
                  <a:cubicBezTo>
                    <a:pt x="942" y="109"/>
                    <a:pt x="942" y="109"/>
                    <a:pt x="942" y="109"/>
                  </a:cubicBezTo>
                  <a:cubicBezTo>
                    <a:pt x="942" y="2"/>
                    <a:pt x="942" y="2"/>
                    <a:pt x="942" y="2"/>
                  </a:cubicBezTo>
                  <a:lnTo>
                    <a:pt x="927" y="4"/>
                  </a:lnTo>
                  <a:close/>
                  <a:moveTo>
                    <a:pt x="823" y="44"/>
                  </a:moveTo>
                  <a:cubicBezTo>
                    <a:pt x="834" y="44"/>
                    <a:pt x="841" y="51"/>
                    <a:pt x="842" y="62"/>
                  </a:cubicBezTo>
                  <a:cubicBezTo>
                    <a:pt x="804" y="62"/>
                    <a:pt x="804" y="62"/>
                    <a:pt x="804" y="62"/>
                  </a:cubicBezTo>
                  <a:cubicBezTo>
                    <a:pt x="806" y="50"/>
                    <a:pt x="813" y="44"/>
                    <a:pt x="823" y="44"/>
                  </a:cubicBezTo>
                  <a:moveTo>
                    <a:pt x="824" y="31"/>
                  </a:moveTo>
                  <a:cubicBezTo>
                    <a:pt x="802" y="31"/>
                    <a:pt x="788" y="47"/>
                    <a:pt x="788" y="70"/>
                  </a:cubicBezTo>
                  <a:cubicBezTo>
                    <a:pt x="788" y="95"/>
                    <a:pt x="803" y="110"/>
                    <a:pt x="824" y="110"/>
                  </a:cubicBezTo>
                  <a:cubicBezTo>
                    <a:pt x="840" y="110"/>
                    <a:pt x="852" y="101"/>
                    <a:pt x="855" y="90"/>
                  </a:cubicBezTo>
                  <a:cubicBezTo>
                    <a:pt x="843" y="83"/>
                    <a:pt x="843" y="83"/>
                    <a:pt x="843" y="83"/>
                  </a:cubicBezTo>
                  <a:cubicBezTo>
                    <a:pt x="840" y="93"/>
                    <a:pt x="833" y="97"/>
                    <a:pt x="824" y="97"/>
                  </a:cubicBezTo>
                  <a:cubicBezTo>
                    <a:pt x="812" y="97"/>
                    <a:pt x="804" y="88"/>
                    <a:pt x="803" y="72"/>
                  </a:cubicBezTo>
                  <a:cubicBezTo>
                    <a:pt x="857" y="72"/>
                    <a:pt x="857" y="72"/>
                    <a:pt x="857" y="72"/>
                  </a:cubicBezTo>
                  <a:cubicBezTo>
                    <a:pt x="857" y="69"/>
                    <a:pt x="857" y="69"/>
                    <a:pt x="857" y="69"/>
                  </a:cubicBezTo>
                  <a:cubicBezTo>
                    <a:pt x="858" y="48"/>
                    <a:pt x="845" y="31"/>
                    <a:pt x="824" y="31"/>
                  </a:cubicBezTo>
                  <a:moveTo>
                    <a:pt x="756" y="9"/>
                  </a:moveTo>
                  <a:cubicBezTo>
                    <a:pt x="719" y="74"/>
                    <a:pt x="719" y="74"/>
                    <a:pt x="719" y="74"/>
                  </a:cubicBezTo>
                  <a:cubicBezTo>
                    <a:pt x="683" y="9"/>
                    <a:pt x="683" y="9"/>
                    <a:pt x="683" y="9"/>
                  </a:cubicBezTo>
                  <a:cubicBezTo>
                    <a:pt x="668" y="9"/>
                    <a:pt x="668" y="9"/>
                    <a:pt x="668" y="9"/>
                  </a:cubicBezTo>
                  <a:cubicBezTo>
                    <a:pt x="668" y="109"/>
                    <a:pt x="668" y="109"/>
                    <a:pt x="668" y="109"/>
                  </a:cubicBezTo>
                  <a:cubicBezTo>
                    <a:pt x="684" y="109"/>
                    <a:pt x="684" y="109"/>
                    <a:pt x="684" y="109"/>
                  </a:cubicBezTo>
                  <a:cubicBezTo>
                    <a:pt x="684" y="81"/>
                    <a:pt x="684" y="81"/>
                    <a:pt x="684" y="81"/>
                  </a:cubicBezTo>
                  <a:cubicBezTo>
                    <a:pt x="684" y="42"/>
                    <a:pt x="684" y="42"/>
                    <a:pt x="684" y="42"/>
                  </a:cubicBezTo>
                  <a:cubicBezTo>
                    <a:pt x="714" y="94"/>
                    <a:pt x="714" y="94"/>
                    <a:pt x="714" y="94"/>
                  </a:cubicBezTo>
                  <a:cubicBezTo>
                    <a:pt x="724" y="94"/>
                    <a:pt x="724" y="94"/>
                    <a:pt x="724" y="94"/>
                  </a:cubicBezTo>
                  <a:cubicBezTo>
                    <a:pt x="754" y="42"/>
                    <a:pt x="754" y="42"/>
                    <a:pt x="754" y="42"/>
                  </a:cubicBezTo>
                  <a:cubicBezTo>
                    <a:pt x="754" y="81"/>
                    <a:pt x="754" y="81"/>
                    <a:pt x="754" y="81"/>
                  </a:cubicBezTo>
                  <a:cubicBezTo>
                    <a:pt x="754" y="109"/>
                    <a:pt x="754" y="109"/>
                    <a:pt x="754" y="109"/>
                  </a:cubicBezTo>
                  <a:cubicBezTo>
                    <a:pt x="770" y="109"/>
                    <a:pt x="770" y="109"/>
                    <a:pt x="770" y="109"/>
                  </a:cubicBezTo>
                  <a:cubicBezTo>
                    <a:pt x="770" y="9"/>
                    <a:pt x="770" y="9"/>
                    <a:pt x="770" y="9"/>
                  </a:cubicBezTo>
                  <a:lnTo>
                    <a:pt x="756" y="9"/>
                  </a:lnTo>
                  <a:close/>
                  <a:moveTo>
                    <a:pt x="613" y="15"/>
                  </a:moveTo>
                  <a:cubicBezTo>
                    <a:pt x="617" y="15"/>
                    <a:pt x="620" y="15"/>
                    <a:pt x="623" y="16"/>
                  </a:cubicBezTo>
                  <a:cubicBezTo>
                    <a:pt x="623" y="2"/>
                    <a:pt x="623" y="2"/>
                    <a:pt x="623" y="2"/>
                  </a:cubicBezTo>
                  <a:cubicBezTo>
                    <a:pt x="620" y="1"/>
                    <a:pt x="617" y="1"/>
                    <a:pt x="612" y="1"/>
                  </a:cubicBezTo>
                  <a:cubicBezTo>
                    <a:pt x="599" y="1"/>
                    <a:pt x="584" y="7"/>
                    <a:pt x="584" y="29"/>
                  </a:cubicBezTo>
                  <a:cubicBezTo>
                    <a:pt x="584" y="33"/>
                    <a:pt x="584" y="33"/>
                    <a:pt x="584" y="33"/>
                  </a:cubicBezTo>
                  <a:cubicBezTo>
                    <a:pt x="572" y="33"/>
                    <a:pt x="572" y="33"/>
                    <a:pt x="572" y="33"/>
                  </a:cubicBezTo>
                  <a:cubicBezTo>
                    <a:pt x="572" y="45"/>
                    <a:pt x="572" y="45"/>
                    <a:pt x="572" y="45"/>
                  </a:cubicBezTo>
                  <a:cubicBezTo>
                    <a:pt x="584" y="45"/>
                    <a:pt x="584" y="45"/>
                    <a:pt x="584" y="45"/>
                  </a:cubicBezTo>
                  <a:cubicBezTo>
                    <a:pt x="584" y="109"/>
                    <a:pt x="584" y="109"/>
                    <a:pt x="584" y="109"/>
                  </a:cubicBezTo>
                  <a:cubicBezTo>
                    <a:pt x="599" y="109"/>
                    <a:pt x="599" y="109"/>
                    <a:pt x="599" y="109"/>
                  </a:cubicBezTo>
                  <a:cubicBezTo>
                    <a:pt x="599" y="45"/>
                    <a:pt x="599" y="45"/>
                    <a:pt x="599" y="45"/>
                  </a:cubicBezTo>
                  <a:cubicBezTo>
                    <a:pt x="620" y="45"/>
                    <a:pt x="620" y="45"/>
                    <a:pt x="620" y="45"/>
                  </a:cubicBezTo>
                  <a:cubicBezTo>
                    <a:pt x="620" y="33"/>
                    <a:pt x="620" y="33"/>
                    <a:pt x="620" y="3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99" y="31"/>
                    <a:pt x="599" y="31"/>
                    <a:pt x="599" y="31"/>
                  </a:cubicBezTo>
                  <a:cubicBezTo>
                    <a:pt x="599" y="20"/>
                    <a:pt x="604" y="15"/>
                    <a:pt x="613" y="15"/>
                  </a:cubicBezTo>
                  <a:moveTo>
                    <a:pt x="548" y="70"/>
                  </a:moveTo>
                  <a:cubicBezTo>
                    <a:pt x="548" y="87"/>
                    <a:pt x="540" y="97"/>
                    <a:pt x="526" y="97"/>
                  </a:cubicBezTo>
                  <a:cubicBezTo>
                    <a:pt x="513" y="97"/>
                    <a:pt x="505" y="87"/>
                    <a:pt x="505" y="70"/>
                  </a:cubicBezTo>
                  <a:cubicBezTo>
                    <a:pt x="505" y="54"/>
                    <a:pt x="513" y="44"/>
                    <a:pt x="526" y="44"/>
                  </a:cubicBezTo>
                  <a:cubicBezTo>
                    <a:pt x="540" y="44"/>
                    <a:pt x="548" y="54"/>
                    <a:pt x="548" y="70"/>
                  </a:cubicBezTo>
                  <a:moveTo>
                    <a:pt x="563" y="70"/>
                  </a:moveTo>
                  <a:cubicBezTo>
                    <a:pt x="563" y="46"/>
                    <a:pt x="548" y="31"/>
                    <a:pt x="526" y="31"/>
                  </a:cubicBezTo>
                  <a:cubicBezTo>
                    <a:pt x="504" y="31"/>
                    <a:pt x="489" y="46"/>
                    <a:pt x="489" y="70"/>
                  </a:cubicBezTo>
                  <a:cubicBezTo>
                    <a:pt x="489" y="95"/>
                    <a:pt x="504" y="110"/>
                    <a:pt x="526" y="110"/>
                  </a:cubicBezTo>
                  <a:cubicBezTo>
                    <a:pt x="548" y="110"/>
                    <a:pt x="563" y="95"/>
                    <a:pt x="563" y="70"/>
                  </a:cubicBezTo>
                  <a:moveTo>
                    <a:pt x="440" y="109"/>
                  </a:moveTo>
                  <a:cubicBezTo>
                    <a:pt x="440" y="2"/>
                    <a:pt x="440" y="2"/>
                    <a:pt x="440" y="2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25" y="109"/>
                    <a:pt x="425" y="109"/>
                    <a:pt x="425" y="109"/>
                  </a:cubicBezTo>
                  <a:lnTo>
                    <a:pt x="440" y="109"/>
                  </a:lnTo>
                  <a:close/>
                  <a:moveTo>
                    <a:pt x="394" y="70"/>
                  </a:moveTo>
                  <a:cubicBezTo>
                    <a:pt x="394" y="87"/>
                    <a:pt x="386" y="97"/>
                    <a:pt x="372" y="97"/>
                  </a:cubicBezTo>
                  <a:cubicBezTo>
                    <a:pt x="359" y="97"/>
                    <a:pt x="351" y="87"/>
                    <a:pt x="351" y="70"/>
                  </a:cubicBezTo>
                  <a:cubicBezTo>
                    <a:pt x="351" y="54"/>
                    <a:pt x="359" y="44"/>
                    <a:pt x="372" y="44"/>
                  </a:cubicBezTo>
                  <a:cubicBezTo>
                    <a:pt x="386" y="44"/>
                    <a:pt x="394" y="54"/>
                    <a:pt x="394" y="70"/>
                  </a:cubicBezTo>
                  <a:moveTo>
                    <a:pt x="409" y="70"/>
                  </a:moveTo>
                  <a:cubicBezTo>
                    <a:pt x="409" y="46"/>
                    <a:pt x="394" y="31"/>
                    <a:pt x="372" y="31"/>
                  </a:cubicBezTo>
                  <a:cubicBezTo>
                    <a:pt x="351" y="31"/>
                    <a:pt x="336" y="46"/>
                    <a:pt x="336" y="70"/>
                  </a:cubicBezTo>
                  <a:cubicBezTo>
                    <a:pt x="336" y="95"/>
                    <a:pt x="351" y="110"/>
                    <a:pt x="372" y="110"/>
                  </a:cubicBezTo>
                  <a:cubicBezTo>
                    <a:pt x="394" y="110"/>
                    <a:pt x="409" y="95"/>
                    <a:pt x="409" y="70"/>
                  </a:cubicBezTo>
                  <a:moveTo>
                    <a:pt x="309" y="70"/>
                  </a:moveTo>
                  <a:cubicBezTo>
                    <a:pt x="309" y="87"/>
                    <a:pt x="301" y="97"/>
                    <a:pt x="287" y="97"/>
                  </a:cubicBezTo>
                  <a:cubicBezTo>
                    <a:pt x="274" y="97"/>
                    <a:pt x="266" y="87"/>
                    <a:pt x="266" y="70"/>
                  </a:cubicBezTo>
                  <a:cubicBezTo>
                    <a:pt x="266" y="54"/>
                    <a:pt x="274" y="44"/>
                    <a:pt x="287" y="44"/>
                  </a:cubicBezTo>
                  <a:cubicBezTo>
                    <a:pt x="301" y="44"/>
                    <a:pt x="309" y="54"/>
                    <a:pt x="309" y="70"/>
                  </a:cubicBezTo>
                  <a:moveTo>
                    <a:pt x="324" y="70"/>
                  </a:moveTo>
                  <a:cubicBezTo>
                    <a:pt x="324" y="46"/>
                    <a:pt x="309" y="31"/>
                    <a:pt x="287" y="31"/>
                  </a:cubicBezTo>
                  <a:cubicBezTo>
                    <a:pt x="265" y="31"/>
                    <a:pt x="251" y="46"/>
                    <a:pt x="251" y="70"/>
                  </a:cubicBezTo>
                  <a:cubicBezTo>
                    <a:pt x="251" y="95"/>
                    <a:pt x="265" y="110"/>
                    <a:pt x="287" y="110"/>
                  </a:cubicBezTo>
                  <a:cubicBezTo>
                    <a:pt x="309" y="110"/>
                    <a:pt x="324" y="95"/>
                    <a:pt x="324" y="70"/>
                  </a:cubicBezTo>
                  <a:moveTo>
                    <a:pt x="208" y="31"/>
                  </a:moveTo>
                  <a:cubicBezTo>
                    <a:pt x="197" y="31"/>
                    <a:pt x="189" y="36"/>
                    <a:pt x="185" y="43"/>
                  </a:cubicBezTo>
                  <a:cubicBezTo>
                    <a:pt x="184" y="43"/>
                    <a:pt x="184" y="43"/>
                    <a:pt x="184" y="43"/>
                  </a:cubicBezTo>
                  <a:cubicBezTo>
                    <a:pt x="184" y="2"/>
                    <a:pt x="184" y="2"/>
                    <a:pt x="184" y="2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84" y="109"/>
                    <a:pt x="184" y="109"/>
                    <a:pt x="184" y="109"/>
                  </a:cubicBezTo>
                  <a:cubicBezTo>
                    <a:pt x="184" y="68"/>
                    <a:pt x="184" y="68"/>
                    <a:pt x="184" y="68"/>
                  </a:cubicBezTo>
                  <a:cubicBezTo>
                    <a:pt x="184" y="60"/>
                    <a:pt x="186" y="55"/>
                    <a:pt x="189" y="51"/>
                  </a:cubicBezTo>
                  <a:cubicBezTo>
                    <a:pt x="193" y="47"/>
                    <a:pt x="198" y="44"/>
                    <a:pt x="204" y="44"/>
                  </a:cubicBezTo>
                  <a:cubicBezTo>
                    <a:pt x="214" y="44"/>
                    <a:pt x="219" y="50"/>
                    <a:pt x="219" y="63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35" y="109"/>
                    <a:pt x="235" y="109"/>
                    <a:pt x="235" y="109"/>
                  </a:cubicBezTo>
                  <a:cubicBezTo>
                    <a:pt x="235" y="58"/>
                    <a:pt x="235" y="58"/>
                    <a:pt x="235" y="58"/>
                  </a:cubicBezTo>
                  <a:cubicBezTo>
                    <a:pt x="235" y="38"/>
                    <a:pt x="222" y="31"/>
                    <a:pt x="208" y="31"/>
                  </a:cubicBezTo>
                  <a:moveTo>
                    <a:pt x="153" y="86"/>
                  </a:moveTo>
                  <a:cubicBezTo>
                    <a:pt x="139" y="81"/>
                    <a:pt x="139" y="81"/>
                    <a:pt x="139" y="81"/>
                  </a:cubicBezTo>
                  <a:cubicBezTo>
                    <a:pt x="137" y="91"/>
                    <a:pt x="128" y="97"/>
                    <a:pt x="120" y="97"/>
                  </a:cubicBezTo>
                  <a:cubicBezTo>
                    <a:pt x="107" y="97"/>
                    <a:pt x="98" y="87"/>
                    <a:pt x="98" y="70"/>
                  </a:cubicBezTo>
                  <a:cubicBezTo>
                    <a:pt x="98" y="54"/>
                    <a:pt x="106" y="44"/>
                    <a:pt x="120" y="44"/>
                  </a:cubicBezTo>
                  <a:cubicBezTo>
                    <a:pt x="128" y="44"/>
                    <a:pt x="137" y="50"/>
                    <a:pt x="139" y="60"/>
                  </a:cubicBezTo>
                  <a:cubicBezTo>
                    <a:pt x="153" y="55"/>
                    <a:pt x="153" y="55"/>
                    <a:pt x="153" y="55"/>
                  </a:cubicBezTo>
                  <a:cubicBezTo>
                    <a:pt x="149" y="40"/>
                    <a:pt x="136" y="31"/>
                    <a:pt x="120" y="31"/>
                  </a:cubicBezTo>
                  <a:cubicBezTo>
                    <a:pt x="97" y="31"/>
                    <a:pt x="83" y="47"/>
                    <a:pt x="83" y="70"/>
                  </a:cubicBezTo>
                  <a:cubicBezTo>
                    <a:pt x="83" y="95"/>
                    <a:pt x="98" y="110"/>
                    <a:pt x="120" y="110"/>
                  </a:cubicBezTo>
                  <a:cubicBezTo>
                    <a:pt x="136" y="110"/>
                    <a:pt x="149" y="101"/>
                    <a:pt x="153" y="86"/>
                  </a:cubicBezTo>
                  <a:moveTo>
                    <a:pt x="56" y="36"/>
                  </a:moveTo>
                  <a:cubicBezTo>
                    <a:pt x="70" y="28"/>
                    <a:pt x="70" y="28"/>
                    <a:pt x="70" y="28"/>
                  </a:cubicBezTo>
                  <a:cubicBezTo>
                    <a:pt x="66" y="16"/>
                    <a:pt x="54" y="8"/>
                    <a:pt x="37" y="8"/>
                  </a:cubicBezTo>
                  <a:cubicBezTo>
                    <a:pt x="18" y="8"/>
                    <a:pt x="4" y="20"/>
                    <a:pt x="4" y="35"/>
                  </a:cubicBezTo>
                  <a:cubicBezTo>
                    <a:pt x="4" y="49"/>
                    <a:pt x="13" y="58"/>
                    <a:pt x="32" y="64"/>
                  </a:cubicBezTo>
                  <a:cubicBezTo>
                    <a:pt x="49" y="70"/>
                    <a:pt x="56" y="73"/>
                    <a:pt x="56" y="82"/>
                  </a:cubicBezTo>
                  <a:cubicBezTo>
                    <a:pt x="56" y="91"/>
                    <a:pt x="48" y="96"/>
                    <a:pt x="38" y="96"/>
                  </a:cubicBezTo>
                  <a:cubicBezTo>
                    <a:pt x="26" y="96"/>
                    <a:pt x="18" y="91"/>
                    <a:pt x="13" y="8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7" y="103"/>
                    <a:pt x="19" y="111"/>
                    <a:pt x="37" y="111"/>
                  </a:cubicBezTo>
                  <a:cubicBezTo>
                    <a:pt x="57" y="111"/>
                    <a:pt x="72" y="99"/>
                    <a:pt x="72" y="80"/>
                  </a:cubicBezTo>
                  <a:cubicBezTo>
                    <a:pt x="72" y="65"/>
                    <a:pt x="61" y="58"/>
                    <a:pt x="41" y="51"/>
                  </a:cubicBezTo>
                  <a:cubicBezTo>
                    <a:pt x="29" y="47"/>
                    <a:pt x="21" y="43"/>
                    <a:pt x="21" y="34"/>
                  </a:cubicBezTo>
                  <a:cubicBezTo>
                    <a:pt x="21" y="28"/>
                    <a:pt x="26" y="22"/>
                    <a:pt x="36" y="22"/>
                  </a:cubicBezTo>
                  <a:cubicBezTo>
                    <a:pt x="46" y="22"/>
                    <a:pt x="54" y="28"/>
                    <a:pt x="56" y="36"/>
                  </a:cubicBezTo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5"/>
            <p:cNvSpPr>
              <a:spLocks noEditPoints="1"/>
            </p:cNvSpPr>
            <p:nvPr userDrawn="1"/>
          </p:nvSpPr>
          <p:spPr bwMode="auto">
            <a:xfrm>
              <a:off x="2747648" y="2889251"/>
              <a:ext cx="2343150" cy="233363"/>
            </a:xfrm>
            <a:custGeom>
              <a:avLst/>
              <a:gdLst>
                <a:gd name="T0" fmla="*/ 1351 w 1385"/>
                <a:gd name="T1" fmla="*/ 44 h 137"/>
                <a:gd name="T2" fmla="*/ 1383 w 1385"/>
                <a:gd name="T3" fmla="*/ 90 h 137"/>
                <a:gd name="T4" fmla="*/ 1385 w 1385"/>
                <a:gd name="T5" fmla="*/ 73 h 137"/>
                <a:gd name="T6" fmla="*/ 1289 w 1385"/>
                <a:gd name="T7" fmla="*/ 62 h 137"/>
                <a:gd name="T8" fmla="*/ 1235 w 1385"/>
                <a:gd name="T9" fmla="*/ 71 h 137"/>
                <a:gd name="T10" fmla="*/ 1271 w 1385"/>
                <a:gd name="T11" fmla="*/ 97 h 137"/>
                <a:gd name="T12" fmla="*/ 1271 w 1385"/>
                <a:gd name="T13" fmla="*/ 31 h 137"/>
                <a:gd name="T14" fmla="*/ 1204 w 1385"/>
                <a:gd name="T15" fmla="*/ 67 h 137"/>
                <a:gd name="T16" fmla="*/ 1204 w 1385"/>
                <a:gd name="T17" fmla="*/ 42 h 137"/>
                <a:gd name="T18" fmla="*/ 1179 w 1385"/>
                <a:gd name="T19" fmla="*/ 111 h 137"/>
                <a:gd name="T20" fmla="*/ 1219 w 1385"/>
                <a:gd name="T21" fmla="*/ 109 h 137"/>
                <a:gd name="T22" fmla="*/ 1080 w 1385"/>
                <a:gd name="T23" fmla="*/ 43 h 137"/>
                <a:gd name="T24" fmla="*/ 1064 w 1385"/>
                <a:gd name="T25" fmla="*/ 109 h 137"/>
                <a:gd name="T26" fmla="*/ 1099 w 1385"/>
                <a:gd name="T27" fmla="*/ 45 h 137"/>
                <a:gd name="T28" fmla="*/ 1129 w 1385"/>
                <a:gd name="T29" fmla="*/ 59 h 137"/>
                <a:gd name="T30" fmla="*/ 1023 w 1385"/>
                <a:gd name="T31" fmla="*/ 91 h 137"/>
                <a:gd name="T32" fmla="*/ 977 w 1385"/>
                <a:gd name="T33" fmla="*/ 33 h 137"/>
                <a:gd name="T34" fmla="*/ 1028 w 1385"/>
                <a:gd name="T35" fmla="*/ 99 h 137"/>
                <a:gd name="T36" fmla="*/ 1028 w 1385"/>
                <a:gd name="T37" fmla="*/ 33 h 137"/>
                <a:gd name="T38" fmla="*/ 906 w 1385"/>
                <a:gd name="T39" fmla="*/ 95 h 137"/>
                <a:gd name="T40" fmla="*/ 876 w 1385"/>
                <a:gd name="T41" fmla="*/ 10 h 137"/>
                <a:gd name="T42" fmla="*/ 907 w 1385"/>
                <a:gd name="T43" fmla="*/ 10 h 137"/>
                <a:gd name="T44" fmla="*/ 820 w 1385"/>
                <a:gd name="T45" fmla="*/ 1 h 137"/>
                <a:gd name="T46" fmla="*/ 780 w 1385"/>
                <a:gd name="T47" fmla="*/ 46 h 137"/>
                <a:gd name="T48" fmla="*/ 807 w 1385"/>
                <a:gd name="T49" fmla="*/ 46 h 137"/>
                <a:gd name="T50" fmla="*/ 807 w 1385"/>
                <a:gd name="T51" fmla="*/ 31 h 137"/>
                <a:gd name="T52" fmla="*/ 713 w 1385"/>
                <a:gd name="T53" fmla="*/ 71 h 137"/>
                <a:gd name="T54" fmla="*/ 734 w 1385"/>
                <a:gd name="T55" fmla="*/ 31 h 137"/>
                <a:gd name="T56" fmla="*/ 656 w 1385"/>
                <a:gd name="T57" fmla="*/ 33 h 137"/>
                <a:gd name="T58" fmla="*/ 582 w 1385"/>
                <a:gd name="T59" fmla="*/ 33 h 137"/>
                <a:gd name="T60" fmla="*/ 656 w 1385"/>
                <a:gd name="T61" fmla="*/ 33 h 137"/>
                <a:gd name="T62" fmla="*/ 575 w 1385"/>
                <a:gd name="T63" fmla="*/ 33 h 137"/>
                <a:gd name="T64" fmla="*/ 541 w 1385"/>
                <a:gd name="T65" fmla="*/ 33 h 137"/>
                <a:gd name="T66" fmla="*/ 541 w 1385"/>
                <a:gd name="T67" fmla="*/ 82 h 137"/>
                <a:gd name="T68" fmla="*/ 569 w 1385"/>
                <a:gd name="T69" fmla="*/ 96 h 137"/>
                <a:gd name="T70" fmla="*/ 503 w 1385"/>
                <a:gd name="T71" fmla="*/ 109 h 137"/>
                <a:gd name="T72" fmla="*/ 511 w 1385"/>
                <a:gd name="T73" fmla="*/ 0 h 137"/>
                <a:gd name="T74" fmla="*/ 436 w 1385"/>
                <a:gd name="T75" fmla="*/ 86 h 137"/>
                <a:gd name="T76" fmla="*/ 461 w 1385"/>
                <a:gd name="T77" fmla="*/ 64 h 137"/>
                <a:gd name="T78" fmla="*/ 486 w 1385"/>
                <a:gd name="T79" fmla="*/ 44 h 137"/>
                <a:gd name="T80" fmla="*/ 472 w 1385"/>
                <a:gd name="T81" fmla="*/ 88 h 137"/>
                <a:gd name="T82" fmla="*/ 397 w 1385"/>
                <a:gd name="T83" fmla="*/ 44 h 137"/>
                <a:gd name="T84" fmla="*/ 381 w 1385"/>
                <a:gd name="T85" fmla="*/ 109 h 137"/>
                <a:gd name="T86" fmla="*/ 420 w 1385"/>
                <a:gd name="T87" fmla="*/ 47 h 137"/>
                <a:gd name="T88" fmla="*/ 349 w 1385"/>
                <a:gd name="T89" fmla="*/ 62 h 137"/>
                <a:gd name="T90" fmla="*/ 295 w 1385"/>
                <a:gd name="T91" fmla="*/ 71 h 137"/>
                <a:gd name="T92" fmla="*/ 331 w 1385"/>
                <a:gd name="T93" fmla="*/ 97 h 137"/>
                <a:gd name="T94" fmla="*/ 331 w 1385"/>
                <a:gd name="T95" fmla="*/ 31 h 137"/>
                <a:gd name="T96" fmla="*/ 215 w 1385"/>
                <a:gd name="T97" fmla="*/ 33 h 137"/>
                <a:gd name="T98" fmla="*/ 273 w 1385"/>
                <a:gd name="T99" fmla="*/ 33 h 137"/>
                <a:gd name="T100" fmla="*/ 202 w 1385"/>
                <a:gd name="T101" fmla="*/ 109 h 137"/>
                <a:gd name="T102" fmla="*/ 184 w 1385"/>
                <a:gd name="T103" fmla="*/ 10 h 137"/>
                <a:gd name="T104" fmla="*/ 117 w 1385"/>
                <a:gd name="T105" fmla="*/ 43 h 137"/>
                <a:gd name="T106" fmla="*/ 101 w 1385"/>
                <a:gd name="T107" fmla="*/ 109 h 137"/>
                <a:gd name="T108" fmla="*/ 136 w 1385"/>
                <a:gd name="T109" fmla="*/ 45 h 137"/>
                <a:gd name="T110" fmla="*/ 166 w 1385"/>
                <a:gd name="T111" fmla="*/ 59 h 137"/>
                <a:gd name="T112" fmla="*/ 0 w 1385"/>
                <a:gd name="T113" fmla="*/ 10 h 137"/>
                <a:gd name="T114" fmla="*/ 79 w 1385"/>
                <a:gd name="T115" fmla="*/ 10 h 137"/>
                <a:gd name="T116" fmla="*/ 16 w 1385"/>
                <a:gd name="T117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85" h="137">
                  <a:moveTo>
                    <a:pt x="1351" y="44"/>
                  </a:moveTo>
                  <a:cubicBezTo>
                    <a:pt x="1362" y="44"/>
                    <a:pt x="1369" y="51"/>
                    <a:pt x="1370" y="62"/>
                  </a:cubicBezTo>
                  <a:cubicBezTo>
                    <a:pt x="1331" y="62"/>
                    <a:pt x="1331" y="62"/>
                    <a:pt x="1331" y="62"/>
                  </a:cubicBezTo>
                  <a:cubicBezTo>
                    <a:pt x="1333" y="51"/>
                    <a:pt x="1341" y="44"/>
                    <a:pt x="1351" y="44"/>
                  </a:cubicBezTo>
                  <a:moveTo>
                    <a:pt x="1352" y="31"/>
                  </a:moveTo>
                  <a:cubicBezTo>
                    <a:pt x="1330" y="31"/>
                    <a:pt x="1316" y="48"/>
                    <a:pt x="1316" y="71"/>
                  </a:cubicBezTo>
                  <a:cubicBezTo>
                    <a:pt x="1316" y="95"/>
                    <a:pt x="1331" y="111"/>
                    <a:pt x="1352" y="111"/>
                  </a:cubicBezTo>
                  <a:cubicBezTo>
                    <a:pt x="1367" y="111"/>
                    <a:pt x="1379" y="101"/>
                    <a:pt x="1383" y="90"/>
                  </a:cubicBezTo>
                  <a:cubicBezTo>
                    <a:pt x="1371" y="84"/>
                    <a:pt x="1371" y="84"/>
                    <a:pt x="1371" y="84"/>
                  </a:cubicBezTo>
                  <a:cubicBezTo>
                    <a:pt x="1368" y="93"/>
                    <a:pt x="1361" y="97"/>
                    <a:pt x="1352" y="97"/>
                  </a:cubicBezTo>
                  <a:cubicBezTo>
                    <a:pt x="1340" y="97"/>
                    <a:pt x="1331" y="89"/>
                    <a:pt x="1331" y="73"/>
                  </a:cubicBezTo>
                  <a:cubicBezTo>
                    <a:pt x="1385" y="73"/>
                    <a:pt x="1385" y="73"/>
                    <a:pt x="1385" y="73"/>
                  </a:cubicBezTo>
                  <a:cubicBezTo>
                    <a:pt x="1385" y="69"/>
                    <a:pt x="1385" y="69"/>
                    <a:pt x="1385" y="69"/>
                  </a:cubicBezTo>
                  <a:cubicBezTo>
                    <a:pt x="1385" y="48"/>
                    <a:pt x="1373" y="31"/>
                    <a:pt x="1352" y="31"/>
                  </a:cubicBezTo>
                  <a:moveTo>
                    <a:pt x="1270" y="44"/>
                  </a:moveTo>
                  <a:cubicBezTo>
                    <a:pt x="1281" y="44"/>
                    <a:pt x="1288" y="51"/>
                    <a:pt x="1289" y="62"/>
                  </a:cubicBezTo>
                  <a:cubicBezTo>
                    <a:pt x="1251" y="62"/>
                    <a:pt x="1251" y="62"/>
                    <a:pt x="1251" y="62"/>
                  </a:cubicBezTo>
                  <a:cubicBezTo>
                    <a:pt x="1253" y="51"/>
                    <a:pt x="1260" y="44"/>
                    <a:pt x="1270" y="44"/>
                  </a:cubicBezTo>
                  <a:moveTo>
                    <a:pt x="1271" y="31"/>
                  </a:moveTo>
                  <a:cubicBezTo>
                    <a:pt x="1249" y="31"/>
                    <a:pt x="1235" y="48"/>
                    <a:pt x="1235" y="71"/>
                  </a:cubicBezTo>
                  <a:cubicBezTo>
                    <a:pt x="1235" y="95"/>
                    <a:pt x="1250" y="111"/>
                    <a:pt x="1271" y="111"/>
                  </a:cubicBezTo>
                  <a:cubicBezTo>
                    <a:pt x="1287" y="111"/>
                    <a:pt x="1299" y="101"/>
                    <a:pt x="1302" y="90"/>
                  </a:cubicBezTo>
                  <a:cubicBezTo>
                    <a:pt x="1290" y="84"/>
                    <a:pt x="1290" y="84"/>
                    <a:pt x="1290" y="84"/>
                  </a:cubicBezTo>
                  <a:cubicBezTo>
                    <a:pt x="1287" y="93"/>
                    <a:pt x="1280" y="97"/>
                    <a:pt x="1271" y="97"/>
                  </a:cubicBezTo>
                  <a:cubicBezTo>
                    <a:pt x="1260" y="97"/>
                    <a:pt x="1251" y="89"/>
                    <a:pt x="1250" y="73"/>
                  </a:cubicBezTo>
                  <a:cubicBezTo>
                    <a:pt x="1304" y="73"/>
                    <a:pt x="1304" y="73"/>
                    <a:pt x="1304" y="73"/>
                  </a:cubicBezTo>
                  <a:cubicBezTo>
                    <a:pt x="1304" y="69"/>
                    <a:pt x="1304" y="69"/>
                    <a:pt x="1304" y="69"/>
                  </a:cubicBezTo>
                  <a:cubicBezTo>
                    <a:pt x="1305" y="48"/>
                    <a:pt x="1293" y="31"/>
                    <a:pt x="1271" y="31"/>
                  </a:cubicBezTo>
                  <a:moveTo>
                    <a:pt x="1182" y="97"/>
                  </a:moveTo>
                  <a:cubicBezTo>
                    <a:pt x="1169" y="97"/>
                    <a:pt x="1161" y="88"/>
                    <a:pt x="1161" y="71"/>
                  </a:cubicBezTo>
                  <a:cubicBezTo>
                    <a:pt x="1161" y="54"/>
                    <a:pt x="1169" y="44"/>
                    <a:pt x="1181" y="44"/>
                  </a:cubicBezTo>
                  <a:cubicBezTo>
                    <a:pt x="1194" y="44"/>
                    <a:pt x="1202" y="52"/>
                    <a:pt x="1204" y="67"/>
                  </a:cubicBezTo>
                  <a:cubicBezTo>
                    <a:pt x="1204" y="75"/>
                    <a:pt x="1204" y="75"/>
                    <a:pt x="1204" y="75"/>
                  </a:cubicBezTo>
                  <a:cubicBezTo>
                    <a:pt x="1202" y="90"/>
                    <a:pt x="1194" y="97"/>
                    <a:pt x="1182" y="97"/>
                  </a:cubicBezTo>
                  <a:moveTo>
                    <a:pt x="1204" y="4"/>
                  </a:moveTo>
                  <a:cubicBezTo>
                    <a:pt x="1204" y="42"/>
                    <a:pt x="1204" y="42"/>
                    <a:pt x="1204" y="42"/>
                  </a:cubicBezTo>
                  <a:cubicBezTo>
                    <a:pt x="1202" y="42"/>
                    <a:pt x="1202" y="42"/>
                    <a:pt x="1202" y="42"/>
                  </a:cubicBezTo>
                  <a:cubicBezTo>
                    <a:pt x="1198" y="36"/>
                    <a:pt x="1191" y="31"/>
                    <a:pt x="1179" y="31"/>
                  </a:cubicBezTo>
                  <a:cubicBezTo>
                    <a:pt x="1161" y="31"/>
                    <a:pt x="1145" y="46"/>
                    <a:pt x="1145" y="71"/>
                  </a:cubicBezTo>
                  <a:cubicBezTo>
                    <a:pt x="1145" y="95"/>
                    <a:pt x="1161" y="111"/>
                    <a:pt x="1179" y="111"/>
                  </a:cubicBezTo>
                  <a:cubicBezTo>
                    <a:pt x="1191" y="111"/>
                    <a:pt x="1199" y="106"/>
                    <a:pt x="1203" y="99"/>
                  </a:cubicBezTo>
                  <a:cubicBezTo>
                    <a:pt x="1204" y="99"/>
                    <a:pt x="1204" y="99"/>
                    <a:pt x="1204" y="99"/>
                  </a:cubicBezTo>
                  <a:cubicBezTo>
                    <a:pt x="1204" y="109"/>
                    <a:pt x="1204" y="109"/>
                    <a:pt x="1204" y="109"/>
                  </a:cubicBezTo>
                  <a:cubicBezTo>
                    <a:pt x="1219" y="109"/>
                    <a:pt x="1219" y="109"/>
                    <a:pt x="1219" y="109"/>
                  </a:cubicBezTo>
                  <a:cubicBezTo>
                    <a:pt x="1219" y="2"/>
                    <a:pt x="1219" y="2"/>
                    <a:pt x="1219" y="2"/>
                  </a:cubicBezTo>
                  <a:lnTo>
                    <a:pt x="1204" y="4"/>
                  </a:lnTo>
                  <a:close/>
                  <a:moveTo>
                    <a:pt x="1102" y="31"/>
                  </a:moveTo>
                  <a:cubicBezTo>
                    <a:pt x="1092" y="31"/>
                    <a:pt x="1084" y="36"/>
                    <a:pt x="1080" y="43"/>
                  </a:cubicBezTo>
                  <a:cubicBezTo>
                    <a:pt x="1078" y="43"/>
                    <a:pt x="1078" y="43"/>
                    <a:pt x="1078" y="43"/>
                  </a:cubicBezTo>
                  <a:cubicBezTo>
                    <a:pt x="1078" y="33"/>
                    <a:pt x="1078" y="33"/>
                    <a:pt x="1078" y="33"/>
                  </a:cubicBezTo>
                  <a:cubicBezTo>
                    <a:pt x="1064" y="33"/>
                    <a:pt x="1064" y="33"/>
                    <a:pt x="1064" y="33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79" y="109"/>
                    <a:pt x="1079" y="109"/>
                    <a:pt x="1079" y="109"/>
                  </a:cubicBezTo>
                  <a:cubicBezTo>
                    <a:pt x="1079" y="69"/>
                    <a:pt x="1079" y="69"/>
                    <a:pt x="1079" y="69"/>
                  </a:cubicBezTo>
                  <a:cubicBezTo>
                    <a:pt x="1079" y="60"/>
                    <a:pt x="1081" y="55"/>
                    <a:pt x="1084" y="52"/>
                  </a:cubicBezTo>
                  <a:cubicBezTo>
                    <a:pt x="1088" y="47"/>
                    <a:pt x="1093" y="45"/>
                    <a:pt x="1099" y="45"/>
                  </a:cubicBezTo>
                  <a:cubicBezTo>
                    <a:pt x="1109" y="45"/>
                    <a:pt x="1114" y="50"/>
                    <a:pt x="1114" y="64"/>
                  </a:cubicBezTo>
                  <a:cubicBezTo>
                    <a:pt x="1114" y="109"/>
                    <a:pt x="1114" y="109"/>
                    <a:pt x="1114" y="109"/>
                  </a:cubicBezTo>
                  <a:cubicBezTo>
                    <a:pt x="1129" y="109"/>
                    <a:pt x="1129" y="109"/>
                    <a:pt x="1129" y="109"/>
                  </a:cubicBezTo>
                  <a:cubicBezTo>
                    <a:pt x="1129" y="59"/>
                    <a:pt x="1129" y="59"/>
                    <a:pt x="1129" y="59"/>
                  </a:cubicBezTo>
                  <a:cubicBezTo>
                    <a:pt x="1129" y="38"/>
                    <a:pt x="1117" y="31"/>
                    <a:pt x="1102" y="31"/>
                  </a:cubicBezTo>
                  <a:moveTo>
                    <a:pt x="1028" y="33"/>
                  </a:moveTo>
                  <a:cubicBezTo>
                    <a:pt x="1028" y="73"/>
                    <a:pt x="1028" y="73"/>
                    <a:pt x="1028" y="73"/>
                  </a:cubicBezTo>
                  <a:cubicBezTo>
                    <a:pt x="1028" y="82"/>
                    <a:pt x="1026" y="87"/>
                    <a:pt x="1023" y="91"/>
                  </a:cubicBezTo>
                  <a:cubicBezTo>
                    <a:pt x="1019" y="95"/>
                    <a:pt x="1014" y="98"/>
                    <a:pt x="1008" y="98"/>
                  </a:cubicBezTo>
                  <a:cubicBezTo>
                    <a:pt x="998" y="98"/>
                    <a:pt x="992" y="92"/>
                    <a:pt x="992" y="79"/>
                  </a:cubicBezTo>
                  <a:cubicBezTo>
                    <a:pt x="992" y="33"/>
                    <a:pt x="992" y="33"/>
                    <a:pt x="992" y="33"/>
                  </a:cubicBezTo>
                  <a:cubicBezTo>
                    <a:pt x="977" y="33"/>
                    <a:pt x="977" y="33"/>
                    <a:pt x="977" y="33"/>
                  </a:cubicBezTo>
                  <a:cubicBezTo>
                    <a:pt x="977" y="84"/>
                    <a:pt x="977" y="84"/>
                    <a:pt x="977" y="84"/>
                  </a:cubicBezTo>
                  <a:cubicBezTo>
                    <a:pt x="977" y="104"/>
                    <a:pt x="990" y="111"/>
                    <a:pt x="1004" y="111"/>
                  </a:cubicBezTo>
                  <a:cubicBezTo>
                    <a:pt x="1014" y="111"/>
                    <a:pt x="1023" y="106"/>
                    <a:pt x="1027" y="99"/>
                  </a:cubicBezTo>
                  <a:cubicBezTo>
                    <a:pt x="1028" y="99"/>
                    <a:pt x="1028" y="99"/>
                    <a:pt x="1028" y="99"/>
                  </a:cubicBezTo>
                  <a:cubicBezTo>
                    <a:pt x="1029" y="109"/>
                    <a:pt x="1029" y="109"/>
                    <a:pt x="1029" y="109"/>
                  </a:cubicBezTo>
                  <a:cubicBezTo>
                    <a:pt x="1043" y="109"/>
                    <a:pt x="1043" y="109"/>
                    <a:pt x="1043" y="109"/>
                  </a:cubicBezTo>
                  <a:cubicBezTo>
                    <a:pt x="1043" y="33"/>
                    <a:pt x="1043" y="33"/>
                    <a:pt x="1043" y="33"/>
                  </a:cubicBezTo>
                  <a:lnTo>
                    <a:pt x="1028" y="33"/>
                  </a:lnTo>
                  <a:close/>
                  <a:moveTo>
                    <a:pt x="892" y="24"/>
                  </a:moveTo>
                  <a:cubicBezTo>
                    <a:pt x="906" y="24"/>
                    <a:pt x="906" y="24"/>
                    <a:pt x="906" y="24"/>
                  </a:cubicBezTo>
                  <a:cubicBezTo>
                    <a:pt x="934" y="24"/>
                    <a:pt x="944" y="36"/>
                    <a:pt x="944" y="59"/>
                  </a:cubicBezTo>
                  <a:cubicBezTo>
                    <a:pt x="944" y="83"/>
                    <a:pt x="934" y="95"/>
                    <a:pt x="906" y="95"/>
                  </a:cubicBezTo>
                  <a:cubicBezTo>
                    <a:pt x="892" y="95"/>
                    <a:pt x="892" y="95"/>
                    <a:pt x="892" y="95"/>
                  </a:cubicBezTo>
                  <a:lnTo>
                    <a:pt x="892" y="24"/>
                  </a:lnTo>
                  <a:close/>
                  <a:moveTo>
                    <a:pt x="907" y="10"/>
                  </a:moveTo>
                  <a:cubicBezTo>
                    <a:pt x="876" y="10"/>
                    <a:pt x="876" y="10"/>
                    <a:pt x="876" y="10"/>
                  </a:cubicBezTo>
                  <a:cubicBezTo>
                    <a:pt x="876" y="109"/>
                    <a:pt x="876" y="109"/>
                    <a:pt x="876" y="109"/>
                  </a:cubicBezTo>
                  <a:cubicBezTo>
                    <a:pt x="907" y="109"/>
                    <a:pt x="907" y="109"/>
                    <a:pt x="907" y="109"/>
                  </a:cubicBezTo>
                  <a:cubicBezTo>
                    <a:pt x="944" y="109"/>
                    <a:pt x="960" y="90"/>
                    <a:pt x="960" y="59"/>
                  </a:cubicBezTo>
                  <a:cubicBezTo>
                    <a:pt x="960" y="29"/>
                    <a:pt x="944" y="10"/>
                    <a:pt x="907" y="10"/>
                  </a:cubicBezTo>
                  <a:moveTo>
                    <a:pt x="821" y="15"/>
                  </a:moveTo>
                  <a:cubicBezTo>
                    <a:pt x="825" y="15"/>
                    <a:pt x="828" y="16"/>
                    <a:pt x="831" y="17"/>
                  </a:cubicBezTo>
                  <a:cubicBezTo>
                    <a:pt x="831" y="3"/>
                    <a:pt x="831" y="3"/>
                    <a:pt x="831" y="3"/>
                  </a:cubicBezTo>
                  <a:cubicBezTo>
                    <a:pt x="828" y="2"/>
                    <a:pt x="825" y="1"/>
                    <a:pt x="820" y="1"/>
                  </a:cubicBezTo>
                  <a:cubicBezTo>
                    <a:pt x="807" y="1"/>
                    <a:pt x="792" y="7"/>
                    <a:pt x="792" y="30"/>
                  </a:cubicBezTo>
                  <a:cubicBezTo>
                    <a:pt x="792" y="33"/>
                    <a:pt x="792" y="33"/>
                    <a:pt x="792" y="33"/>
                  </a:cubicBezTo>
                  <a:cubicBezTo>
                    <a:pt x="780" y="33"/>
                    <a:pt x="780" y="33"/>
                    <a:pt x="780" y="33"/>
                  </a:cubicBezTo>
                  <a:cubicBezTo>
                    <a:pt x="780" y="46"/>
                    <a:pt x="780" y="46"/>
                    <a:pt x="780" y="46"/>
                  </a:cubicBezTo>
                  <a:cubicBezTo>
                    <a:pt x="792" y="46"/>
                    <a:pt x="792" y="46"/>
                    <a:pt x="792" y="46"/>
                  </a:cubicBezTo>
                  <a:cubicBezTo>
                    <a:pt x="792" y="109"/>
                    <a:pt x="792" y="109"/>
                    <a:pt x="792" y="109"/>
                  </a:cubicBezTo>
                  <a:cubicBezTo>
                    <a:pt x="807" y="109"/>
                    <a:pt x="807" y="109"/>
                    <a:pt x="807" y="109"/>
                  </a:cubicBezTo>
                  <a:cubicBezTo>
                    <a:pt x="807" y="46"/>
                    <a:pt x="807" y="46"/>
                    <a:pt x="807" y="46"/>
                  </a:cubicBezTo>
                  <a:cubicBezTo>
                    <a:pt x="828" y="46"/>
                    <a:pt x="828" y="46"/>
                    <a:pt x="828" y="46"/>
                  </a:cubicBezTo>
                  <a:cubicBezTo>
                    <a:pt x="828" y="33"/>
                    <a:pt x="828" y="33"/>
                    <a:pt x="828" y="33"/>
                  </a:cubicBezTo>
                  <a:cubicBezTo>
                    <a:pt x="807" y="33"/>
                    <a:pt x="807" y="33"/>
                    <a:pt x="807" y="33"/>
                  </a:cubicBezTo>
                  <a:cubicBezTo>
                    <a:pt x="807" y="31"/>
                    <a:pt x="807" y="31"/>
                    <a:pt x="807" y="31"/>
                  </a:cubicBezTo>
                  <a:cubicBezTo>
                    <a:pt x="807" y="20"/>
                    <a:pt x="812" y="15"/>
                    <a:pt x="821" y="15"/>
                  </a:cubicBezTo>
                  <a:moveTo>
                    <a:pt x="756" y="71"/>
                  </a:moveTo>
                  <a:cubicBezTo>
                    <a:pt x="756" y="88"/>
                    <a:pt x="748" y="97"/>
                    <a:pt x="734" y="97"/>
                  </a:cubicBezTo>
                  <a:cubicBezTo>
                    <a:pt x="721" y="97"/>
                    <a:pt x="713" y="88"/>
                    <a:pt x="713" y="71"/>
                  </a:cubicBezTo>
                  <a:cubicBezTo>
                    <a:pt x="713" y="54"/>
                    <a:pt x="721" y="44"/>
                    <a:pt x="734" y="44"/>
                  </a:cubicBezTo>
                  <a:cubicBezTo>
                    <a:pt x="748" y="44"/>
                    <a:pt x="756" y="54"/>
                    <a:pt x="756" y="71"/>
                  </a:cubicBezTo>
                  <a:moveTo>
                    <a:pt x="771" y="71"/>
                  </a:moveTo>
                  <a:cubicBezTo>
                    <a:pt x="771" y="47"/>
                    <a:pt x="756" y="31"/>
                    <a:pt x="734" y="31"/>
                  </a:cubicBezTo>
                  <a:cubicBezTo>
                    <a:pt x="712" y="31"/>
                    <a:pt x="697" y="47"/>
                    <a:pt x="697" y="71"/>
                  </a:cubicBezTo>
                  <a:cubicBezTo>
                    <a:pt x="697" y="95"/>
                    <a:pt x="712" y="111"/>
                    <a:pt x="734" y="111"/>
                  </a:cubicBezTo>
                  <a:cubicBezTo>
                    <a:pt x="756" y="111"/>
                    <a:pt x="771" y="95"/>
                    <a:pt x="771" y="71"/>
                  </a:cubicBezTo>
                  <a:moveTo>
                    <a:pt x="656" y="33"/>
                  </a:moveTo>
                  <a:cubicBezTo>
                    <a:pt x="640" y="33"/>
                    <a:pt x="640" y="33"/>
                    <a:pt x="640" y="33"/>
                  </a:cubicBezTo>
                  <a:cubicBezTo>
                    <a:pt x="619" y="93"/>
                    <a:pt x="619" y="93"/>
                    <a:pt x="619" y="9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82" y="33"/>
                    <a:pt x="582" y="33"/>
                    <a:pt x="582" y="33"/>
                  </a:cubicBezTo>
                  <a:cubicBezTo>
                    <a:pt x="611" y="110"/>
                    <a:pt x="611" y="110"/>
                    <a:pt x="611" y="110"/>
                  </a:cubicBezTo>
                  <a:cubicBezTo>
                    <a:pt x="601" y="137"/>
                    <a:pt x="601" y="137"/>
                    <a:pt x="601" y="137"/>
                  </a:cubicBezTo>
                  <a:cubicBezTo>
                    <a:pt x="616" y="137"/>
                    <a:pt x="616" y="137"/>
                    <a:pt x="616" y="137"/>
                  </a:cubicBezTo>
                  <a:lnTo>
                    <a:pt x="656" y="33"/>
                  </a:lnTo>
                  <a:close/>
                  <a:moveTo>
                    <a:pt x="556" y="81"/>
                  </a:moveTo>
                  <a:cubicBezTo>
                    <a:pt x="556" y="46"/>
                    <a:pt x="556" y="46"/>
                    <a:pt x="556" y="46"/>
                  </a:cubicBezTo>
                  <a:cubicBezTo>
                    <a:pt x="575" y="46"/>
                    <a:pt x="575" y="46"/>
                    <a:pt x="575" y="46"/>
                  </a:cubicBezTo>
                  <a:cubicBezTo>
                    <a:pt x="575" y="33"/>
                    <a:pt x="575" y="33"/>
                    <a:pt x="575" y="33"/>
                  </a:cubicBezTo>
                  <a:cubicBezTo>
                    <a:pt x="556" y="33"/>
                    <a:pt x="556" y="33"/>
                    <a:pt x="556" y="33"/>
                  </a:cubicBezTo>
                  <a:cubicBezTo>
                    <a:pt x="556" y="13"/>
                    <a:pt x="556" y="13"/>
                    <a:pt x="556" y="13"/>
                  </a:cubicBezTo>
                  <a:cubicBezTo>
                    <a:pt x="541" y="14"/>
                    <a:pt x="541" y="14"/>
                    <a:pt x="541" y="14"/>
                  </a:cubicBezTo>
                  <a:cubicBezTo>
                    <a:pt x="541" y="33"/>
                    <a:pt x="541" y="33"/>
                    <a:pt x="541" y="33"/>
                  </a:cubicBezTo>
                  <a:cubicBezTo>
                    <a:pt x="531" y="33"/>
                    <a:pt x="531" y="33"/>
                    <a:pt x="531" y="33"/>
                  </a:cubicBezTo>
                  <a:cubicBezTo>
                    <a:pt x="531" y="46"/>
                    <a:pt x="531" y="46"/>
                    <a:pt x="531" y="46"/>
                  </a:cubicBezTo>
                  <a:cubicBezTo>
                    <a:pt x="541" y="46"/>
                    <a:pt x="541" y="46"/>
                    <a:pt x="541" y="46"/>
                  </a:cubicBezTo>
                  <a:cubicBezTo>
                    <a:pt x="541" y="82"/>
                    <a:pt x="541" y="82"/>
                    <a:pt x="541" y="82"/>
                  </a:cubicBezTo>
                  <a:cubicBezTo>
                    <a:pt x="541" y="104"/>
                    <a:pt x="555" y="110"/>
                    <a:pt x="568" y="110"/>
                  </a:cubicBezTo>
                  <a:cubicBezTo>
                    <a:pt x="573" y="110"/>
                    <a:pt x="576" y="110"/>
                    <a:pt x="579" y="109"/>
                  </a:cubicBezTo>
                  <a:cubicBezTo>
                    <a:pt x="579" y="95"/>
                    <a:pt x="579" y="95"/>
                    <a:pt x="579" y="95"/>
                  </a:cubicBezTo>
                  <a:cubicBezTo>
                    <a:pt x="576" y="96"/>
                    <a:pt x="573" y="96"/>
                    <a:pt x="569" y="96"/>
                  </a:cubicBezTo>
                  <a:cubicBezTo>
                    <a:pt x="561" y="96"/>
                    <a:pt x="556" y="92"/>
                    <a:pt x="556" y="81"/>
                  </a:cubicBezTo>
                  <a:moveTo>
                    <a:pt x="518" y="33"/>
                  </a:moveTo>
                  <a:cubicBezTo>
                    <a:pt x="503" y="33"/>
                    <a:pt x="503" y="33"/>
                    <a:pt x="503" y="33"/>
                  </a:cubicBezTo>
                  <a:cubicBezTo>
                    <a:pt x="503" y="109"/>
                    <a:pt x="503" y="109"/>
                    <a:pt x="503" y="109"/>
                  </a:cubicBezTo>
                  <a:cubicBezTo>
                    <a:pt x="518" y="109"/>
                    <a:pt x="518" y="109"/>
                    <a:pt x="518" y="109"/>
                  </a:cubicBezTo>
                  <a:lnTo>
                    <a:pt x="518" y="33"/>
                  </a:lnTo>
                  <a:close/>
                  <a:moveTo>
                    <a:pt x="520" y="10"/>
                  </a:moveTo>
                  <a:cubicBezTo>
                    <a:pt x="520" y="5"/>
                    <a:pt x="516" y="0"/>
                    <a:pt x="511" y="0"/>
                  </a:cubicBezTo>
                  <a:cubicBezTo>
                    <a:pt x="505" y="0"/>
                    <a:pt x="501" y="5"/>
                    <a:pt x="501" y="10"/>
                  </a:cubicBezTo>
                  <a:cubicBezTo>
                    <a:pt x="501" y="16"/>
                    <a:pt x="505" y="20"/>
                    <a:pt x="511" y="20"/>
                  </a:cubicBezTo>
                  <a:cubicBezTo>
                    <a:pt x="516" y="20"/>
                    <a:pt x="520" y="16"/>
                    <a:pt x="520" y="10"/>
                  </a:cubicBezTo>
                  <a:moveTo>
                    <a:pt x="436" y="86"/>
                  </a:moveTo>
                  <a:cubicBezTo>
                    <a:pt x="427" y="95"/>
                    <a:pt x="427" y="95"/>
                    <a:pt x="427" y="95"/>
                  </a:cubicBezTo>
                  <a:cubicBezTo>
                    <a:pt x="432" y="103"/>
                    <a:pt x="442" y="111"/>
                    <a:pt x="457" y="111"/>
                  </a:cubicBezTo>
                  <a:cubicBezTo>
                    <a:pt x="474" y="111"/>
                    <a:pt x="487" y="101"/>
                    <a:pt x="487" y="87"/>
                  </a:cubicBezTo>
                  <a:cubicBezTo>
                    <a:pt x="487" y="72"/>
                    <a:pt x="475" y="67"/>
                    <a:pt x="461" y="64"/>
                  </a:cubicBezTo>
                  <a:cubicBezTo>
                    <a:pt x="452" y="61"/>
                    <a:pt x="445" y="59"/>
                    <a:pt x="445" y="52"/>
                  </a:cubicBezTo>
                  <a:cubicBezTo>
                    <a:pt x="445" y="47"/>
                    <a:pt x="449" y="44"/>
                    <a:pt x="457" y="44"/>
                  </a:cubicBezTo>
                  <a:cubicBezTo>
                    <a:pt x="465" y="44"/>
                    <a:pt x="473" y="49"/>
                    <a:pt x="477" y="54"/>
                  </a:cubicBezTo>
                  <a:cubicBezTo>
                    <a:pt x="486" y="44"/>
                    <a:pt x="486" y="44"/>
                    <a:pt x="486" y="44"/>
                  </a:cubicBezTo>
                  <a:cubicBezTo>
                    <a:pt x="479" y="36"/>
                    <a:pt x="469" y="31"/>
                    <a:pt x="457" y="31"/>
                  </a:cubicBezTo>
                  <a:cubicBezTo>
                    <a:pt x="441" y="31"/>
                    <a:pt x="430" y="40"/>
                    <a:pt x="430" y="53"/>
                  </a:cubicBezTo>
                  <a:cubicBezTo>
                    <a:pt x="430" y="67"/>
                    <a:pt x="441" y="73"/>
                    <a:pt x="455" y="76"/>
                  </a:cubicBezTo>
                  <a:cubicBezTo>
                    <a:pt x="466" y="79"/>
                    <a:pt x="472" y="82"/>
                    <a:pt x="472" y="88"/>
                  </a:cubicBezTo>
                  <a:cubicBezTo>
                    <a:pt x="472" y="94"/>
                    <a:pt x="466" y="98"/>
                    <a:pt x="458" y="98"/>
                  </a:cubicBezTo>
                  <a:cubicBezTo>
                    <a:pt x="447" y="98"/>
                    <a:pt x="439" y="92"/>
                    <a:pt x="436" y="86"/>
                  </a:cubicBezTo>
                  <a:moveTo>
                    <a:pt x="417" y="31"/>
                  </a:moveTo>
                  <a:cubicBezTo>
                    <a:pt x="408" y="31"/>
                    <a:pt x="400" y="36"/>
                    <a:pt x="397" y="44"/>
                  </a:cubicBezTo>
                  <a:cubicBezTo>
                    <a:pt x="395" y="44"/>
                    <a:pt x="395" y="44"/>
                    <a:pt x="395" y="44"/>
                  </a:cubicBezTo>
                  <a:cubicBezTo>
                    <a:pt x="395" y="33"/>
                    <a:pt x="395" y="33"/>
                    <a:pt x="395" y="33"/>
                  </a:cubicBezTo>
                  <a:cubicBezTo>
                    <a:pt x="381" y="33"/>
                    <a:pt x="381" y="33"/>
                    <a:pt x="381" y="33"/>
                  </a:cubicBezTo>
                  <a:cubicBezTo>
                    <a:pt x="381" y="109"/>
                    <a:pt x="381" y="109"/>
                    <a:pt x="381" y="109"/>
                  </a:cubicBezTo>
                  <a:cubicBezTo>
                    <a:pt x="396" y="109"/>
                    <a:pt x="396" y="109"/>
                    <a:pt x="396" y="109"/>
                  </a:cubicBezTo>
                  <a:cubicBezTo>
                    <a:pt x="396" y="66"/>
                    <a:pt x="396" y="66"/>
                    <a:pt x="396" y="66"/>
                  </a:cubicBezTo>
                  <a:cubicBezTo>
                    <a:pt x="396" y="53"/>
                    <a:pt x="404" y="46"/>
                    <a:pt x="415" y="46"/>
                  </a:cubicBezTo>
                  <a:cubicBezTo>
                    <a:pt x="417" y="46"/>
                    <a:pt x="419" y="46"/>
                    <a:pt x="420" y="47"/>
                  </a:cubicBezTo>
                  <a:cubicBezTo>
                    <a:pt x="421" y="32"/>
                    <a:pt x="421" y="32"/>
                    <a:pt x="421" y="32"/>
                  </a:cubicBezTo>
                  <a:cubicBezTo>
                    <a:pt x="420" y="31"/>
                    <a:pt x="419" y="31"/>
                    <a:pt x="417" y="31"/>
                  </a:cubicBezTo>
                  <a:moveTo>
                    <a:pt x="331" y="44"/>
                  </a:moveTo>
                  <a:cubicBezTo>
                    <a:pt x="341" y="44"/>
                    <a:pt x="348" y="51"/>
                    <a:pt x="349" y="62"/>
                  </a:cubicBezTo>
                  <a:cubicBezTo>
                    <a:pt x="311" y="62"/>
                    <a:pt x="311" y="62"/>
                    <a:pt x="311" y="62"/>
                  </a:cubicBezTo>
                  <a:cubicBezTo>
                    <a:pt x="313" y="51"/>
                    <a:pt x="321" y="44"/>
                    <a:pt x="331" y="44"/>
                  </a:cubicBezTo>
                  <a:moveTo>
                    <a:pt x="331" y="31"/>
                  </a:moveTo>
                  <a:cubicBezTo>
                    <a:pt x="309" y="31"/>
                    <a:pt x="295" y="48"/>
                    <a:pt x="295" y="71"/>
                  </a:cubicBezTo>
                  <a:cubicBezTo>
                    <a:pt x="295" y="95"/>
                    <a:pt x="310" y="111"/>
                    <a:pt x="331" y="111"/>
                  </a:cubicBezTo>
                  <a:cubicBezTo>
                    <a:pt x="347" y="111"/>
                    <a:pt x="359" y="101"/>
                    <a:pt x="363" y="90"/>
                  </a:cubicBezTo>
                  <a:cubicBezTo>
                    <a:pt x="351" y="84"/>
                    <a:pt x="351" y="84"/>
                    <a:pt x="351" y="84"/>
                  </a:cubicBezTo>
                  <a:cubicBezTo>
                    <a:pt x="347" y="93"/>
                    <a:pt x="340" y="97"/>
                    <a:pt x="331" y="97"/>
                  </a:cubicBezTo>
                  <a:cubicBezTo>
                    <a:pt x="320" y="97"/>
                    <a:pt x="311" y="89"/>
                    <a:pt x="310" y="7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69"/>
                    <a:pt x="364" y="69"/>
                    <a:pt x="364" y="69"/>
                  </a:cubicBezTo>
                  <a:cubicBezTo>
                    <a:pt x="365" y="48"/>
                    <a:pt x="353" y="31"/>
                    <a:pt x="331" y="31"/>
                  </a:cubicBezTo>
                  <a:moveTo>
                    <a:pt x="273" y="33"/>
                  </a:moveTo>
                  <a:cubicBezTo>
                    <a:pt x="253" y="93"/>
                    <a:pt x="253" y="93"/>
                    <a:pt x="253" y="93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15" y="33"/>
                    <a:pt x="215" y="33"/>
                    <a:pt x="215" y="33"/>
                  </a:cubicBezTo>
                  <a:cubicBezTo>
                    <a:pt x="244" y="109"/>
                    <a:pt x="244" y="109"/>
                    <a:pt x="244" y="109"/>
                  </a:cubicBezTo>
                  <a:cubicBezTo>
                    <a:pt x="260" y="109"/>
                    <a:pt x="260" y="109"/>
                    <a:pt x="260" y="109"/>
                  </a:cubicBezTo>
                  <a:cubicBezTo>
                    <a:pt x="289" y="33"/>
                    <a:pt x="289" y="33"/>
                    <a:pt x="289" y="33"/>
                  </a:cubicBezTo>
                  <a:lnTo>
                    <a:pt x="273" y="33"/>
                  </a:lnTo>
                  <a:close/>
                  <a:moveTo>
                    <a:pt x="202" y="33"/>
                  </a:moveTo>
                  <a:cubicBezTo>
                    <a:pt x="187" y="33"/>
                    <a:pt x="187" y="33"/>
                    <a:pt x="187" y="33"/>
                  </a:cubicBezTo>
                  <a:cubicBezTo>
                    <a:pt x="187" y="109"/>
                    <a:pt x="187" y="109"/>
                    <a:pt x="187" y="109"/>
                  </a:cubicBezTo>
                  <a:cubicBezTo>
                    <a:pt x="202" y="109"/>
                    <a:pt x="202" y="109"/>
                    <a:pt x="202" y="109"/>
                  </a:cubicBezTo>
                  <a:lnTo>
                    <a:pt x="202" y="33"/>
                  </a:lnTo>
                  <a:close/>
                  <a:moveTo>
                    <a:pt x="204" y="10"/>
                  </a:moveTo>
                  <a:cubicBezTo>
                    <a:pt x="204" y="5"/>
                    <a:pt x="200" y="0"/>
                    <a:pt x="194" y="0"/>
                  </a:cubicBezTo>
                  <a:cubicBezTo>
                    <a:pt x="189" y="0"/>
                    <a:pt x="184" y="5"/>
                    <a:pt x="184" y="10"/>
                  </a:cubicBezTo>
                  <a:cubicBezTo>
                    <a:pt x="184" y="16"/>
                    <a:pt x="189" y="20"/>
                    <a:pt x="194" y="20"/>
                  </a:cubicBezTo>
                  <a:cubicBezTo>
                    <a:pt x="200" y="20"/>
                    <a:pt x="204" y="16"/>
                    <a:pt x="204" y="10"/>
                  </a:cubicBezTo>
                  <a:moveTo>
                    <a:pt x="139" y="31"/>
                  </a:moveTo>
                  <a:cubicBezTo>
                    <a:pt x="129" y="31"/>
                    <a:pt x="121" y="36"/>
                    <a:pt x="117" y="43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5" y="33"/>
                    <a:pt x="115" y="33"/>
                    <a:pt x="115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116" y="109"/>
                    <a:pt x="116" y="109"/>
                    <a:pt x="116" y="109"/>
                  </a:cubicBezTo>
                  <a:cubicBezTo>
                    <a:pt x="116" y="69"/>
                    <a:pt x="116" y="69"/>
                    <a:pt x="116" y="69"/>
                  </a:cubicBezTo>
                  <a:cubicBezTo>
                    <a:pt x="116" y="60"/>
                    <a:pt x="118" y="55"/>
                    <a:pt x="121" y="52"/>
                  </a:cubicBezTo>
                  <a:cubicBezTo>
                    <a:pt x="124" y="47"/>
                    <a:pt x="130" y="45"/>
                    <a:pt x="136" y="45"/>
                  </a:cubicBezTo>
                  <a:cubicBezTo>
                    <a:pt x="146" y="45"/>
                    <a:pt x="151" y="50"/>
                    <a:pt x="151" y="64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66" y="109"/>
                    <a:pt x="166" y="109"/>
                    <a:pt x="166" y="109"/>
                  </a:cubicBezTo>
                  <a:cubicBezTo>
                    <a:pt x="166" y="59"/>
                    <a:pt x="166" y="59"/>
                    <a:pt x="166" y="59"/>
                  </a:cubicBezTo>
                  <a:cubicBezTo>
                    <a:pt x="166" y="38"/>
                    <a:pt x="154" y="31"/>
                    <a:pt x="139" y="31"/>
                  </a:cubicBezTo>
                  <a:moveTo>
                    <a:pt x="16" y="69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96"/>
                    <a:pt x="13" y="112"/>
                    <a:pt x="39" y="112"/>
                  </a:cubicBezTo>
                  <a:cubicBezTo>
                    <a:pt x="66" y="112"/>
                    <a:pt x="79" y="96"/>
                    <a:pt x="79" y="69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88"/>
                    <a:pt x="57" y="98"/>
                    <a:pt x="39" y="98"/>
                  </a:cubicBezTo>
                  <a:cubicBezTo>
                    <a:pt x="22" y="98"/>
                    <a:pt x="16" y="88"/>
                    <a:pt x="16" y="69"/>
                  </a:cubicBezTo>
                </a:path>
              </a:pathLst>
            </a:custGeom>
            <a:solidFill>
              <a:srgbClr val="8EA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4896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Nursing &amp; Health Sc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20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grpSp>
        <p:nvGrpSpPr>
          <p:cNvPr id="32" name="Group 4"/>
          <p:cNvGrpSpPr>
            <a:grpSpLocks noChangeAspect="1"/>
          </p:cNvGrpSpPr>
          <p:nvPr userDrawn="1"/>
        </p:nvGrpSpPr>
        <p:grpSpPr bwMode="auto">
          <a:xfrm>
            <a:off x="3312000" y="2335988"/>
            <a:ext cx="2362201" cy="741363"/>
            <a:chOff x="1730" y="1661"/>
            <a:chExt cx="1488" cy="467"/>
          </a:xfrm>
        </p:grpSpPr>
        <p:sp>
          <p:nvSpPr>
            <p:cNvPr id="33" name="Freeform 5"/>
            <p:cNvSpPr>
              <a:spLocks noEditPoints="1"/>
            </p:cNvSpPr>
            <p:nvPr userDrawn="1"/>
          </p:nvSpPr>
          <p:spPr bwMode="auto">
            <a:xfrm>
              <a:off x="1735" y="1981"/>
              <a:ext cx="1483" cy="147"/>
            </a:xfrm>
            <a:custGeom>
              <a:avLst/>
              <a:gdLst>
                <a:gd name="T0" fmla="*/ 1351 w 1385"/>
                <a:gd name="T1" fmla="*/ 44 h 137"/>
                <a:gd name="T2" fmla="*/ 1383 w 1385"/>
                <a:gd name="T3" fmla="*/ 90 h 137"/>
                <a:gd name="T4" fmla="*/ 1385 w 1385"/>
                <a:gd name="T5" fmla="*/ 72 h 137"/>
                <a:gd name="T6" fmla="*/ 1289 w 1385"/>
                <a:gd name="T7" fmla="*/ 61 h 137"/>
                <a:gd name="T8" fmla="*/ 1234 w 1385"/>
                <a:gd name="T9" fmla="*/ 70 h 137"/>
                <a:gd name="T10" fmla="*/ 1271 w 1385"/>
                <a:gd name="T11" fmla="*/ 97 h 137"/>
                <a:gd name="T12" fmla="*/ 1271 w 1385"/>
                <a:gd name="T13" fmla="*/ 30 h 137"/>
                <a:gd name="T14" fmla="*/ 1203 w 1385"/>
                <a:gd name="T15" fmla="*/ 66 h 137"/>
                <a:gd name="T16" fmla="*/ 1203 w 1385"/>
                <a:gd name="T17" fmla="*/ 42 h 137"/>
                <a:gd name="T18" fmla="*/ 1179 w 1385"/>
                <a:gd name="T19" fmla="*/ 110 h 137"/>
                <a:gd name="T20" fmla="*/ 1219 w 1385"/>
                <a:gd name="T21" fmla="*/ 108 h 137"/>
                <a:gd name="T22" fmla="*/ 1080 w 1385"/>
                <a:gd name="T23" fmla="*/ 42 h 137"/>
                <a:gd name="T24" fmla="*/ 1063 w 1385"/>
                <a:gd name="T25" fmla="*/ 108 h 137"/>
                <a:gd name="T26" fmla="*/ 1099 w 1385"/>
                <a:gd name="T27" fmla="*/ 44 h 137"/>
                <a:gd name="T28" fmla="*/ 1129 w 1385"/>
                <a:gd name="T29" fmla="*/ 58 h 137"/>
                <a:gd name="T30" fmla="*/ 1023 w 1385"/>
                <a:gd name="T31" fmla="*/ 90 h 137"/>
                <a:gd name="T32" fmla="*/ 977 w 1385"/>
                <a:gd name="T33" fmla="*/ 33 h 137"/>
                <a:gd name="T34" fmla="*/ 1028 w 1385"/>
                <a:gd name="T35" fmla="*/ 99 h 137"/>
                <a:gd name="T36" fmla="*/ 1028 w 1385"/>
                <a:gd name="T37" fmla="*/ 33 h 137"/>
                <a:gd name="T38" fmla="*/ 906 w 1385"/>
                <a:gd name="T39" fmla="*/ 95 h 137"/>
                <a:gd name="T40" fmla="*/ 876 w 1385"/>
                <a:gd name="T41" fmla="*/ 9 h 137"/>
                <a:gd name="T42" fmla="*/ 906 w 1385"/>
                <a:gd name="T43" fmla="*/ 9 h 137"/>
                <a:gd name="T44" fmla="*/ 820 w 1385"/>
                <a:gd name="T45" fmla="*/ 1 h 137"/>
                <a:gd name="T46" fmla="*/ 780 w 1385"/>
                <a:gd name="T47" fmla="*/ 45 h 137"/>
                <a:gd name="T48" fmla="*/ 807 w 1385"/>
                <a:gd name="T49" fmla="*/ 45 h 137"/>
                <a:gd name="T50" fmla="*/ 807 w 1385"/>
                <a:gd name="T51" fmla="*/ 30 h 137"/>
                <a:gd name="T52" fmla="*/ 712 w 1385"/>
                <a:gd name="T53" fmla="*/ 70 h 137"/>
                <a:gd name="T54" fmla="*/ 734 w 1385"/>
                <a:gd name="T55" fmla="*/ 30 h 137"/>
                <a:gd name="T56" fmla="*/ 656 w 1385"/>
                <a:gd name="T57" fmla="*/ 33 h 137"/>
                <a:gd name="T58" fmla="*/ 581 w 1385"/>
                <a:gd name="T59" fmla="*/ 33 h 137"/>
                <a:gd name="T60" fmla="*/ 656 w 1385"/>
                <a:gd name="T61" fmla="*/ 33 h 137"/>
                <a:gd name="T62" fmla="*/ 575 w 1385"/>
                <a:gd name="T63" fmla="*/ 33 h 137"/>
                <a:gd name="T64" fmla="*/ 541 w 1385"/>
                <a:gd name="T65" fmla="*/ 33 h 137"/>
                <a:gd name="T66" fmla="*/ 541 w 1385"/>
                <a:gd name="T67" fmla="*/ 81 h 137"/>
                <a:gd name="T68" fmla="*/ 569 w 1385"/>
                <a:gd name="T69" fmla="*/ 96 h 137"/>
                <a:gd name="T70" fmla="*/ 503 w 1385"/>
                <a:gd name="T71" fmla="*/ 108 h 137"/>
                <a:gd name="T72" fmla="*/ 510 w 1385"/>
                <a:gd name="T73" fmla="*/ 0 h 137"/>
                <a:gd name="T74" fmla="*/ 435 w 1385"/>
                <a:gd name="T75" fmla="*/ 85 h 137"/>
                <a:gd name="T76" fmla="*/ 461 w 1385"/>
                <a:gd name="T77" fmla="*/ 63 h 137"/>
                <a:gd name="T78" fmla="*/ 485 w 1385"/>
                <a:gd name="T79" fmla="*/ 43 h 137"/>
                <a:gd name="T80" fmla="*/ 471 w 1385"/>
                <a:gd name="T81" fmla="*/ 88 h 137"/>
                <a:gd name="T82" fmla="*/ 396 w 1385"/>
                <a:gd name="T83" fmla="*/ 44 h 137"/>
                <a:gd name="T84" fmla="*/ 380 w 1385"/>
                <a:gd name="T85" fmla="*/ 108 h 137"/>
                <a:gd name="T86" fmla="*/ 420 w 1385"/>
                <a:gd name="T87" fmla="*/ 46 h 137"/>
                <a:gd name="T88" fmla="*/ 349 w 1385"/>
                <a:gd name="T89" fmla="*/ 61 h 137"/>
                <a:gd name="T90" fmla="*/ 295 w 1385"/>
                <a:gd name="T91" fmla="*/ 70 h 137"/>
                <a:gd name="T92" fmla="*/ 331 w 1385"/>
                <a:gd name="T93" fmla="*/ 97 h 137"/>
                <a:gd name="T94" fmla="*/ 331 w 1385"/>
                <a:gd name="T95" fmla="*/ 30 h 137"/>
                <a:gd name="T96" fmla="*/ 215 w 1385"/>
                <a:gd name="T97" fmla="*/ 33 h 137"/>
                <a:gd name="T98" fmla="*/ 273 w 1385"/>
                <a:gd name="T99" fmla="*/ 33 h 137"/>
                <a:gd name="T100" fmla="*/ 202 w 1385"/>
                <a:gd name="T101" fmla="*/ 108 h 137"/>
                <a:gd name="T102" fmla="*/ 184 w 1385"/>
                <a:gd name="T103" fmla="*/ 10 h 137"/>
                <a:gd name="T104" fmla="*/ 116 w 1385"/>
                <a:gd name="T105" fmla="*/ 42 h 137"/>
                <a:gd name="T106" fmla="*/ 100 w 1385"/>
                <a:gd name="T107" fmla="*/ 108 h 137"/>
                <a:gd name="T108" fmla="*/ 136 w 1385"/>
                <a:gd name="T109" fmla="*/ 44 h 137"/>
                <a:gd name="T110" fmla="*/ 166 w 1385"/>
                <a:gd name="T111" fmla="*/ 58 h 137"/>
                <a:gd name="T112" fmla="*/ 0 w 1385"/>
                <a:gd name="T113" fmla="*/ 9 h 137"/>
                <a:gd name="T114" fmla="*/ 79 w 1385"/>
                <a:gd name="T115" fmla="*/ 9 h 137"/>
                <a:gd name="T116" fmla="*/ 16 w 1385"/>
                <a:gd name="T117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85" h="137">
                  <a:moveTo>
                    <a:pt x="1351" y="44"/>
                  </a:moveTo>
                  <a:cubicBezTo>
                    <a:pt x="1362" y="44"/>
                    <a:pt x="1368" y="51"/>
                    <a:pt x="1369" y="61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33" y="50"/>
                    <a:pt x="1341" y="44"/>
                    <a:pt x="1351" y="44"/>
                  </a:cubicBezTo>
                  <a:moveTo>
                    <a:pt x="1352" y="30"/>
                  </a:moveTo>
                  <a:cubicBezTo>
                    <a:pt x="1330" y="30"/>
                    <a:pt x="1315" y="47"/>
                    <a:pt x="1315" y="70"/>
                  </a:cubicBezTo>
                  <a:cubicBezTo>
                    <a:pt x="1315" y="95"/>
                    <a:pt x="1331" y="110"/>
                    <a:pt x="1352" y="110"/>
                  </a:cubicBezTo>
                  <a:cubicBezTo>
                    <a:pt x="1367" y="110"/>
                    <a:pt x="1379" y="101"/>
                    <a:pt x="1383" y="90"/>
                  </a:cubicBezTo>
                  <a:cubicBezTo>
                    <a:pt x="1371" y="83"/>
                    <a:pt x="1371" y="83"/>
                    <a:pt x="1371" y="83"/>
                  </a:cubicBezTo>
                  <a:cubicBezTo>
                    <a:pt x="1367" y="93"/>
                    <a:pt x="1360" y="97"/>
                    <a:pt x="1352" y="97"/>
                  </a:cubicBezTo>
                  <a:cubicBezTo>
                    <a:pt x="1340" y="97"/>
                    <a:pt x="1331" y="88"/>
                    <a:pt x="1330" y="72"/>
                  </a:cubicBezTo>
                  <a:cubicBezTo>
                    <a:pt x="1385" y="72"/>
                    <a:pt x="1385" y="72"/>
                    <a:pt x="1385" y="72"/>
                  </a:cubicBezTo>
                  <a:cubicBezTo>
                    <a:pt x="1385" y="68"/>
                    <a:pt x="1385" y="68"/>
                    <a:pt x="1385" y="68"/>
                  </a:cubicBezTo>
                  <a:cubicBezTo>
                    <a:pt x="1385" y="48"/>
                    <a:pt x="1373" y="30"/>
                    <a:pt x="1352" y="30"/>
                  </a:cubicBezTo>
                  <a:moveTo>
                    <a:pt x="1270" y="44"/>
                  </a:moveTo>
                  <a:cubicBezTo>
                    <a:pt x="1281" y="44"/>
                    <a:pt x="1288" y="51"/>
                    <a:pt x="1289" y="61"/>
                  </a:cubicBezTo>
                  <a:cubicBezTo>
                    <a:pt x="1250" y="61"/>
                    <a:pt x="1250" y="61"/>
                    <a:pt x="1250" y="61"/>
                  </a:cubicBezTo>
                  <a:cubicBezTo>
                    <a:pt x="1252" y="50"/>
                    <a:pt x="1260" y="44"/>
                    <a:pt x="1270" y="44"/>
                  </a:cubicBezTo>
                  <a:moveTo>
                    <a:pt x="1271" y="30"/>
                  </a:moveTo>
                  <a:cubicBezTo>
                    <a:pt x="1249" y="30"/>
                    <a:pt x="1234" y="47"/>
                    <a:pt x="1234" y="70"/>
                  </a:cubicBezTo>
                  <a:cubicBezTo>
                    <a:pt x="1234" y="95"/>
                    <a:pt x="1250" y="110"/>
                    <a:pt x="1271" y="110"/>
                  </a:cubicBezTo>
                  <a:cubicBezTo>
                    <a:pt x="1286" y="110"/>
                    <a:pt x="1298" y="101"/>
                    <a:pt x="1302" y="90"/>
                  </a:cubicBezTo>
                  <a:cubicBezTo>
                    <a:pt x="1290" y="83"/>
                    <a:pt x="1290" y="83"/>
                    <a:pt x="1290" y="83"/>
                  </a:cubicBezTo>
                  <a:cubicBezTo>
                    <a:pt x="1287" y="93"/>
                    <a:pt x="1279" y="97"/>
                    <a:pt x="1271" y="97"/>
                  </a:cubicBezTo>
                  <a:cubicBezTo>
                    <a:pt x="1259" y="97"/>
                    <a:pt x="1250" y="88"/>
                    <a:pt x="1250" y="72"/>
                  </a:cubicBezTo>
                  <a:cubicBezTo>
                    <a:pt x="1304" y="72"/>
                    <a:pt x="1304" y="72"/>
                    <a:pt x="1304" y="72"/>
                  </a:cubicBezTo>
                  <a:cubicBezTo>
                    <a:pt x="1304" y="68"/>
                    <a:pt x="1304" y="68"/>
                    <a:pt x="1304" y="68"/>
                  </a:cubicBezTo>
                  <a:cubicBezTo>
                    <a:pt x="1304" y="48"/>
                    <a:pt x="1292" y="30"/>
                    <a:pt x="1271" y="30"/>
                  </a:cubicBezTo>
                  <a:moveTo>
                    <a:pt x="1181" y="97"/>
                  </a:moveTo>
                  <a:cubicBezTo>
                    <a:pt x="1168" y="97"/>
                    <a:pt x="1160" y="87"/>
                    <a:pt x="1160" y="70"/>
                  </a:cubicBezTo>
                  <a:cubicBezTo>
                    <a:pt x="1160" y="53"/>
                    <a:pt x="1168" y="44"/>
                    <a:pt x="1181" y="44"/>
                  </a:cubicBezTo>
                  <a:cubicBezTo>
                    <a:pt x="1193" y="44"/>
                    <a:pt x="1202" y="51"/>
                    <a:pt x="1203" y="66"/>
                  </a:cubicBezTo>
                  <a:cubicBezTo>
                    <a:pt x="1203" y="74"/>
                    <a:pt x="1203" y="74"/>
                    <a:pt x="1203" y="74"/>
                  </a:cubicBezTo>
                  <a:cubicBezTo>
                    <a:pt x="1202" y="89"/>
                    <a:pt x="1193" y="97"/>
                    <a:pt x="1181" y="97"/>
                  </a:cubicBezTo>
                  <a:moveTo>
                    <a:pt x="1203" y="4"/>
                  </a:moveTo>
                  <a:cubicBezTo>
                    <a:pt x="1203" y="42"/>
                    <a:pt x="1203" y="42"/>
                    <a:pt x="1203" y="42"/>
                  </a:cubicBezTo>
                  <a:cubicBezTo>
                    <a:pt x="1202" y="42"/>
                    <a:pt x="1202" y="42"/>
                    <a:pt x="1202" y="42"/>
                  </a:cubicBezTo>
                  <a:cubicBezTo>
                    <a:pt x="1198" y="35"/>
                    <a:pt x="1190" y="30"/>
                    <a:pt x="1179" y="30"/>
                  </a:cubicBezTo>
                  <a:cubicBezTo>
                    <a:pt x="1160" y="30"/>
                    <a:pt x="1145" y="45"/>
                    <a:pt x="1145" y="70"/>
                  </a:cubicBezTo>
                  <a:cubicBezTo>
                    <a:pt x="1145" y="95"/>
                    <a:pt x="1160" y="110"/>
                    <a:pt x="1179" y="110"/>
                  </a:cubicBezTo>
                  <a:cubicBezTo>
                    <a:pt x="1191" y="110"/>
                    <a:pt x="1198" y="105"/>
                    <a:pt x="1202" y="99"/>
                  </a:cubicBezTo>
                  <a:cubicBezTo>
                    <a:pt x="1203" y="99"/>
                    <a:pt x="1203" y="99"/>
                    <a:pt x="1203" y="99"/>
                  </a:cubicBezTo>
                  <a:cubicBezTo>
                    <a:pt x="1203" y="108"/>
                    <a:pt x="1203" y="108"/>
                    <a:pt x="1203" y="108"/>
                  </a:cubicBezTo>
                  <a:cubicBezTo>
                    <a:pt x="1219" y="108"/>
                    <a:pt x="1219" y="108"/>
                    <a:pt x="1219" y="108"/>
                  </a:cubicBezTo>
                  <a:cubicBezTo>
                    <a:pt x="1219" y="2"/>
                    <a:pt x="1219" y="2"/>
                    <a:pt x="1219" y="2"/>
                  </a:cubicBezTo>
                  <a:lnTo>
                    <a:pt x="1203" y="4"/>
                  </a:lnTo>
                  <a:close/>
                  <a:moveTo>
                    <a:pt x="1102" y="30"/>
                  </a:moveTo>
                  <a:cubicBezTo>
                    <a:pt x="1092" y="30"/>
                    <a:pt x="1084" y="36"/>
                    <a:pt x="1080" y="42"/>
                  </a:cubicBezTo>
                  <a:cubicBezTo>
                    <a:pt x="1078" y="42"/>
                    <a:pt x="1078" y="42"/>
                    <a:pt x="1078" y="42"/>
                  </a:cubicBezTo>
                  <a:cubicBezTo>
                    <a:pt x="1077" y="33"/>
                    <a:pt x="1077" y="33"/>
                    <a:pt x="1077" y="33"/>
                  </a:cubicBezTo>
                  <a:cubicBezTo>
                    <a:pt x="1063" y="33"/>
                    <a:pt x="1063" y="33"/>
                    <a:pt x="1063" y="33"/>
                  </a:cubicBezTo>
                  <a:cubicBezTo>
                    <a:pt x="1063" y="108"/>
                    <a:pt x="1063" y="108"/>
                    <a:pt x="1063" y="108"/>
                  </a:cubicBezTo>
                  <a:cubicBezTo>
                    <a:pt x="1079" y="108"/>
                    <a:pt x="1079" y="108"/>
                    <a:pt x="1079" y="108"/>
                  </a:cubicBezTo>
                  <a:cubicBezTo>
                    <a:pt x="1079" y="68"/>
                    <a:pt x="1079" y="68"/>
                    <a:pt x="1079" y="68"/>
                  </a:cubicBezTo>
                  <a:cubicBezTo>
                    <a:pt x="1079" y="60"/>
                    <a:pt x="1080" y="54"/>
                    <a:pt x="1083" y="51"/>
                  </a:cubicBezTo>
                  <a:cubicBezTo>
                    <a:pt x="1087" y="47"/>
                    <a:pt x="1093" y="44"/>
                    <a:pt x="1099" y="44"/>
                  </a:cubicBezTo>
                  <a:cubicBezTo>
                    <a:pt x="1109" y="44"/>
                    <a:pt x="1114" y="49"/>
                    <a:pt x="1114" y="63"/>
                  </a:cubicBezTo>
                  <a:cubicBezTo>
                    <a:pt x="1114" y="108"/>
                    <a:pt x="1114" y="108"/>
                    <a:pt x="1114" y="108"/>
                  </a:cubicBezTo>
                  <a:cubicBezTo>
                    <a:pt x="1129" y="108"/>
                    <a:pt x="1129" y="108"/>
                    <a:pt x="1129" y="108"/>
                  </a:cubicBezTo>
                  <a:cubicBezTo>
                    <a:pt x="1129" y="58"/>
                    <a:pt x="1129" y="58"/>
                    <a:pt x="1129" y="58"/>
                  </a:cubicBezTo>
                  <a:cubicBezTo>
                    <a:pt x="1129" y="37"/>
                    <a:pt x="1117" y="30"/>
                    <a:pt x="1102" y="30"/>
                  </a:cubicBezTo>
                  <a:moveTo>
                    <a:pt x="1028" y="33"/>
                  </a:moveTo>
                  <a:cubicBezTo>
                    <a:pt x="1028" y="73"/>
                    <a:pt x="1028" y="73"/>
                    <a:pt x="1028" y="73"/>
                  </a:cubicBezTo>
                  <a:cubicBezTo>
                    <a:pt x="1028" y="81"/>
                    <a:pt x="1026" y="87"/>
                    <a:pt x="1023" y="90"/>
                  </a:cubicBezTo>
                  <a:cubicBezTo>
                    <a:pt x="1019" y="95"/>
                    <a:pt x="1013" y="97"/>
                    <a:pt x="1007" y="97"/>
                  </a:cubicBezTo>
                  <a:cubicBezTo>
                    <a:pt x="997" y="97"/>
                    <a:pt x="992" y="92"/>
                    <a:pt x="992" y="78"/>
                  </a:cubicBezTo>
                  <a:cubicBezTo>
                    <a:pt x="992" y="33"/>
                    <a:pt x="992" y="33"/>
                    <a:pt x="992" y="33"/>
                  </a:cubicBezTo>
                  <a:cubicBezTo>
                    <a:pt x="977" y="33"/>
                    <a:pt x="977" y="33"/>
                    <a:pt x="977" y="33"/>
                  </a:cubicBezTo>
                  <a:cubicBezTo>
                    <a:pt x="977" y="83"/>
                    <a:pt x="977" y="83"/>
                    <a:pt x="977" y="83"/>
                  </a:cubicBezTo>
                  <a:cubicBezTo>
                    <a:pt x="977" y="104"/>
                    <a:pt x="990" y="111"/>
                    <a:pt x="1004" y="111"/>
                  </a:cubicBezTo>
                  <a:cubicBezTo>
                    <a:pt x="1014" y="111"/>
                    <a:pt x="1023" y="105"/>
                    <a:pt x="1027" y="99"/>
                  </a:cubicBezTo>
                  <a:cubicBezTo>
                    <a:pt x="1028" y="99"/>
                    <a:pt x="1028" y="99"/>
                    <a:pt x="1028" y="99"/>
                  </a:cubicBezTo>
                  <a:cubicBezTo>
                    <a:pt x="1029" y="108"/>
                    <a:pt x="1029" y="108"/>
                    <a:pt x="1029" y="108"/>
                  </a:cubicBezTo>
                  <a:cubicBezTo>
                    <a:pt x="1043" y="108"/>
                    <a:pt x="1043" y="108"/>
                    <a:pt x="1043" y="108"/>
                  </a:cubicBezTo>
                  <a:cubicBezTo>
                    <a:pt x="1043" y="33"/>
                    <a:pt x="1043" y="33"/>
                    <a:pt x="1043" y="33"/>
                  </a:cubicBezTo>
                  <a:lnTo>
                    <a:pt x="1028" y="33"/>
                  </a:lnTo>
                  <a:close/>
                  <a:moveTo>
                    <a:pt x="892" y="23"/>
                  </a:moveTo>
                  <a:cubicBezTo>
                    <a:pt x="906" y="23"/>
                    <a:pt x="906" y="23"/>
                    <a:pt x="906" y="23"/>
                  </a:cubicBezTo>
                  <a:cubicBezTo>
                    <a:pt x="934" y="23"/>
                    <a:pt x="944" y="35"/>
                    <a:pt x="944" y="59"/>
                  </a:cubicBezTo>
                  <a:cubicBezTo>
                    <a:pt x="944" y="82"/>
                    <a:pt x="934" y="95"/>
                    <a:pt x="906" y="95"/>
                  </a:cubicBezTo>
                  <a:cubicBezTo>
                    <a:pt x="892" y="95"/>
                    <a:pt x="892" y="95"/>
                    <a:pt x="892" y="95"/>
                  </a:cubicBezTo>
                  <a:lnTo>
                    <a:pt x="892" y="23"/>
                  </a:lnTo>
                  <a:close/>
                  <a:moveTo>
                    <a:pt x="906" y="9"/>
                  </a:moveTo>
                  <a:cubicBezTo>
                    <a:pt x="876" y="9"/>
                    <a:pt x="876" y="9"/>
                    <a:pt x="876" y="9"/>
                  </a:cubicBezTo>
                  <a:cubicBezTo>
                    <a:pt x="876" y="108"/>
                    <a:pt x="876" y="108"/>
                    <a:pt x="876" y="108"/>
                  </a:cubicBezTo>
                  <a:cubicBezTo>
                    <a:pt x="906" y="108"/>
                    <a:pt x="906" y="108"/>
                    <a:pt x="906" y="108"/>
                  </a:cubicBezTo>
                  <a:cubicBezTo>
                    <a:pt x="943" y="108"/>
                    <a:pt x="960" y="89"/>
                    <a:pt x="960" y="59"/>
                  </a:cubicBezTo>
                  <a:cubicBezTo>
                    <a:pt x="960" y="28"/>
                    <a:pt x="943" y="9"/>
                    <a:pt x="906" y="9"/>
                  </a:cubicBezTo>
                  <a:moveTo>
                    <a:pt x="821" y="15"/>
                  </a:moveTo>
                  <a:cubicBezTo>
                    <a:pt x="825" y="15"/>
                    <a:pt x="828" y="15"/>
                    <a:pt x="831" y="16"/>
                  </a:cubicBezTo>
                  <a:cubicBezTo>
                    <a:pt x="831" y="2"/>
                    <a:pt x="831" y="2"/>
                    <a:pt x="831" y="2"/>
                  </a:cubicBezTo>
                  <a:cubicBezTo>
                    <a:pt x="828" y="1"/>
                    <a:pt x="825" y="1"/>
                    <a:pt x="820" y="1"/>
                  </a:cubicBezTo>
                  <a:cubicBezTo>
                    <a:pt x="807" y="1"/>
                    <a:pt x="792" y="7"/>
                    <a:pt x="792" y="29"/>
                  </a:cubicBezTo>
                  <a:cubicBezTo>
                    <a:pt x="792" y="33"/>
                    <a:pt x="792" y="33"/>
                    <a:pt x="792" y="33"/>
                  </a:cubicBezTo>
                  <a:cubicBezTo>
                    <a:pt x="780" y="33"/>
                    <a:pt x="780" y="33"/>
                    <a:pt x="780" y="33"/>
                  </a:cubicBezTo>
                  <a:cubicBezTo>
                    <a:pt x="780" y="45"/>
                    <a:pt x="780" y="45"/>
                    <a:pt x="780" y="45"/>
                  </a:cubicBezTo>
                  <a:cubicBezTo>
                    <a:pt x="792" y="45"/>
                    <a:pt x="792" y="45"/>
                    <a:pt x="792" y="45"/>
                  </a:cubicBezTo>
                  <a:cubicBezTo>
                    <a:pt x="792" y="108"/>
                    <a:pt x="792" y="108"/>
                    <a:pt x="792" y="108"/>
                  </a:cubicBezTo>
                  <a:cubicBezTo>
                    <a:pt x="807" y="108"/>
                    <a:pt x="807" y="108"/>
                    <a:pt x="807" y="108"/>
                  </a:cubicBezTo>
                  <a:cubicBezTo>
                    <a:pt x="807" y="45"/>
                    <a:pt x="807" y="45"/>
                    <a:pt x="807" y="45"/>
                  </a:cubicBezTo>
                  <a:cubicBezTo>
                    <a:pt x="828" y="45"/>
                    <a:pt x="828" y="45"/>
                    <a:pt x="828" y="45"/>
                  </a:cubicBezTo>
                  <a:cubicBezTo>
                    <a:pt x="828" y="33"/>
                    <a:pt x="828" y="33"/>
                    <a:pt x="828" y="33"/>
                  </a:cubicBezTo>
                  <a:cubicBezTo>
                    <a:pt x="807" y="33"/>
                    <a:pt x="807" y="33"/>
                    <a:pt x="807" y="33"/>
                  </a:cubicBezTo>
                  <a:cubicBezTo>
                    <a:pt x="807" y="30"/>
                    <a:pt x="807" y="30"/>
                    <a:pt x="807" y="30"/>
                  </a:cubicBezTo>
                  <a:cubicBezTo>
                    <a:pt x="807" y="19"/>
                    <a:pt x="812" y="15"/>
                    <a:pt x="821" y="15"/>
                  </a:cubicBezTo>
                  <a:moveTo>
                    <a:pt x="756" y="70"/>
                  </a:moveTo>
                  <a:cubicBezTo>
                    <a:pt x="756" y="87"/>
                    <a:pt x="748" y="97"/>
                    <a:pt x="734" y="97"/>
                  </a:cubicBezTo>
                  <a:cubicBezTo>
                    <a:pt x="721" y="97"/>
                    <a:pt x="712" y="87"/>
                    <a:pt x="712" y="70"/>
                  </a:cubicBezTo>
                  <a:cubicBezTo>
                    <a:pt x="712" y="53"/>
                    <a:pt x="721" y="44"/>
                    <a:pt x="734" y="44"/>
                  </a:cubicBezTo>
                  <a:cubicBezTo>
                    <a:pt x="748" y="44"/>
                    <a:pt x="756" y="53"/>
                    <a:pt x="756" y="70"/>
                  </a:cubicBezTo>
                  <a:moveTo>
                    <a:pt x="771" y="70"/>
                  </a:moveTo>
                  <a:cubicBezTo>
                    <a:pt x="771" y="46"/>
                    <a:pt x="756" y="30"/>
                    <a:pt x="734" y="30"/>
                  </a:cubicBezTo>
                  <a:cubicBezTo>
                    <a:pt x="712" y="30"/>
                    <a:pt x="697" y="46"/>
                    <a:pt x="697" y="70"/>
                  </a:cubicBezTo>
                  <a:cubicBezTo>
                    <a:pt x="697" y="94"/>
                    <a:pt x="712" y="110"/>
                    <a:pt x="734" y="110"/>
                  </a:cubicBezTo>
                  <a:cubicBezTo>
                    <a:pt x="756" y="110"/>
                    <a:pt x="771" y="94"/>
                    <a:pt x="771" y="70"/>
                  </a:cubicBezTo>
                  <a:moveTo>
                    <a:pt x="656" y="33"/>
                  </a:moveTo>
                  <a:cubicBezTo>
                    <a:pt x="640" y="33"/>
                    <a:pt x="640" y="33"/>
                    <a:pt x="640" y="33"/>
                  </a:cubicBezTo>
                  <a:cubicBezTo>
                    <a:pt x="619" y="92"/>
                    <a:pt x="619" y="92"/>
                    <a:pt x="619" y="92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81" y="33"/>
                    <a:pt x="581" y="33"/>
                    <a:pt x="581" y="33"/>
                  </a:cubicBezTo>
                  <a:cubicBezTo>
                    <a:pt x="610" y="109"/>
                    <a:pt x="610" y="109"/>
                    <a:pt x="610" y="109"/>
                  </a:cubicBezTo>
                  <a:cubicBezTo>
                    <a:pt x="600" y="137"/>
                    <a:pt x="600" y="137"/>
                    <a:pt x="600" y="137"/>
                  </a:cubicBezTo>
                  <a:cubicBezTo>
                    <a:pt x="616" y="137"/>
                    <a:pt x="616" y="137"/>
                    <a:pt x="616" y="137"/>
                  </a:cubicBezTo>
                  <a:lnTo>
                    <a:pt x="656" y="33"/>
                  </a:lnTo>
                  <a:close/>
                  <a:moveTo>
                    <a:pt x="556" y="80"/>
                  </a:moveTo>
                  <a:cubicBezTo>
                    <a:pt x="556" y="45"/>
                    <a:pt x="556" y="45"/>
                    <a:pt x="556" y="45"/>
                  </a:cubicBezTo>
                  <a:cubicBezTo>
                    <a:pt x="575" y="45"/>
                    <a:pt x="575" y="45"/>
                    <a:pt x="575" y="45"/>
                  </a:cubicBezTo>
                  <a:cubicBezTo>
                    <a:pt x="575" y="33"/>
                    <a:pt x="575" y="33"/>
                    <a:pt x="575" y="33"/>
                  </a:cubicBezTo>
                  <a:cubicBezTo>
                    <a:pt x="556" y="33"/>
                    <a:pt x="556" y="33"/>
                    <a:pt x="556" y="33"/>
                  </a:cubicBezTo>
                  <a:cubicBezTo>
                    <a:pt x="556" y="12"/>
                    <a:pt x="556" y="12"/>
                    <a:pt x="556" y="12"/>
                  </a:cubicBezTo>
                  <a:cubicBezTo>
                    <a:pt x="541" y="14"/>
                    <a:pt x="541" y="14"/>
                    <a:pt x="541" y="14"/>
                  </a:cubicBezTo>
                  <a:cubicBezTo>
                    <a:pt x="541" y="33"/>
                    <a:pt x="541" y="33"/>
                    <a:pt x="541" y="33"/>
                  </a:cubicBezTo>
                  <a:cubicBezTo>
                    <a:pt x="531" y="33"/>
                    <a:pt x="531" y="33"/>
                    <a:pt x="531" y="33"/>
                  </a:cubicBezTo>
                  <a:cubicBezTo>
                    <a:pt x="531" y="45"/>
                    <a:pt x="531" y="45"/>
                    <a:pt x="531" y="45"/>
                  </a:cubicBezTo>
                  <a:cubicBezTo>
                    <a:pt x="541" y="45"/>
                    <a:pt x="541" y="45"/>
                    <a:pt x="541" y="45"/>
                  </a:cubicBezTo>
                  <a:cubicBezTo>
                    <a:pt x="541" y="81"/>
                    <a:pt x="541" y="81"/>
                    <a:pt x="541" y="81"/>
                  </a:cubicBezTo>
                  <a:cubicBezTo>
                    <a:pt x="541" y="103"/>
                    <a:pt x="555" y="109"/>
                    <a:pt x="568" y="109"/>
                  </a:cubicBezTo>
                  <a:cubicBezTo>
                    <a:pt x="572" y="109"/>
                    <a:pt x="576" y="109"/>
                    <a:pt x="578" y="108"/>
                  </a:cubicBezTo>
                  <a:cubicBezTo>
                    <a:pt x="578" y="94"/>
                    <a:pt x="578" y="94"/>
                    <a:pt x="578" y="94"/>
                  </a:cubicBezTo>
                  <a:cubicBezTo>
                    <a:pt x="576" y="95"/>
                    <a:pt x="572" y="96"/>
                    <a:pt x="569" y="96"/>
                  </a:cubicBezTo>
                  <a:cubicBezTo>
                    <a:pt x="561" y="96"/>
                    <a:pt x="556" y="91"/>
                    <a:pt x="556" y="80"/>
                  </a:cubicBezTo>
                  <a:moveTo>
                    <a:pt x="518" y="33"/>
                  </a:moveTo>
                  <a:cubicBezTo>
                    <a:pt x="503" y="33"/>
                    <a:pt x="503" y="33"/>
                    <a:pt x="503" y="33"/>
                  </a:cubicBezTo>
                  <a:cubicBezTo>
                    <a:pt x="503" y="108"/>
                    <a:pt x="503" y="108"/>
                    <a:pt x="503" y="108"/>
                  </a:cubicBezTo>
                  <a:cubicBezTo>
                    <a:pt x="518" y="108"/>
                    <a:pt x="518" y="108"/>
                    <a:pt x="518" y="108"/>
                  </a:cubicBezTo>
                  <a:lnTo>
                    <a:pt x="518" y="33"/>
                  </a:lnTo>
                  <a:close/>
                  <a:moveTo>
                    <a:pt x="520" y="10"/>
                  </a:moveTo>
                  <a:cubicBezTo>
                    <a:pt x="520" y="4"/>
                    <a:pt x="516" y="0"/>
                    <a:pt x="510" y="0"/>
                  </a:cubicBezTo>
                  <a:cubicBezTo>
                    <a:pt x="505" y="0"/>
                    <a:pt x="500" y="4"/>
                    <a:pt x="500" y="10"/>
                  </a:cubicBezTo>
                  <a:cubicBezTo>
                    <a:pt x="500" y="15"/>
                    <a:pt x="505" y="20"/>
                    <a:pt x="510" y="20"/>
                  </a:cubicBezTo>
                  <a:cubicBezTo>
                    <a:pt x="516" y="20"/>
                    <a:pt x="520" y="15"/>
                    <a:pt x="520" y="10"/>
                  </a:cubicBezTo>
                  <a:moveTo>
                    <a:pt x="435" y="85"/>
                  </a:moveTo>
                  <a:cubicBezTo>
                    <a:pt x="427" y="95"/>
                    <a:pt x="427" y="95"/>
                    <a:pt x="427" y="95"/>
                  </a:cubicBezTo>
                  <a:cubicBezTo>
                    <a:pt x="432" y="103"/>
                    <a:pt x="441" y="110"/>
                    <a:pt x="457" y="110"/>
                  </a:cubicBezTo>
                  <a:cubicBezTo>
                    <a:pt x="474" y="110"/>
                    <a:pt x="486" y="101"/>
                    <a:pt x="486" y="86"/>
                  </a:cubicBezTo>
                  <a:cubicBezTo>
                    <a:pt x="486" y="72"/>
                    <a:pt x="475" y="66"/>
                    <a:pt x="461" y="63"/>
                  </a:cubicBezTo>
                  <a:cubicBezTo>
                    <a:pt x="452" y="61"/>
                    <a:pt x="444" y="58"/>
                    <a:pt x="444" y="52"/>
                  </a:cubicBezTo>
                  <a:cubicBezTo>
                    <a:pt x="444" y="47"/>
                    <a:pt x="449" y="43"/>
                    <a:pt x="456" y="43"/>
                  </a:cubicBezTo>
                  <a:cubicBezTo>
                    <a:pt x="465" y="43"/>
                    <a:pt x="473" y="48"/>
                    <a:pt x="477" y="53"/>
                  </a:cubicBezTo>
                  <a:cubicBezTo>
                    <a:pt x="485" y="43"/>
                    <a:pt x="485" y="43"/>
                    <a:pt x="485" y="43"/>
                  </a:cubicBezTo>
                  <a:cubicBezTo>
                    <a:pt x="479" y="36"/>
                    <a:pt x="469" y="30"/>
                    <a:pt x="457" y="30"/>
                  </a:cubicBezTo>
                  <a:cubicBezTo>
                    <a:pt x="441" y="30"/>
                    <a:pt x="429" y="39"/>
                    <a:pt x="429" y="53"/>
                  </a:cubicBezTo>
                  <a:cubicBezTo>
                    <a:pt x="429" y="66"/>
                    <a:pt x="441" y="72"/>
                    <a:pt x="455" y="76"/>
                  </a:cubicBezTo>
                  <a:cubicBezTo>
                    <a:pt x="466" y="78"/>
                    <a:pt x="471" y="81"/>
                    <a:pt x="471" y="88"/>
                  </a:cubicBezTo>
                  <a:cubicBezTo>
                    <a:pt x="471" y="94"/>
                    <a:pt x="466" y="97"/>
                    <a:pt x="457" y="97"/>
                  </a:cubicBezTo>
                  <a:cubicBezTo>
                    <a:pt x="447" y="97"/>
                    <a:pt x="439" y="91"/>
                    <a:pt x="435" y="85"/>
                  </a:cubicBezTo>
                  <a:moveTo>
                    <a:pt x="416" y="31"/>
                  </a:moveTo>
                  <a:cubicBezTo>
                    <a:pt x="408" y="31"/>
                    <a:pt x="400" y="36"/>
                    <a:pt x="396" y="44"/>
                  </a:cubicBezTo>
                  <a:cubicBezTo>
                    <a:pt x="395" y="44"/>
                    <a:pt x="395" y="44"/>
                    <a:pt x="395" y="44"/>
                  </a:cubicBezTo>
                  <a:cubicBezTo>
                    <a:pt x="395" y="33"/>
                    <a:pt x="395" y="33"/>
                    <a:pt x="395" y="33"/>
                  </a:cubicBezTo>
                  <a:cubicBezTo>
                    <a:pt x="380" y="33"/>
                    <a:pt x="380" y="33"/>
                    <a:pt x="380" y="33"/>
                  </a:cubicBezTo>
                  <a:cubicBezTo>
                    <a:pt x="380" y="108"/>
                    <a:pt x="380" y="108"/>
                    <a:pt x="380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65"/>
                    <a:pt x="396" y="65"/>
                    <a:pt x="396" y="65"/>
                  </a:cubicBezTo>
                  <a:cubicBezTo>
                    <a:pt x="396" y="52"/>
                    <a:pt x="404" y="45"/>
                    <a:pt x="414" y="45"/>
                  </a:cubicBezTo>
                  <a:cubicBezTo>
                    <a:pt x="417" y="45"/>
                    <a:pt x="419" y="45"/>
                    <a:pt x="420" y="46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20" y="31"/>
                    <a:pt x="419" y="31"/>
                    <a:pt x="416" y="31"/>
                  </a:cubicBezTo>
                  <a:moveTo>
                    <a:pt x="330" y="44"/>
                  </a:moveTo>
                  <a:cubicBezTo>
                    <a:pt x="341" y="44"/>
                    <a:pt x="348" y="51"/>
                    <a:pt x="349" y="61"/>
                  </a:cubicBezTo>
                  <a:cubicBezTo>
                    <a:pt x="311" y="61"/>
                    <a:pt x="311" y="61"/>
                    <a:pt x="311" y="61"/>
                  </a:cubicBezTo>
                  <a:cubicBezTo>
                    <a:pt x="313" y="50"/>
                    <a:pt x="320" y="44"/>
                    <a:pt x="330" y="44"/>
                  </a:cubicBezTo>
                  <a:moveTo>
                    <a:pt x="331" y="30"/>
                  </a:moveTo>
                  <a:cubicBezTo>
                    <a:pt x="309" y="30"/>
                    <a:pt x="295" y="47"/>
                    <a:pt x="295" y="70"/>
                  </a:cubicBezTo>
                  <a:cubicBezTo>
                    <a:pt x="295" y="95"/>
                    <a:pt x="310" y="110"/>
                    <a:pt x="331" y="110"/>
                  </a:cubicBezTo>
                  <a:cubicBezTo>
                    <a:pt x="347" y="110"/>
                    <a:pt x="359" y="101"/>
                    <a:pt x="362" y="90"/>
                  </a:cubicBezTo>
                  <a:cubicBezTo>
                    <a:pt x="350" y="83"/>
                    <a:pt x="350" y="83"/>
                    <a:pt x="350" y="83"/>
                  </a:cubicBezTo>
                  <a:cubicBezTo>
                    <a:pt x="347" y="93"/>
                    <a:pt x="340" y="97"/>
                    <a:pt x="331" y="97"/>
                  </a:cubicBezTo>
                  <a:cubicBezTo>
                    <a:pt x="319" y="97"/>
                    <a:pt x="311" y="88"/>
                    <a:pt x="310" y="72"/>
                  </a:cubicBezTo>
                  <a:cubicBezTo>
                    <a:pt x="364" y="72"/>
                    <a:pt x="364" y="72"/>
                    <a:pt x="364" y="72"/>
                  </a:cubicBezTo>
                  <a:cubicBezTo>
                    <a:pt x="364" y="68"/>
                    <a:pt x="364" y="68"/>
                    <a:pt x="364" y="68"/>
                  </a:cubicBezTo>
                  <a:cubicBezTo>
                    <a:pt x="365" y="48"/>
                    <a:pt x="353" y="30"/>
                    <a:pt x="331" y="30"/>
                  </a:cubicBezTo>
                  <a:moveTo>
                    <a:pt x="273" y="33"/>
                  </a:moveTo>
                  <a:cubicBezTo>
                    <a:pt x="252" y="92"/>
                    <a:pt x="252" y="92"/>
                    <a:pt x="252" y="92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15" y="33"/>
                    <a:pt x="215" y="33"/>
                    <a:pt x="215" y="33"/>
                  </a:cubicBezTo>
                  <a:cubicBezTo>
                    <a:pt x="244" y="108"/>
                    <a:pt x="244" y="108"/>
                    <a:pt x="244" y="108"/>
                  </a:cubicBezTo>
                  <a:cubicBezTo>
                    <a:pt x="260" y="108"/>
                    <a:pt x="260" y="108"/>
                    <a:pt x="260" y="108"/>
                  </a:cubicBezTo>
                  <a:cubicBezTo>
                    <a:pt x="289" y="33"/>
                    <a:pt x="289" y="33"/>
                    <a:pt x="289" y="33"/>
                  </a:cubicBezTo>
                  <a:lnTo>
                    <a:pt x="273" y="33"/>
                  </a:lnTo>
                  <a:close/>
                  <a:moveTo>
                    <a:pt x="202" y="33"/>
                  </a:moveTo>
                  <a:cubicBezTo>
                    <a:pt x="186" y="33"/>
                    <a:pt x="186" y="33"/>
                    <a:pt x="186" y="33"/>
                  </a:cubicBezTo>
                  <a:cubicBezTo>
                    <a:pt x="186" y="108"/>
                    <a:pt x="186" y="108"/>
                    <a:pt x="186" y="108"/>
                  </a:cubicBezTo>
                  <a:cubicBezTo>
                    <a:pt x="202" y="108"/>
                    <a:pt x="202" y="108"/>
                    <a:pt x="202" y="108"/>
                  </a:cubicBezTo>
                  <a:lnTo>
                    <a:pt x="202" y="33"/>
                  </a:lnTo>
                  <a:close/>
                  <a:moveTo>
                    <a:pt x="204" y="10"/>
                  </a:moveTo>
                  <a:cubicBezTo>
                    <a:pt x="204" y="4"/>
                    <a:pt x="200" y="0"/>
                    <a:pt x="194" y="0"/>
                  </a:cubicBezTo>
                  <a:cubicBezTo>
                    <a:pt x="188" y="0"/>
                    <a:pt x="184" y="4"/>
                    <a:pt x="184" y="10"/>
                  </a:cubicBezTo>
                  <a:cubicBezTo>
                    <a:pt x="184" y="15"/>
                    <a:pt x="188" y="20"/>
                    <a:pt x="194" y="20"/>
                  </a:cubicBezTo>
                  <a:cubicBezTo>
                    <a:pt x="200" y="20"/>
                    <a:pt x="204" y="15"/>
                    <a:pt x="204" y="10"/>
                  </a:cubicBezTo>
                  <a:moveTo>
                    <a:pt x="139" y="30"/>
                  </a:moveTo>
                  <a:cubicBezTo>
                    <a:pt x="129" y="30"/>
                    <a:pt x="120" y="36"/>
                    <a:pt x="116" y="42"/>
                  </a:cubicBezTo>
                  <a:cubicBezTo>
                    <a:pt x="115" y="42"/>
                    <a:pt x="115" y="42"/>
                    <a:pt x="115" y="42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108"/>
                    <a:pt x="100" y="108"/>
                    <a:pt x="100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15" y="60"/>
                    <a:pt x="117" y="54"/>
                    <a:pt x="120" y="51"/>
                  </a:cubicBezTo>
                  <a:cubicBezTo>
                    <a:pt x="124" y="47"/>
                    <a:pt x="130" y="44"/>
                    <a:pt x="136" y="44"/>
                  </a:cubicBezTo>
                  <a:cubicBezTo>
                    <a:pt x="146" y="44"/>
                    <a:pt x="151" y="49"/>
                    <a:pt x="151" y="63"/>
                  </a:cubicBezTo>
                  <a:cubicBezTo>
                    <a:pt x="151" y="108"/>
                    <a:pt x="151" y="108"/>
                    <a:pt x="151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58"/>
                    <a:pt x="166" y="58"/>
                    <a:pt x="166" y="58"/>
                  </a:cubicBezTo>
                  <a:cubicBezTo>
                    <a:pt x="166" y="37"/>
                    <a:pt x="154" y="30"/>
                    <a:pt x="139" y="30"/>
                  </a:cubicBezTo>
                  <a:moveTo>
                    <a:pt x="16" y="6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96"/>
                    <a:pt x="12" y="111"/>
                    <a:pt x="39" y="111"/>
                  </a:cubicBezTo>
                  <a:cubicBezTo>
                    <a:pt x="66" y="111"/>
                    <a:pt x="79" y="96"/>
                    <a:pt x="79" y="69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87"/>
                    <a:pt x="56" y="97"/>
                    <a:pt x="39" y="97"/>
                  </a:cubicBezTo>
                  <a:cubicBezTo>
                    <a:pt x="22" y="97"/>
                    <a:pt x="16" y="87"/>
                    <a:pt x="16" y="69"/>
                  </a:cubicBezTo>
                </a:path>
              </a:pathLst>
            </a:custGeom>
            <a:solidFill>
              <a:srgbClr val="8EA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6"/>
            <p:cNvSpPr>
              <a:spLocks noEditPoints="1"/>
            </p:cNvSpPr>
            <p:nvPr userDrawn="1"/>
          </p:nvSpPr>
          <p:spPr bwMode="auto">
            <a:xfrm>
              <a:off x="1731" y="1820"/>
              <a:ext cx="1449" cy="120"/>
            </a:xfrm>
            <a:custGeom>
              <a:avLst/>
              <a:gdLst>
                <a:gd name="T0" fmla="*/ 1353 w 1353"/>
                <a:gd name="T1" fmla="*/ 87 h 111"/>
                <a:gd name="T2" fmla="*/ 1344 w 1353"/>
                <a:gd name="T3" fmla="*/ 54 h 111"/>
                <a:gd name="T4" fmla="*/ 1322 w 1353"/>
                <a:gd name="T5" fmla="*/ 76 h 111"/>
                <a:gd name="T6" fmla="*/ 1249 w 1353"/>
                <a:gd name="T7" fmla="*/ 44 h 111"/>
                <a:gd name="T8" fmla="*/ 1250 w 1353"/>
                <a:gd name="T9" fmla="*/ 31 h 111"/>
                <a:gd name="T10" fmla="*/ 1269 w 1353"/>
                <a:gd name="T11" fmla="*/ 84 h 111"/>
                <a:gd name="T12" fmla="*/ 1283 w 1353"/>
                <a:gd name="T13" fmla="*/ 69 h 111"/>
                <a:gd name="T14" fmla="*/ 1169 w 1353"/>
                <a:gd name="T15" fmla="*/ 97 h 111"/>
                <a:gd name="T16" fmla="*/ 1202 w 1353"/>
                <a:gd name="T17" fmla="*/ 55 h 111"/>
                <a:gd name="T18" fmla="*/ 1202 w 1353"/>
                <a:gd name="T19" fmla="*/ 87 h 111"/>
                <a:gd name="T20" fmla="*/ 1064 w 1353"/>
                <a:gd name="T21" fmla="*/ 33 h 111"/>
                <a:gd name="T22" fmla="*/ 1066 w 1353"/>
                <a:gd name="T23" fmla="*/ 69 h 111"/>
                <a:gd name="T24" fmla="*/ 1101 w 1353"/>
                <a:gd name="T25" fmla="*/ 109 h 111"/>
                <a:gd name="T26" fmla="*/ 1000 w 1353"/>
                <a:gd name="T27" fmla="*/ 44 h 111"/>
                <a:gd name="T28" fmla="*/ 1001 w 1353"/>
                <a:gd name="T29" fmla="*/ 31 h 111"/>
                <a:gd name="T30" fmla="*/ 1020 w 1353"/>
                <a:gd name="T31" fmla="*/ 84 h 111"/>
                <a:gd name="T32" fmla="*/ 1034 w 1353"/>
                <a:gd name="T33" fmla="*/ 69 h 111"/>
                <a:gd name="T34" fmla="*/ 934 w 1353"/>
                <a:gd name="T35" fmla="*/ 109 h 111"/>
                <a:gd name="T36" fmla="*/ 941 w 1353"/>
                <a:gd name="T37" fmla="*/ 0 h 111"/>
                <a:gd name="T38" fmla="*/ 918 w 1353"/>
                <a:gd name="T39" fmla="*/ 87 h 111"/>
                <a:gd name="T40" fmla="*/ 885 w 1353"/>
                <a:gd name="T41" fmla="*/ 44 h 111"/>
                <a:gd name="T42" fmla="*/ 848 w 1353"/>
                <a:gd name="T43" fmla="*/ 71 h 111"/>
                <a:gd name="T44" fmla="*/ 836 w 1353"/>
                <a:gd name="T45" fmla="*/ 29 h 111"/>
                <a:gd name="T46" fmla="*/ 821 w 1353"/>
                <a:gd name="T47" fmla="*/ 83 h 111"/>
                <a:gd name="T48" fmla="*/ 802 w 1353"/>
                <a:gd name="T49" fmla="*/ 111 h 111"/>
                <a:gd name="T50" fmla="*/ 801 w 1353"/>
                <a:gd name="T51" fmla="*/ 23 h 111"/>
                <a:gd name="T52" fmla="*/ 667 w 1353"/>
                <a:gd name="T53" fmla="*/ 43 h 111"/>
                <a:gd name="T54" fmla="*/ 667 w 1353"/>
                <a:gd name="T55" fmla="*/ 109 h 111"/>
                <a:gd name="T56" fmla="*/ 702 w 1353"/>
                <a:gd name="T57" fmla="*/ 64 h 111"/>
                <a:gd name="T58" fmla="*/ 690 w 1353"/>
                <a:gd name="T59" fmla="*/ 31 h 111"/>
                <a:gd name="T60" fmla="*/ 634 w 1353"/>
                <a:gd name="T61" fmla="*/ 46 h 111"/>
                <a:gd name="T62" fmla="*/ 599 w 1353"/>
                <a:gd name="T63" fmla="*/ 15 h 111"/>
                <a:gd name="T64" fmla="*/ 598 w 1353"/>
                <a:gd name="T65" fmla="*/ 46 h 111"/>
                <a:gd name="T66" fmla="*/ 637 w 1353"/>
                <a:gd name="T67" fmla="*/ 95 h 111"/>
                <a:gd name="T68" fmla="*/ 560 w 1353"/>
                <a:gd name="T69" fmla="*/ 4 h 111"/>
                <a:gd name="T70" fmla="*/ 490 w 1353"/>
                <a:gd name="T71" fmla="*/ 88 h 111"/>
                <a:gd name="T72" fmla="*/ 503 w 1353"/>
                <a:gd name="T73" fmla="*/ 99 h 111"/>
                <a:gd name="T74" fmla="*/ 478 w 1353"/>
                <a:gd name="T75" fmla="*/ 51 h 111"/>
                <a:gd name="T76" fmla="*/ 503 w 1353"/>
                <a:gd name="T77" fmla="*/ 66 h 111"/>
                <a:gd name="T78" fmla="*/ 526 w 1353"/>
                <a:gd name="T79" fmla="*/ 98 h 111"/>
                <a:gd name="T80" fmla="*/ 538 w 1353"/>
                <a:gd name="T81" fmla="*/ 98 h 111"/>
                <a:gd name="T82" fmla="*/ 430 w 1353"/>
                <a:gd name="T83" fmla="*/ 44 h 111"/>
                <a:gd name="T84" fmla="*/ 462 w 1353"/>
                <a:gd name="T85" fmla="*/ 90 h 111"/>
                <a:gd name="T86" fmla="*/ 464 w 1353"/>
                <a:gd name="T87" fmla="*/ 73 h 111"/>
                <a:gd name="T88" fmla="*/ 360 w 1353"/>
                <a:gd name="T89" fmla="*/ 54 h 111"/>
                <a:gd name="T90" fmla="*/ 296 w 1353"/>
                <a:gd name="T91" fmla="*/ 109 h 111"/>
                <a:gd name="T92" fmla="*/ 360 w 1353"/>
                <a:gd name="T93" fmla="*/ 109 h 111"/>
                <a:gd name="T94" fmla="*/ 203 w 1353"/>
                <a:gd name="T95" fmla="*/ 97 h 111"/>
                <a:gd name="T96" fmla="*/ 226 w 1353"/>
                <a:gd name="T97" fmla="*/ 75 h 111"/>
                <a:gd name="T98" fmla="*/ 224 w 1353"/>
                <a:gd name="T99" fmla="*/ 42 h 111"/>
                <a:gd name="T100" fmla="*/ 225 w 1353"/>
                <a:gd name="T101" fmla="*/ 99 h 111"/>
                <a:gd name="T102" fmla="*/ 241 w 1353"/>
                <a:gd name="T103" fmla="*/ 2 h 111"/>
                <a:gd name="T104" fmla="*/ 100 w 1353"/>
                <a:gd name="T105" fmla="*/ 43 h 111"/>
                <a:gd name="T106" fmla="*/ 101 w 1353"/>
                <a:gd name="T107" fmla="*/ 109 h 111"/>
                <a:gd name="T108" fmla="*/ 136 w 1353"/>
                <a:gd name="T109" fmla="*/ 64 h 111"/>
                <a:gd name="T110" fmla="*/ 124 w 1353"/>
                <a:gd name="T111" fmla="*/ 31 h 111"/>
                <a:gd name="T112" fmla="*/ 48 w 1353"/>
                <a:gd name="T113" fmla="*/ 74 h 111"/>
                <a:gd name="T114" fmla="*/ 63 w 1353"/>
                <a:gd name="T115" fmla="*/ 61 h 111"/>
                <a:gd name="T116" fmla="*/ 33 w 1353"/>
                <a:gd name="T117" fmla="*/ 44 h 111"/>
                <a:gd name="T118" fmla="*/ 25 w 1353"/>
                <a:gd name="T119" fmla="*/ 111 h 111"/>
                <a:gd name="T120" fmla="*/ 72 w 1353"/>
                <a:gd name="T121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53" h="111">
                  <a:moveTo>
                    <a:pt x="1302" y="86"/>
                  </a:moveTo>
                  <a:cubicBezTo>
                    <a:pt x="1294" y="95"/>
                    <a:pt x="1294" y="95"/>
                    <a:pt x="1294" y="95"/>
                  </a:cubicBezTo>
                  <a:cubicBezTo>
                    <a:pt x="1299" y="103"/>
                    <a:pt x="1308" y="111"/>
                    <a:pt x="1324" y="111"/>
                  </a:cubicBezTo>
                  <a:cubicBezTo>
                    <a:pt x="1341" y="111"/>
                    <a:pt x="1353" y="101"/>
                    <a:pt x="1353" y="87"/>
                  </a:cubicBezTo>
                  <a:cubicBezTo>
                    <a:pt x="1353" y="72"/>
                    <a:pt x="1342" y="67"/>
                    <a:pt x="1328" y="64"/>
                  </a:cubicBezTo>
                  <a:cubicBezTo>
                    <a:pt x="1319" y="61"/>
                    <a:pt x="1311" y="59"/>
                    <a:pt x="1311" y="52"/>
                  </a:cubicBezTo>
                  <a:cubicBezTo>
                    <a:pt x="1311" y="47"/>
                    <a:pt x="1316" y="44"/>
                    <a:pt x="1323" y="44"/>
                  </a:cubicBezTo>
                  <a:cubicBezTo>
                    <a:pt x="1332" y="44"/>
                    <a:pt x="1340" y="49"/>
                    <a:pt x="1344" y="54"/>
                  </a:cubicBezTo>
                  <a:cubicBezTo>
                    <a:pt x="1352" y="44"/>
                    <a:pt x="1352" y="44"/>
                    <a:pt x="1352" y="44"/>
                  </a:cubicBezTo>
                  <a:cubicBezTo>
                    <a:pt x="1346" y="36"/>
                    <a:pt x="1336" y="31"/>
                    <a:pt x="1324" y="31"/>
                  </a:cubicBezTo>
                  <a:cubicBezTo>
                    <a:pt x="1308" y="31"/>
                    <a:pt x="1296" y="40"/>
                    <a:pt x="1296" y="53"/>
                  </a:cubicBezTo>
                  <a:cubicBezTo>
                    <a:pt x="1296" y="67"/>
                    <a:pt x="1308" y="73"/>
                    <a:pt x="1322" y="76"/>
                  </a:cubicBezTo>
                  <a:cubicBezTo>
                    <a:pt x="1333" y="79"/>
                    <a:pt x="1338" y="82"/>
                    <a:pt x="1338" y="88"/>
                  </a:cubicBezTo>
                  <a:cubicBezTo>
                    <a:pt x="1338" y="94"/>
                    <a:pt x="1333" y="98"/>
                    <a:pt x="1324" y="98"/>
                  </a:cubicBezTo>
                  <a:cubicBezTo>
                    <a:pt x="1314" y="98"/>
                    <a:pt x="1306" y="92"/>
                    <a:pt x="1302" y="86"/>
                  </a:cubicBezTo>
                  <a:moveTo>
                    <a:pt x="1249" y="44"/>
                  </a:moveTo>
                  <a:cubicBezTo>
                    <a:pt x="1260" y="44"/>
                    <a:pt x="1266" y="51"/>
                    <a:pt x="1267" y="62"/>
                  </a:cubicBezTo>
                  <a:cubicBezTo>
                    <a:pt x="1229" y="62"/>
                    <a:pt x="1229" y="62"/>
                    <a:pt x="1229" y="62"/>
                  </a:cubicBezTo>
                  <a:cubicBezTo>
                    <a:pt x="1231" y="51"/>
                    <a:pt x="1239" y="44"/>
                    <a:pt x="1249" y="44"/>
                  </a:cubicBezTo>
                  <a:moveTo>
                    <a:pt x="1250" y="31"/>
                  </a:moveTo>
                  <a:cubicBezTo>
                    <a:pt x="1228" y="31"/>
                    <a:pt x="1213" y="48"/>
                    <a:pt x="1213" y="71"/>
                  </a:cubicBezTo>
                  <a:cubicBezTo>
                    <a:pt x="1213" y="95"/>
                    <a:pt x="1229" y="111"/>
                    <a:pt x="1250" y="111"/>
                  </a:cubicBezTo>
                  <a:cubicBezTo>
                    <a:pt x="1265" y="111"/>
                    <a:pt x="1277" y="101"/>
                    <a:pt x="1281" y="90"/>
                  </a:cubicBezTo>
                  <a:cubicBezTo>
                    <a:pt x="1269" y="84"/>
                    <a:pt x="1269" y="84"/>
                    <a:pt x="1269" y="84"/>
                  </a:cubicBezTo>
                  <a:cubicBezTo>
                    <a:pt x="1265" y="93"/>
                    <a:pt x="1258" y="97"/>
                    <a:pt x="1250" y="97"/>
                  </a:cubicBezTo>
                  <a:cubicBezTo>
                    <a:pt x="1238" y="97"/>
                    <a:pt x="1229" y="89"/>
                    <a:pt x="1228" y="73"/>
                  </a:cubicBezTo>
                  <a:cubicBezTo>
                    <a:pt x="1283" y="73"/>
                    <a:pt x="1283" y="73"/>
                    <a:pt x="1283" y="73"/>
                  </a:cubicBezTo>
                  <a:cubicBezTo>
                    <a:pt x="1283" y="69"/>
                    <a:pt x="1283" y="69"/>
                    <a:pt x="1283" y="69"/>
                  </a:cubicBezTo>
                  <a:cubicBezTo>
                    <a:pt x="1283" y="48"/>
                    <a:pt x="1271" y="31"/>
                    <a:pt x="1250" y="31"/>
                  </a:cubicBezTo>
                  <a:moveTo>
                    <a:pt x="1202" y="87"/>
                  </a:moveTo>
                  <a:cubicBezTo>
                    <a:pt x="1188" y="81"/>
                    <a:pt x="1188" y="81"/>
                    <a:pt x="1188" y="81"/>
                  </a:cubicBezTo>
                  <a:cubicBezTo>
                    <a:pt x="1186" y="92"/>
                    <a:pt x="1177" y="97"/>
                    <a:pt x="1169" y="97"/>
                  </a:cubicBezTo>
                  <a:cubicBezTo>
                    <a:pt x="1156" y="97"/>
                    <a:pt x="1147" y="88"/>
                    <a:pt x="1147" y="71"/>
                  </a:cubicBezTo>
                  <a:cubicBezTo>
                    <a:pt x="1147" y="55"/>
                    <a:pt x="1155" y="44"/>
                    <a:pt x="1169" y="44"/>
                  </a:cubicBezTo>
                  <a:cubicBezTo>
                    <a:pt x="1177" y="44"/>
                    <a:pt x="1186" y="50"/>
                    <a:pt x="1188" y="60"/>
                  </a:cubicBezTo>
                  <a:cubicBezTo>
                    <a:pt x="1202" y="55"/>
                    <a:pt x="1202" y="55"/>
                    <a:pt x="1202" y="55"/>
                  </a:cubicBezTo>
                  <a:cubicBezTo>
                    <a:pt x="1199" y="40"/>
                    <a:pt x="1185" y="31"/>
                    <a:pt x="1169" y="31"/>
                  </a:cubicBezTo>
                  <a:cubicBezTo>
                    <a:pt x="1146" y="31"/>
                    <a:pt x="1132" y="47"/>
                    <a:pt x="1132" y="71"/>
                  </a:cubicBezTo>
                  <a:cubicBezTo>
                    <a:pt x="1132" y="95"/>
                    <a:pt x="1147" y="111"/>
                    <a:pt x="1169" y="111"/>
                  </a:cubicBezTo>
                  <a:cubicBezTo>
                    <a:pt x="1185" y="111"/>
                    <a:pt x="1199" y="101"/>
                    <a:pt x="1202" y="87"/>
                  </a:cubicBezTo>
                  <a:moveTo>
                    <a:pt x="1089" y="31"/>
                  </a:moveTo>
                  <a:cubicBezTo>
                    <a:pt x="1079" y="31"/>
                    <a:pt x="1071" y="36"/>
                    <a:pt x="1066" y="43"/>
                  </a:cubicBezTo>
                  <a:cubicBezTo>
                    <a:pt x="1065" y="43"/>
                    <a:pt x="1065" y="43"/>
                    <a:pt x="1065" y="43"/>
                  </a:cubicBezTo>
                  <a:cubicBezTo>
                    <a:pt x="1064" y="33"/>
                    <a:pt x="1064" y="33"/>
                    <a:pt x="1064" y="33"/>
                  </a:cubicBezTo>
                  <a:cubicBezTo>
                    <a:pt x="1050" y="33"/>
                    <a:pt x="1050" y="33"/>
                    <a:pt x="1050" y="33"/>
                  </a:cubicBezTo>
                  <a:cubicBezTo>
                    <a:pt x="1050" y="109"/>
                    <a:pt x="1050" y="109"/>
                    <a:pt x="1050" y="109"/>
                  </a:cubicBezTo>
                  <a:cubicBezTo>
                    <a:pt x="1066" y="109"/>
                    <a:pt x="1066" y="109"/>
                    <a:pt x="1066" y="109"/>
                  </a:cubicBezTo>
                  <a:cubicBezTo>
                    <a:pt x="1066" y="69"/>
                    <a:pt x="1066" y="69"/>
                    <a:pt x="1066" y="69"/>
                  </a:cubicBezTo>
                  <a:cubicBezTo>
                    <a:pt x="1066" y="60"/>
                    <a:pt x="1067" y="55"/>
                    <a:pt x="1070" y="52"/>
                  </a:cubicBezTo>
                  <a:cubicBezTo>
                    <a:pt x="1074" y="47"/>
                    <a:pt x="1080" y="45"/>
                    <a:pt x="1086" y="45"/>
                  </a:cubicBezTo>
                  <a:cubicBezTo>
                    <a:pt x="1096" y="45"/>
                    <a:pt x="1101" y="50"/>
                    <a:pt x="1101" y="64"/>
                  </a:cubicBezTo>
                  <a:cubicBezTo>
                    <a:pt x="1101" y="109"/>
                    <a:pt x="1101" y="109"/>
                    <a:pt x="1101" y="109"/>
                  </a:cubicBezTo>
                  <a:cubicBezTo>
                    <a:pt x="1116" y="109"/>
                    <a:pt x="1116" y="109"/>
                    <a:pt x="1116" y="109"/>
                  </a:cubicBezTo>
                  <a:cubicBezTo>
                    <a:pt x="1116" y="59"/>
                    <a:pt x="1116" y="59"/>
                    <a:pt x="1116" y="59"/>
                  </a:cubicBezTo>
                  <a:cubicBezTo>
                    <a:pt x="1116" y="38"/>
                    <a:pt x="1104" y="31"/>
                    <a:pt x="1089" y="31"/>
                  </a:cubicBezTo>
                  <a:moveTo>
                    <a:pt x="1000" y="44"/>
                  </a:moveTo>
                  <a:cubicBezTo>
                    <a:pt x="1011" y="44"/>
                    <a:pt x="1018" y="51"/>
                    <a:pt x="1019" y="62"/>
                  </a:cubicBezTo>
                  <a:cubicBezTo>
                    <a:pt x="981" y="62"/>
                    <a:pt x="981" y="62"/>
                    <a:pt x="981" y="62"/>
                  </a:cubicBezTo>
                  <a:cubicBezTo>
                    <a:pt x="983" y="51"/>
                    <a:pt x="990" y="44"/>
                    <a:pt x="1000" y="44"/>
                  </a:cubicBezTo>
                  <a:moveTo>
                    <a:pt x="1001" y="31"/>
                  </a:moveTo>
                  <a:cubicBezTo>
                    <a:pt x="979" y="31"/>
                    <a:pt x="965" y="48"/>
                    <a:pt x="965" y="71"/>
                  </a:cubicBezTo>
                  <a:cubicBezTo>
                    <a:pt x="965" y="95"/>
                    <a:pt x="980" y="111"/>
                    <a:pt x="1001" y="111"/>
                  </a:cubicBezTo>
                  <a:cubicBezTo>
                    <a:pt x="1017" y="111"/>
                    <a:pt x="1029" y="101"/>
                    <a:pt x="1032" y="90"/>
                  </a:cubicBezTo>
                  <a:cubicBezTo>
                    <a:pt x="1020" y="84"/>
                    <a:pt x="1020" y="84"/>
                    <a:pt x="1020" y="84"/>
                  </a:cubicBezTo>
                  <a:cubicBezTo>
                    <a:pt x="1017" y="93"/>
                    <a:pt x="1010" y="97"/>
                    <a:pt x="1001" y="97"/>
                  </a:cubicBezTo>
                  <a:cubicBezTo>
                    <a:pt x="990" y="97"/>
                    <a:pt x="981" y="89"/>
                    <a:pt x="980" y="73"/>
                  </a:cubicBezTo>
                  <a:cubicBezTo>
                    <a:pt x="1034" y="73"/>
                    <a:pt x="1034" y="73"/>
                    <a:pt x="1034" y="73"/>
                  </a:cubicBezTo>
                  <a:cubicBezTo>
                    <a:pt x="1034" y="69"/>
                    <a:pt x="1034" y="69"/>
                    <a:pt x="1034" y="69"/>
                  </a:cubicBezTo>
                  <a:cubicBezTo>
                    <a:pt x="1035" y="48"/>
                    <a:pt x="1023" y="31"/>
                    <a:pt x="1001" y="31"/>
                  </a:cubicBezTo>
                  <a:moveTo>
                    <a:pt x="949" y="33"/>
                  </a:moveTo>
                  <a:cubicBezTo>
                    <a:pt x="934" y="33"/>
                    <a:pt x="934" y="33"/>
                    <a:pt x="934" y="33"/>
                  </a:cubicBezTo>
                  <a:cubicBezTo>
                    <a:pt x="934" y="109"/>
                    <a:pt x="934" y="109"/>
                    <a:pt x="934" y="109"/>
                  </a:cubicBezTo>
                  <a:cubicBezTo>
                    <a:pt x="949" y="109"/>
                    <a:pt x="949" y="109"/>
                    <a:pt x="949" y="109"/>
                  </a:cubicBezTo>
                  <a:lnTo>
                    <a:pt x="949" y="33"/>
                  </a:lnTo>
                  <a:close/>
                  <a:moveTo>
                    <a:pt x="951" y="10"/>
                  </a:moveTo>
                  <a:cubicBezTo>
                    <a:pt x="951" y="5"/>
                    <a:pt x="947" y="0"/>
                    <a:pt x="941" y="0"/>
                  </a:cubicBezTo>
                  <a:cubicBezTo>
                    <a:pt x="936" y="0"/>
                    <a:pt x="931" y="5"/>
                    <a:pt x="931" y="10"/>
                  </a:cubicBezTo>
                  <a:cubicBezTo>
                    <a:pt x="931" y="16"/>
                    <a:pt x="936" y="20"/>
                    <a:pt x="941" y="20"/>
                  </a:cubicBezTo>
                  <a:cubicBezTo>
                    <a:pt x="947" y="20"/>
                    <a:pt x="951" y="16"/>
                    <a:pt x="951" y="10"/>
                  </a:cubicBezTo>
                  <a:moveTo>
                    <a:pt x="918" y="87"/>
                  </a:moveTo>
                  <a:cubicBezTo>
                    <a:pt x="904" y="81"/>
                    <a:pt x="904" y="81"/>
                    <a:pt x="904" y="81"/>
                  </a:cubicBezTo>
                  <a:cubicBezTo>
                    <a:pt x="902" y="92"/>
                    <a:pt x="893" y="97"/>
                    <a:pt x="885" y="97"/>
                  </a:cubicBezTo>
                  <a:cubicBezTo>
                    <a:pt x="872" y="97"/>
                    <a:pt x="863" y="88"/>
                    <a:pt x="863" y="71"/>
                  </a:cubicBezTo>
                  <a:cubicBezTo>
                    <a:pt x="863" y="55"/>
                    <a:pt x="871" y="44"/>
                    <a:pt x="885" y="44"/>
                  </a:cubicBezTo>
                  <a:cubicBezTo>
                    <a:pt x="893" y="44"/>
                    <a:pt x="902" y="50"/>
                    <a:pt x="904" y="60"/>
                  </a:cubicBezTo>
                  <a:cubicBezTo>
                    <a:pt x="918" y="55"/>
                    <a:pt x="918" y="55"/>
                    <a:pt x="918" y="55"/>
                  </a:cubicBezTo>
                  <a:cubicBezTo>
                    <a:pt x="915" y="40"/>
                    <a:pt x="901" y="31"/>
                    <a:pt x="885" y="31"/>
                  </a:cubicBezTo>
                  <a:cubicBezTo>
                    <a:pt x="862" y="31"/>
                    <a:pt x="848" y="47"/>
                    <a:pt x="848" y="71"/>
                  </a:cubicBezTo>
                  <a:cubicBezTo>
                    <a:pt x="848" y="95"/>
                    <a:pt x="863" y="111"/>
                    <a:pt x="885" y="111"/>
                  </a:cubicBezTo>
                  <a:cubicBezTo>
                    <a:pt x="901" y="111"/>
                    <a:pt x="915" y="101"/>
                    <a:pt x="918" y="87"/>
                  </a:cubicBezTo>
                  <a:moveTo>
                    <a:pt x="822" y="36"/>
                  </a:moveTo>
                  <a:cubicBezTo>
                    <a:pt x="836" y="29"/>
                    <a:pt x="836" y="29"/>
                    <a:pt x="836" y="29"/>
                  </a:cubicBezTo>
                  <a:cubicBezTo>
                    <a:pt x="831" y="17"/>
                    <a:pt x="819" y="8"/>
                    <a:pt x="802" y="8"/>
                  </a:cubicBezTo>
                  <a:cubicBezTo>
                    <a:pt x="783" y="8"/>
                    <a:pt x="769" y="20"/>
                    <a:pt x="769" y="35"/>
                  </a:cubicBezTo>
                  <a:cubicBezTo>
                    <a:pt x="769" y="50"/>
                    <a:pt x="778" y="58"/>
                    <a:pt x="798" y="65"/>
                  </a:cubicBezTo>
                  <a:cubicBezTo>
                    <a:pt x="814" y="70"/>
                    <a:pt x="821" y="74"/>
                    <a:pt x="821" y="83"/>
                  </a:cubicBezTo>
                  <a:cubicBezTo>
                    <a:pt x="821" y="92"/>
                    <a:pt x="813" y="97"/>
                    <a:pt x="803" y="97"/>
                  </a:cubicBezTo>
                  <a:cubicBezTo>
                    <a:pt x="791" y="97"/>
                    <a:pt x="783" y="91"/>
                    <a:pt x="779" y="80"/>
                  </a:cubicBezTo>
                  <a:cubicBezTo>
                    <a:pt x="765" y="89"/>
                    <a:pt x="765" y="89"/>
                    <a:pt x="765" y="89"/>
                  </a:cubicBezTo>
                  <a:cubicBezTo>
                    <a:pt x="772" y="103"/>
                    <a:pt x="785" y="111"/>
                    <a:pt x="802" y="111"/>
                  </a:cubicBezTo>
                  <a:cubicBezTo>
                    <a:pt x="822" y="111"/>
                    <a:pt x="837" y="99"/>
                    <a:pt x="837" y="81"/>
                  </a:cubicBezTo>
                  <a:cubicBezTo>
                    <a:pt x="837" y="66"/>
                    <a:pt x="826" y="58"/>
                    <a:pt x="806" y="51"/>
                  </a:cubicBezTo>
                  <a:cubicBezTo>
                    <a:pt x="794" y="47"/>
                    <a:pt x="786" y="44"/>
                    <a:pt x="786" y="35"/>
                  </a:cubicBezTo>
                  <a:cubicBezTo>
                    <a:pt x="786" y="28"/>
                    <a:pt x="791" y="23"/>
                    <a:pt x="801" y="23"/>
                  </a:cubicBezTo>
                  <a:cubicBezTo>
                    <a:pt x="811" y="23"/>
                    <a:pt x="819" y="28"/>
                    <a:pt x="822" y="36"/>
                  </a:cubicBezTo>
                  <a:moveTo>
                    <a:pt x="690" y="31"/>
                  </a:moveTo>
                  <a:cubicBezTo>
                    <a:pt x="680" y="31"/>
                    <a:pt x="671" y="36"/>
                    <a:pt x="667" y="43"/>
                  </a:cubicBezTo>
                  <a:cubicBezTo>
                    <a:pt x="667" y="43"/>
                    <a:pt x="667" y="43"/>
                    <a:pt x="667" y="43"/>
                  </a:cubicBezTo>
                  <a:cubicBezTo>
                    <a:pt x="667" y="2"/>
                    <a:pt x="667" y="2"/>
                    <a:pt x="667" y="2"/>
                  </a:cubicBezTo>
                  <a:cubicBezTo>
                    <a:pt x="651" y="4"/>
                    <a:pt x="651" y="4"/>
                    <a:pt x="651" y="4"/>
                  </a:cubicBezTo>
                  <a:cubicBezTo>
                    <a:pt x="651" y="109"/>
                    <a:pt x="651" y="109"/>
                    <a:pt x="651" y="109"/>
                  </a:cubicBezTo>
                  <a:cubicBezTo>
                    <a:pt x="667" y="109"/>
                    <a:pt x="667" y="109"/>
                    <a:pt x="667" y="109"/>
                  </a:cubicBezTo>
                  <a:cubicBezTo>
                    <a:pt x="667" y="69"/>
                    <a:pt x="667" y="69"/>
                    <a:pt x="667" y="69"/>
                  </a:cubicBezTo>
                  <a:cubicBezTo>
                    <a:pt x="667" y="60"/>
                    <a:pt x="668" y="55"/>
                    <a:pt x="671" y="52"/>
                  </a:cubicBezTo>
                  <a:cubicBezTo>
                    <a:pt x="675" y="47"/>
                    <a:pt x="681" y="45"/>
                    <a:pt x="687" y="45"/>
                  </a:cubicBezTo>
                  <a:cubicBezTo>
                    <a:pt x="697" y="45"/>
                    <a:pt x="702" y="50"/>
                    <a:pt x="702" y="64"/>
                  </a:cubicBezTo>
                  <a:cubicBezTo>
                    <a:pt x="702" y="109"/>
                    <a:pt x="702" y="109"/>
                    <a:pt x="702" y="109"/>
                  </a:cubicBezTo>
                  <a:cubicBezTo>
                    <a:pt x="717" y="109"/>
                    <a:pt x="717" y="109"/>
                    <a:pt x="717" y="109"/>
                  </a:cubicBezTo>
                  <a:cubicBezTo>
                    <a:pt x="717" y="59"/>
                    <a:pt x="717" y="59"/>
                    <a:pt x="717" y="59"/>
                  </a:cubicBezTo>
                  <a:cubicBezTo>
                    <a:pt x="717" y="38"/>
                    <a:pt x="705" y="31"/>
                    <a:pt x="690" y="31"/>
                  </a:cubicBezTo>
                  <a:moveTo>
                    <a:pt x="628" y="96"/>
                  </a:moveTo>
                  <a:cubicBezTo>
                    <a:pt x="619" y="96"/>
                    <a:pt x="614" y="91"/>
                    <a:pt x="614" y="81"/>
                  </a:cubicBezTo>
                  <a:cubicBezTo>
                    <a:pt x="614" y="46"/>
                    <a:pt x="614" y="46"/>
                    <a:pt x="614" y="46"/>
                  </a:cubicBezTo>
                  <a:cubicBezTo>
                    <a:pt x="634" y="46"/>
                    <a:pt x="634" y="46"/>
                    <a:pt x="634" y="46"/>
                  </a:cubicBezTo>
                  <a:cubicBezTo>
                    <a:pt x="634" y="33"/>
                    <a:pt x="634" y="33"/>
                    <a:pt x="634" y="33"/>
                  </a:cubicBezTo>
                  <a:cubicBezTo>
                    <a:pt x="614" y="33"/>
                    <a:pt x="614" y="33"/>
                    <a:pt x="614" y="33"/>
                  </a:cubicBezTo>
                  <a:cubicBezTo>
                    <a:pt x="614" y="13"/>
                    <a:pt x="614" y="13"/>
                    <a:pt x="614" y="13"/>
                  </a:cubicBezTo>
                  <a:cubicBezTo>
                    <a:pt x="599" y="15"/>
                    <a:pt x="599" y="15"/>
                    <a:pt x="599" y="15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89" y="33"/>
                    <a:pt x="589" y="33"/>
                    <a:pt x="589" y="33"/>
                  </a:cubicBezTo>
                  <a:cubicBezTo>
                    <a:pt x="589" y="46"/>
                    <a:pt x="589" y="46"/>
                    <a:pt x="589" y="46"/>
                  </a:cubicBezTo>
                  <a:cubicBezTo>
                    <a:pt x="598" y="46"/>
                    <a:pt x="598" y="46"/>
                    <a:pt x="598" y="46"/>
                  </a:cubicBezTo>
                  <a:cubicBezTo>
                    <a:pt x="598" y="82"/>
                    <a:pt x="598" y="82"/>
                    <a:pt x="598" y="82"/>
                  </a:cubicBezTo>
                  <a:cubicBezTo>
                    <a:pt x="598" y="104"/>
                    <a:pt x="613" y="110"/>
                    <a:pt x="627" y="110"/>
                  </a:cubicBezTo>
                  <a:cubicBezTo>
                    <a:pt x="631" y="110"/>
                    <a:pt x="635" y="110"/>
                    <a:pt x="637" y="109"/>
                  </a:cubicBezTo>
                  <a:cubicBezTo>
                    <a:pt x="637" y="95"/>
                    <a:pt x="637" y="95"/>
                    <a:pt x="637" y="95"/>
                  </a:cubicBezTo>
                  <a:cubicBezTo>
                    <a:pt x="635" y="96"/>
                    <a:pt x="631" y="96"/>
                    <a:pt x="628" y="96"/>
                  </a:cubicBezTo>
                  <a:moveTo>
                    <a:pt x="576" y="109"/>
                  </a:moveTo>
                  <a:cubicBezTo>
                    <a:pt x="576" y="2"/>
                    <a:pt x="576" y="2"/>
                    <a:pt x="576" y="2"/>
                  </a:cubicBezTo>
                  <a:cubicBezTo>
                    <a:pt x="560" y="4"/>
                    <a:pt x="560" y="4"/>
                    <a:pt x="560" y="4"/>
                  </a:cubicBezTo>
                  <a:cubicBezTo>
                    <a:pt x="560" y="109"/>
                    <a:pt x="560" y="109"/>
                    <a:pt x="560" y="109"/>
                  </a:cubicBezTo>
                  <a:lnTo>
                    <a:pt x="576" y="109"/>
                  </a:lnTo>
                  <a:close/>
                  <a:moveTo>
                    <a:pt x="503" y="99"/>
                  </a:moveTo>
                  <a:cubicBezTo>
                    <a:pt x="495" y="99"/>
                    <a:pt x="490" y="95"/>
                    <a:pt x="490" y="88"/>
                  </a:cubicBezTo>
                  <a:cubicBezTo>
                    <a:pt x="490" y="81"/>
                    <a:pt x="495" y="77"/>
                    <a:pt x="507" y="76"/>
                  </a:cubicBezTo>
                  <a:cubicBezTo>
                    <a:pt x="523" y="74"/>
                    <a:pt x="523" y="74"/>
                    <a:pt x="523" y="74"/>
                  </a:cubicBezTo>
                  <a:cubicBezTo>
                    <a:pt x="523" y="79"/>
                    <a:pt x="523" y="79"/>
                    <a:pt x="523" y="79"/>
                  </a:cubicBezTo>
                  <a:cubicBezTo>
                    <a:pt x="523" y="92"/>
                    <a:pt x="512" y="99"/>
                    <a:pt x="503" y="99"/>
                  </a:cubicBezTo>
                  <a:moveTo>
                    <a:pt x="538" y="98"/>
                  </a:moveTo>
                  <a:cubicBezTo>
                    <a:pt x="538" y="61"/>
                    <a:pt x="538" y="61"/>
                    <a:pt x="538" y="61"/>
                  </a:cubicBezTo>
                  <a:cubicBezTo>
                    <a:pt x="538" y="38"/>
                    <a:pt x="525" y="31"/>
                    <a:pt x="509" y="31"/>
                  </a:cubicBezTo>
                  <a:cubicBezTo>
                    <a:pt x="493" y="31"/>
                    <a:pt x="482" y="39"/>
                    <a:pt x="478" y="51"/>
                  </a:cubicBezTo>
                  <a:cubicBezTo>
                    <a:pt x="491" y="56"/>
                    <a:pt x="491" y="56"/>
                    <a:pt x="491" y="56"/>
                  </a:cubicBezTo>
                  <a:cubicBezTo>
                    <a:pt x="493" y="49"/>
                    <a:pt x="498" y="44"/>
                    <a:pt x="508" y="44"/>
                  </a:cubicBezTo>
                  <a:cubicBezTo>
                    <a:pt x="518" y="44"/>
                    <a:pt x="523" y="50"/>
                    <a:pt x="523" y="63"/>
                  </a:cubicBezTo>
                  <a:cubicBezTo>
                    <a:pt x="503" y="66"/>
                    <a:pt x="503" y="66"/>
                    <a:pt x="503" y="66"/>
                  </a:cubicBezTo>
                  <a:cubicBezTo>
                    <a:pt x="485" y="68"/>
                    <a:pt x="475" y="75"/>
                    <a:pt x="475" y="89"/>
                  </a:cubicBezTo>
                  <a:cubicBezTo>
                    <a:pt x="475" y="103"/>
                    <a:pt x="486" y="111"/>
                    <a:pt x="500" y="111"/>
                  </a:cubicBezTo>
                  <a:cubicBezTo>
                    <a:pt x="512" y="111"/>
                    <a:pt x="521" y="105"/>
                    <a:pt x="525" y="98"/>
                  </a:cubicBezTo>
                  <a:cubicBezTo>
                    <a:pt x="526" y="98"/>
                    <a:pt x="526" y="98"/>
                    <a:pt x="526" y="98"/>
                  </a:cubicBezTo>
                  <a:cubicBezTo>
                    <a:pt x="526" y="109"/>
                    <a:pt x="526" y="109"/>
                    <a:pt x="526" y="109"/>
                  </a:cubicBezTo>
                  <a:cubicBezTo>
                    <a:pt x="547" y="109"/>
                    <a:pt x="547" y="109"/>
                    <a:pt x="547" y="109"/>
                  </a:cubicBezTo>
                  <a:cubicBezTo>
                    <a:pt x="547" y="98"/>
                    <a:pt x="547" y="98"/>
                    <a:pt x="547" y="98"/>
                  </a:cubicBezTo>
                  <a:lnTo>
                    <a:pt x="538" y="98"/>
                  </a:lnTo>
                  <a:close/>
                  <a:moveTo>
                    <a:pt x="430" y="44"/>
                  </a:moveTo>
                  <a:cubicBezTo>
                    <a:pt x="441" y="44"/>
                    <a:pt x="447" y="51"/>
                    <a:pt x="448" y="62"/>
                  </a:cubicBezTo>
                  <a:cubicBezTo>
                    <a:pt x="410" y="62"/>
                    <a:pt x="410" y="62"/>
                    <a:pt x="410" y="62"/>
                  </a:cubicBezTo>
                  <a:cubicBezTo>
                    <a:pt x="412" y="51"/>
                    <a:pt x="420" y="44"/>
                    <a:pt x="430" y="44"/>
                  </a:cubicBezTo>
                  <a:moveTo>
                    <a:pt x="431" y="31"/>
                  </a:moveTo>
                  <a:cubicBezTo>
                    <a:pt x="409" y="31"/>
                    <a:pt x="394" y="48"/>
                    <a:pt x="394" y="71"/>
                  </a:cubicBezTo>
                  <a:cubicBezTo>
                    <a:pt x="394" y="95"/>
                    <a:pt x="410" y="111"/>
                    <a:pt x="431" y="111"/>
                  </a:cubicBezTo>
                  <a:cubicBezTo>
                    <a:pt x="446" y="111"/>
                    <a:pt x="458" y="101"/>
                    <a:pt x="462" y="90"/>
                  </a:cubicBezTo>
                  <a:cubicBezTo>
                    <a:pt x="450" y="84"/>
                    <a:pt x="450" y="84"/>
                    <a:pt x="450" y="84"/>
                  </a:cubicBezTo>
                  <a:cubicBezTo>
                    <a:pt x="446" y="93"/>
                    <a:pt x="439" y="97"/>
                    <a:pt x="431" y="97"/>
                  </a:cubicBezTo>
                  <a:cubicBezTo>
                    <a:pt x="419" y="97"/>
                    <a:pt x="410" y="89"/>
                    <a:pt x="409" y="73"/>
                  </a:cubicBezTo>
                  <a:cubicBezTo>
                    <a:pt x="464" y="73"/>
                    <a:pt x="464" y="73"/>
                    <a:pt x="464" y="73"/>
                  </a:cubicBezTo>
                  <a:cubicBezTo>
                    <a:pt x="464" y="69"/>
                    <a:pt x="464" y="69"/>
                    <a:pt x="464" y="69"/>
                  </a:cubicBezTo>
                  <a:cubicBezTo>
                    <a:pt x="464" y="48"/>
                    <a:pt x="452" y="31"/>
                    <a:pt x="431" y="31"/>
                  </a:cubicBezTo>
                  <a:moveTo>
                    <a:pt x="360" y="10"/>
                  </a:moveTo>
                  <a:cubicBezTo>
                    <a:pt x="360" y="54"/>
                    <a:pt x="360" y="54"/>
                    <a:pt x="360" y="54"/>
                  </a:cubicBezTo>
                  <a:cubicBezTo>
                    <a:pt x="313" y="54"/>
                    <a:pt x="313" y="54"/>
                    <a:pt x="313" y="54"/>
                  </a:cubicBezTo>
                  <a:cubicBezTo>
                    <a:pt x="313" y="10"/>
                    <a:pt x="313" y="10"/>
                    <a:pt x="313" y="10"/>
                  </a:cubicBezTo>
                  <a:cubicBezTo>
                    <a:pt x="296" y="10"/>
                    <a:pt x="296" y="10"/>
                    <a:pt x="296" y="10"/>
                  </a:cubicBezTo>
                  <a:cubicBezTo>
                    <a:pt x="296" y="109"/>
                    <a:pt x="296" y="109"/>
                    <a:pt x="296" y="109"/>
                  </a:cubicBezTo>
                  <a:cubicBezTo>
                    <a:pt x="313" y="109"/>
                    <a:pt x="313" y="109"/>
                    <a:pt x="313" y="109"/>
                  </a:cubicBezTo>
                  <a:cubicBezTo>
                    <a:pt x="313" y="68"/>
                    <a:pt x="313" y="68"/>
                    <a:pt x="313" y="68"/>
                  </a:cubicBezTo>
                  <a:cubicBezTo>
                    <a:pt x="360" y="68"/>
                    <a:pt x="360" y="68"/>
                    <a:pt x="360" y="68"/>
                  </a:cubicBezTo>
                  <a:cubicBezTo>
                    <a:pt x="360" y="109"/>
                    <a:pt x="360" y="109"/>
                    <a:pt x="360" y="109"/>
                  </a:cubicBezTo>
                  <a:cubicBezTo>
                    <a:pt x="377" y="109"/>
                    <a:pt x="377" y="109"/>
                    <a:pt x="377" y="109"/>
                  </a:cubicBezTo>
                  <a:cubicBezTo>
                    <a:pt x="377" y="10"/>
                    <a:pt x="377" y="10"/>
                    <a:pt x="377" y="10"/>
                  </a:cubicBezTo>
                  <a:lnTo>
                    <a:pt x="360" y="10"/>
                  </a:lnTo>
                  <a:close/>
                  <a:moveTo>
                    <a:pt x="203" y="97"/>
                  </a:moveTo>
                  <a:cubicBezTo>
                    <a:pt x="191" y="97"/>
                    <a:pt x="183" y="88"/>
                    <a:pt x="183" y="71"/>
                  </a:cubicBezTo>
                  <a:cubicBezTo>
                    <a:pt x="183" y="54"/>
                    <a:pt x="191" y="44"/>
                    <a:pt x="203" y="44"/>
                  </a:cubicBezTo>
                  <a:cubicBezTo>
                    <a:pt x="216" y="44"/>
                    <a:pt x="224" y="52"/>
                    <a:pt x="226" y="67"/>
                  </a:cubicBezTo>
                  <a:cubicBezTo>
                    <a:pt x="226" y="75"/>
                    <a:pt x="226" y="75"/>
                    <a:pt x="226" y="75"/>
                  </a:cubicBezTo>
                  <a:cubicBezTo>
                    <a:pt x="224" y="90"/>
                    <a:pt x="216" y="97"/>
                    <a:pt x="203" y="97"/>
                  </a:cubicBezTo>
                  <a:moveTo>
                    <a:pt x="226" y="4"/>
                  </a:moveTo>
                  <a:cubicBezTo>
                    <a:pt x="226" y="42"/>
                    <a:pt x="226" y="42"/>
                    <a:pt x="226" y="42"/>
                  </a:cubicBezTo>
                  <a:cubicBezTo>
                    <a:pt x="224" y="42"/>
                    <a:pt x="224" y="42"/>
                    <a:pt x="224" y="42"/>
                  </a:cubicBezTo>
                  <a:cubicBezTo>
                    <a:pt x="220" y="36"/>
                    <a:pt x="213" y="31"/>
                    <a:pt x="201" y="31"/>
                  </a:cubicBezTo>
                  <a:cubicBezTo>
                    <a:pt x="183" y="31"/>
                    <a:pt x="167" y="46"/>
                    <a:pt x="167" y="71"/>
                  </a:cubicBezTo>
                  <a:cubicBezTo>
                    <a:pt x="167" y="95"/>
                    <a:pt x="183" y="111"/>
                    <a:pt x="201" y="111"/>
                  </a:cubicBezTo>
                  <a:cubicBezTo>
                    <a:pt x="213" y="111"/>
                    <a:pt x="221" y="106"/>
                    <a:pt x="225" y="99"/>
                  </a:cubicBezTo>
                  <a:cubicBezTo>
                    <a:pt x="226" y="99"/>
                    <a:pt x="226" y="99"/>
                    <a:pt x="226" y="99"/>
                  </a:cubicBezTo>
                  <a:cubicBezTo>
                    <a:pt x="226" y="109"/>
                    <a:pt x="226" y="109"/>
                    <a:pt x="226" y="109"/>
                  </a:cubicBezTo>
                  <a:cubicBezTo>
                    <a:pt x="241" y="109"/>
                    <a:pt x="241" y="109"/>
                    <a:pt x="241" y="109"/>
                  </a:cubicBezTo>
                  <a:cubicBezTo>
                    <a:pt x="241" y="2"/>
                    <a:pt x="241" y="2"/>
                    <a:pt x="241" y="2"/>
                  </a:cubicBezTo>
                  <a:lnTo>
                    <a:pt x="226" y="4"/>
                  </a:lnTo>
                  <a:close/>
                  <a:moveTo>
                    <a:pt x="124" y="31"/>
                  </a:moveTo>
                  <a:cubicBezTo>
                    <a:pt x="114" y="31"/>
                    <a:pt x="106" y="36"/>
                    <a:pt x="102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101" y="60"/>
                    <a:pt x="103" y="55"/>
                    <a:pt x="106" y="52"/>
                  </a:cubicBezTo>
                  <a:cubicBezTo>
                    <a:pt x="110" y="47"/>
                    <a:pt x="115" y="45"/>
                    <a:pt x="121" y="45"/>
                  </a:cubicBezTo>
                  <a:cubicBezTo>
                    <a:pt x="131" y="45"/>
                    <a:pt x="136" y="50"/>
                    <a:pt x="136" y="64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38"/>
                    <a:pt x="139" y="31"/>
                    <a:pt x="124" y="31"/>
                  </a:cubicBezTo>
                  <a:moveTo>
                    <a:pt x="28" y="99"/>
                  </a:moveTo>
                  <a:cubicBezTo>
                    <a:pt x="20" y="99"/>
                    <a:pt x="15" y="95"/>
                    <a:pt x="15" y="88"/>
                  </a:cubicBezTo>
                  <a:cubicBezTo>
                    <a:pt x="15" y="81"/>
                    <a:pt x="20" y="77"/>
                    <a:pt x="32" y="76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48" y="92"/>
                    <a:pt x="37" y="99"/>
                    <a:pt x="28" y="99"/>
                  </a:cubicBezTo>
                  <a:moveTo>
                    <a:pt x="63" y="98"/>
                  </a:moveTo>
                  <a:cubicBezTo>
                    <a:pt x="63" y="61"/>
                    <a:pt x="63" y="61"/>
                    <a:pt x="63" y="61"/>
                  </a:cubicBezTo>
                  <a:cubicBezTo>
                    <a:pt x="63" y="38"/>
                    <a:pt x="50" y="31"/>
                    <a:pt x="34" y="31"/>
                  </a:cubicBezTo>
                  <a:cubicBezTo>
                    <a:pt x="18" y="31"/>
                    <a:pt x="7" y="39"/>
                    <a:pt x="3" y="51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8" y="49"/>
                    <a:pt x="23" y="44"/>
                    <a:pt x="33" y="44"/>
                  </a:cubicBezTo>
                  <a:cubicBezTo>
                    <a:pt x="43" y="44"/>
                    <a:pt x="48" y="50"/>
                    <a:pt x="48" y="63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10" y="68"/>
                    <a:pt x="0" y="75"/>
                    <a:pt x="0" y="89"/>
                  </a:cubicBezTo>
                  <a:cubicBezTo>
                    <a:pt x="0" y="103"/>
                    <a:pt x="11" y="111"/>
                    <a:pt x="25" y="111"/>
                  </a:cubicBezTo>
                  <a:cubicBezTo>
                    <a:pt x="37" y="111"/>
                    <a:pt x="46" y="105"/>
                    <a:pt x="50" y="98"/>
                  </a:cubicBezTo>
                  <a:cubicBezTo>
                    <a:pt x="51" y="98"/>
                    <a:pt x="51" y="98"/>
                    <a:pt x="51" y="98"/>
                  </a:cubicBezTo>
                  <a:cubicBezTo>
                    <a:pt x="51" y="109"/>
                    <a:pt x="51" y="109"/>
                    <a:pt x="51" y="109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2" y="98"/>
                    <a:pt x="72" y="98"/>
                    <a:pt x="72" y="98"/>
                  </a:cubicBezTo>
                  <a:lnTo>
                    <a:pt x="63" y="98"/>
                  </a:lnTo>
                  <a:close/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7"/>
            <p:cNvSpPr>
              <a:spLocks noEditPoints="1"/>
            </p:cNvSpPr>
            <p:nvPr userDrawn="1"/>
          </p:nvSpPr>
          <p:spPr bwMode="auto">
            <a:xfrm>
              <a:off x="1730" y="1661"/>
              <a:ext cx="1255" cy="148"/>
            </a:xfrm>
            <a:custGeom>
              <a:avLst/>
              <a:gdLst>
                <a:gd name="T0" fmla="*/ 1157 w 1172"/>
                <a:gd name="T1" fmla="*/ 70 h 138"/>
                <a:gd name="T2" fmla="*/ 1155 w 1172"/>
                <a:gd name="T3" fmla="*/ 42 h 138"/>
                <a:gd name="T4" fmla="*/ 1156 w 1172"/>
                <a:gd name="T5" fmla="*/ 99 h 138"/>
                <a:gd name="T6" fmla="*/ 1100 w 1172"/>
                <a:gd name="T7" fmla="*/ 123 h 138"/>
                <a:gd name="T8" fmla="*/ 1158 w 1172"/>
                <a:gd name="T9" fmla="*/ 33 h 138"/>
                <a:gd name="T10" fmla="*/ 1031 w 1172"/>
                <a:gd name="T11" fmla="*/ 33 h 138"/>
                <a:gd name="T12" fmla="*/ 1032 w 1172"/>
                <a:gd name="T13" fmla="*/ 68 h 138"/>
                <a:gd name="T14" fmla="*/ 1067 w 1172"/>
                <a:gd name="T15" fmla="*/ 109 h 138"/>
                <a:gd name="T16" fmla="*/ 996 w 1172"/>
                <a:gd name="T17" fmla="*/ 33 h 138"/>
                <a:gd name="T18" fmla="*/ 996 w 1172"/>
                <a:gd name="T19" fmla="*/ 33 h 138"/>
                <a:gd name="T20" fmla="*/ 988 w 1172"/>
                <a:gd name="T21" fmla="*/ 20 h 138"/>
                <a:gd name="T22" fmla="*/ 935 w 1172"/>
                <a:gd name="T23" fmla="*/ 110 h 138"/>
                <a:gd name="T24" fmla="*/ 935 w 1172"/>
                <a:gd name="T25" fmla="*/ 43 h 138"/>
                <a:gd name="T26" fmla="*/ 908 w 1172"/>
                <a:gd name="T27" fmla="*/ 53 h 138"/>
                <a:gd name="T28" fmla="*/ 913 w 1172"/>
                <a:gd name="T29" fmla="*/ 85 h 138"/>
                <a:gd name="T30" fmla="*/ 873 w 1172"/>
                <a:gd name="T31" fmla="*/ 33 h 138"/>
                <a:gd name="T32" fmla="*/ 874 w 1172"/>
                <a:gd name="T33" fmla="*/ 66 h 138"/>
                <a:gd name="T34" fmla="*/ 894 w 1172"/>
                <a:gd name="T35" fmla="*/ 31 h 138"/>
                <a:gd name="T36" fmla="*/ 802 w 1172"/>
                <a:gd name="T37" fmla="*/ 97 h 138"/>
                <a:gd name="T38" fmla="*/ 772 w 1172"/>
                <a:gd name="T39" fmla="*/ 83 h 138"/>
                <a:gd name="T40" fmla="*/ 824 w 1172"/>
                <a:gd name="T41" fmla="*/ 109 h 138"/>
                <a:gd name="T42" fmla="*/ 733 w 1172"/>
                <a:gd name="T43" fmla="*/ 9 h 138"/>
                <a:gd name="T44" fmla="*/ 668 w 1172"/>
                <a:gd name="T45" fmla="*/ 9 h 138"/>
                <a:gd name="T46" fmla="*/ 684 w 1172"/>
                <a:gd name="T47" fmla="*/ 36 h 138"/>
                <a:gd name="T48" fmla="*/ 733 w 1172"/>
                <a:gd name="T49" fmla="*/ 9 h 138"/>
                <a:gd name="T50" fmla="*/ 612 w 1172"/>
                <a:gd name="T51" fmla="*/ 1 h 138"/>
                <a:gd name="T52" fmla="*/ 572 w 1172"/>
                <a:gd name="T53" fmla="*/ 45 h 138"/>
                <a:gd name="T54" fmla="*/ 599 w 1172"/>
                <a:gd name="T55" fmla="*/ 45 h 138"/>
                <a:gd name="T56" fmla="*/ 599 w 1172"/>
                <a:gd name="T57" fmla="*/ 31 h 138"/>
                <a:gd name="T58" fmla="*/ 505 w 1172"/>
                <a:gd name="T59" fmla="*/ 70 h 138"/>
                <a:gd name="T60" fmla="*/ 526 w 1172"/>
                <a:gd name="T61" fmla="*/ 31 h 138"/>
                <a:gd name="T62" fmla="*/ 440 w 1172"/>
                <a:gd name="T63" fmla="*/ 109 h 138"/>
                <a:gd name="T64" fmla="*/ 440 w 1172"/>
                <a:gd name="T65" fmla="*/ 109 h 138"/>
                <a:gd name="T66" fmla="*/ 372 w 1172"/>
                <a:gd name="T67" fmla="*/ 44 h 138"/>
                <a:gd name="T68" fmla="*/ 336 w 1172"/>
                <a:gd name="T69" fmla="*/ 70 h 138"/>
                <a:gd name="T70" fmla="*/ 287 w 1172"/>
                <a:gd name="T71" fmla="*/ 97 h 138"/>
                <a:gd name="T72" fmla="*/ 324 w 1172"/>
                <a:gd name="T73" fmla="*/ 70 h 138"/>
                <a:gd name="T74" fmla="*/ 324 w 1172"/>
                <a:gd name="T75" fmla="*/ 70 h 138"/>
                <a:gd name="T76" fmla="*/ 184 w 1172"/>
                <a:gd name="T77" fmla="*/ 2 h 138"/>
                <a:gd name="T78" fmla="*/ 184 w 1172"/>
                <a:gd name="T79" fmla="*/ 68 h 138"/>
                <a:gd name="T80" fmla="*/ 219 w 1172"/>
                <a:gd name="T81" fmla="*/ 109 h 138"/>
                <a:gd name="T82" fmla="*/ 153 w 1172"/>
                <a:gd name="T83" fmla="*/ 86 h 138"/>
                <a:gd name="T84" fmla="*/ 120 w 1172"/>
                <a:gd name="T85" fmla="*/ 44 h 138"/>
                <a:gd name="T86" fmla="*/ 83 w 1172"/>
                <a:gd name="T87" fmla="*/ 70 h 138"/>
                <a:gd name="T88" fmla="*/ 70 w 1172"/>
                <a:gd name="T89" fmla="*/ 28 h 138"/>
                <a:gd name="T90" fmla="*/ 56 w 1172"/>
                <a:gd name="T91" fmla="*/ 82 h 138"/>
                <a:gd name="T92" fmla="*/ 37 w 1172"/>
                <a:gd name="T93" fmla="*/ 111 h 138"/>
                <a:gd name="T94" fmla="*/ 36 w 1172"/>
                <a:gd name="T95" fmla="*/ 2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72" h="138">
                  <a:moveTo>
                    <a:pt x="1134" y="96"/>
                  </a:moveTo>
                  <a:cubicBezTo>
                    <a:pt x="1121" y="96"/>
                    <a:pt x="1113" y="87"/>
                    <a:pt x="1113" y="70"/>
                  </a:cubicBezTo>
                  <a:cubicBezTo>
                    <a:pt x="1113" y="53"/>
                    <a:pt x="1121" y="44"/>
                    <a:pt x="1134" y="44"/>
                  </a:cubicBezTo>
                  <a:cubicBezTo>
                    <a:pt x="1148" y="44"/>
                    <a:pt x="1157" y="53"/>
                    <a:pt x="1157" y="70"/>
                  </a:cubicBezTo>
                  <a:cubicBezTo>
                    <a:pt x="1157" y="88"/>
                    <a:pt x="1148" y="96"/>
                    <a:pt x="1134" y="96"/>
                  </a:cubicBezTo>
                  <a:moveTo>
                    <a:pt x="1158" y="33"/>
                  </a:moveTo>
                  <a:cubicBezTo>
                    <a:pt x="1157" y="42"/>
                    <a:pt x="1157" y="42"/>
                    <a:pt x="1157" y="42"/>
                  </a:cubicBezTo>
                  <a:cubicBezTo>
                    <a:pt x="1155" y="42"/>
                    <a:pt x="1155" y="42"/>
                    <a:pt x="1155" y="42"/>
                  </a:cubicBezTo>
                  <a:cubicBezTo>
                    <a:pt x="1151" y="35"/>
                    <a:pt x="1144" y="31"/>
                    <a:pt x="1132" y="31"/>
                  </a:cubicBezTo>
                  <a:cubicBezTo>
                    <a:pt x="1113" y="31"/>
                    <a:pt x="1098" y="46"/>
                    <a:pt x="1098" y="70"/>
                  </a:cubicBezTo>
                  <a:cubicBezTo>
                    <a:pt x="1098" y="95"/>
                    <a:pt x="1113" y="110"/>
                    <a:pt x="1132" y="110"/>
                  </a:cubicBezTo>
                  <a:cubicBezTo>
                    <a:pt x="1144" y="110"/>
                    <a:pt x="1151" y="105"/>
                    <a:pt x="1156" y="99"/>
                  </a:cubicBezTo>
                  <a:cubicBezTo>
                    <a:pt x="1157" y="99"/>
                    <a:pt x="1157" y="99"/>
                    <a:pt x="1157" y="99"/>
                  </a:cubicBezTo>
                  <a:cubicBezTo>
                    <a:pt x="1157" y="116"/>
                    <a:pt x="1148" y="124"/>
                    <a:pt x="1132" y="124"/>
                  </a:cubicBezTo>
                  <a:cubicBezTo>
                    <a:pt x="1121" y="124"/>
                    <a:pt x="1113" y="119"/>
                    <a:pt x="1109" y="113"/>
                  </a:cubicBezTo>
                  <a:cubicBezTo>
                    <a:pt x="1100" y="123"/>
                    <a:pt x="1100" y="123"/>
                    <a:pt x="1100" y="123"/>
                  </a:cubicBezTo>
                  <a:cubicBezTo>
                    <a:pt x="1106" y="132"/>
                    <a:pt x="1118" y="138"/>
                    <a:pt x="1133" y="138"/>
                  </a:cubicBezTo>
                  <a:cubicBezTo>
                    <a:pt x="1157" y="138"/>
                    <a:pt x="1172" y="124"/>
                    <a:pt x="1172" y="97"/>
                  </a:cubicBezTo>
                  <a:cubicBezTo>
                    <a:pt x="1172" y="33"/>
                    <a:pt x="1172" y="33"/>
                    <a:pt x="1172" y="33"/>
                  </a:cubicBezTo>
                  <a:lnTo>
                    <a:pt x="1158" y="33"/>
                  </a:lnTo>
                  <a:close/>
                  <a:moveTo>
                    <a:pt x="1055" y="31"/>
                  </a:moveTo>
                  <a:cubicBezTo>
                    <a:pt x="1045" y="31"/>
                    <a:pt x="1037" y="36"/>
                    <a:pt x="1033" y="43"/>
                  </a:cubicBezTo>
                  <a:cubicBezTo>
                    <a:pt x="1031" y="43"/>
                    <a:pt x="1031" y="43"/>
                    <a:pt x="1031" y="43"/>
                  </a:cubicBezTo>
                  <a:cubicBezTo>
                    <a:pt x="1031" y="33"/>
                    <a:pt x="1031" y="33"/>
                    <a:pt x="1031" y="33"/>
                  </a:cubicBezTo>
                  <a:cubicBezTo>
                    <a:pt x="1017" y="33"/>
                    <a:pt x="1017" y="33"/>
                    <a:pt x="1017" y="33"/>
                  </a:cubicBezTo>
                  <a:cubicBezTo>
                    <a:pt x="1017" y="109"/>
                    <a:pt x="1017" y="109"/>
                    <a:pt x="1017" y="109"/>
                  </a:cubicBezTo>
                  <a:cubicBezTo>
                    <a:pt x="1032" y="109"/>
                    <a:pt x="1032" y="109"/>
                    <a:pt x="1032" y="109"/>
                  </a:cubicBezTo>
                  <a:cubicBezTo>
                    <a:pt x="1032" y="68"/>
                    <a:pt x="1032" y="68"/>
                    <a:pt x="1032" y="68"/>
                  </a:cubicBezTo>
                  <a:cubicBezTo>
                    <a:pt x="1032" y="60"/>
                    <a:pt x="1034" y="55"/>
                    <a:pt x="1037" y="51"/>
                  </a:cubicBezTo>
                  <a:cubicBezTo>
                    <a:pt x="1040" y="47"/>
                    <a:pt x="1046" y="44"/>
                    <a:pt x="1052" y="44"/>
                  </a:cubicBezTo>
                  <a:cubicBezTo>
                    <a:pt x="1062" y="44"/>
                    <a:pt x="1067" y="50"/>
                    <a:pt x="1067" y="63"/>
                  </a:cubicBezTo>
                  <a:cubicBezTo>
                    <a:pt x="1067" y="109"/>
                    <a:pt x="1067" y="109"/>
                    <a:pt x="1067" y="109"/>
                  </a:cubicBezTo>
                  <a:cubicBezTo>
                    <a:pt x="1082" y="109"/>
                    <a:pt x="1082" y="109"/>
                    <a:pt x="1082" y="109"/>
                  </a:cubicBezTo>
                  <a:cubicBezTo>
                    <a:pt x="1082" y="58"/>
                    <a:pt x="1082" y="58"/>
                    <a:pt x="1082" y="58"/>
                  </a:cubicBezTo>
                  <a:cubicBezTo>
                    <a:pt x="1082" y="38"/>
                    <a:pt x="1070" y="31"/>
                    <a:pt x="1055" y="31"/>
                  </a:cubicBezTo>
                  <a:moveTo>
                    <a:pt x="996" y="33"/>
                  </a:moveTo>
                  <a:cubicBezTo>
                    <a:pt x="981" y="33"/>
                    <a:pt x="981" y="33"/>
                    <a:pt x="981" y="33"/>
                  </a:cubicBezTo>
                  <a:cubicBezTo>
                    <a:pt x="981" y="109"/>
                    <a:pt x="981" y="109"/>
                    <a:pt x="981" y="109"/>
                  </a:cubicBezTo>
                  <a:cubicBezTo>
                    <a:pt x="996" y="109"/>
                    <a:pt x="996" y="109"/>
                    <a:pt x="996" y="109"/>
                  </a:cubicBezTo>
                  <a:lnTo>
                    <a:pt x="996" y="33"/>
                  </a:lnTo>
                  <a:close/>
                  <a:moveTo>
                    <a:pt x="998" y="10"/>
                  </a:moveTo>
                  <a:cubicBezTo>
                    <a:pt x="998" y="4"/>
                    <a:pt x="994" y="0"/>
                    <a:pt x="988" y="0"/>
                  </a:cubicBezTo>
                  <a:cubicBezTo>
                    <a:pt x="983" y="0"/>
                    <a:pt x="978" y="4"/>
                    <a:pt x="978" y="10"/>
                  </a:cubicBezTo>
                  <a:cubicBezTo>
                    <a:pt x="978" y="16"/>
                    <a:pt x="983" y="20"/>
                    <a:pt x="988" y="20"/>
                  </a:cubicBezTo>
                  <a:cubicBezTo>
                    <a:pt x="994" y="20"/>
                    <a:pt x="998" y="16"/>
                    <a:pt x="998" y="10"/>
                  </a:cubicBezTo>
                  <a:moveTo>
                    <a:pt x="913" y="85"/>
                  </a:moveTo>
                  <a:cubicBezTo>
                    <a:pt x="905" y="95"/>
                    <a:pt x="905" y="95"/>
                    <a:pt x="905" y="95"/>
                  </a:cubicBezTo>
                  <a:cubicBezTo>
                    <a:pt x="910" y="103"/>
                    <a:pt x="920" y="110"/>
                    <a:pt x="935" y="110"/>
                  </a:cubicBezTo>
                  <a:cubicBezTo>
                    <a:pt x="952" y="110"/>
                    <a:pt x="964" y="101"/>
                    <a:pt x="964" y="86"/>
                  </a:cubicBezTo>
                  <a:cubicBezTo>
                    <a:pt x="964" y="72"/>
                    <a:pt x="953" y="67"/>
                    <a:pt x="939" y="63"/>
                  </a:cubicBezTo>
                  <a:cubicBezTo>
                    <a:pt x="930" y="61"/>
                    <a:pt x="922" y="58"/>
                    <a:pt x="922" y="52"/>
                  </a:cubicBezTo>
                  <a:cubicBezTo>
                    <a:pt x="922" y="47"/>
                    <a:pt x="927" y="43"/>
                    <a:pt x="935" y="43"/>
                  </a:cubicBezTo>
                  <a:cubicBezTo>
                    <a:pt x="943" y="43"/>
                    <a:pt x="951" y="48"/>
                    <a:pt x="955" y="54"/>
                  </a:cubicBezTo>
                  <a:cubicBezTo>
                    <a:pt x="963" y="43"/>
                    <a:pt x="963" y="43"/>
                    <a:pt x="963" y="43"/>
                  </a:cubicBezTo>
                  <a:cubicBezTo>
                    <a:pt x="957" y="36"/>
                    <a:pt x="947" y="31"/>
                    <a:pt x="935" y="31"/>
                  </a:cubicBezTo>
                  <a:cubicBezTo>
                    <a:pt x="919" y="31"/>
                    <a:pt x="908" y="39"/>
                    <a:pt x="908" y="53"/>
                  </a:cubicBezTo>
                  <a:cubicBezTo>
                    <a:pt x="908" y="67"/>
                    <a:pt x="919" y="72"/>
                    <a:pt x="933" y="76"/>
                  </a:cubicBezTo>
                  <a:cubicBezTo>
                    <a:pt x="944" y="78"/>
                    <a:pt x="949" y="82"/>
                    <a:pt x="949" y="88"/>
                  </a:cubicBezTo>
                  <a:cubicBezTo>
                    <a:pt x="949" y="94"/>
                    <a:pt x="944" y="98"/>
                    <a:pt x="935" y="98"/>
                  </a:cubicBezTo>
                  <a:cubicBezTo>
                    <a:pt x="925" y="98"/>
                    <a:pt x="917" y="92"/>
                    <a:pt x="913" y="85"/>
                  </a:cubicBezTo>
                  <a:moveTo>
                    <a:pt x="894" y="31"/>
                  </a:moveTo>
                  <a:cubicBezTo>
                    <a:pt x="886" y="31"/>
                    <a:pt x="878" y="36"/>
                    <a:pt x="874" y="44"/>
                  </a:cubicBezTo>
                  <a:cubicBezTo>
                    <a:pt x="873" y="44"/>
                    <a:pt x="873" y="44"/>
                    <a:pt x="873" y="44"/>
                  </a:cubicBezTo>
                  <a:cubicBezTo>
                    <a:pt x="873" y="33"/>
                    <a:pt x="873" y="33"/>
                    <a:pt x="873" y="33"/>
                  </a:cubicBezTo>
                  <a:cubicBezTo>
                    <a:pt x="858" y="33"/>
                    <a:pt x="858" y="33"/>
                    <a:pt x="858" y="33"/>
                  </a:cubicBezTo>
                  <a:cubicBezTo>
                    <a:pt x="858" y="109"/>
                    <a:pt x="858" y="109"/>
                    <a:pt x="858" y="109"/>
                  </a:cubicBezTo>
                  <a:cubicBezTo>
                    <a:pt x="874" y="109"/>
                    <a:pt x="874" y="109"/>
                    <a:pt x="874" y="109"/>
                  </a:cubicBezTo>
                  <a:cubicBezTo>
                    <a:pt x="874" y="66"/>
                    <a:pt x="874" y="66"/>
                    <a:pt x="874" y="66"/>
                  </a:cubicBezTo>
                  <a:cubicBezTo>
                    <a:pt x="874" y="53"/>
                    <a:pt x="882" y="45"/>
                    <a:pt x="893" y="45"/>
                  </a:cubicBezTo>
                  <a:cubicBezTo>
                    <a:pt x="895" y="45"/>
                    <a:pt x="897" y="46"/>
                    <a:pt x="898" y="46"/>
                  </a:cubicBezTo>
                  <a:cubicBezTo>
                    <a:pt x="899" y="31"/>
                    <a:pt x="899" y="31"/>
                    <a:pt x="899" y="31"/>
                  </a:cubicBezTo>
                  <a:cubicBezTo>
                    <a:pt x="898" y="31"/>
                    <a:pt x="897" y="31"/>
                    <a:pt x="894" y="31"/>
                  </a:cubicBezTo>
                  <a:moveTo>
                    <a:pt x="823" y="33"/>
                  </a:moveTo>
                  <a:cubicBezTo>
                    <a:pt x="823" y="73"/>
                    <a:pt x="823" y="73"/>
                    <a:pt x="823" y="73"/>
                  </a:cubicBezTo>
                  <a:cubicBezTo>
                    <a:pt x="823" y="82"/>
                    <a:pt x="821" y="87"/>
                    <a:pt x="818" y="90"/>
                  </a:cubicBezTo>
                  <a:cubicBezTo>
                    <a:pt x="814" y="95"/>
                    <a:pt x="808" y="97"/>
                    <a:pt x="802" y="97"/>
                  </a:cubicBezTo>
                  <a:cubicBezTo>
                    <a:pt x="792" y="97"/>
                    <a:pt x="787" y="92"/>
                    <a:pt x="787" y="78"/>
                  </a:cubicBezTo>
                  <a:cubicBezTo>
                    <a:pt x="787" y="33"/>
                    <a:pt x="787" y="33"/>
                    <a:pt x="787" y="33"/>
                  </a:cubicBezTo>
                  <a:cubicBezTo>
                    <a:pt x="772" y="33"/>
                    <a:pt x="772" y="33"/>
                    <a:pt x="772" y="33"/>
                  </a:cubicBezTo>
                  <a:cubicBezTo>
                    <a:pt x="772" y="83"/>
                    <a:pt x="772" y="83"/>
                    <a:pt x="772" y="83"/>
                  </a:cubicBezTo>
                  <a:cubicBezTo>
                    <a:pt x="772" y="104"/>
                    <a:pt x="785" y="111"/>
                    <a:pt x="799" y="111"/>
                  </a:cubicBezTo>
                  <a:cubicBezTo>
                    <a:pt x="809" y="111"/>
                    <a:pt x="818" y="106"/>
                    <a:pt x="822" y="99"/>
                  </a:cubicBezTo>
                  <a:cubicBezTo>
                    <a:pt x="823" y="99"/>
                    <a:pt x="823" y="99"/>
                    <a:pt x="823" y="99"/>
                  </a:cubicBezTo>
                  <a:cubicBezTo>
                    <a:pt x="824" y="109"/>
                    <a:pt x="824" y="109"/>
                    <a:pt x="824" y="109"/>
                  </a:cubicBezTo>
                  <a:cubicBezTo>
                    <a:pt x="838" y="109"/>
                    <a:pt x="838" y="109"/>
                    <a:pt x="838" y="109"/>
                  </a:cubicBezTo>
                  <a:cubicBezTo>
                    <a:pt x="838" y="33"/>
                    <a:pt x="838" y="33"/>
                    <a:pt x="838" y="33"/>
                  </a:cubicBezTo>
                  <a:lnTo>
                    <a:pt x="823" y="33"/>
                  </a:lnTo>
                  <a:close/>
                  <a:moveTo>
                    <a:pt x="733" y="9"/>
                  </a:moveTo>
                  <a:cubicBezTo>
                    <a:pt x="733" y="59"/>
                    <a:pt x="733" y="59"/>
                    <a:pt x="733" y="59"/>
                  </a:cubicBezTo>
                  <a:cubicBezTo>
                    <a:pt x="734" y="81"/>
                    <a:pt x="734" y="81"/>
                    <a:pt x="734" y="81"/>
                  </a:cubicBezTo>
                  <a:cubicBezTo>
                    <a:pt x="684" y="9"/>
                    <a:pt x="684" y="9"/>
                    <a:pt x="684" y="9"/>
                  </a:cubicBezTo>
                  <a:cubicBezTo>
                    <a:pt x="668" y="9"/>
                    <a:pt x="668" y="9"/>
                    <a:pt x="668" y="9"/>
                  </a:cubicBezTo>
                  <a:cubicBezTo>
                    <a:pt x="668" y="109"/>
                    <a:pt x="668" y="109"/>
                    <a:pt x="668" y="109"/>
                  </a:cubicBezTo>
                  <a:cubicBezTo>
                    <a:pt x="684" y="109"/>
                    <a:pt x="684" y="109"/>
                    <a:pt x="684" y="109"/>
                  </a:cubicBezTo>
                  <a:cubicBezTo>
                    <a:pt x="684" y="60"/>
                    <a:pt x="684" y="60"/>
                    <a:pt x="684" y="60"/>
                  </a:cubicBezTo>
                  <a:cubicBezTo>
                    <a:pt x="684" y="36"/>
                    <a:pt x="684" y="36"/>
                    <a:pt x="684" y="36"/>
                  </a:cubicBezTo>
                  <a:cubicBezTo>
                    <a:pt x="735" y="109"/>
                    <a:pt x="735" y="109"/>
                    <a:pt x="735" y="109"/>
                  </a:cubicBezTo>
                  <a:cubicBezTo>
                    <a:pt x="750" y="109"/>
                    <a:pt x="750" y="109"/>
                    <a:pt x="750" y="109"/>
                  </a:cubicBezTo>
                  <a:cubicBezTo>
                    <a:pt x="750" y="9"/>
                    <a:pt x="750" y="9"/>
                    <a:pt x="750" y="9"/>
                  </a:cubicBezTo>
                  <a:lnTo>
                    <a:pt x="733" y="9"/>
                  </a:lnTo>
                  <a:close/>
                  <a:moveTo>
                    <a:pt x="613" y="15"/>
                  </a:moveTo>
                  <a:cubicBezTo>
                    <a:pt x="617" y="15"/>
                    <a:pt x="620" y="15"/>
                    <a:pt x="623" y="16"/>
                  </a:cubicBezTo>
                  <a:cubicBezTo>
                    <a:pt x="623" y="2"/>
                    <a:pt x="623" y="2"/>
                    <a:pt x="623" y="2"/>
                  </a:cubicBezTo>
                  <a:cubicBezTo>
                    <a:pt x="620" y="1"/>
                    <a:pt x="617" y="1"/>
                    <a:pt x="612" y="1"/>
                  </a:cubicBezTo>
                  <a:cubicBezTo>
                    <a:pt x="599" y="1"/>
                    <a:pt x="584" y="7"/>
                    <a:pt x="584" y="29"/>
                  </a:cubicBezTo>
                  <a:cubicBezTo>
                    <a:pt x="584" y="33"/>
                    <a:pt x="584" y="33"/>
                    <a:pt x="584" y="33"/>
                  </a:cubicBezTo>
                  <a:cubicBezTo>
                    <a:pt x="572" y="33"/>
                    <a:pt x="572" y="33"/>
                    <a:pt x="572" y="33"/>
                  </a:cubicBezTo>
                  <a:cubicBezTo>
                    <a:pt x="572" y="45"/>
                    <a:pt x="572" y="45"/>
                    <a:pt x="572" y="45"/>
                  </a:cubicBezTo>
                  <a:cubicBezTo>
                    <a:pt x="584" y="45"/>
                    <a:pt x="584" y="45"/>
                    <a:pt x="584" y="45"/>
                  </a:cubicBezTo>
                  <a:cubicBezTo>
                    <a:pt x="584" y="109"/>
                    <a:pt x="584" y="109"/>
                    <a:pt x="584" y="109"/>
                  </a:cubicBezTo>
                  <a:cubicBezTo>
                    <a:pt x="599" y="109"/>
                    <a:pt x="599" y="109"/>
                    <a:pt x="599" y="109"/>
                  </a:cubicBezTo>
                  <a:cubicBezTo>
                    <a:pt x="599" y="45"/>
                    <a:pt x="599" y="45"/>
                    <a:pt x="599" y="45"/>
                  </a:cubicBezTo>
                  <a:cubicBezTo>
                    <a:pt x="620" y="45"/>
                    <a:pt x="620" y="45"/>
                    <a:pt x="620" y="45"/>
                  </a:cubicBezTo>
                  <a:cubicBezTo>
                    <a:pt x="620" y="33"/>
                    <a:pt x="620" y="33"/>
                    <a:pt x="620" y="3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99" y="31"/>
                    <a:pt x="599" y="31"/>
                    <a:pt x="599" y="31"/>
                  </a:cubicBezTo>
                  <a:cubicBezTo>
                    <a:pt x="599" y="20"/>
                    <a:pt x="604" y="15"/>
                    <a:pt x="613" y="15"/>
                  </a:cubicBezTo>
                  <a:moveTo>
                    <a:pt x="548" y="70"/>
                  </a:moveTo>
                  <a:cubicBezTo>
                    <a:pt x="548" y="87"/>
                    <a:pt x="540" y="97"/>
                    <a:pt x="526" y="97"/>
                  </a:cubicBezTo>
                  <a:cubicBezTo>
                    <a:pt x="513" y="97"/>
                    <a:pt x="505" y="87"/>
                    <a:pt x="505" y="70"/>
                  </a:cubicBezTo>
                  <a:cubicBezTo>
                    <a:pt x="505" y="54"/>
                    <a:pt x="513" y="44"/>
                    <a:pt x="526" y="44"/>
                  </a:cubicBezTo>
                  <a:cubicBezTo>
                    <a:pt x="540" y="44"/>
                    <a:pt x="548" y="54"/>
                    <a:pt x="548" y="70"/>
                  </a:cubicBezTo>
                  <a:moveTo>
                    <a:pt x="563" y="70"/>
                  </a:moveTo>
                  <a:cubicBezTo>
                    <a:pt x="563" y="46"/>
                    <a:pt x="548" y="31"/>
                    <a:pt x="526" y="31"/>
                  </a:cubicBezTo>
                  <a:cubicBezTo>
                    <a:pt x="504" y="31"/>
                    <a:pt x="489" y="46"/>
                    <a:pt x="489" y="70"/>
                  </a:cubicBezTo>
                  <a:cubicBezTo>
                    <a:pt x="489" y="95"/>
                    <a:pt x="504" y="110"/>
                    <a:pt x="526" y="110"/>
                  </a:cubicBezTo>
                  <a:cubicBezTo>
                    <a:pt x="548" y="110"/>
                    <a:pt x="563" y="95"/>
                    <a:pt x="563" y="70"/>
                  </a:cubicBezTo>
                  <a:moveTo>
                    <a:pt x="440" y="109"/>
                  </a:moveTo>
                  <a:cubicBezTo>
                    <a:pt x="440" y="2"/>
                    <a:pt x="440" y="2"/>
                    <a:pt x="440" y="2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25" y="109"/>
                    <a:pt x="425" y="109"/>
                    <a:pt x="425" y="109"/>
                  </a:cubicBezTo>
                  <a:lnTo>
                    <a:pt x="440" y="109"/>
                  </a:lnTo>
                  <a:close/>
                  <a:moveTo>
                    <a:pt x="394" y="70"/>
                  </a:moveTo>
                  <a:cubicBezTo>
                    <a:pt x="394" y="87"/>
                    <a:pt x="386" y="97"/>
                    <a:pt x="372" y="97"/>
                  </a:cubicBezTo>
                  <a:cubicBezTo>
                    <a:pt x="359" y="97"/>
                    <a:pt x="351" y="87"/>
                    <a:pt x="351" y="70"/>
                  </a:cubicBezTo>
                  <a:cubicBezTo>
                    <a:pt x="351" y="54"/>
                    <a:pt x="359" y="44"/>
                    <a:pt x="372" y="44"/>
                  </a:cubicBezTo>
                  <a:cubicBezTo>
                    <a:pt x="386" y="44"/>
                    <a:pt x="394" y="54"/>
                    <a:pt x="394" y="70"/>
                  </a:cubicBezTo>
                  <a:moveTo>
                    <a:pt x="409" y="70"/>
                  </a:moveTo>
                  <a:cubicBezTo>
                    <a:pt x="409" y="46"/>
                    <a:pt x="394" y="31"/>
                    <a:pt x="372" y="31"/>
                  </a:cubicBezTo>
                  <a:cubicBezTo>
                    <a:pt x="351" y="31"/>
                    <a:pt x="336" y="46"/>
                    <a:pt x="336" y="70"/>
                  </a:cubicBezTo>
                  <a:cubicBezTo>
                    <a:pt x="336" y="95"/>
                    <a:pt x="351" y="110"/>
                    <a:pt x="372" y="110"/>
                  </a:cubicBezTo>
                  <a:cubicBezTo>
                    <a:pt x="394" y="110"/>
                    <a:pt x="409" y="95"/>
                    <a:pt x="409" y="70"/>
                  </a:cubicBezTo>
                  <a:moveTo>
                    <a:pt x="309" y="70"/>
                  </a:moveTo>
                  <a:cubicBezTo>
                    <a:pt x="309" y="87"/>
                    <a:pt x="301" y="97"/>
                    <a:pt x="287" y="97"/>
                  </a:cubicBezTo>
                  <a:cubicBezTo>
                    <a:pt x="274" y="97"/>
                    <a:pt x="266" y="87"/>
                    <a:pt x="266" y="70"/>
                  </a:cubicBezTo>
                  <a:cubicBezTo>
                    <a:pt x="266" y="54"/>
                    <a:pt x="274" y="44"/>
                    <a:pt x="287" y="44"/>
                  </a:cubicBezTo>
                  <a:cubicBezTo>
                    <a:pt x="301" y="44"/>
                    <a:pt x="309" y="54"/>
                    <a:pt x="309" y="70"/>
                  </a:cubicBezTo>
                  <a:moveTo>
                    <a:pt x="324" y="70"/>
                  </a:moveTo>
                  <a:cubicBezTo>
                    <a:pt x="324" y="46"/>
                    <a:pt x="309" y="31"/>
                    <a:pt x="287" y="31"/>
                  </a:cubicBezTo>
                  <a:cubicBezTo>
                    <a:pt x="265" y="31"/>
                    <a:pt x="251" y="46"/>
                    <a:pt x="251" y="70"/>
                  </a:cubicBezTo>
                  <a:cubicBezTo>
                    <a:pt x="251" y="95"/>
                    <a:pt x="265" y="110"/>
                    <a:pt x="287" y="110"/>
                  </a:cubicBezTo>
                  <a:cubicBezTo>
                    <a:pt x="309" y="110"/>
                    <a:pt x="324" y="95"/>
                    <a:pt x="324" y="70"/>
                  </a:cubicBezTo>
                  <a:moveTo>
                    <a:pt x="208" y="31"/>
                  </a:moveTo>
                  <a:cubicBezTo>
                    <a:pt x="197" y="31"/>
                    <a:pt x="189" y="36"/>
                    <a:pt x="185" y="43"/>
                  </a:cubicBezTo>
                  <a:cubicBezTo>
                    <a:pt x="184" y="43"/>
                    <a:pt x="184" y="43"/>
                    <a:pt x="184" y="43"/>
                  </a:cubicBezTo>
                  <a:cubicBezTo>
                    <a:pt x="184" y="2"/>
                    <a:pt x="184" y="2"/>
                    <a:pt x="184" y="2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84" y="109"/>
                    <a:pt x="184" y="109"/>
                    <a:pt x="184" y="109"/>
                  </a:cubicBezTo>
                  <a:cubicBezTo>
                    <a:pt x="184" y="68"/>
                    <a:pt x="184" y="68"/>
                    <a:pt x="184" y="68"/>
                  </a:cubicBezTo>
                  <a:cubicBezTo>
                    <a:pt x="184" y="60"/>
                    <a:pt x="186" y="55"/>
                    <a:pt x="189" y="51"/>
                  </a:cubicBezTo>
                  <a:cubicBezTo>
                    <a:pt x="193" y="47"/>
                    <a:pt x="198" y="44"/>
                    <a:pt x="204" y="44"/>
                  </a:cubicBezTo>
                  <a:cubicBezTo>
                    <a:pt x="214" y="44"/>
                    <a:pt x="219" y="50"/>
                    <a:pt x="219" y="63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35" y="109"/>
                    <a:pt x="235" y="109"/>
                    <a:pt x="235" y="109"/>
                  </a:cubicBezTo>
                  <a:cubicBezTo>
                    <a:pt x="235" y="58"/>
                    <a:pt x="235" y="58"/>
                    <a:pt x="235" y="58"/>
                  </a:cubicBezTo>
                  <a:cubicBezTo>
                    <a:pt x="235" y="38"/>
                    <a:pt x="222" y="31"/>
                    <a:pt x="208" y="31"/>
                  </a:cubicBezTo>
                  <a:moveTo>
                    <a:pt x="153" y="86"/>
                  </a:moveTo>
                  <a:cubicBezTo>
                    <a:pt x="139" y="81"/>
                    <a:pt x="139" y="81"/>
                    <a:pt x="139" y="81"/>
                  </a:cubicBezTo>
                  <a:cubicBezTo>
                    <a:pt x="137" y="91"/>
                    <a:pt x="128" y="97"/>
                    <a:pt x="120" y="97"/>
                  </a:cubicBezTo>
                  <a:cubicBezTo>
                    <a:pt x="107" y="97"/>
                    <a:pt x="98" y="87"/>
                    <a:pt x="98" y="70"/>
                  </a:cubicBezTo>
                  <a:cubicBezTo>
                    <a:pt x="98" y="54"/>
                    <a:pt x="106" y="44"/>
                    <a:pt x="120" y="44"/>
                  </a:cubicBezTo>
                  <a:cubicBezTo>
                    <a:pt x="128" y="44"/>
                    <a:pt x="137" y="50"/>
                    <a:pt x="139" y="60"/>
                  </a:cubicBezTo>
                  <a:cubicBezTo>
                    <a:pt x="153" y="55"/>
                    <a:pt x="153" y="55"/>
                    <a:pt x="153" y="55"/>
                  </a:cubicBezTo>
                  <a:cubicBezTo>
                    <a:pt x="149" y="40"/>
                    <a:pt x="136" y="31"/>
                    <a:pt x="120" y="31"/>
                  </a:cubicBezTo>
                  <a:cubicBezTo>
                    <a:pt x="97" y="31"/>
                    <a:pt x="83" y="47"/>
                    <a:pt x="83" y="70"/>
                  </a:cubicBezTo>
                  <a:cubicBezTo>
                    <a:pt x="83" y="95"/>
                    <a:pt x="98" y="110"/>
                    <a:pt x="120" y="110"/>
                  </a:cubicBezTo>
                  <a:cubicBezTo>
                    <a:pt x="136" y="110"/>
                    <a:pt x="149" y="101"/>
                    <a:pt x="153" y="86"/>
                  </a:cubicBezTo>
                  <a:moveTo>
                    <a:pt x="56" y="36"/>
                  </a:moveTo>
                  <a:cubicBezTo>
                    <a:pt x="70" y="28"/>
                    <a:pt x="70" y="28"/>
                    <a:pt x="70" y="28"/>
                  </a:cubicBezTo>
                  <a:cubicBezTo>
                    <a:pt x="66" y="16"/>
                    <a:pt x="54" y="8"/>
                    <a:pt x="37" y="8"/>
                  </a:cubicBezTo>
                  <a:cubicBezTo>
                    <a:pt x="18" y="8"/>
                    <a:pt x="4" y="20"/>
                    <a:pt x="4" y="35"/>
                  </a:cubicBezTo>
                  <a:cubicBezTo>
                    <a:pt x="4" y="49"/>
                    <a:pt x="13" y="58"/>
                    <a:pt x="32" y="64"/>
                  </a:cubicBezTo>
                  <a:cubicBezTo>
                    <a:pt x="49" y="70"/>
                    <a:pt x="56" y="73"/>
                    <a:pt x="56" y="82"/>
                  </a:cubicBezTo>
                  <a:cubicBezTo>
                    <a:pt x="56" y="91"/>
                    <a:pt x="48" y="96"/>
                    <a:pt x="38" y="96"/>
                  </a:cubicBezTo>
                  <a:cubicBezTo>
                    <a:pt x="26" y="96"/>
                    <a:pt x="18" y="91"/>
                    <a:pt x="13" y="8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7" y="103"/>
                    <a:pt x="19" y="111"/>
                    <a:pt x="37" y="111"/>
                  </a:cubicBezTo>
                  <a:cubicBezTo>
                    <a:pt x="57" y="111"/>
                    <a:pt x="72" y="99"/>
                    <a:pt x="72" y="80"/>
                  </a:cubicBezTo>
                  <a:cubicBezTo>
                    <a:pt x="72" y="65"/>
                    <a:pt x="61" y="58"/>
                    <a:pt x="41" y="51"/>
                  </a:cubicBezTo>
                  <a:cubicBezTo>
                    <a:pt x="29" y="47"/>
                    <a:pt x="21" y="43"/>
                    <a:pt x="21" y="34"/>
                  </a:cubicBezTo>
                  <a:cubicBezTo>
                    <a:pt x="21" y="28"/>
                    <a:pt x="26" y="22"/>
                    <a:pt x="36" y="22"/>
                  </a:cubicBezTo>
                  <a:cubicBezTo>
                    <a:pt x="46" y="22"/>
                    <a:pt x="54" y="28"/>
                    <a:pt x="56" y="36"/>
                  </a:cubicBezTo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0206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6467" y="374903"/>
            <a:ext cx="10529485" cy="105531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6467" y="1593851"/>
            <a:ext cx="11159067" cy="46085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4960" y="6388155"/>
            <a:ext cx="902208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21440" y="6386512"/>
            <a:ext cx="34544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>
                <a:solidFill>
                  <a:schemeClr val="accent1"/>
                </a:solidFill>
              </a:defRPr>
            </a:lvl1pPr>
          </a:lstStyle>
          <a:p>
            <a:fld id="{E89BC60F-F4BF-4EE8-9F02-8A0093F1814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Box 9"/>
          <p:cNvSpPr txBox="1">
            <a:spLocks noChangeAspect="1"/>
          </p:cNvSpPr>
          <p:nvPr userDrawn="1"/>
        </p:nvSpPr>
        <p:spPr>
          <a:xfrm>
            <a:off x="10589097" y="6386512"/>
            <a:ext cx="863449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GB" sz="1000" b="1" kern="1200" dirty="0">
                <a:solidFill>
                  <a:srgbClr val="4365E2"/>
                </a:solidFill>
                <a:latin typeface="+mn-lt"/>
                <a:ea typeface="+mn-ea"/>
                <a:cs typeface="+mn-cs"/>
              </a:rPr>
              <a:t>Page</a:t>
            </a:r>
          </a:p>
        </p:txBody>
      </p:sp>
      <p:sp>
        <p:nvSpPr>
          <p:cNvPr id="11" name="TextBox 10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rgbClr val="4365E2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08456" y="6285984"/>
            <a:ext cx="11175088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67905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68" r:id="rId12"/>
    <p:sldLayoutId id="2147483662" r:id="rId13"/>
    <p:sldLayoutId id="2147483664" r:id="rId14"/>
    <p:sldLayoutId id="2147483680" r:id="rId15"/>
    <p:sldLayoutId id="2147483681" r:id="rId16"/>
    <p:sldLayoutId id="2147483682" r:id="rId17"/>
    <p:sldLayoutId id="2147483666" r:id="rId18"/>
    <p:sldLayoutId id="2147483667" r:id="rId19"/>
    <p:sldLayoutId id="2147483683" r:id="rId20"/>
    <p:sldLayoutId id="2147483671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Font typeface="Calibri" panose="020F050202020403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357188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SzPct val="90000"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2788" indent="-355600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SzPct val="90000"/>
        <a:buFont typeface="Calibri" panose="020F0502020204030204" pitchFamily="34" charset="0"/>
        <a:buChar char="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366713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SzPct val="90000"/>
        <a:buFont typeface="Calibri" panose="020F0502020204030204" pitchFamily="34" charset="0"/>
        <a:buChar char="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5100" indent="-355600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SzPct val="90000"/>
        <a:buFont typeface="Calibri" panose="020F0502020204030204" pitchFamily="34" charset="0"/>
        <a:buChar char="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orient="horz" pos="360" userDrawn="1">
          <p15:clr>
            <a:srgbClr val="F26B43"/>
          </p15:clr>
        </p15:guide>
        <p15:guide id="4" pos="325" userDrawn="1">
          <p15:clr>
            <a:srgbClr val="F26B43"/>
          </p15:clr>
        </p15:guide>
        <p15:guide id="5" pos="7355" userDrawn="1">
          <p15:clr>
            <a:srgbClr val="F26B43"/>
          </p15:clr>
        </p15:guide>
        <p15:guide id="6" orient="horz" pos="1004" userDrawn="1">
          <p15:clr>
            <a:srgbClr val="F26B43"/>
          </p15:clr>
        </p15:guide>
        <p15:guide id="13" pos="3840" userDrawn="1">
          <p15:clr>
            <a:srgbClr val="F26B43"/>
          </p15:clr>
        </p15:guide>
        <p15:guide id="14" orient="horz" pos="390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ebi.ac.uk/ena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DA5EFAC-80B1-C542-B128-E950187160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Analysis Group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A8EEFF-4970-E242-9BEE-5A0B876F1E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NGS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779611-0310-9644-A9FE-6C35B2FE59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4BDEB4A-19AE-E64E-B0C7-6D3E5BEC3EB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5" b="10045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18CEE58-560F-5040-84A9-3ECCA138573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754189"/>
            <a:ext cx="7074251" cy="4524375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69291A-A122-904F-98BE-2979EA3A72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38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7F6556-2208-7340-B123-52DA647087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Current Sequencing</a:t>
            </a:r>
            <a:r>
              <a:rPr lang="en-GB" baseline="0" dirty="0"/>
              <a:t> Approaches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938D2AA-A17E-E343-BFD2-04D232330C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8076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635480-F405-EB45-A9E3-223A44D94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Illumina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AE59FA-52BE-F94A-8905-43BBE1BBBC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Sequencing by synthesis method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Sample preparation: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Sample randomly fragmented and adapters ligated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Adapters bound to </a:t>
            </a:r>
            <a:r>
              <a:rPr lang="en-GB" dirty="0" err="1"/>
              <a:t>ss</a:t>
            </a:r>
            <a:r>
              <a:rPr lang="en-GB" dirty="0"/>
              <a:t> oligo fragments on flowcell surface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Bridge amplification – free end of fragment bound to complementary oligo on flowcell -&gt; ds bridges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Denature -&gt; </a:t>
            </a:r>
            <a:r>
              <a:rPr lang="en-GB" dirty="0" err="1"/>
              <a:t>ss</a:t>
            </a:r>
            <a:r>
              <a:rPr lang="en-GB" dirty="0"/>
              <a:t> templates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Dense clusters result from repeated cycles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Reverse strands removed leaving only forward strands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4AE0CD-D650-F54F-B3F9-00D0FD7D9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702" y="485196"/>
            <a:ext cx="4299680" cy="564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48C65-03D8-FF4F-993F-10FBE57E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Illumina - Sequencing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19FB2-74D2-3540-A673-CCF76C4E17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467" y="1593851"/>
            <a:ext cx="5828349" cy="460851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Labelled reversible nucleotide terminators to prevent multiple additions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First cycle – add nucleotides, primers and DNA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Primers bind to forward strands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One labelled nucleotides incorporated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Each nucleotide label has distinct emission wavelength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Image captures fluorescence from each cluster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Following cycles repeat addition of one labelled base, with image capture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Basecalling</a:t>
            </a:r>
            <a:r>
              <a:rPr lang="en-GB" dirty="0"/>
              <a:t> depends upon tracking location within image and change in fluorescence over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1093B-AA14-4E44-A15A-B37A7A48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12</a:t>
            </a:fld>
            <a:endParaRPr lang="en-GB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512BF6A-8A3D-B245-B347-920804D490DE}"/>
              </a:ext>
            </a:extLst>
          </p:cNvPr>
          <p:cNvGrpSpPr/>
          <p:nvPr/>
        </p:nvGrpSpPr>
        <p:grpSpPr>
          <a:xfrm>
            <a:off x="7159625" y="1711585"/>
            <a:ext cx="2012950" cy="3166155"/>
            <a:chOff x="7159625" y="1711585"/>
            <a:chExt cx="2012950" cy="316615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F470E87-80D4-DC4B-B45B-3376F3E4AF1D}"/>
                </a:ext>
              </a:extLst>
            </p:cNvPr>
            <p:cNvSpPr/>
            <p:nvPr/>
          </p:nvSpPr>
          <p:spPr>
            <a:xfrm rot="5400000" flipH="1" flipV="1">
              <a:off x="7297346" y="1914819"/>
              <a:ext cx="532440" cy="125971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3A80DCE-36BA-5346-A3CA-DD5CEA5D800E}"/>
                </a:ext>
              </a:extLst>
            </p:cNvPr>
            <p:cNvSpPr/>
            <p:nvPr/>
          </p:nvSpPr>
          <p:spPr>
            <a:xfrm rot="10800000" flipH="1" flipV="1">
              <a:off x="7500583" y="2248138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84CBDE-D421-694A-BAC8-549D44B043D0}"/>
                </a:ext>
              </a:extLst>
            </p:cNvPr>
            <p:cNvSpPr/>
            <p:nvPr/>
          </p:nvSpPr>
          <p:spPr>
            <a:xfrm rot="10800000" flipH="1" flipV="1">
              <a:off x="7500583" y="2352633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01DB0CE-A819-E049-872C-26941AEFB045}"/>
                </a:ext>
              </a:extLst>
            </p:cNvPr>
            <p:cNvSpPr/>
            <p:nvPr/>
          </p:nvSpPr>
          <p:spPr>
            <a:xfrm rot="10800000" flipH="1" flipV="1">
              <a:off x="7500583" y="245827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F80E028-4DF8-D84C-944A-044665823D32}"/>
                </a:ext>
              </a:extLst>
            </p:cNvPr>
            <p:cNvSpPr/>
            <p:nvPr/>
          </p:nvSpPr>
          <p:spPr>
            <a:xfrm rot="10800000" flipH="1" flipV="1">
              <a:off x="7500582" y="256407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D25C6F-55B5-994A-82F6-5074F51DB16E}"/>
                </a:ext>
              </a:extLst>
            </p:cNvPr>
            <p:cNvSpPr/>
            <p:nvPr/>
          </p:nvSpPr>
          <p:spPr>
            <a:xfrm rot="10800000" flipH="1" flipV="1">
              <a:off x="7500582" y="2668719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6DB3FDD-049D-BB40-BC54-5107E0545DE5}"/>
                </a:ext>
              </a:extLst>
            </p:cNvPr>
            <p:cNvSpPr/>
            <p:nvPr/>
          </p:nvSpPr>
          <p:spPr>
            <a:xfrm rot="10800000" flipH="1" flipV="1">
              <a:off x="7500582" y="277038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62F5D5-73E4-C345-8BBE-53C5F65D6960}"/>
                </a:ext>
              </a:extLst>
            </p:cNvPr>
            <p:cNvSpPr/>
            <p:nvPr/>
          </p:nvSpPr>
          <p:spPr>
            <a:xfrm rot="10800000" flipH="1" flipV="1">
              <a:off x="7500582" y="287659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3237ADB-AE5B-8741-A08D-CC6C524CA5F3}"/>
                </a:ext>
              </a:extLst>
            </p:cNvPr>
            <p:cNvSpPr/>
            <p:nvPr/>
          </p:nvSpPr>
          <p:spPr>
            <a:xfrm rot="10800000" flipH="1" flipV="1">
              <a:off x="7500582" y="298016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F0F35F-E52F-3547-92B6-DDBFAC7148F8}"/>
                </a:ext>
              </a:extLst>
            </p:cNvPr>
            <p:cNvSpPr/>
            <p:nvPr/>
          </p:nvSpPr>
          <p:spPr>
            <a:xfrm rot="10800000" flipH="1" flipV="1">
              <a:off x="7500582" y="3079602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4C930F9-8C8E-8A45-84FB-C5E91AFB9797}"/>
                </a:ext>
              </a:extLst>
            </p:cNvPr>
            <p:cNvSpPr/>
            <p:nvPr/>
          </p:nvSpPr>
          <p:spPr>
            <a:xfrm rot="10800000" flipH="1" flipV="1">
              <a:off x="7500582" y="3180499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1421CE-E23C-1F41-BCA3-01985DF5DC57}"/>
                </a:ext>
              </a:extLst>
            </p:cNvPr>
            <p:cNvSpPr/>
            <p:nvPr/>
          </p:nvSpPr>
          <p:spPr>
            <a:xfrm rot="10800000" flipH="1" flipV="1">
              <a:off x="7500582" y="3285555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F004C09-687C-524B-8E24-EBCD31AFF784}"/>
                </a:ext>
              </a:extLst>
            </p:cNvPr>
            <p:cNvSpPr/>
            <p:nvPr/>
          </p:nvSpPr>
          <p:spPr>
            <a:xfrm rot="10800000" flipH="1" flipV="1">
              <a:off x="7500582" y="3392176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BC93C9F-D9DA-7E4F-945B-EF75C782A0A2}"/>
                </a:ext>
              </a:extLst>
            </p:cNvPr>
            <p:cNvSpPr/>
            <p:nvPr/>
          </p:nvSpPr>
          <p:spPr>
            <a:xfrm rot="10800000" flipH="1" flipV="1">
              <a:off x="7500582" y="349406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BDE430B-2E56-954C-911E-027424BFF00C}"/>
                </a:ext>
              </a:extLst>
            </p:cNvPr>
            <p:cNvSpPr/>
            <p:nvPr/>
          </p:nvSpPr>
          <p:spPr>
            <a:xfrm rot="10800000" flipH="1" flipV="1">
              <a:off x="7500582" y="3598589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B699E28-A76C-454E-B9CF-87FA2C3D8F2B}"/>
                </a:ext>
              </a:extLst>
            </p:cNvPr>
            <p:cNvSpPr/>
            <p:nvPr/>
          </p:nvSpPr>
          <p:spPr>
            <a:xfrm rot="10800000" flipH="1" flipV="1">
              <a:off x="7500582" y="3704340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BD731D0-AC63-574F-B5F3-83754CA914D4}"/>
                </a:ext>
              </a:extLst>
            </p:cNvPr>
            <p:cNvSpPr/>
            <p:nvPr/>
          </p:nvSpPr>
          <p:spPr>
            <a:xfrm rot="10800000" flipH="1" flipV="1">
              <a:off x="7500582" y="3810091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749D5CD-F71E-914E-9921-F6E771679DDE}"/>
                </a:ext>
              </a:extLst>
            </p:cNvPr>
            <p:cNvSpPr/>
            <p:nvPr/>
          </p:nvSpPr>
          <p:spPr>
            <a:xfrm rot="10800000" flipH="1" flipV="1">
              <a:off x="7500582" y="391867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D0D0A08-DDCC-B24C-B5A8-8248E4367634}"/>
                </a:ext>
              </a:extLst>
            </p:cNvPr>
            <p:cNvSpPr/>
            <p:nvPr/>
          </p:nvSpPr>
          <p:spPr>
            <a:xfrm rot="10800000" flipH="1" flipV="1">
              <a:off x="7500581" y="4024742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93D027A-9FEB-CF40-B7EB-C2C7E3206246}"/>
                </a:ext>
              </a:extLst>
            </p:cNvPr>
            <p:cNvSpPr/>
            <p:nvPr/>
          </p:nvSpPr>
          <p:spPr>
            <a:xfrm rot="10800000" flipH="1" flipV="1">
              <a:off x="7500581" y="4129817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CB08FCF-804F-3D44-AF1F-C20F3105B8EF}"/>
                </a:ext>
              </a:extLst>
            </p:cNvPr>
            <p:cNvSpPr/>
            <p:nvPr/>
          </p:nvSpPr>
          <p:spPr>
            <a:xfrm rot="10800000" flipH="1" flipV="1">
              <a:off x="7500581" y="4237474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4295F9C-30AD-764A-BEFF-0FC9B55DC1BD}"/>
                </a:ext>
              </a:extLst>
            </p:cNvPr>
            <p:cNvSpPr/>
            <p:nvPr/>
          </p:nvSpPr>
          <p:spPr>
            <a:xfrm rot="5400000" flipH="1" flipV="1">
              <a:off x="7297346" y="4548064"/>
              <a:ext cx="532440" cy="125971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D08FB90-3A5F-8045-A912-9936AD052717}"/>
                </a:ext>
              </a:extLst>
            </p:cNvPr>
            <p:cNvCxnSpPr/>
            <p:nvPr/>
          </p:nvCxnSpPr>
          <p:spPr>
            <a:xfrm>
              <a:off x="7159625" y="4877740"/>
              <a:ext cx="20129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539E8A83-13B4-E64A-B2DC-B56633AF49C3}"/>
              </a:ext>
            </a:extLst>
          </p:cNvPr>
          <p:cNvSpPr/>
          <p:nvPr/>
        </p:nvSpPr>
        <p:spPr>
          <a:xfrm rot="5400000" flipH="1" flipV="1">
            <a:off x="7525947" y="1914819"/>
            <a:ext cx="532440" cy="12597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23A1A9-16E3-D24F-96FC-4E212272D661}"/>
              </a:ext>
            </a:extLst>
          </p:cNvPr>
          <p:cNvSpPr/>
          <p:nvPr/>
        </p:nvSpPr>
        <p:spPr>
          <a:xfrm rot="10800000" flipH="1" flipV="1">
            <a:off x="7729185" y="2255677"/>
            <a:ext cx="125968" cy="9458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8BA751-6738-8641-9CEA-91EA2A121493}"/>
              </a:ext>
            </a:extLst>
          </p:cNvPr>
          <p:cNvSpPr/>
          <p:nvPr/>
        </p:nvSpPr>
        <p:spPr>
          <a:xfrm rot="10800000" flipH="1" flipV="1">
            <a:off x="7729181" y="2358635"/>
            <a:ext cx="125968" cy="9458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1574E47-9912-C64D-8005-497AEAE05475}"/>
              </a:ext>
            </a:extLst>
          </p:cNvPr>
          <p:cNvSpPr/>
          <p:nvPr/>
        </p:nvSpPr>
        <p:spPr>
          <a:xfrm rot="10800000" flipH="1" flipV="1">
            <a:off x="7729181" y="2461320"/>
            <a:ext cx="125968" cy="9458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0A37C9D-0468-1C46-9168-7F82074E1EBE}"/>
              </a:ext>
            </a:extLst>
          </p:cNvPr>
          <p:cNvSpPr/>
          <p:nvPr/>
        </p:nvSpPr>
        <p:spPr>
          <a:xfrm rot="10800000" flipH="1" flipV="1">
            <a:off x="7729181" y="2567964"/>
            <a:ext cx="125968" cy="9458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C9DF266-51B9-1442-80FB-EF841783AAA5}"/>
              </a:ext>
            </a:extLst>
          </p:cNvPr>
          <p:cNvSpPr/>
          <p:nvPr/>
        </p:nvSpPr>
        <p:spPr>
          <a:xfrm rot="10800000" flipH="1" flipV="1">
            <a:off x="7729181" y="2668719"/>
            <a:ext cx="125968" cy="9458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87EC982-AB37-4544-90F2-DC34A71D1F46}"/>
              </a:ext>
            </a:extLst>
          </p:cNvPr>
          <p:cNvSpPr/>
          <p:nvPr/>
        </p:nvSpPr>
        <p:spPr>
          <a:xfrm rot="10800000" flipH="1" flipV="1">
            <a:off x="7729181" y="2774912"/>
            <a:ext cx="125968" cy="9458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5" name="Sun 44">
            <a:extLst>
              <a:ext uri="{FF2B5EF4-FFF2-40B4-BE49-F238E27FC236}">
                <a16:creationId xmlns:a16="http://schemas.microsoft.com/office/drawing/2014/main" id="{5316C2D9-4525-5540-B81E-611D32A63F4F}"/>
              </a:ext>
            </a:extLst>
          </p:cNvPr>
          <p:cNvSpPr/>
          <p:nvPr/>
        </p:nvSpPr>
        <p:spPr>
          <a:xfrm>
            <a:off x="7826972" y="2257759"/>
            <a:ext cx="76200" cy="76200"/>
          </a:xfrm>
          <a:prstGeom prst="sun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Sun 45">
            <a:extLst>
              <a:ext uri="{FF2B5EF4-FFF2-40B4-BE49-F238E27FC236}">
                <a16:creationId xmlns:a16="http://schemas.microsoft.com/office/drawing/2014/main" id="{CBD42829-7573-274F-9EE3-94C963D89569}"/>
              </a:ext>
            </a:extLst>
          </p:cNvPr>
          <p:cNvSpPr/>
          <p:nvPr/>
        </p:nvSpPr>
        <p:spPr>
          <a:xfrm>
            <a:off x="7823598" y="2367262"/>
            <a:ext cx="76200" cy="76200"/>
          </a:xfrm>
          <a:prstGeom prst="sun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Sun 46">
            <a:extLst>
              <a:ext uri="{FF2B5EF4-FFF2-40B4-BE49-F238E27FC236}">
                <a16:creationId xmlns:a16="http://schemas.microsoft.com/office/drawing/2014/main" id="{98242AC3-6F86-1F42-8BC7-CF3A370835C2}"/>
              </a:ext>
            </a:extLst>
          </p:cNvPr>
          <p:cNvSpPr/>
          <p:nvPr/>
        </p:nvSpPr>
        <p:spPr>
          <a:xfrm>
            <a:off x="7823598" y="2476301"/>
            <a:ext cx="76200" cy="76200"/>
          </a:xfrm>
          <a:prstGeom prst="sun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Sun 47">
            <a:extLst>
              <a:ext uri="{FF2B5EF4-FFF2-40B4-BE49-F238E27FC236}">
                <a16:creationId xmlns:a16="http://schemas.microsoft.com/office/drawing/2014/main" id="{4508C6A0-EE0A-3244-A56E-5F63FF6303F2}"/>
              </a:ext>
            </a:extLst>
          </p:cNvPr>
          <p:cNvSpPr/>
          <p:nvPr/>
        </p:nvSpPr>
        <p:spPr>
          <a:xfrm>
            <a:off x="7823598" y="2586716"/>
            <a:ext cx="76200" cy="76200"/>
          </a:xfrm>
          <a:prstGeom prst="sun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Sun 48">
            <a:extLst>
              <a:ext uri="{FF2B5EF4-FFF2-40B4-BE49-F238E27FC236}">
                <a16:creationId xmlns:a16="http://schemas.microsoft.com/office/drawing/2014/main" id="{F9D8D8EE-D550-5A43-8CEA-E15DF764F1B1}"/>
              </a:ext>
            </a:extLst>
          </p:cNvPr>
          <p:cNvSpPr/>
          <p:nvPr/>
        </p:nvSpPr>
        <p:spPr>
          <a:xfrm>
            <a:off x="7823598" y="2683940"/>
            <a:ext cx="76200" cy="76200"/>
          </a:xfrm>
          <a:prstGeom prst="sun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Sun 49">
            <a:extLst>
              <a:ext uri="{FF2B5EF4-FFF2-40B4-BE49-F238E27FC236}">
                <a16:creationId xmlns:a16="http://schemas.microsoft.com/office/drawing/2014/main" id="{9EA0667E-4B5D-774B-B3AA-9E7D2D42D20A}"/>
              </a:ext>
            </a:extLst>
          </p:cNvPr>
          <p:cNvSpPr/>
          <p:nvPr/>
        </p:nvSpPr>
        <p:spPr>
          <a:xfrm>
            <a:off x="7823598" y="2788774"/>
            <a:ext cx="76200" cy="76200"/>
          </a:xfrm>
          <a:prstGeom prst="sun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E332F39-D581-7A40-86A6-FCC5C3D2B8C1}"/>
              </a:ext>
            </a:extLst>
          </p:cNvPr>
          <p:cNvGrpSpPr/>
          <p:nvPr/>
        </p:nvGrpSpPr>
        <p:grpSpPr>
          <a:xfrm>
            <a:off x="9560367" y="1641593"/>
            <a:ext cx="536575" cy="536575"/>
            <a:chOff x="9121775" y="1471889"/>
            <a:chExt cx="536575" cy="536575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E41171F-F589-BF4D-9AF2-3E3813C27EA6}"/>
                </a:ext>
              </a:extLst>
            </p:cNvPr>
            <p:cNvSpPr/>
            <p:nvPr/>
          </p:nvSpPr>
          <p:spPr>
            <a:xfrm>
              <a:off x="9121775" y="1471889"/>
              <a:ext cx="536575" cy="53657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83B963E-4BD2-B547-8709-089990C4EE02}"/>
                </a:ext>
              </a:extLst>
            </p:cNvPr>
            <p:cNvSpPr/>
            <p:nvPr/>
          </p:nvSpPr>
          <p:spPr>
            <a:xfrm>
              <a:off x="9174287" y="1563744"/>
              <a:ext cx="64325" cy="64325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DCA211E-EDF3-8644-B153-16BAA6725422}"/>
                </a:ext>
              </a:extLst>
            </p:cNvPr>
            <p:cNvSpPr/>
            <p:nvPr/>
          </p:nvSpPr>
          <p:spPr>
            <a:xfrm>
              <a:off x="9324975" y="1723288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48EFF11-181A-744C-AC31-643679776D1C}"/>
                </a:ext>
              </a:extLst>
            </p:cNvPr>
            <p:cNvSpPr/>
            <p:nvPr/>
          </p:nvSpPr>
          <p:spPr>
            <a:xfrm>
              <a:off x="9477375" y="1875688"/>
              <a:ext cx="45719" cy="45719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E717AC9-0038-BD4E-ADC4-BC6D8C38C617}"/>
                </a:ext>
              </a:extLst>
            </p:cNvPr>
            <p:cNvSpPr/>
            <p:nvPr/>
          </p:nvSpPr>
          <p:spPr>
            <a:xfrm>
              <a:off x="9523094" y="1766511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5EBC49F-9CE8-B94A-861B-AD945F9F3526}"/>
                </a:ext>
              </a:extLst>
            </p:cNvPr>
            <p:cNvSpPr/>
            <p:nvPr/>
          </p:nvSpPr>
          <p:spPr>
            <a:xfrm>
              <a:off x="9431656" y="1628069"/>
              <a:ext cx="45719" cy="45719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E1959A2-9E85-5443-9A6E-0EF1FDAD3D2E}"/>
                </a:ext>
              </a:extLst>
            </p:cNvPr>
            <p:cNvSpPr/>
            <p:nvPr/>
          </p:nvSpPr>
          <p:spPr>
            <a:xfrm>
              <a:off x="9324974" y="1605209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8A35D1F-18B7-D841-A2FD-0C21CE4CCD29}"/>
                </a:ext>
              </a:extLst>
            </p:cNvPr>
            <p:cNvSpPr/>
            <p:nvPr/>
          </p:nvSpPr>
          <p:spPr>
            <a:xfrm>
              <a:off x="9195434" y="1763244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2B9C5D1-F83D-5A45-BE80-42766E0845B1}"/>
                </a:ext>
              </a:extLst>
            </p:cNvPr>
            <p:cNvSpPr/>
            <p:nvPr/>
          </p:nvSpPr>
          <p:spPr>
            <a:xfrm>
              <a:off x="9276716" y="1898547"/>
              <a:ext cx="45719" cy="45719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88F42DA-E873-3B4F-8FE9-0AE3AD5CA13C}"/>
              </a:ext>
            </a:extLst>
          </p:cNvPr>
          <p:cNvGrpSpPr/>
          <p:nvPr/>
        </p:nvGrpSpPr>
        <p:grpSpPr>
          <a:xfrm>
            <a:off x="9560367" y="2216002"/>
            <a:ext cx="536575" cy="536575"/>
            <a:chOff x="9121775" y="1471889"/>
            <a:chExt cx="536575" cy="536575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878D3B4-BB4A-3D48-9CB4-75BA43623CEF}"/>
                </a:ext>
              </a:extLst>
            </p:cNvPr>
            <p:cNvSpPr/>
            <p:nvPr/>
          </p:nvSpPr>
          <p:spPr>
            <a:xfrm>
              <a:off x="9121775" y="1471889"/>
              <a:ext cx="536575" cy="53657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4C03795-D5FC-3841-B4AA-A98418784758}"/>
                </a:ext>
              </a:extLst>
            </p:cNvPr>
            <p:cNvSpPr/>
            <p:nvPr/>
          </p:nvSpPr>
          <p:spPr>
            <a:xfrm>
              <a:off x="9174287" y="1563744"/>
              <a:ext cx="64325" cy="64325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48DC542-6434-CA40-A7FB-CCC16CDE614C}"/>
                </a:ext>
              </a:extLst>
            </p:cNvPr>
            <p:cNvSpPr/>
            <p:nvPr/>
          </p:nvSpPr>
          <p:spPr>
            <a:xfrm>
              <a:off x="9324975" y="1723288"/>
              <a:ext cx="45719" cy="457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01319BC-562E-A14F-9C4B-13543AD8F71C}"/>
                </a:ext>
              </a:extLst>
            </p:cNvPr>
            <p:cNvSpPr/>
            <p:nvPr/>
          </p:nvSpPr>
          <p:spPr>
            <a:xfrm>
              <a:off x="9477375" y="1875688"/>
              <a:ext cx="45719" cy="45719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C96FBE9-71A3-6E4D-A0F5-C34D0279841B}"/>
                </a:ext>
              </a:extLst>
            </p:cNvPr>
            <p:cNvSpPr/>
            <p:nvPr/>
          </p:nvSpPr>
          <p:spPr>
            <a:xfrm>
              <a:off x="9523094" y="1766511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D398AD9-9561-6C4C-9763-838DD2FC918D}"/>
                </a:ext>
              </a:extLst>
            </p:cNvPr>
            <p:cNvSpPr/>
            <p:nvPr/>
          </p:nvSpPr>
          <p:spPr>
            <a:xfrm>
              <a:off x="9431656" y="1628069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CED1381-091B-B741-AEEE-1EE1D85070DB}"/>
                </a:ext>
              </a:extLst>
            </p:cNvPr>
            <p:cNvSpPr/>
            <p:nvPr/>
          </p:nvSpPr>
          <p:spPr>
            <a:xfrm>
              <a:off x="9324974" y="160520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1BFAC18-C41C-CD47-B721-943AE02A43BC}"/>
                </a:ext>
              </a:extLst>
            </p:cNvPr>
            <p:cNvSpPr/>
            <p:nvPr/>
          </p:nvSpPr>
          <p:spPr>
            <a:xfrm>
              <a:off x="9195434" y="1763244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BB8285C-EA2C-1549-9154-41373EF4DB89}"/>
                </a:ext>
              </a:extLst>
            </p:cNvPr>
            <p:cNvSpPr/>
            <p:nvPr/>
          </p:nvSpPr>
          <p:spPr>
            <a:xfrm>
              <a:off x="9276716" y="1898547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7AC956D-5820-2F40-843D-0AE03B206F80}"/>
              </a:ext>
            </a:extLst>
          </p:cNvPr>
          <p:cNvGrpSpPr/>
          <p:nvPr/>
        </p:nvGrpSpPr>
        <p:grpSpPr>
          <a:xfrm>
            <a:off x="9560367" y="2790411"/>
            <a:ext cx="536575" cy="536575"/>
            <a:chOff x="9121775" y="1471889"/>
            <a:chExt cx="536575" cy="53657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E0C3305-7B4A-074C-AD5A-580A803F9682}"/>
                </a:ext>
              </a:extLst>
            </p:cNvPr>
            <p:cNvSpPr/>
            <p:nvPr/>
          </p:nvSpPr>
          <p:spPr>
            <a:xfrm>
              <a:off x="9121775" y="1471889"/>
              <a:ext cx="536575" cy="53657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BCC6D62-7A76-7F47-B400-BDD9C1BA97C3}"/>
                </a:ext>
              </a:extLst>
            </p:cNvPr>
            <p:cNvSpPr/>
            <p:nvPr/>
          </p:nvSpPr>
          <p:spPr>
            <a:xfrm>
              <a:off x="9174287" y="1563744"/>
              <a:ext cx="64325" cy="6432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F1041827-378C-3842-B2D2-FE7870DEECA2}"/>
                </a:ext>
              </a:extLst>
            </p:cNvPr>
            <p:cNvSpPr/>
            <p:nvPr/>
          </p:nvSpPr>
          <p:spPr>
            <a:xfrm>
              <a:off x="9324975" y="1723288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2AA3920-6786-D740-AA3E-570A825C1660}"/>
                </a:ext>
              </a:extLst>
            </p:cNvPr>
            <p:cNvSpPr/>
            <p:nvPr/>
          </p:nvSpPr>
          <p:spPr>
            <a:xfrm>
              <a:off x="9477375" y="1875688"/>
              <a:ext cx="45719" cy="45719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1A5F366-42D2-C740-BBAE-D59105133524}"/>
                </a:ext>
              </a:extLst>
            </p:cNvPr>
            <p:cNvSpPr/>
            <p:nvPr/>
          </p:nvSpPr>
          <p:spPr>
            <a:xfrm>
              <a:off x="9523094" y="1766511"/>
              <a:ext cx="45719" cy="457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DBB7BD41-BCE4-3546-B1F2-6FAD07CF45E1}"/>
                </a:ext>
              </a:extLst>
            </p:cNvPr>
            <p:cNvSpPr/>
            <p:nvPr/>
          </p:nvSpPr>
          <p:spPr>
            <a:xfrm>
              <a:off x="9431656" y="162806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F334958-EED3-FD40-AC73-DF5D510FED21}"/>
                </a:ext>
              </a:extLst>
            </p:cNvPr>
            <p:cNvSpPr/>
            <p:nvPr/>
          </p:nvSpPr>
          <p:spPr>
            <a:xfrm>
              <a:off x="9324974" y="1605209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8049231-88FC-8E47-BC3D-20F033E5F71B}"/>
                </a:ext>
              </a:extLst>
            </p:cNvPr>
            <p:cNvSpPr/>
            <p:nvPr/>
          </p:nvSpPr>
          <p:spPr>
            <a:xfrm>
              <a:off x="9195434" y="1763244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FAEAE89-07F2-CC46-9A8E-0566E9F6FD63}"/>
                </a:ext>
              </a:extLst>
            </p:cNvPr>
            <p:cNvSpPr/>
            <p:nvPr/>
          </p:nvSpPr>
          <p:spPr>
            <a:xfrm>
              <a:off x="9276716" y="1898547"/>
              <a:ext cx="45719" cy="45719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46D22CC-134F-B347-8908-1D70C35D3582}"/>
              </a:ext>
            </a:extLst>
          </p:cNvPr>
          <p:cNvGrpSpPr/>
          <p:nvPr/>
        </p:nvGrpSpPr>
        <p:grpSpPr>
          <a:xfrm>
            <a:off x="9560367" y="3364820"/>
            <a:ext cx="536575" cy="536575"/>
            <a:chOff x="9121775" y="1471889"/>
            <a:chExt cx="536575" cy="53657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FD25537D-1CDA-A34B-B36B-3685293D9454}"/>
                </a:ext>
              </a:extLst>
            </p:cNvPr>
            <p:cNvSpPr/>
            <p:nvPr/>
          </p:nvSpPr>
          <p:spPr>
            <a:xfrm>
              <a:off x="9121775" y="1471889"/>
              <a:ext cx="536575" cy="53657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B6A52C57-51A4-5B4B-A97D-F3EB04ECC79C}"/>
                </a:ext>
              </a:extLst>
            </p:cNvPr>
            <p:cNvSpPr/>
            <p:nvPr/>
          </p:nvSpPr>
          <p:spPr>
            <a:xfrm>
              <a:off x="9174287" y="1563744"/>
              <a:ext cx="64325" cy="643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71013DC9-FDED-D747-A5C7-47B72D76EAB5}"/>
                </a:ext>
              </a:extLst>
            </p:cNvPr>
            <p:cNvSpPr/>
            <p:nvPr/>
          </p:nvSpPr>
          <p:spPr>
            <a:xfrm>
              <a:off x="9324975" y="1723288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DB3C700-A43E-3641-A435-8F5D6D5CD892}"/>
                </a:ext>
              </a:extLst>
            </p:cNvPr>
            <p:cNvSpPr/>
            <p:nvPr/>
          </p:nvSpPr>
          <p:spPr>
            <a:xfrm>
              <a:off x="9477375" y="1875688"/>
              <a:ext cx="45719" cy="45719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2802DFAF-A7E2-3947-87F4-4CCEB487C8F8}"/>
                </a:ext>
              </a:extLst>
            </p:cNvPr>
            <p:cNvSpPr/>
            <p:nvPr/>
          </p:nvSpPr>
          <p:spPr>
            <a:xfrm>
              <a:off x="9523094" y="1766511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70B9627-08F6-2949-A8DE-A05207677BDA}"/>
                </a:ext>
              </a:extLst>
            </p:cNvPr>
            <p:cNvSpPr/>
            <p:nvPr/>
          </p:nvSpPr>
          <p:spPr>
            <a:xfrm>
              <a:off x="9431656" y="1628069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BA1AAC6-7B9C-4A4F-8AA6-638B336D48BE}"/>
                </a:ext>
              </a:extLst>
            </p:cNvPr>
            <p:cNvSpPr/>
            <p:nvPr/>
          </p:nvSpPr>
          <p:spPr>
            <a:xfrm>
              <a:off x="9324974" y="1605209"/>
              <a:ext cx="45719" cy="457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1D3D8D31-C49E-F54D-A65A-4F6323EF3C16}"/>
                </a:ext>
              </a:extLst>
            </p:cNvPr>
            <p:cNvSpPr/>
            <p:nvPr/>
          </p:nvSpPr>
          <p:spPr>
            <a:xfrm>
              <a:off x="9195434" y="1763244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0D00749-C2B1-CE4E-8771-1D6D5D13B418}"/>
                </a:ext>
              </a:extLst>
            </p:cNvPr>
            <p:cNvSpPr/>
            <p:nvPr/>
          </p:nvSpPr>
          <p:spPr>
            <a:xfrm>
              <a:off x="9276716" y="1898547"/>
              <a:ext cx="45719" cy="45719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1E85963-2510-1640-9ADB-C8499F149C96}"/>
              </a:ext>
            </a:extLst>
          </p:cNvPr>
          <p:cNvGrpSpPr/>
          <p:nvPr/>
        </p:nvGrpSpPr>
        <p:grpSpPr>
          <a:xfrm>
            <a:off x="9560367" y="3939229"/>
            <a:ext cx="536575" cy="536575"/>
            <a:chOff x="9121775" y="1471889"/>
            <a:chExt cx="536575" cy="536575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0BC8FC92-68D2-0D4E-A2DB-2CB73C385123}"/>
                </a:ext>
              </a:extLst>
            </p:cNvPr>
            <p:cNvSpPr/>
            <p:nvPr/>
          </p:nvSpPr>
          <p:spPr>
            <a:xfrm>
              <a:off x="9121775" y="1471889"/>
              <a:ext cx="536575" cy="53657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1658A39E-9BB7-BE42-B12B-2A0971CCFAFA}"/>
                </a:ext>
              </a:extLst>
            </p:cNvPr>
            <p:cNvSpPr/>
            <p:nvPr/>
          </p:nvSpPr>
          <p:spPr>
            <a:xfrm>
              <a:off x="9174287" y="1563744"/>
              <a:ext cx="64325" cy="6432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AA66B08-4C30-7047-AF54-B195CDC9C9CE}"/>
                </a:ext>
              </a:extLst>
            </p:cNvPr>
            <p:cNvSpPr/>
            <p:nvPr/>
          </p:nvSpPr>
          <p:spPr>
            <a:xfrm>
              <a:off x="9324975" y="1723288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16D76100-2B32-F44C-B5DF-8B15B628C100}"/>
                </a:ext>
              </a:extLst>
            </p:cNvPr>
            <p:cNvSpPr/>
            <p:nvPr/>
          </p:nvSpPr>
          <p:spPr>
            <a:xfrm>
              <a:off x="9477375" y="1875688"/>
              <a:ext cx="45719" cy="45719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02978D87-FB36-AC44-BD2B-1A6499D8E1FD}"/>
                </a:ext>
              </a:extLst>
            </p:cNvPr>
            <p:cNvSpPr/>
            <p:nvPr/>
          </p:nvSpPr>
          <p:spPr>
            <a:xfrm>
              <a:off x="9523094" y="1766511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2408C38E-2F11-944E-908B-15F0C208008A}"/>
                </a:ext>
              </a:extLst>
            </p:cNvPr>
            <p:cNvSpPr/>
            <p:nvPr/>
          </p:nvSpPr>
          <p:spPr>
            <a:xfrm>
              <a:off x="9431656" y="1628069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CEBD52DA-3A88-0D45-86D7-673C1E1D3EDF}"/>
                </a:ext>
              </a:extLst>
            </p:cNvPr>
            <p:cNvSpPr/>
            <p:nvPr/>
          </p:nvSpPr>
          <p:spPr>
            <a:xfrm>
              <a:off x="9324974" y="160520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24D4DC3-FEEC-4C47-B25C-AFDEE270794B}"/>
                </a:ext>
              </a:extLst>
            </p:cNvPr>
            <p:cNvSpPr/>
            <p:nvPr/>
          </p:nvSpPr>
          <p:spPr>
            <a:xfrm>
              <a:off x="9195434" y="1763244"/>
              <a:ext cx="45719" cy="457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6C7281A7-F7B8-B249-9BD4-1D65D4740285}"/>
                </a:ext>
              </a:extLst>
            </p:cNvPr>
            <p:cNvSpPr/>
            <p:nvPr/>
          </p:nvSpPr>
          <p:spPr>
            <a:xfrm>
              <a:off x="9276716" y="1898547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B6B21C5-F210-2A41-8EF6-14F53A425A96}"/>
              </a:ext>
            </a:extLst>
          </p:cNvPr>
          <p:cNvGrpSpPr/>
          <p:nvPr/>
        </p:nvGrpSpPr>
        <p:grpSpPr>
          <a:xfrm>
            <a:off x="9560367" y="4513636"/>
            <a:ext cx="536575" cy="536575"/>
            <a:chOff x="9121775" y="1471889"/>
            <a:chExt cx="536575" cy="536575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94E4107-48EF-5241-9112-D6C407AF418B}"/>
                </a:ext>
              </a:extLst>
            </p:cNvPr>
            <p:cNvSpPr/>
            <p:nvPr/>
          </p:nvSpPr>
          <p:spPr>
            <a:xfrm>
              <a:off x="9121775" y="1471889"/>
              <a:ext cx="536575" cy="53657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A7C11E23-1BB0-E54C-974B-FE32EF09E2A2}"/>
                </a:ext>
              </a:extLst>
            </p:cNvPr>
            <p:cNvSpPr/>
            <p:nvPr/>
          </p:nvSpPr>
          <p:spPr>
            <a:xfrm>
              <a:off x="9174287" y="1563744"/>
              <a:ext cx="64325" cy="643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478F6C77-40DC-9C4F-830D-D7377ADB277D}"/>
                </a:ext>
              </a:extLst>
            </p:cNvPr>
            <p:cNvSpPr/>
            <p:nvPr/>
          </p:nvSpPr>
          <p:spPr>
            <a:xfrm>
              <a:off x="9324975" y="1723288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E898E7E5-A3ED-454C-9EA0-A06D4A44E7CD}"/>
                </a:ext>
              </a:extLst>
            </p:cNvPr>
            <p:cNvSpPr/>
            <p:nvPr/>
          </p:nvSpPr>
          <p:spPr>
            <a:xfrm>
              <a:off x="9477375" y="1875688"/>
              <a:ext cx="45719" cy="45719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4E2D2721-AF28-654D-8717-17F94D55BAD4}"/>
                </a:ext>
              </a:extLst>
            </p:cNvPr>
            <p:cNvSpPr/>
            <p:nvPr/>
          </p:nvSpPr>
          <p:spPr>
            <a:xfrm>
              <a:off x="9523094" y="1766511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33F06B7D-A2D9-C849-8DF4-43BA5F048604}"/>
                </a:ext>
              </a:extLst>
            </p:cNvPr>
            <p:cNvSpPr/>
            <p:nvPr/>
          </p:nvSpPr>
          <p:spPr>
            <a:xfrm>
              <a:off x="9431656" y="1628069"/>
              <a:ext cx="45719" cy="45719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DD811B02-D025-9746-8E83-BE2100A389DA}"/>
                </a:ext>
              </a:extLst>
            </p:cNvPr>
            <p:cNvSpPr/>
            <p:nvPr/>
          </p:nvSpPr>
          <p:spPr>
            <a:xfrm>
              <a:off x="9324974" y="1605209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9C040F7-3D43-1E42-8623-9EB2D31110C0}"/>
                </a:ext>
              </a:extLst>
            </p:cNvPr>
            <p:cNvSpPr/>
            <p:nvPr/>
          </p:nvSpPr>
          <p:spPr>
            <a:xfrm>
              <a:off x="9195434" y="1763244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EE8A917B-E3CE-C04A-9EFA-F85314CC1143}"/>
                </a:ext>
              </a:extLst>
            </p:cNvPr>
            <p:cNvSpPr/>
            <p:nvPr/>
          </p:nvSpPr>
          <p:spPr>
            <a:xfrm>
              <a:off x="9276716" y="1898547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D947BA82-A2B7-3C4A-B824-AB9D0A30AA8E}"/>
              </a:ext>
            </a:extLst>
          </p:cNvPr>
          <p:cNvSpPr txBox="1"/>
          <p:nvPr/>
        </p:nvSpPr>
        <p:spPr>
          <a:xfrm>
            <a:off x="10246140" y="1737752"/>
            <a:ext cx="21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CA81444-CBD4-9B48-A521-BB37FC39C494}"/>
              </a:ext>
            </a:extLst>
          </p:cNvPr>
          <p:cNvSpPr txBox="1"/>
          <p:nvPr/>
        </p:nvSpPr>
        <p:spPr>
          <a:xfrm>
            <a:off x="10246140" y="2309440"/>
            <a:ext cx="21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112B82B-E1A4-1B47-A3B0-7E718CFDF48F}"/>
              </a:ext>
            </a:extLst>
          </p:cNvPr>
          <p:cNvSpPr txBox="1"/>
          <p:nvPr/>
        </p:nvSpPr>
        <p:spPr>
          <a:xfrm>
            <a:off x="10246140" y="2874032"/>
            <a:ext cx="21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A822B3F6-4EDC-5E42-8BA0-56720D63800D}"/>
              </a:ext>
            </a:extLst>
          </p:cNvPr>
          <p:cNvSpPr txBox="1"/>
          <p:nvPr/>
        </p:nvSpPr>
        <p:spPr>
          <a:xfrm>
            <a:off x="10246140" y="3485435"/>
            <a:ext cx="21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18B4AA2-01D3-6F41-A680-E94F1CFFB215}"/>
              </a:ext>
            </a:extLst>
          </p:cNvPr>
          <p:cNvSpPr txBox="1"/>
          <p:nvPr/>
        </p:nvSpPr>
        <p:spPr>
          <a:xfrm>
            <a:off x="10246140" y="3980663"/>
            <a:ext cx="21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74CFE8FF-814C-A14B-981B-25EA29FE00D8}"/>
              </a:ext>
            </a:extLst>
          </p:cNvPr>
          <p:cNvSpPr txBox="1"/>
          <p:nvPr/>
        </p:nvSpPr>
        <p:spPr>
          <a:xfrm>
            <a:off x="10246140" y="4586510"/>
            <a:ext cx="21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16734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124" grpId="0"/>
      <p:bldP spid="125" grpId="0"/>
      <p:bldP spid="126" grpId="0"/>
      <p:bldP spid="127" grpId="0"/>
      <p:bldP spid="128" grpId="0"/>
      <p:bldP spid="1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60C95-96CA-F04A-809F-E274FDFAF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Illumina – Library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B1B4B-35E5-CD43-90E5-191969923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467" y="1593852"/>
            <a:ext cx="5324573" cy="4202516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/>
              <a:t>Single end sequencing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Read from one end of fragment only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May be 5’ or 3’</a:t>
            </a:r>
          </a:p>
          <a:p>
            <a:endParaRPr lang="en-GB" dirty="0"/>
          </a:p>
          <a:p>
            <a:r>
              <a:rPr lang="en-GB" b="1" dirty="0"/>
              <a:t>Paired end sequencing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Two reads from opposite ends of fragment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Reads are known distance apart – insert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Allow spanning of short repetitive regions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Increased mapping accuracy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Insert size up to 800 </a:t>
            </a:r>
            <a:r>
              <a:rPr lang="en-GB" dirty="0" err="1"/>
              <a:t>bp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Stranded protocols available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993AAC-3C03-1040-9B43-9D9A1DA88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0960" y="1593851"/>
            <a:ext cx="5324573" cy="1852255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/>
              <a:t>Mate-Pair Sequencing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Long insert paired end reads (1kb-12kb)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Allow spanning of long repetitive regions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Useful in </a:t>
            </a:r>
            <a:r>
              <a:rPr lang="en-GB" i="1" dirty="0"/>
              <a:t>de-novo</a:t>
            </a:r>
            <a:r>
              <a:rPr lang="en-GB" dirty="0"/>
              <a:t> genome assembly and SV identification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19A187-4436-DF40-B3DF-C7F7F2DA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13</a:t>
            </a:fld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D25CEC-6C99-7C42-96FC-E2E95F84595B}"/>
              </a:ext>
            </a:extLst>
          </p:cNvPr>
          <p:cNvGrpSpPr/>
          <p:nvPr/>
        </p:nvGrpSpPr>
        <p:grpSpPr>
          <a:xfrm>
            <a:off x="1244082" y="2698922"/>
            <a:ext cx="3359020" cy="195943"/>
            <a:chOff x="758890" y="3396342"/>
            <a:chExt cx="3359020" cy="1959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A43A2B-120F-BB44-805C-DF7542A09B80}"/>
                </a:ext>
              </a:extLst>
            </p:cNvPr>
            <p:cNvSpPr/>
            <p:nvPr/>
          </p:nvSpPr>
          <p:spPr>
            <a:xfrm>
              <a:off x="758890" y="3477208"/>
              <a:ext cx="3359020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6C5C2BE-5F85-4443-AFF3-9DAA70DA093C}"/>
                </a:ext>
              </a:extLst>
            </p:cNvPr>
            <p:cNvCxnSpPr/>
            <p:nvPr/>
          </p:nvCxnSpPr>
          <p:spPr>
            <a:xfrm>
              <a:off x="758890" y="3396342"/>
              <a:ext cx="373224" cy="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A5E878A-9D98-0F40-8F10-1F49D8CAFF7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744686" y="3592285"/>
              <a:ext cx="373224" cy="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9D62C35-22E2-6549-882C-655D3ACFF595}"/>
              </a:ext>
            </a:extLst>
          </p:cNvPr>
          <p:cNvGrpSpPr/>
          <p:nvPr/>
        </p:nvGrpSpPr>
        <p:grpSpPr>
          <a:xfrm>
            <a:off x="1197429" y="5651248"/>
            <a:ext cx="3359020" cy="462211"/>
            <a:chOff x="1197429" y="5651248"/>
            <a:chExt cx="3359020" cy="46221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0D86E2E-213E-C948-B27B-61912D64C88A}"/>
                </a:ext>
              </a:extLst>
            </p:cNvPr>
            <p:cNvCxnSpPr/>
            <p:nvPr/>
          </p:nvCxnSpPr>
          <p:spPr>
            <a:xfrm>
              <a:off x="1197429" y="5888490"/>
              <a:ext cx="0" cy="66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C4BC0F0-BD0C-E44C-B766-5E20255C5DE7}"/>
                </a:ext>
              </a:extLst>
            </p:cNvPr>
            <p:cNvCxnSpPr/>
            <p:nvPr/>
          </p:nvCxnSpPr>
          <p:spPr>
            <a:xfrm>
              <a:off x="4554050" y="5888490"/>
              <a:ext cx="0" cy="66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D2CF104-B6B5-D14B-917B-E1D1E99A1A80}"/>
                </a:ext>
              </a:extLst>
            </p:cNvPr>
            <p:cNvGrpSpPr/>
            <p:nvPr/>
          </p:nvGrpSpPr>
          <p:grpSpPr>
            <a:xfrm>
              <a:off x="1197429" y="5651248"/>
              <a:ext cx="3359020" cy="195943"/>
              <a:chOff x="1197429" y="5651248"/>
              <a:chExt cx="3359020" cy="195943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E0F1FDA-ADA9-004C-8897-515CD97F0924}"/>
                  </a:ext>
                </a:extLst>
              </p:cNvPr>
              <p:cNvSpPr/>
              <p:nvPr/>
            </p:nvSpPr>
            <p:spPr>
              <a:xfrm>
                <a:off x="1197429" y="5732114"/>
                <a:ext cx="3359020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FBECB273-81F9-3343-9FCC-0D3AFC4B949E}"/>
                  </a:ext>
                </a:extLst>
              </p:cNvPr>
              <p:cNvCxnSpPr/>
              <p:nvPr/>
            </p:nvCxnSpPr>
            <p:spPr>
              <a:xfrm>
                <a:off x="1197429" y="5651248"/>
                <a:ext cx="373224" cy="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0CC34ED5-FABA-E04F-A289-329655A21BC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183225" y="5847191"/>
                <a:ext cx="373224" cy="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urved Connector 20">
                <a:extLst>
                  <a:ext uri="{FF2B5EF4-FFF2-40B4-BE49-F238E27FC236}">
                    <a16:creationId xmlns:a16="http://schemas.microsoft.com/office/drawing/2014/main" id="{832C942F-FE04-3B4B-9924-9AA4376634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0653" y="5651248"/>
                <a:ext cx="2612571" cy="195943"/>
              </a:xfrm>
              <a:prstGeom prst="curvedConnector3">
                <a:avLst/>
              </a:prstGeom>
              <a:ln w="31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90DD5D8-25B0-294E-8B82-BC6DDC8832D0}"/>
                </a:ext>
              </a:extLst>
            </p:cNvPr>
            <p:cNvCxnSpPr>
              <a:cxnSpLocks/>
            </p:cNvCxnSpPr>
            <p:nvPr/>
          </p:nvCxnSpPr>
          <p:spPr>
            <a:xfrm>
              <a:off x="1197430" y="5921828"/>
              <a:ext cx="3359019" cy="0"/>
            </a:xfrm>
            <a:prstGeom prst="line">
              <a:avLst/>
            </a:prstGeom>
            <a:ln>
              <a:prstDash val="lgDash"/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C84C7AF-D00E-F745-ABA1-20375212CBD6}"/>
                </a:ext>
              </a:extLst>
            </p:cNvPr>
            <p:cNvSpPr txBox="1"/>
            <p:nvPr/>
          </p:nvSpPr>
          <p:spPr>
            <a:xfrm>
              <a:off x="2561027" y="5898015"/>
              <a:ext cx="631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Insert size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BFF5F0-0E35-FB43-8A1E-3D5ACECA2673}"/>
              </a:ext>
            </a:extLst>
          </p:cNvPr>
          <p:cNvGrpSpPr/>
          <p:nvPr/>
        </p:nvGrpSpPr>
        <p:grpSpPr>
          <a:xfrm>
            <a:off x="6746033" y="3560532"/>
            <a:ext cx="3359020" cy="261163"/>
            <a:chOff x="6746033" y="3560532"/>
            <a:chExt cx="3359020" cy="26116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F54A956-4285-F040-9268-C7DCCD70C1C9}"/>
                </a:ext>
              </a:extLst>
            </p:cNvPr>
            <p:cNvSpPr/>
            <p:nvPr/>
          </p:nvSpPr>
          <p:spPr>
            <a:xfrm>
              <a:off x="6746033" y="3775976"/>
              <a:ext cx="335902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6911991-5A24-BB46-A890-C95672739888}"/>
                </a:ext>
              </a:extLst>
            </p:cNvPr>
            <p:cNvSpPr txBox="1"/>
            <p:nvPr/>
          </p:nvSpPr>
          <p:spPr>
            <a:xfrm>
              <a:off x="7965320" y="3560532"/>
              <a:ext cx="92044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/>
                <a:t>2-12kb fragments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E77456F-1707-6C47-BE36-73A922D28275}"/>
              </a:ext>
            </a:extLst>
          </p:cNvPr>
          <p:cNvGrpSpPr/>
          <p:nvPr/>
        </p:nvGrpSpPr>
        <p:grpSpPr>
          <a:xfrm>
            <a:off x="6631262" y="3775230"/>
            <a:ext cx="3659106" cy="354666"/>
            <a:chOff x="6631262" y="3775230"/>
            <a:chExt cx="3659106" cy="35466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047259B-B1F5-0E46-9E6B-156CE8DEC93C}"/>
                </a:ext>
              </a:extLst>
            </p:cNvPr>
            <p:cNvSpPr/>
            <p:nvPr/>
          </p:nvSpPr>
          <p:spPr>
            <a:xfrm>
              <a:off x="6631262" y="3775230"/>
              <a:ext cx="118800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FFD612A-9AF7-7F40-99F8-310DBC22F8F0}"/>
                </a:ext>
              </a:extLst>
            </p:cNvPr>
            <p:cNvSpPr/>
            <p:nvPr/>
          </p:nvSpPr>
          <p:spPr>
            <a:xfrm>
              <a:off x="10101024" y="3775230"/>
              <a:ext cx="118800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4DF4707-A9C0-4744-9164-8921B1F06957}"/>
                </a:ext>
              </a:extLst>
            </p:cNvPr>
            <p:cNvSpPr txBox="1"/>
            <p:nvPr/>
          </p:nvSpPr>
          <p:spPr>
            <a:xfrm>
              <a:off x="9208020" y="3914452"/>
              <a:ext cx="108234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/>
                <a:t>Biotinylated adapters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898AA1F-87B4-5A41-853C-AE88A7E5556D}"/>
              </a:ext>
            </a:extLst>
          </p:cNvPr>
          <p:cNvGrpSpPr/>
          <p:nvPr/>
        </p:nvGrpSpPr>
        <p:grpSpPr>
          <a:xfrm>
            <a:off x="7672661" y="5933392"/>
            <a:ext cx="1505765" cy="180067"/>
            <a:chOff x="7592096" y="5933392"/>
            <a:chExt cx="1505765" cy="180067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80187F4-B162-574D-8BE1-177198C36093}"/>
                </a:ext>
              </a:extLst>
            </p:cNvPr>
            <p:cNvCxnSpPr/>
            <p:nvPr/>
          </p:nvCxnSpPr>
          <p:spPr>
            <a:xfrm>
              <a:off x="7592096" y="5933392"/>
              <a:ext cx="373224" cy="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A6B8551-FBB9-2E49-8190-DC10FCE541D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724637" y="6113459"/>
              <a:ext cx="373224" cy="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E503EC0-5BDC-3846-AB74-8EA31EDEB89A}"/>
                </a:ext>
              </a:extLst>
            </p:cNvPr>
            <p:cNvGrpSpPr/>
            <p:nvPr/>
          </p:nvGrpSpPr>
          <p:grpSpPr>
            <a:xfrm>
              <a:off x="7598938" y="6005737"/>
              <a:ext cx="1498923" cy="45719"/>
              <a:chOff x="8057308" y="5396169"/>
              <a:chExt cx="499641" cy="45719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23D8D0F6-F22C-894F-8FC2-DDCA54E86F98}"/>
                  </a:ext>
                </a:extLst>
              </p:cNvPr>
              <p:cNvSpPr/>
              <p:nvPr/>
            </p:nvSpPr>
            <p:spPr>
              <a:xfrm flipV="1">
                <a:off x="8057308" y="5396169"/>
                <a:ext cx="499641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8922D4B-A8FC-0342-B93D-DA31D8AAB27E}"/>
                  </a:ext>
                </a:extLst>
              </p:cNvPr>
              <p:cNvSpPr/>
              <p:nvPr/>
            </p:nvSpPr>
            <p:spPr>
              <a:xfrm>
                <a:off x="8229600" y="5396169"/>
                <a:ext cx="118800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62" name="Curved Connector 61">
              <a:extLst>
                <a:ext uri="{FF2B5EF4-FFF2-40B4-BE49-F238E27FC236}">
                  <a16:creationId xmlns:a16="http://schemas.microsoft.com/office/drawing/2014/main" id="{A08428EF-DE1C-1545-B32A-45F289DF366B}"/>
                </a:ext>
              </a:extLst>
            </p:cNvPr>
            <p:cNvCxnSpPr/>
            <p:nvPr/>
          </p:nvCxnSpPr>
          <p:spPr>
            <a:xfrm>
              <a:off x="7965320" y="5933392"/>
              <a:ext cx="759317" cy="180067"/>
            </a:xfrm>
            <a:prstGeom prst="curvedConnector3">
              <a:avLst/>
            </a:prstGeom>
            <a:ln w="31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D5EBB2C-8F25-0C4C-8359-203355D68C51}"/>
              </a:ext>
            </a:extLst>
          </p:cNvPr>
          <p:cNvGrpSpPr/>
          <p:nvPr/>
        </p:nvGrpSpPr>
        <p:grpSpPr>
          <a:xfrm>
            <a:off x="7939543" y="3914452"/>
            <a:ext cx="972000" cy="1188893"/>
            <a:chOff x="7939543" y="3914452"/>
            <a:chExt cx="972000" cy="11888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7BA60E6-4F09-2A43-B9F7-C37CEA34FB5B}"/>
                </a:ext>
              </a:extLst>
            </p:cNvPr>
            <p:cNvGrpSpPr/>
            <p:nvPr/>
          </p:nvGrpSpPr>
          <p:grpSpPr>
            <a:xfrm>
              <a:off x="7939543" y="4132961"/>
              <a:ext cx="972000" cy="970384"/>
              <a:chOff x="7617082" y="4205560"/>
              <a:chExt cx="972000" cy="970384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FF9F903-51D2-2B4B-972B-C97E49027382}"/>
                  </a:ext>
                </a:extLst>
              </p:cNvPr>
              <p:cNvSpPr/>
              <p:nvPr/>
            </p:nvSpPr>
            <p:spPr>
              <a:xfrm>
                <a:off x="7617082" y="4205560"/>
                <a:ext cx="972000" cy="970384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Arc 43">
                <a:extLst>
                  <a:ext uri="{FF2B5EF4-FFF2-40B4-BE49-F238E27FC236}">
                    <a16:creationId xmlns:a16="http://schemas.microsoft.com/office/drawing/2014/main" id="{4238500F-1209-DB4A-8755-257482A226D8}"/>
                  </a:ext>
                </a:extLst>
              </p:cNvPr>
              <p:cNvSpPr/>
              <p:nvPr/>
            </p:nvSpPr>
            <p:spPr>
              <a:xfrm>
                <a:off x="8010525" y="4205560"/>
                <a:ext cx="219075" cy="45719"/>
              </a:xfrm>
              <a:prstGeom prst="arc">
                <a:avLst/>
              </a:prstGeom>
              <a:ln w="25400">
                <a:solidFill>
                  <a:schemeClr val="accent3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2C8245D7-1634-FC49-99CC-D8C874058BC0}"/>
                </a:ext>
              </a:extLst>
            </p:cNvPr>
            <p:cNvCxnSpPr/>
            <p:nvPr/>
          </p:nvCxnSpPr>
          <p:spPr>
            <a:xfrm>
              <a:off x="8442523" y="3914452"/>
              <a:ext cx="0" cy="1781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5AE1938-73D9-4D44-BE55-4BFCA473FC5F}"/>
              </a:ext>
            </a:extLst>
          </p:cNvPr>
          <p:cNvGrpSpPr/>
          <p:nvPr/>
        </p:nvGrpSpPr>
        <p:grpSpPr>
          <a:xfrm>
            <a:off x="7270214" y="5187627"/>
            <a:ext cx="3415154" cy="434499"/>
            <a:chOff x="7270214" y="5187627"/>
            <a:chExt cx="3415154" cy="434499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8810D51-8B66-D046-9609-6FB23AFD8C8F}"/>
                </a:ext>
              </a:extLst>
            </p:cNvPr>
            <p:cNvGrpSpPr/>
            <p:nvPr/>
          </p:nvGrpSpPr>
          <p:grpSpPr>
            <a:xfrm>
              <a:off x="7270214" y="5396169"/>
              <a:ext cx="3415154" cy="225957"/>
              <a:chOff x="7270214" y="5396169"/>
              <a:chExt cx="3415154" cy="225957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9BB6EA37-5AD2-BF4F-9B96-E91E98CCD357}"/>
                  </a:ext>
                </a:extLst>
              </p:cNvPr>
              <p:cNvGrpSpPr/>
              <p:nvPr/>
            </p:nvGrpSpPr>
            <p:grpSpPr>
              <a:xfrm>
                <a:off x="7270214" y="5414611"/>
                <a:ext cx="2310658" cy="207515"/>
                <a:chOff x="6952408" y="5352294"/>
                <a:chExt cx="2310658" cy="207515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2A897275-7F4E-5345-B8B9-3021B53FA25B}"/>
                    </a:ext>
                  </a:extLst>
                </p:cNvPr>
                <p:cNvSpPr/>
                <p:nvPr/>
              </p:nvSpPr>
              <p:spPr>
                <a:xfrm flipV="1">
                  <a:off x="6952408" y="5352294"/>
                  <a:ext cx="499641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095A3BC5-412B-D740-9A61-00A3EE192032}"/>
                    </a:ext>
                  </a:extLst>
                </p:cNvPr>
                <p:cNvSpPr/>
                <p:nvPr/>
              </p:nvSpPr>
              <p:spPr>
                <a:xfrm flipV="1">
                  <a:off x="7452049" y="5514090"/>
                  <a:ext cx="499641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B90E4E76-58EF-B249-A552-282C2205C34C}"/>
                    </a:ext>
                  </a:extLst>
                </p:cNvPr>
                <p:cNvSpPr/>
                <p:nvPr/>
              </p:nvSpPr>
              <p:spPr>
                <a:xfrm flipV="1">
                  <a:off x="8763425" y="5514089"/>
                  <a:ext cx="499641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05AF6B13-9878-AD47-8C48-1CA4766C53D1}"/>
                    </a:ext>
                  </a:extLst>
                </p:cNvPr>
                <p:cNvGrpSpPr/>
                <p:nvPr/>
              </p:nvGrpSpPr>
              <p:grpSpPr>
                <a:xfrm>
                  <a:off x="8057308" y="5396169"/>
                  <a:ext cx="499641" cy="45719"/>
                  <a:chOff x="8057308" y="5396169"/>
                  <a:chExt cx="499641" cy="45719"/>
                </a:xfrm>
              </p:grpSpPr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5A843FB7-0857-E744-AAC9-3690A1E9757B}"/>
                      </a:ext>
                    </a:extLst>
                  </p:cNvPr>
                  <p:cNvSpPr/>
                  <p:nvPr/>
                </p:nvSpPr>
                <p:spPr>
                  <a:xfrm flipV="1">
                    <a:off x="8057308" y="5396169"/>
                    <a:ext cx="499641" cy="45719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2E9A968B-F3F4-9144-9F7A-55820B6D8DFD}"/>
                      </a:ext>
                    </a:extLst>
                  </p:cNvPr>
                  <p:cNvSpPr/>
                  <p:nvPr/>
                </p:nvSpPr>
                <p:spPr>
                  <a:xfrm>
                    <a:off x="8229600" y="5396169"/>
                    <a:ext cx="118800" cy="45719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9484759-80CE-B445-87A6-108E5D4AD3AF}"/>
                  </a:ext>
                </a:extLst>
              </p:cNvPr>
              <p:cNvSpPr txBox="1"/>
              <p:nvPr/>
            </p:nvSpPr>
            <p:spPr>
              <a:xfrm>
                <a:off x="9578975" y="5396169"/>
                <a:ext cx="110639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00" dirty="0"/>
                  <a:t>Fragment: 200-600 </a:t>
                </a:r>
                <a:r>
                  <a:rPr lang="en-GB" sz="800" dirty="0" err="1"/>
                  <a:t>bp</a:t>
                </a:r>
                <a:endParaRPr lang="en-GB" sz="800" dirty="0"/>
              </a:p>
            </p:txBody>
          </p:sp>
        </p:grp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F11CDB1-7E16-1E45-BF4F-CD6B425CD8AC}"/>
                </a:ext>
              </a:extLst>
            </p:cNvPr>
            <p:cNvCxnSpPr/>
            <p:nvPr/>
          </p:nvCxnSpPr>
          <p:spPr>
            <a:xfrm>
              <a:off x="8425542" y="5187627"/>
              <a:ext cx="0" cy="1781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A9A4590-E9ED-8A4B-B1B4-3A8E56381F92}"/>
              </a:ext>
            </a:extLst>
          </p:cNvPr>
          <p:cNvGrpSpPr/>
          <p:nvPr/>
        </p:nvGrpSpPr>
        <p:grpSpPr>
          <a:xfrm>
            <a:off x="8442523" y="5550884"/>
            <a:ext cx="1485406" cy="347131"/>
            <a:chOff x="8442523" y="5550884"/>
            <a:chExt cx="1485406" cy="347131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5411421-202D-224D-8C4B-3AD9675B9C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42523" y="5550884"/>
              <a:ext cx="164283" cy="3471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ED9B437-4A8C-6F48-A9F2-F5CE019E8B9D}"/>
                </a:ext>
              </a:extLst>
            </p:cNvPr>
            <p:cNvSpPr txBox="1"/>
            <p:nvPr/>
          </p:nvSpPr>
          <p:spPr>
            <a:xfrm>
              <a:off x="8488111" y="5644775"/>
              <a:ext cx="143981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/>
                <a:t>Isolate biotinylated fragments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616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6DE4E-3BA1-F942-9792-BC956C061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Illumina </a:t>
            </a:r>
            <a:r>
              <a:rPr lang="en-GB" dirty="0" err="1"/>
              <a:t>Flowcells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2933B-7802-1A4B-A928-7C4051CAC5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Microfluidic devices where sequencing reactions occur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Glass slide containing channels covered in oligos complimentary to adapter sequences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HiSeq</a:t>
            </a:r>
            <a:r>
              <a:rPr lang="en-GB" dirty="0"/>
              <a:t> instruments – 8 lanes</a:t>
            </a:r>
            <a:br>
              <a:rPr lang="en-GB" dirty="0"/>
            </a:br>
            <a:r>
              <a:rPr lang="en-GB" dirty="0" err="1"/>
              <a:t>Miseq</a:t>
            </a:r>
            <a:r>
              <a:rPr lang="en-GB" dirty="0"/>
              <a:t> - 1 lane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Latest instruments use patterned </a:t>
            </a:r>
            <a:r>
              <a:rPr lang="en-GB" dirty="0" err="1"/>
              <a:t>flowcells</a:t>
            </a:r>
            <a:endParaRPr lang="en-GB" dirty="0"/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Clusters formed in ‘</a:t>
            </a:r>
            <a:r>
              <a:rPr lang="en-GB" dirty="0" err="1"/>
              <a:t>nanowells</a:t>
            </a:r>
            <a:r>
              <a:rPr lang="en-GB" dirty="0"/>
              <a:t>’ laid out on flowcell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Eliminates need to map cluster sites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Higher cluster density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Lanes divided up into tiles in 2 columns per lane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0F9E40-4347-9B40-9DD5-6AD06398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14</a:t>
            </a:fld>
            <a:endParaRPr lang="en-GB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FF080D2-A465-1F43-84A9-6D7BBDEFC3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25" y="374903"/>
            <a:ext cx="3228975" cy="1808226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67BF91-9799-1645-88A8-C09156C11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385" y="1593851"/>
            <a:ext cx="1994433" cy="34967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FFC799-987C-BA48-A40F-8BDCB8775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642" y="2551080"/>
            <a:ext cx="3225558" cy="331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0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6F11C-1C85-3448-AE06-B742729BB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Illumina Multiplexing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F2CD6-B878-BE44-BD85-09300EA0588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 flowcell lane frequently offers far more capacity than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Multiplexing allows multiple samples to be run in each lane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‘barcoded’ adapters added to each sample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Samples pooled and run on lane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Reads computationally ‘demultiplexed’ into separate samples according to presence of barcodes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2C350D-60B3-5047-8CE9-ED0747196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15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4BC5E2-69B0-A741-A388-9B399A7B4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494" y="1593851"/>
            <a:ext cx="5771933" cy="372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3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AE90B-7604-1247-A396-AB2F3937D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Long Read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BF35B-EF64-7843-AEC7-132AB62D7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466" y="1593851"/>
            <a:ext cx="11004973" cy="460851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Short read sequencing produces vast data volumes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Backward step compared to Sanger sequencing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De-novo assembly limited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RNA sequencing – splice detection harder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SV detection more difficult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Long reads generated from single molecules help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Resolve repeats in </a:t>
            </a:r>
            <a:r>
              <a:rPr lang="en-GB" i="1" dirty="0"/>
              <a:t>de-novo </a:t>
            </a:r>
            <a:r>
              <a:rPr lang="en-GB" dirty="0"/>
              <a:t>assembly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Sequence entire RNA molecules to reveal splicing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Aid SV identification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Downsides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High error rates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1E8DA-8F1A-E049-ACF6-C772C68FE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2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B3E66-83A7-CE45-9503-35EA7937C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Pacific Biosystems (PacBio)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A80D3-CBF9-5548-BAD8-9B651FED91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Single Molecule Realtime Sequencing (SMRT)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Realtime detection of fluorescent nucleotide incorporation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Label on phosphate chain rather than base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Released upon cleavage of phosphate chain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DNA polymerase bound to template in Zero-mode waveguide (ZMW)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Laser shone through base of ZMW results in excitation of captured nucleotides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RSII – 1G bases per flowcell (150000 ZMWs)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Sequel – 5-8G bases (1000000 ZMWs)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N50 = 30kb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E4115-7720-964B-8FDC-63B0C6DE8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17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D234EC-1DAC-D940-83A2-AB5C78AD7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373" y="854534"/>
            <a:ext cx="3276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5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BD3D8-C651-D748-B688-D71DE9DC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Oxford Nanopore Technologies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D958190-4A4F-424A-BF9D-657C7F4B17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65" y="2566309"/>
            <a:ext cx="5324475" cy="233632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A216C-5FDB-014F-B659-A2E1C0788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18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645BA33-E5E9-0047-A8BE-13C0AAB7F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6467" y="1430214"/>
            <a:ext cx="5324573" cy="46085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Cell-membrane pores act as channels for molecule transport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Measure change in ionic current as molecules pass through pore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Different signal produces by A,C,T and 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Reads &gt;1Mb possible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MinIon</a:t>
            </a:r>
            <a:r>
              <a:rPr lang="en-GB" dirty="0"/>
              <a:t>: up to 512 nanopores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1D</a:t>
            </a:r>
            <a:r>
              <a:rPr lang="en-GB" baseline="30000" dirty="0"/>
              <a:t>2 </a:t>
            </a:r>
            <a:r>
              <a:rPr lang="en-GB" dirty="0"/>
              <a:t> offers sequencing of both strands - ~95% accuracy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aseline="30000" dirty="0"/>
          </a:p>
        </p:txBody>
      </p:sp>
    </p:spTree>
    <p:extLst>
      <p:ext uri="{BB962C8B-B14F-4D97-AF65-F5344CB8AC3E}">
        <p14:creationId xmlns:p14="http://schemas.microsoft.com/office/powerpoint/2010/main" val="400278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04D598-37B0-134F-8095-599F516180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File Formats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263B68B-9B9F-DF4B-8375-DC3399198E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406116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92C742-D745-CB49-A4D0-2365219B4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to slides….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69BF02-135B-AC41-A833-A5CC4A4F3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Descriptive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Example commands – black monospaced text: </a:t>
            </a:r>
            <a:r>
              <a:rPr lang="en-US" dirty="0">
                <a:latin typeface="Courier" pitchFamily="2" charset="0"/>
              </a:rPr>
              <a:t>ls /</a:t>
            </a:r>
            <a:r>
              <a:rPr lang="en-US" dirty="0" err="1">
                <a:latin typeface="Courier" pitchFamily="2" charset="0"/>
              </a:rPr>
              <a:t>tmp</a:t>
            </a:r>
            <a:endParaRPr lang="en-US" dirty="0">
              <a:latin typeface="Courier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Commands to run –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red monospaced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Prompts/STDOUT/STDERR –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green monospaced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e.g.</a:t>
            </a:r>
          </a:p>
          <a:p>
            <a:pPr lvl="1" indent="0">
              <a:buNone/>
            </a:pP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-bash-4.1 $ 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echo $USER</a:t>
            </a:r>
          </a:p>
          <a:p>
            <a:pPr lvl="1" indent="0">
              <a:buNone/>
            </a:pPr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jabbott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[ENTER] </a:t>
            </a:r>
            <a:r>
              <a:rPr lang="en-US" dirty="0"/>
              <a:t>– press enter key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[username] </a:t>
            </a:r>
            <a:r>
              <a:rPr lang="en-US" dirty="0"/>
              <a:t>– your username, not '[username]'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\ - command is continued on next line – don't press 'enter' at this point</a:t>
            </a:r>
          </a:p>
        </p:txBody>
      </p:sp>
    </p:spTree>
    <p:extLst>
      <p:ext uri="{BB962C8B-B14F-4D97-AF65-F5344CB8AC3E}">
        <p14:creationId xmlns:p14="http://schemas.microsoft.com/office/powerpoint/2010/main" val="129993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9C5FC5-A68F-9C40-A834-5DCED386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Fasta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FD6C33-9580-4548-BD0D-93ACAE5E46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Format for any sequence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Unannotated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Very loose format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Entry starts with ‘&gt;’ followed by ID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Description may be present – any further text on header line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Sequence on following lines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Sequence may be wrapped, or may be all on one line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May be multiple sequences in the 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No base quality data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FF13E5-0E57-B841-A1A8-9680AADDED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&gt;id1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GCTAGTAAATCGTAGCTAGTCGATGTCGATG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TGTTTAGCTYACGTCAGTGTGTNNTGCA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&gt;id2 Sequence 2 description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GCTAGTCGACTAGCTGATGTGTGTAGCTGATCGGCTAGTGTACGTAGTCAGTAGCTGACTGCTAGCATGATCGTAGTGA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54ABFB-2A25-B248-971C-E20B982E103D}"/>
              </a:ext>
            </a:extLst>
          </p:cNvPr>
          <p:cNvSpPr txBox="1"/>
          <p:nvPr/>
        </p:nvSpPr>
        <p:spPr>
          <a:xfrm>
            <a:off x="7002379" y="1593851"/>
            <a:ext cx="3217547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Sequence 1 description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23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01A14-D708-2C48-A692-367C6604C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Fasta</a:t>
            </a:r>
            <a:r>
              <a:rPr lang="en-GB" dirty="0"/>
              <a:t> quality files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CCA988-6A6C-1046-9602-BB78E592E1E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Base quality scores in separate 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Fasta</a:t>
            </a:r>
            <a:r>
              <a:rPr lang="en-GB" dirty="0"/>
              <a:t>-like format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Header starts with ‘&gt;’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Sequence ID follows, matching that in </a:t>
            </a:r>
            <a:r>
              <a:rPr lang="en-GB" dirty="0" err="1"/>
              <a:t>fasta</a:t>
            </a:r>
            <a:r>
              <a:rPr lang="en-GB" dirty="0"/>
              <a:t> file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Space-delimited quality scores on following line(s)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Bulky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Awkward to handle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FA954-5BFC-A94C-A64B-7B5643E6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21</a:t>
            </a:fld>
            <a:endParaRPr lang="en-GB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11C4596-3522-E946-80D6-F684DE4554F5}"/>
              </a:ext>
            </a:extLst>
          </p:cNvPr>
          <p:cNvSpPr txBox="1">
            <a:spLocks/>
          </p:cNvSpPr>
          <p:nvPr/>
        </p:nvSpPr>
        <p:spPr>
          <a:xfrm>
            <a:off x="6542307" y="1593850"/>
            <a:ext cx="5324573" cy="46085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Font typeface="Calibri" panose="020F050202020403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2788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67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100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&gt;id1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15 18 21 25 24 23 11 18 22 24 27 31 31 29 33 32 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&gt;id2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39 37 38 40 40 40 39 40 37 38 38 39 40 40 40 40 33 31 22 18 </a:t>
            </a:r>
          </a:p>
        </p:txBody>
      </p:sp>
    </p:spTree>
    <p:extLst>
      <p:ext uri="{BB962C8B-B14F-4D97-AF65-F5344CB8AC3E}">
        <p14:creationId xmlns:p14="http://schemas.microsoft.com/office/powerpoint/2010/main" val="274920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56D8F-D08D-1043-B0C1-0EF91311D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NGS Base Quality Scores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28D1C-DA4C-0640-9038-0407FC6164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Most technologies produce base quality scores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Similar to </a:t>
            </a:r>
            <a:r>
              <a:rPr lang="en-GB" dirty="0" err="1"/>
              <a:t>Phred</a:t>
            </a:r>
            <a:r>
              <a:rPr lang="en-GB" dirty="0"/>
              <a:t> scores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Quality scores can aid mapping, SNV discovery etc. </a:t>
            </a:r>
          </a:p>
          <a:p>
            <a:r>
              <a:rPr lang="en-GB" b="1" dirty="0"/>
              <a:t>Illumina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Number of ‘quality predictor’ cluster properties assessed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Intensity profile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Signal-to-noise ratio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Correlated with empirically determined qualities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Quality model lists combinations of predictors with quality scores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42896-9570-BE47-B1B8-B516EA4D4B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1" dirty="0"/>
              <a:t>PacBio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Older instruments (RS/RSII) generate quality score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Sequel does not produce quality scores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Set to lowest value of scale instead (0)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Software making use of quality scores will discard all the reads…</a:t>
            </a:r>
          </a:p>
          <a:p>
            <a:r>
              <a:rPr lang="en-GB" b="1" dirty="0"/>
              <a:t>Oxford Nanopore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Phred</a:t>
            </a:r>
            <a:r>
              <a:rPr lang="en-GB" dirty="0"/>
              <a:t>-like scores produced with different methods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Originally: Hidden </a:t>
            </a:r>
            <a:r>
              <a:rPr lang="en-GB" dirty="0" err="1"/>
              <a:t>markov</a:t>
            </a:r>
            <a:r>
              <a:rPr lang="en-GB" dirty="0"/>
              <a:t> model (HMM)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Currently: Recurrent Neural Network (RNN)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HMM-based calls observed not to reflect real base quality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A7A2D-C6A1-D142-9E38-4A5AA42F3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8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BCCB7-4666-A543-ABCB-2807BEC1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Fastq</a:t>
            </a:r>
            <a:r>
              <a:rPr lang="en-GB" dirty="0"/>
              <a:t>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68ABD-0D0E-8840-AA1B-BAE5B199D0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0910" y="1430214"/>
            <a:ext cx="5324573" cy="4608513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Merges sequence and quality in one file (.</a:t>
            </a:r>
            <a:r>
              <a:rPr lang="en-GB" dirty="0" err="1"/>
              <a:t>fastq</a:t>
            </a:r>
            <a:r>
              <a:rPr lang="en-GB" dirty="0"/>
              <a:t>/.</a:t>
            </a:r>
            <a:r>
              <a:rPr lang="en-GB" dirty="0" err="1"/>
              <a:t>fq</a:t>
            </a:r>
            <a:r>
              <a:rPr lang="en-GB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De-facto standard for NGS read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Normally </a:t>
            </a:r>
            <a:r>
              <a:rPr lang="en-GB" dirty="0" err="1"/>
              <a:t>gzip</a:t>
            </a:r>
            <a:r>
              <a:rPr lang="en-GB" dirty="0"/>
              <a:t> compressed (.</a:t>
            </a:r>
            <a:r>
              <a:rPr lang="en-GB" dirty="0" err="1"/>
              <a:t>fastq.gz</a:t>
            </a:r>
            <a:r>
              <a:rPr lang="en-GB" dirty="0"/>
              <a:t>/.</a:t>
            </a:r>
            <a:r>
              <a:rPr lang="en-GB" dirty="0" err="1"/>
              <a:t>fq.gz</a:t>
            </a:r>
            <a:r>
              <a:rPr lang="en-GB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Base quality encoded as ASCII character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Allows numeric range to be represented by single byte (character)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Four lines per sequence</a:t>
            </a:r>
          </a:p>
          <a:p>
            <a:pPr marL="814388" lvl="1" indent="-457200">
              <a:buFont typeface="+mj-lt"/>
              <a:buAutoNum type="arabicPeriod"/>
            </a:pPr>
            <a:r>
              <a:rPr lang="en-GB" dirty="0"/>
              <a:t>‘@’ followed by ID, and optional description</a:t>
            </a:r>
          </a:p>
          <a:p>
            <a:pPr marL="814388" lvl="1" indent="-457200">
              <a:buFont typeface="+mj-lt"/>
              <a:buAutoNum type="arabicPeriod"/>
            </a:pPr>
            <a:r>
              <a:rPr lang="en-GB" dirty="0"/>
              <a:t>Sequence</a:t>
            </a:r>
          </a:p>
          <a:p>
            <a:pPr marL="814388" lvl="1" indent="-457200">
              <a:buFont typeface="+mj-lt"/>
              <a:buAutoNum type="arabicPeriod"/>
            </a:pPr>
            <a:r>
              <a:rPr lang="en-GB" dirty="0"/>
              <a:t>’+’, optionally followed by ID</a:t>
            </a:r>
          </a:p>
          <a:p>
            <a:pPr marL="814388" lvl="1" indent="-457200">
              <a:buFont typeface="+mj-lt"/>
              <a:buAutoNum type="arabicPeriod"/>
            </a:pPr>
            <a:r>
              <a:rPr lang="en-GB" dirty="0"/>
              <a:t>Quality values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C56FA0-A39A-6141-BA3E-67147BE80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23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78A0EF-78F8-4B4F-9368-702B3B06C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9587" y="2777071"/>
            <a:ext cx="5324573" cy="457200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@SEQ_ID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036BA2-5ABD-9843-88DF-C866731032E2}"/>
              </a:ext>
            </a:extLst>
          </p:cNvPr>
          <p:cNvSpPr/>
          <p:nvPr/>
        </p:nvSpPr>
        <p:spPr>
          <a:xfrm>
            <a:off x="6288331" y="3051109"/>
            <a:ext cx="4458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GATTTGGGGTTCAAAGCAGTATCGATCAAAT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911A51-6014-3846-A7D8-5C2CEC3B35D3}"/>
              </a:ext>
            </a:extLst>
          </p:cNvPr>
          <p:cNvSpPr/>
          <p:nvPr/>
        </p:nvSpPr>
        <p:spPr>
          <a:xfrm>
            <a:off x="6288331" y="3313150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52D233-4251-F541-B227-E52550D9ADA0}"/>
              </a:ext>
            </a:extLst>
          </p:cNvPr>
          <p:cNvSpPr/>
          <p:nvPr/>
        </p:nvSpPr>
        <p:spPr>
          <a:xfrm>
            <a:off x="6288331" y="3575190"/>
            <a:ext cx="4458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!''*((((***+))%%%++)(%%%%).1***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73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build="p"/>
      <p:bldP spid="4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2DC50-0540-C540-83CE-6155B4F84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Fastq</a:t>
            </a:r>
            <a:r>
              <a:rPr lang="en-GB" dirty="0"/>
              <a:t> Quality Encoding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E26B03-7CEE-BE40-928C-608018371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24</a:t>
            </a:fld>
            <a:endParaRPr lang="en-GB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12E7FCD-66D3-F04A-AD4A-E3371504CA73}"/>
              </a:ext>
            </a:extLst>
          </p:cNvPr>
          <p:cNvSpPr txBox="1">
            <a:spLocks/>
          </p:cNvSpPr>
          <p:nvPr/>
        </p:nvSpPr>
        <p:spPr>
          <a:xfrm>
            <a:off x="516468" y="1856812"/>
            <a:ext cx="11159066" cy="4388596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Font typeface="Calibri" panose="020F050202020403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2788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67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100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800080"/>
                </a:solidFill>
                <a:latin typeface="Courier" pitchFamily="2" charset="0"/>
                <a:cs typeface="Courier New" panose="02070309020205020404" pitchFamily="49" charset="0"/>
              </a:rPr>
              <a:t>SSSSSSSSSSSSSSSSSSSSSSSSSSSSSSSSSSSSSSSSS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..................................................... ..........................</a:t>
            </a:r>
            <a:r>
              <a:rPr lang="en-GB" sz="1400" dirty="0">
                <a:solidFill>
                  <a:srgbClr val="008000"/>
                </a:solidFill>
                <a:latin typeface="Courier" pitchFamily="2" charset="0"/>
                <a:cs typeface="Courier New" panose="02070309020205020404" pitchFamily="49" charset="0"/>
              </a:rPr>
              <a:t>XXXXXXXXXXXXXXXXXXXXXXXXXXXXXXXXXXXXXXXXXXXXXX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...................... ...............................</a:t>
            </a:r>
            <a:r>
              <a:rPr lang="en-GB" sz="1400" dirty="0">
                <a:solidFill>
                  <a:srgbClr val="0000FF"/>
                </a:solidFill>
                <a:latin typeface="Courier" pitchFamily="2" charset="0"/>
                <a:cs typeface="Courier New" panose="02070309020205020404" pitchFamily="49" charset="0"/>
              </a:rPr>
              <a:t>IIIIIIIIIIIIIIIIIIIIIIIIIIIIIIIIIIIIIIIII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...................... .................................</a:t>
            </a:r>
            <a:r>
              <a:rPr lang="en-GB" sz="1400" b="1" dirty="0">
                <a:solidFill>
                  <a:srgbClr val="FFA500"/>
                </a:solidFill>
                <a:latin typeface="Courier" pitchFamily="2" charset="0"/>
                <a:cs typeface="Courier New" panose="02070309020205020404" pitchFamily="49" charset="0"/>
              </a:rPr>
              <a:t>J</a:t>
            </a:r>
            <a:r>
              <a:rPr lang="en-GB" sz="1400" dirty="0">
                <a:solidFill>
                  <a:srgbClr val="FFA500"/>
                </a:solidFill>
                <a:latin typeface="Courier" pitchFamily="2" charset="0"/>
                <a:cs typeface="Courier New" panose="02070309020205020404" pitchFamily="49" charset="0"/>
              </a:rPr>
              <a:t>JJJJJJJJJJJJJJJJJJJJJJJJJJJJJJJJJJJJJJJ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..................... </a:t>
            </a:r>
            <a:r>
              <a:rPr lang="en-GB" sz="1400" dirty="0">
                <a:solidFill>
                  <a:srgbClr val="A52A2A"/>
                </a:solidFill>
                <a:latin typeface="Courier" pitchFamily="2" charset="0"/>
                <a:cs typeface="Courier New" panose="02070309020205020404" pitchFamily="49" charset="0"/>
              </a:rPr>
              <a:t>LLLLLLLLLLLLLLLLLLLLLLLLLLLLLLLLLLLLLLLLLL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.................................................... </a:t>
            </a:r>
            <a:br>
              <a:rPr lang="en-GB" sz="1400" dirty="0"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!"#$%&amp;'()*+,-./0123456789:;&lt;=&gt;?@ABCDEFGHIJKLMNOPQRSTUVWXYZ[\]^_`</a:t>
            </a:r>
            <a:r>
              <a:rPr lang="en-GB" sz="1400" dirty="0" err="1">
                <a:latin typeface="Courier" pitchFamily="2" charset="0"/>
                <a:cs typeface="Courier New" panose="02070309020205020404" pitchFamily="49" charset="0"/>
              </a:rPr>
              <a:t>abcdefghijklmnopqrstuvwxyz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{|}~</a:t>
            </a:r>
            <a:br>
              <a:rPr lang="en-GB" sz="1400" dirty="0"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|                         |    |        |                              |                     | </a:t>
            </a:r>
            <a:br>
              <a:rPr lang="en-GB" sz="1400" dirty="0"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33                       59   64       73                            104                   126 </a:t>
            </a:r>
            <a:br>
              <a:rPr lang="en-GB" sz="1400" dirty="0"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solidFill>
                  <a:srgbClr val="800080"/>
                </a:solidFill>
                <a:latin typeface="Courier" pitchFamily="2" charset="0"/>
                <a:cs typeface="Courier New" panose="02070309020205020404" pitchFamily="49" charset="0"/>
              </a:rPr>
              <a:t>0........................26...31.......40 </a:t>
            </a:r>
            <a:br>
              <a:rPr lang="en-GB" sz="1400" dirty="0">
                <a:solidFill>
                  <a:srgbClr val="800080"/>
                </a:solidFill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solidFill>
                  <a:srgbClr val="800080"/>
                </a:solidFill>
                <a:latin typeface="Courier" pitchFamily="2" charset="0"/>
                <a:cs typeface="Courier New" panose="02070309020205020404" pitchFamily="49" charset="0"/>
              </a:rPr>
              <a:t>                         </a:t>
            </a:r>
            <a:r>
              <a:rPr lang="en-GB" sz="1400" dirty="0">
                <a:solidFill>
                  <a:srgbClr val="008000"/>
                </a:solidFill>
                <a:latin typeface="Courier" pitchFamily="2" charset="0"/>
                <a:cs typeface="Courier New" panose="02070309020205020404" pitchFamily="49" charset="0"/>
              </a:rPr>
              <a:t>-5....0........9.............................40</a:t>
            </a:r>
            <a:br>
              <a:rPr lang="en-GB" sz="1400" dirty="0">
                <a:solidFill>
                  <a:srgbClr val="008000"/>
                </a:solidFill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solidFill>
                  <a:srgbClr val="008000"/>
                </a:solidFill>
                <a:latin typeface="Courier" pitchFamily="2" charset="0"/>
                <a:cs typeface="Courier New" panose="02070309020205020404" pitchFamily="49" charset="0"/>
              </a:rPr>
              <a:t>                               </a:t>
            </a:r>
            <a:r>
              <a:rPr lang="en-GB" sz="1400" dirty="0">
                <a:solidFill>
                  <a:srgbClr val="0000FF"/>
                </a:solidFill>
                <a:latin typeface="Courier" pitchFamily="2" charset="0"/>
                <a:cs typeface="Courier New" panose="02070309020205020404" pitchFamily="49" charset="0"/>
              </a:rPr>
              <a:t>0........9.............................40 </a:t>
            </a:r>
            <a:br>
              <a:rPr lang="en-GB" sz="1400" dirty="0">
                <a:solidFill>
                  <a:srgbClr val="0000FF"/>
                </a:solidFill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solidFill>
                  <a:srgbClr val="0000FF"/>
                </a:solidFill>
                <a:latin typeface="Courier" pitchFamily="2" charset="0"/>
                <a:cs typeface="Courier New" panose="02070309020205020404" pitchFamily="49" charset="0"/>
              </a:rPr>
              <a:t>                                  </a:t>
            </a:r>
            <a:r>
              <a:rPr lang="en-GB" sz="1400" dirty="0">
                <a:solidFill>
                  <a:srgbClr val="FFA500"/>
                </a:solidFill>
                <a:latin typeface="Courier" pitchFamily="2" charset="0"/>
                <a:cs typeface="Courier New" panose="02070309020205020404" pitchFamily="49" charset="0"/>
              </a:rPr>
              <a:t>3.....9..............................41 </a:t>
            </a:r>
            <a:r>
              <a:rPr lang="en-GB" sz="1400" dirty="0">
                <a:solidFill>
                  <a:srgbClr val="A52A2A"/>
                </a:solidFill>
                <a:latin typeface="Courier" pitchFamily="2" charset="0"/>
                <a:cs typeface="Courier New" panose="02070309020205020404" pitchFamily="49" charset="0"/>
              </a:rPr>
              <a:t>0.2......................26...31........41</a:t>
            </a:r>
          </a:p>
          <a:p>
            <a:r>
              <a:rPr lang="en-GB" sz="1400" dirty="0">
                <a:solidFill>
                  <a:srgbClr val="800080"/>
                </a:solidFill>
                <a:latin typeface="Courier" pitchFamily="2" charset="0"/>
                <a:cs typeface="Courier New" panose="02070309020205020404" pitchFamily="49" charset="0"/>
              </a:rPr>
              <a:t>S - Sanger Phred+33, raw reads typically (0, 40)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 </a:t>
            </a:r>
            <a:br>
              <a:rPr lang="en-GB" sz="1400" dirty="0"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solidFill>
                  <a:srgbClr val="008000"/>
                </a:solidFill>
                <a:latin typeface="Courier" pitchFamily="2" charset="0"/>
                <a:cs typeface="Courier New" panose="02070309020205020404" pitchFamily="49" charset="0"/>
              </a:rPr>
              <a:t>X - </a:t>
            </a:r>
            <a:r>
              <a:rPr lang="en-GB" sz="1400" dirty="0" err="1">
                <a:solidFill>
                  <a:srgbClr val="008000"/>
                </a:solidFill>
                <a:latin typeface="Courier" pitchFamily="2" charset="0"/>
                <a:cs typeface="Courier New" panose="02070309020205020404" pitchFamily="49" charset="0"/>
              </a:rPr>
              <a:t>Solexa</a:t>
            </a:r>
            <a:r>
              <a:rPr lang="en-GB" sz="1400" dirty="0">
                <a:solidFill>
                  <a:srgbClr val="008000"/>
                </a:solidFill>
                <a:latin typeface="Courier" pitchFamily="2" charset="0"/>
                <a:cs typeface="Courier New" panose="02070309020205020404" pitchFamily="49" charset="0"/>
              </a:rPr>
              <a:t> Solexa+64, raw reads typically (-5, 40)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 </a:t>
            </a:r>
            <a:br>
              <a:rPr lang="en-GB" sz="1400" dirty="0"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solidFill>
                  <a:srgbClr val="0000FF"/>
                </a:solidFill>
                <a:latin typeface="Courier" pitchFamily="2" charset="0"/>
                <a:cs typeface="Courier New" panose="02070309020205020404" pitchFamily="49" charset="0"/>
              </a:rPr>
              <a:t>I - Illumina 1.3+ Phred+64, raw reads typically (0, 40)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 </a:t>
            </a:r>
            <a:br>
              <a:rPr lang="en-GB" sz="1400" dirty="0"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solidFill>
                  <a:srgbClr val="FFA500"/>
                </a:solidFill>
                <a:latin typeface="Courier" pitchFamily="2" charset="0"/>
                <a:cs typeface="Courier New" panose="02070309020205020404" pitchFamily="49" charset="0"/>
              </a:rPr>
              <a:t>J - Illumina 1.5+ Phred+64, raw reads typically (3, 41) </a:t>
            </a:r>
            <a:br>
              <a:rPr lang="en-GB" sz="1400" dirty="0">
                <a:solidFill>
                  <a:srgbClr val="FFA500"/>
                </a:solidFill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solidFill>
                  <a:srgbClr val="FFA500"/>
                </a:solidFill>
                <a:latin typeface="Courier" pitchFamily="2" charset="0"/>
                <a:cs typeface="Courier New" panose="02070309020205020404" pitchFamily="49" charset="0"/>
              </a:rPr>
              <a:t>  with 0=unused, 1=unused, 2=Read Segment Quality Control Indicator (bold) </a:t>
            </a:r>
            <a:br>
              <a:rPr lang="en-GB" sz="1400" dirty="0">
                <a:solidFill>
                  <a:srgbClr val="FFA500"/>
                </a:solidFill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solidFill>
                  <a:srgbClr val="A52A2A"/>
                </a:solidFill>
                <a:latin typeface="Courier" pitchFamily="2" charset="0"/>
                <a:cs typeface="Courier New" panose="02070309020205020404" pitchFamily="49" charset="0"/>
              </a:rPr>
              <a:t>L - Illumina 1.8+ Phred+33, raw reads typically (0, 41)</a:t>
            </a:r>
          </a:p>
          <a:p>
            <a:br>
              <a:rPr lang="en-GB" sz="1400" dirty="0">
                <a:cs typeface="Courier New" panose="02070309020205020404" pitchFamily="49" charset="0"/>
              </a:rPr>
            </a:br>
            <a:r>
              <a:rPr lang="en-GB" sz="1400" dirty="0">
                <a:cs typeface="Courier New" panose="02070309020205020404" pitchFamily="49" charset="0"/>
              </a:rPr>
              <a:t>Source: https://</a:t>
            </a:r>
            <a:r>
              <a:rPr lang="en-GB" sz="1400" dirty="0" err="1">
                <a:cs typeface="Courier New" panose="02070309020205020404" pitchFamily="49" charset="0"/>
              </a:rPr>
              <a:t>en.wikipedia.org</a:t>
            </a:r>
            <a:r>
              <a:rPr lang="en-GB" sz="1400" dirty="0">
                <a:cs typeface="Courier New" panose="02070309020205020404" pitchFamily="49" charset="0"/>
              </a:rPr>
              <a:t>/wiki/</a:t>
            </a:r>
            <a:r>
              <a:rPr lang="en-GB" sz="1400" dirty="0" err="1">
                <a:cs typeface="Courier New" panose="02070309020205020404" pitchFamily="49" charset="0"/>
              </a:rPr>
              <a:t>FASTQ_format</a:t>
            </a:r>
            <a:endParaRPr lang="en-GB" sz="1400" dirty="0"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F20120-1E6A-324F-B8AD-8E13E968A991}"/>
              </a:ext>
            </a:extLst>
          </p:cNvPr>
          <p:cNvSpPr txBox="1"/>
          <p:nvPr/>
        </p:nvSpPr>
        <p:spPr>
          <a:xfrm>
            <a:off x="516467" y="1386537"/>
            <a:ext cx="924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ASCII offset for Illumina quality encoding has changed over time…</a:t>
            </a:r>
          </a:p>
        </p:txBody>
      </p:sp>
    </p:spTree>
    <p:extLst>
      <p:ext uri="{BB962C8B-B14F-4D97-AF65-F5344CB8AC3E}">
        <p14:creationId xmlns:p14="http://schemas.microsoft.com/office/powerpoint/2010/main" val="359451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D6A1B-B451-F646-965C-B5CF8EE68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Illumina </a:t>
            </a:r>
            <a:r>
              <a:rPr lang="en-GB" dirty="0" err="1"/>
              <a:t>Fastq</a:t>
            </a:r>
            <a:r>
              <a:rPr lang="en-GB" dirty="0"/>
              <a:t> Headers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4EF26-491D-0049-8BAF-EC6DA214A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467" y="1593851"/>
            <a:ext cx="7743015" cy="46085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Header lines of Illumina </a:t>
            </a:r>
            <a:r>
              <a:rPr lang="en-GB" dirty="0" err="1"/>
              <a:t>fastq</a:t>
            </a:r>
            <a:r>
              <a:rPr lang="en-GB" dirty="0"/>
              <a:t> files contain much embedded metadata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Guess what…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The format has changed over time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Cassava v 1.8 onwards: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D2F379-D168-2D41-8384-B1B789C6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25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5C53E8-FB8D-5E42-95F7-B6722BB15253}"/>
              </a:ext>
            </a:extLst>
          </p:cNvPr>
          <p:cNvSpPr/>
          <p:nvPr/>
        </p:nvSpPr>
        <p:spPr>
          <a:xfrm>
            <a:off x="2480733" y="3910169"/>
            <a:ext cx="8339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@K00166:234:HKLGJBBXX:6:1101:1336:1173 1:N:0:NGCGATAG+NTTCGCCT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E15BCEE-B294-9341-BE97-928853C03D63}"/>
              </a:ext>
            </a:extLst>
          </p:cNvPr>
          <p:cNvGrpSpPr/>
          <p:nvPr/>
        </p:nvGrpSpPr>
        <p:grpSpPr>
          <a:xfrm>
            <a:off x="1818806" y="3910169"/>
            <a:ext cx="1677927" cy="1909296"/>
            <a:chOff x="1818806" y="3452968"/>
            <a:chExt cx="1677927" cy="190929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1C96989-0254-FD4E-AE62-F70E5A6CA116}"/>
                </a:ext>
              </a:extLst>
            </p:cNvPr>
            <p:cNvSpPr/>
            <p:nvPr/>
          </p:nvSpPr>
          <p:spPr>
            <a:xfrm>
              <a:off x="2709334" y="3452968"/>
              <a:ext cx="787399" cy="36933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BA77223-5682-B443-B096-BAF821A5AF17}"/>
                </a:ext>
              </a:extLst>
            </p:cNvPr>
            <p:cNvCxnSpPr>
              <a:stCxn id="17" idx="2"/>
            </p:cNvCxnSpPr>
            <p:nvPr/>
          </p:nvCxnSpPr>
          <p:spPr>
            <a:xfrm flipH="1">
              <a:off x="2709334" y="3822300"/>
              <a:ext cx="393700" cy="89363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5E5982-5816-3942-A462-051B9915CB72}"/>
                </a:ext>
              </a:extLst>
            </p:cNvPr>
            <p:cNvSpPr txBox="1"/>
            <p:nvPr/>
          </p:nvSpPr>
          <p:spPr>
            <a:xfrm>
              <a:off x="1818806" y="4715933"/>
              <a:ext cx="1397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Instrument</a:t>
              </a:r>
              <a:br>
                <a:rPr lang="en-GB" dirty="0"/>
              </a:br>
              <a:r>
                <a:rPr lang="en-GB" dirty="0"/>
                <a:t>ID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824C2A6-ABFF-7D42-8EB1-D4EDEF4FA00C}"/>
              </a:ext>
            </a:extLst>
          </p:cNvPr>
          <p:cNvGrpSpPr/>
          <p:nvPr/>
        </p:nvGrpSpPr>
        <p:grpSpPr>
          <a:xfrm>
            <a:off x="3210085" y="3910169"/>
            <a:ext cx="959308" cy="1246114"/>
            <a:chOff x="3210085" y="3452968"/>
            <a:chExt cx="959308" cy="124611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DE77FC0-FD9E-E14E-AD1C-C86CF7DA6428}"/>
                </a:ext>
              </a:extLst>
            </p:cNvPr>
            <p:cNvSpPr/>
            <p:nvPr/>
          </p:nvSpPr>
          <p:spPr>
            <a:xfrm>
              <a:off x="3487788" y="3452968"/>
              <a:ext cx="415345" cy="36933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6D28871-2951-F648-BACF-930287A830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8598" y="3822300"/>
              <a:ext cx="2283" cy="56343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1A80EE5-D31E-AD48-9846-4C93B02B3538}"/>
                </a:ext>
              </a:extLst>
            </p:cNvPr>
            <p:cNvSpPr txBox="1"/>
            <p:nvPr/>
          </p:nvSpPr>
          <p:spPr>
            <a:xfrm>
              <a:off x="3210085" y="4329750"/>
              <a:ext cx="959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Run ID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7D44458-D97E-CF4D-8390-D143F40FCD46}"/>
              </a:ext>
            </a:extLst>
          </p:cNvPr>
          <p:cNvGrpSpPr/>
          <p:nvPr/>
        </p:nvGrpSpPr>
        <p:grpSpPr>
          <a:xfrm>
            <a:off x="3903133" y="3910169"/>
            <a:ext cx="1126067" cy="1942998"/>
            <a:chOff x="3903133" y="3452968"/>
            <a:chExt cx="1126067" cy="19429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DC6E200-16D6-D14E-A4DA-50E03B8199EF}"/>
                </a:ext>
              </a:extLst>
            </p:cNvPr>
            <p:cNvSpPr/>
            <p:nvPr/>
          </p:nvSpPr>
          <p:spPr>
            <a:xfrm>
              <a:off x="3903133" y="3452968"/>
              <a:ext cx="1126067" cy="36933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8E153C-55D6-CE49-AB8D-F236DA15FF75}"/>
                </a:ext>
              </a:extLst>
            </p:cNvPr>
            <p:cNvSpPr txBox="1"/>
            <p:nvPr/>
          </p:nvSpPr>
          <p:spPr>
            <a:xfrm>
              <a:off x="3963578" y="4749635"/>
              <a:ext cx="9593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Flowcell ID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B3C679A-A55F-5A40-A03B-3F78896E69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5210" y="3822300"/>
              <a:ext cx="13509" cy="89363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571191F-3AB8-DF4E-9E82-EDE7359C06BB}"/>
              </a:ext>
            </a:extLst>
          </p:cNvPr>
          <p:cNvGrpSpPr/>
          <p:nvPr/>
        </p:nvGrpSpPr>
        <p:grpSpPr>
          <a:xfrm>
            <a:off x="4633406" y="3910169"/>
            <a:ext cx="959308" cy="1246114"/>
            <a:chOff x="4633406" y="3452968"/>
            <a:chExt cx="959308" cy="124611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46D30D0-F228-7D40-AE57-FADFCABC9F4B}"/>
                </a:ext>
              </a:extLst>
            </p:cNvPr>
            <p:cNvSpPr/>
            <p:nvPr/>
          </p:nvSpPr>
          <p:spPr>
            <a:xfrm>
              <a:off x="5029200" y="3452968"/>
              <a:ext cx="186267" cy="36933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B32DF22-E6F5-F244-9BDD-A6D38CCA3171}"/>
                </a:ext>
              </a:extLst>
            </p:cNvPr>
            <p:cNvSpPr txBox="1"/>
            <p:nvPr/>
          </p:nvSpPr>
          <p:spPr>
            <a:xfrm>
              <a:off x="4633406" y="4329750"/>
              <a:ext cx="959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Lane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928400D-C20E-7E4F-BBCE-CA72D0218C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18909" y="3822300"/>
              <a:ext cx="2283" cy="56343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83D8B27-2119-A145-A7BA-95A3535CCC35}"/>
              </a:ext>
            </a:extLst>
          </p:cNvPr>
          <p:cNvGrpSpPr/>
          <p:nvPr/>
        </p:nvGrpSpPr>
        <p:grpSpPr>
          <a:xfrm>
            <a:off x="4758431" y="3910169"/>
            <a:ext cx="1830381" cy="1942998"/>
            <a:chOff x="4758431" y="3452968"/>
            <a:chExt cx="1830381" cy="194299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31F384-16A5-FC42-9D4F-B0B943F6A476}"/>
                </a:ext>
              </a:extLst>
            </p:cNvPr>
            <p:cNvSpPr/>
            <p:nvPr/>
          </p:nvSpPr>
          <p:spPr>
            <a:xfrm>
              <a:off x="5215467" y="3452968"/>
              <a:ext cx="1031973" cy="36933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805890C-B0FF-8842-8EB1-5D0FF7F6E3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24698" y="3822300"/>
              <a:ext cx="13509" cy="89363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C7E743-0FE3-0A43-BC90-7B2CAE4C06F2}"/>
                </a:ext>
              </a:extLst>
            </p:cNvPr>
            <p:cNvSpPr txBox="1"/>
            <p:nvPr/>
          </p:nvSpPr>
          <p:spPr>
            <a:xfrm>
              <a:off x="4758431" y="4749635"/>
              <a:ext cx="1830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X:Y co-</a:t>
              </a:r>
              <a:r>
                <a:rPr lang="en-GB" dirty="0" err="1"/>
                <a:t>ord</a:t>
              </a:r>
              <a:br>
                <a:rPr lang="en-GB" dirty="0"/>
              </a:br>
              <a:r>
                <a:rPr lang="en-GB" dirty="0"/>
                <a:t>in tile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02EF7BB-230B-AB47-83B6-D1E8258F12E1}"/>
              </a:ext>
            </a:extLst>
          </p:cNvPr>
          <p:cNvGrpSpPr/>
          <p:nvPr/>
        </p:nvGrpSpPr>
        <p:grpSpPr>
          <a:xfrm>
            <a:off x="5989144" y="3910169"/>
            <a:ext cx="959308" cy="1262965"/>
            <a:chOff x="5989144" y="3452968"/>
            <a:chExt cx="959308" cy="12629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65D8784-8E5B-1A48-8E53-D3705A2CCEEA}"/>
                </a:ext>
              </a:extLst>
            </p:cNvPr>
            <p:cNvSpPr/>
            <p:nvPr/>
          </p:nvSpPr>
          <p:spPr>
            <a:xfrm>
              <a:off x="6247440" y="3452968"/>
              <a:ext cx="525893" cy="36933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7D64DE4-B8A4-6F4E-BA2E-ACD0B913EA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05986" y="3822300"/>
              <a:ext cx="2283" cy="56343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8198BCD-C076-C248-B3E5-F3607AD940BA}"/>
                </a:ext>
              </a:extLst>
            </p:cNvPr>
            <p:cNvSpPr txBox="1"/>
            <p:nvPr/>
          </p:nvSpPr>
          <p:spPr>
            <a:xfrm>
              <a:off x="5989144" y="4346601"/>
              <a:ext cx="959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Tile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227878E-D12E-D940-A895-EE063BA46187}"/>
              </a:ext>
            </a:extLst>
          </p:cNvPr>
          <p:cNvGrpSpPr/>
          <p:nvPr/>
        </p:nvGrpSpPr>
        <p:grpSpPr>
          <a:xfrm>
            <a:off x="5940452" y="3910169"/>
            <a:ext cx="1830381" cy="1926147"/>
            <a:chOff x="5940452" y="3452968"/>
            <a:chExt cx="1830381" cy="192614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B885792-49EB-3345-81BD-E4070B117FF8}"/>
                </a:ext>
              </a:extLst>
            </p:cNvPr>
            <p:cNvSpPr/>
            <p:nvPr/>
          </p:nvSpPr>
          <p:spPr>
            <a:xfrm>
              <a:off x="6773333" y="3452968"/>
              <a:ext cx="164621" cy="36933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C821A0E-9169-1A45-B89F-C9EAD21762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48889" y="3805449"/>
              <a:ext cx="13509" cy="89363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F85A0F7-004B-9947-BC95-8D4636F3731C}"/>
                </a:ext>
              </a:extLst>
            </p:cNvPr>
            <p:cNvSpPr txBox="1"/>
            <p:nvPr/>
          </p:nvSpPr>
          <p:spPr>
            <a:xfrm>
              <a:off x="5940452" y="4732784"/>
              <a:ext cx="1830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Member</a:t>
              </a:r>
              <a:br>
                <a:rPr lang="en-GB" dirty="0"/>
              </a:br>
              <a:r>
                <a:rPr lang="en-GB" dirty="0"/>
                <a:t>of pair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E1F1811-05E5-B846-B584-4631B92B4082}"/>
              </a:ext>
            </a:extLst>
          </p:cNvPr>
          <p:cNvGrpSpPr/>
          <p:nvPr/>
        </p:nvGrpSpPr>
        <p:grpSpPr>
          <a:xfrm>
            <a:off x="6541371" y="2935277"/>
            <a:ext cx="1022721" cy="1344224"/>
            <a:chOff x="6541371" y="2478076"/>
            <a:chExt cx="1022721" cy="134422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AE92A7E-FA6F-3646-82F1-BB03D2DC134A}"/>
                </a:ext>
              </a:extLst>
            </p:cNvPr>
            <p:cNvSpPr/>
            <p:nvPr/>
          </p:nvSpPr>
          <p:spPr>
            <a:xfrm>
              <a:off x="6948776" y="3452968"/>
              <a:ext cx="207913" cy="36933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627DDBD-5E6A-E548-A2D8-CBCAFF86A6BB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7052732" y="2872684"/>
              <a:ext cx="2283" cy="56343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60A00E9-3064-F64D-BAE7-05AA974EFE62}"/>
                </a:ext>
              </a:extLst>
            </p:cNvPr>
            <p:cNvSpPr txBox="1"/>
            <p:nvPr/>
          </p:nvSpPr>
          <p:spPr>
            <a:xfrm>
              <a:off x="6541371" y="2478076"/>
              <a:ext cx="1022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Filtered?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CE357A2-4C8B-7546-92AF-DA13B0122F4A}"/>
              </a:ext>
            </a:extLst>
          </p:cNvPr>
          <p:cNvGrpSpPr/>
          <p:nvPr/>
        </p:nvGrpSpPr>
        <p:grpSpPr>
          <a:xfrm>
            <a:off x="6621577" y="3910169"/>
            <a:ext cx="1830381" cy="2329181"/>
            <a:chOff x="6621577" y="3452968"/>
            <a:chExt cx="1830381" cy="232918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BCBC050-B6EC-494B-B224-175E0A910148}"/>
                </a:ext>
              </a:extLst>
            </p:cNvPr>
            <p:cNvSpPr/>
            <p:nvPr/>
          </p:nvSpPr>
          <p:spPr>
            <a:xfrm>
              <a:off x="7156689" y="3452968"/>
              <a:ext cx="176841" cy="36933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A5F0A37-ECC9-B743-92F2-76F3E7B0C540}"/>
                </a:ext>
              </a:extLst>
            </p:cNvPr>
            <p:cNvCxnSpPr>
              <a:cxnSpLocks/>
            </p:cNvCxnSpPr>
            <p:nvPr/>
          </p:nvCxnSpPr>
          <p:spPr>
            <a:xfrm>
              <a:off x="7236180" y="3822300"/>
              <a:ext cx="287239" cy="1573666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EF5E709-56CA-7743-AABC-2D739B789EE1}"/>
                </a:ext>
              </a:extLst>
            </p:cNvPr>
            <p:cNvSpPr txBox="1"/>
            <p:nvPr/>
          </p:nvSpPr>
          <p:spPr>
            <a:xfrm>
              <a:off x="6621577" y="5412817"/>
              <a:ext cx="18303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Control bits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1DDB500-83B8-3A43-A48B-F7F6C116780F}"/>
              </a:ext>
            </a:extLst>
          </p:cNvPr>
          <p:cNvGrpSpPr/>
          <p:nvPr/>
        </p:nvGrpSpPr>
        <p:grpSpPr>
          <a:xfrm>
            <a:off x="7336584" y="3910169"/>
            <a:ext cx="2497165" cy="1700882"/>
            <a:chOff x="7336584" y="3452968"/>
            <a:chExt cx="2497165" cy="170088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3C18165-AE0E-AB42-80AD-3AB53A077DD8}"/>
                </a:ext>
              </a:extLst>
            </p:cNvPr>
            <p:cNvSpPr/>
            <p:nvPr/>
          </p:nvSpPr>
          <p:spPr>
            <a:xfrm>
              <a:off x="7336584" y="3452968"/>
              <a:ext cx="2230749" cy="36933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65E480B-1A52-6543-A6E3-D9CCA5CFB218}"/>
                </a:ext>
              </a:extLst>
            </p:cNvPr>
            <p:cNvCxnSpPr>
              <a:cxnSpLocks/>
            </p:cNvCxnSpPr>
            <p:nvPr/>
          </p:nvCxnSpPr>
          <p:spPr>
            <a:xfrm>
              <a:off x="8428579" y="3822299"/>
              <a:ext cx="473641" cy="995234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462DC16-7172-A142-87E4-C41EA7388B0F}"/>
                </a:ext>
              </a:extLst>
            </p:cNvPr>
            <p:cNvSpPr txBox="1"/>
            <p:nvPr/>
          </p:nvSpPr>
          <p:spPr>
            <a:xfrm>
              <a:off x="8003368" y="4784518"/>
              <a:ext cx="18303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Index sequence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961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FD8D8-AB3C-4D48-9B21-CDF8DE120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FastQ</a:t>
            </a:r>
            <a:r>
              <a:rPr lang="en-US" dirty="0"/>
              <a:t> Summary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DE52C-136B-604A-BF35-03EAEFA443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467" y="1593851"/>
            <a:ext cx="5509110" cy="460851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Key questions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How many reads are in a file?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How long are the reads?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How many bases are there?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Seqtk</a:t>
            </a:r>
            <a:r>
              <a:rPr lang="en-US" dirty="0"/>
              <a:t>: toolkit for working with </a:t>
            </a:r>
            <a:r>
              <a:rPr lang="en-US" dirty="0" err="1"/>
              <a:t>fastq</a:t>
            </a:r>
            <a:r>
              <a:rPr lang="en-US" dirty="0"/>
              <a:t>/</a:t>
            </a:r>
            <a:r>
              <a:rPr lang="en-US" dirty="0" err="1"/>
              <a:t>fasta</a:t>
            </a:r>
            <a:r>
              <a:rPr lang="en-US" dirty="0"/>
              <a:t>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Examine the files in the </a:t>
            </a:r>
            <a:r>
              <a:rPr lang="en-GB" sz="1400" dirty="0" err="1">
                <a:latin typeface="Courier" pitchFamily="2" charset="0"/>
                <a:cs typeface="Courier New" panose="02070309020205020404" pitchFamily="49" charset="0"/>
              </a:rPr>
              <a:t>fastq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/>
              <a:t>directory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Count the reads:</a:t>
            </a:r>
          </a:p>
          <a:p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</a:t>
            </a:r>
            <a:r>
              <a:rPr lang="en-US" sz="15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) -bash-4.1$ </a:t>
            </a:r>
            <a:r>
              <a:rPr lang="en-US" sz="15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readfq</a:t>
            </a:r>
            <a:r>
              <a:rPr lang="en-US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\ 	</a:t>
            </a:r>
            <a:r>
              <a:rPr lang="en-US" sz="15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fastq</a:t>
            </a:r>
            <a:r>
              <a:rPr lang="en-US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/read1.fastq.gz</a:t>
            </a:r>
            <a:endParaRPr lang="en-GB" sz="1500" dirty="0">
              <a:solidFill>
                <a:schemeClr val="accent4">
                  <a:lumMod val="50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or, for the brave:</a:t>
            </a:r>
          </a:p>
          <a:p>
            <a:pPr marL="0" lvl="1" indent="0">
              <a:buNone/>
            </a:pP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</a:t>
            </a:r>
            <a:r>
              <a:rPr lang="en-US" sz="15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) -bash-4.1$ </a:t>
            </a:r>
            <a:r>
              <a:rPr lang="en-GB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echo \</a:t>
            </a:r>
            <a:br>
              <a:rPr lang="en-GB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    $(</a:t>
            </a:r>
            <a:r>
              <a:rPr lang="en-GB" sz="15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zcat</a:t>
            </a:r>
            <a:r>
              <a:rPr lang="en-GB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</a:t>
            </a:r>
            <a:r>
              <a:rPr lang="en-GB" sz="15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fastq</a:t>
            </a:r>
            <a:r>
              <a:rPr lang="en-GB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/read1.fastq.gz |</a:t>
            </a:r>
            <a:r>
              <a:rPr lang="en-GB" sz="15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wc</a:t>
            </a:r>
            <a:r>
              <a:rPr lang="en-GB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-l)/4|bc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A4647752-C6F0-FA4C-8D9F-AC58F69C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26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112FFA-F327-964F-9129-C9F10F30C386}"/>
              </a:ext>
            </a:extLst>
          </p:cNvPr>
          <p:cNvSpPr txBox="1">
            <a:spLocks/>
          </p:cNvSpPr>
          <p:nvPr/>
        </p:nvSpPr>
        <p:spPr>
          <a:xfrm>
            <a:off x="5841040" y="1757489"/>
            <a:ext cx="5582864" cy="122955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Font typeface="Calibri" panose="020F050202020403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2788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67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100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the ‘</a:t>
            </a:r>
            <a:r>
              <a:rPr lang="en-US" dirty="0" err="1"/>
              <a:t>fqchk</a:t>
            </a:r>
            <a:r>
              <a:rPr lang="en-US" dirty="0"/>
              <a:t>’ function of </a:t>
            </a:r>
            <a:r>
              <a:rPr lang="en-US" dirty="0" err="1"/>
              <a:t>seqtk</a:t>
            </a:r>
            <a:r>
              <a:rPr lang="en-US" dirty="0"/>
              <a:t> to see basic stats</a:t>
            </a:r>
          </a:p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) -bash-4.1$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seqtk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\</a:t>
            </a:r>
            <a:b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</a:b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	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fqchk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fastq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/read1.fastq.gz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C356D-2952-E14F-9E8B-6240A5834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5577" y="3278348"/>
            <a:ext cx="5502517" cy="1543241"/>
          </a:xfr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800" dirty="0" err="1">
                <a:latin typeface="Courier" pitchFamily="2" charset="0"/>
                <a:cs typeface="Courier New" panose="02070309020205020404" pitchFamily="49" charset="0"/>
              </a:rPr>
              <a:t>min_len</a:t>
            </a: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: 150; </a:t>
            </a:r>
            <a:r>
              <a:rPr lang="en-US" sz="800" dirty="0" err="1">
                <a:latin typeface="Courier" pitchFamily="2" charset="0"/>
                <a:cs typeface="Courier New" panose="02070309020205020404" pitchFamily="49" charset="0"/>
              </a:rPr>
              <a:t>max_len</a:t>
            </a: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: 150; </a:t>
            </a:r>
            <a:r>
              <a:rPr lang="en-US" sz="800" dirty="0" err="1">
                <a:latin typeface="Courier" pitchFamily="2" charset="0"/>
                <a:cs typeface="Courier New" panose="02070309020205020404" pitchFamily="49" charset="0"/>
              </a:rPr>
              <a:t>avg_len</a:t>
            </a: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: 150.00; 7 distinct quality values</a:t>
            </a:r>
          </a:p>
          <a:p>
            <a:pPr>
              <a:spcBef>
                <a:spcPts val="0"/>
              </a:spcBef>
            </a:pP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POS    #bases   %A     %C     %G     %T     %N      </a:t>
            </a:r>
            <a:r>
              <a:rPr lang="en-US" sz="800" dirty="0" err="1">
                <a:latin typeface="Courier" pitchFamily="2" charset="0"/>
                <a:cs typeface="Courier New" panose="02070309020205020404" pitchFamily="49" charset="0"/>
              </a:rPr>
              <a:t>avgQ</a:t>
            </a: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" pitchFamily="2" charset="0"/>
                <a:cs typeface="Courier New" panose="02070309020205020404" pitchFamily="49" charset="0"/>
              </a:rPr>
              <a:t>errQ</a:t>
            </a: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    %low     %high</a:t>
            </a:r>
          </a:p>
          <a:p>
            <a:pPr>
              <a:spcBef>
                <a:spcPts val="0"/>
              </a:spcBef>
            </a:pP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ALL    3750     34.6   14.2   13.3   37.2   0.7     38.5    23.2     2.5      97.5</a:t>
            </a:r>
          </a:p>
          <a:p>
            <a:pPr>
              <a:spcBef>
                <a:spcPts val="0"/>
              </a:spcBef>
            </a:pP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1      25       0.0    0.0    0.0    0.0    100.0   2.0     3.0      100.0    0.0</a:t>
            </a:r>
          </a:p>
          <a:p>
            <a:pPr>
              <a:spcBef>
                <a:spcPts val="0"/>
              </a:spcBef>
            </a:pP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2      25       44.0   4.0    20.0   32.0   0.0     32.0    32.0     0.0      100.0</a:t>
            </a:r>
          </a:p>
          <a:p>
            <a:pPr>
              <a:spcBef>
                <a:spcPts val="0"/>
              </a:spcBef>
            </a:pP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3      25       32.0   20.0   8.0    40.0   0.0     31.8    31.6     0.0      100.0</a:t>
            </a:r>
          </a:p>
          <a:p>
            <a:pPr>
              <a:spcBef>
                <a:spcPts val="0"/>
              </a:spcBef>
            </a:pP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4      25       48.0   12.0   4.0    36.0   0.0     36.2    35.7     0.0      100.0</a:t>
            </a:r>
          </a:p>
          <a:p>
            <a:pPr>
              <a:spcBef>
                <a:spcPts val="0"/>
              </a:spcBef>
            </a:pP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5      2        520.0  12.0   12.0   56.0   0.0     36.0    34.4     0.0      100.0</a:t>
            </a:r>
          </a:p>
          <a:p>
            <a:pPr>
              <a:spcBef>
                <a:spcPts val="0"/>
              </a:spcBef>
            </a:pP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6      25      36.0.   8.0    8.0    48.0   0.0     39.3    25.8     4.0      96.0</a:t>
            </a:r>
          </a:p>
        </p:txBody>
      </p:sp>
    </p:spTree>
    <p:extLst>
      <p:ext uri="{BB962C8B-B14F-4D97-AF65-F5344CB8AC3E}">
        <p14:creationId xmlns:p14="http://schemas.microsoft.com/office/powerpoint/2010/main" val="364277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25 7.40741E-7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0.25 3.7037E-6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-0.25 4.07407E-6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25 4.44444E-6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25 4.81481E-6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0.25 -4.81481E-6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25 4.07407E-6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25 4.44444E-6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25 4.81481E-6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-0.25 -2.59259E-6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  <p:bldP spid="4" grpId="0" uiExpand="1" build="p" animBg="1"/>
      <p:bldP spid="4" grpId="1" uiExpand="1" build="p" animBg="1"/>
      <p:bldP spid="4" grpId="2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71383-8419-1B48-9E85-CCD3ED5DF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Paired reads in </a:t>
            </a:r>
            <a:r>
              <a:rPr lang="en-GB" dirty="0" err="1"/>
              <a:t>fastq</a:t>
            </a:r>
            <a:r>
              <a:rPr lang="en-GB" dirty="0"/>
              <a:t>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4ED1-19C3-004F-A194-90748167AB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Paired reads typically in separate files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*_1.fq.gz/*_2.fq.gz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Read pairs in same order in each 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Essential to maintain ordering when i.e. trimming/</a:t>
            </a:r>
            <a:r>
              <a:rPr lang="en-GB" dirty="0" err="1"/>
              <a:t>subsetting</a:t>
            </a:r>
            <a:r>
              <a:rPr lang="en-GB" dirty="0"/>
              <a:t> reads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Older Illumina header formats use /1|/2 to indicate pair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Some tools require ‘interleaved’ read pairs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One file, alternating between reads 1 &amp;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94C0F-7C28-3C41-A797-6A29CC2C4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0960" y="1593851"/>
            <a:ext cx="5841040" cy="4608513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seqtk</a:t>
            </a:r>
            <a:r>
              <a:rPr lang="en-GB" dirty="0"/>
              <a:t> can interleave paired </a:t>
            </a:r>
            <a:r>
              <a:rPr lang="en-GB" dirty="0" err="1"/>
              <a:t>fastq</a:t>
            </a:r>
            <a:r>
              <a:rPr lang="en-GB" dirty="0"/>
              <a:t> files</a:t>
            </a:r>
          </a:p>
          <a:p>
            <a:endParaRPr lang="en-GB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) -bash-4.1$ </a:t>
            </a:r>
            <a:r>
              <a:rPr lang="en-GB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seqtk</a:t>
            </a:r>
            <a:r>
              <a:rPr lang="en-GB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</a:t>
            </a:r>
            <a:r>
              <a:rPr lang="en-GB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mergepe</a:t>
            </a:r>
            <a:r>
              <a:rPr lang="en-GB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\ 	</a:t>
            </a:r>
            <a:r>
              <a:rPr lang="en-GB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fastq</a:t>
            </a:r>
            <a:r>
              <a:rPr lang="en-GB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/read1.fastq.gz \ 	</a:t>
            </a:r>
            <a:r>
              <a:rPr lang="en-GB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fastq</a:t>
            </a:r>
            <a:r>
              <a:rPr lang="en-GB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/read2.fastq.gz|gzip –c \</a:t>
            </a:r>
            <a:br>
              <a:rPr lang="en-GB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	&gt; </a:t>
            </a:r>
            <a:r>
              <a:rPr lang="en-GB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interleaved.fq.gz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Now examine</a:t>
            </a:r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interleaved.fastq.gz</a:t>
            </a:r>
            <a:endParaRPr lang="en-GB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How can you tell if the reads are correctly paired?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B1DD63-6F70-3E4B-BF4F-A7982AA8A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43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171BB0-9595-714B-B852-BD14A45550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Quality Assessment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F3BAD0-CE85-D44A-83DF-FF86C03C6A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40922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D88992-1128-2746-B123-C13492324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Quality Assessment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2331C0-7437-DF40-966C-FC6C0CF10E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First thing to do when analysing a dataset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Gain an understanding of quality of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Identify any problems with the sequencing run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Poor quality data can dramatically affect analysis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Some issues can be worked round…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FastQC</a:t>
            </a:r>
            <a:r>
              <a:rPr lang="en-GB" dirty="0"/>
              <a:t>: analyses range of quality metrics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Have a look at the </a:t>
            </a:r>
            <a:r>
              <a:rPr lang="en-GB" dirty="0" err="1"/>
              <a:t>fastqc</a:t>
            </a:r>
            <a:r>
              <a:rPr lang="en-GB" dirty="0"/>
              <a:t> help:</a:t>
            </a:r>
          </a:p>
          <a:p>
            <a:pPr lvl="1" indent="0">
              <a:buNone/>
            </a:pPr>
            <a:r>
              <a:rPr lang="en-GB" sz="1600" dirty="0" err="1">
                <a:latin typeface="Courier" pitchFamily="2" charset="0"/>
                <a:cs typeface="Courier New" panose="02070309020205020404" pitchFamily="49" charset="0"/>
              </a:rPr>
              <a:t>fastqc</a:t>
            </a: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 --help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03CA9-A989-E445-B2FE-A25025988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0960" y="1593851"/>
            <a:ext cx="5324573" cy="1501041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Write a wrapper to run </a:t>
            </a:r>
            <a:r>
              <a:rPr lang="en-GB" dirty="0" err="1"/>
              <a:t>fastqc</a:t>
            </a:r>
            <a:r>
              <a:rPr lang="en-GB" dirty="0"/>
              <a:t> on the cluster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Sequence files: 	</a:t>
            </a:r>
            <a:r>
              <a:rPr lang="en-GB" dirty="0" err="1"/>
              <a:t>Intro_to_NGS_examples</a:t>
            </a:r>
            <a:r>
              <a:rPr lang="en-GB" dirty="0"/>
              <a:t>/Streptococcus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Use 4 threads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6075576" y="3389158"/>
            <a:ext cx="587533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#!/</a:t>
            </a:r>
            <a:r>
              <a:rPr lang="en-GB" sz="1400" dirty="0" err="1">
                <a:latin typeface="Courier" pitchFamily="2" charset="0"/>
                <a:cs typeface="Courier New" panose="02070309020205020404" pitchFamily="49" charset="0"/>
              </a:rPr>
              <a:t>usr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/bin/</a:t>
            </a:r>
            <a:r>
              <a:rPr lang="en-GB" sz="1400" dirty="0" err="1">
                <a:latin typeface="Courier" pitchFamily="2" charset="0"/>
                <a:cs typeface="Courier New" panose="02070309020205020404" pitchFamily="49" charset="0"/>
              </a:rPr>
              <a:t>env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 bash</a:t>
            </a:r>
          </a:p>
          <a:p>
            <a:endParaRPr lang="en-GB" sz="1400" dirty="0">
              <a:latin typeface="Courier" pitchFamily="2" charset="0"/>
              <a:cs typeface="Courier New" panose="02070309020205020404" pitchFamily="49" charset="0"/>
            </a:endParaRPr>
          </a:p>
          <a:p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#$ -V</a:t>
            </a:r>
          </a:p>
          <a:p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#$ -</a:t>
            </a:r>
            <a:r>
              <a:rPr lang="en-GB" sz="1400" dirty="0" err="1">
                <a:latin typeface="Courier" pitchFamily="2" charset="0"/>
                <a:cs typeface="Courier New" panose="02070309020205020404" pitchFamily="49" charset="0"/>
              </a:rPr>
              <a:t>cwd</a:t>
            </a:r>
            <a:endParaRPr lang="en-GB" sz="1400" dirty="0">
              <a:latin typeface="Courier" pitchFamily="2" charset="0"/>
              <a:cs typeface="Courier New" panose="02070309020205020404" pitchFamily="49" charset="0"/>
            </a:endParaRPr>
          </a:p>
          <a:p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#$ -</a:t>
            </a:r>
            <a:r>
              <a:rPr lang="en-GB" sz="1400" dirty="0" err="1">
                <a:latin typeface="Courier" pitchFamily="2" charset="0"/>
                <a:cs typeface="Courier New" panose="02070309020205020404" pitchFamily="49" charset="0"/>
              </a:rPr>
              <a:t>pe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 </a:t>
            </a:r>
            <a:r>
              <a:rPr lang="en-GB" sz="1400" dirty="0" err="1">
                <a:latin typeface="Courier" pitchFamily="2" charset="0"/>
                <a:cs typeface="Courier New" panose="02070309020205020404" pitchFamily="49" charset="0"/>
              </a:rPr>
              <a:t>smp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 4</a:t>
            </a:r>
          </a:p>
          <a:p>
            <a:endParaRPr lang="en-GB" sz="1400" dirty="0">
              <a:latin typeface="Courier" pitchFamily="2" charset="0"/>
              <a:cs typeface="Courier New" panose="02070309020205020404" pitchFamily="49" charset="0"/>
            </a:endParaRPr>
          </a:p>
          <a:p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cd /homes/$USER/</a:t>
            </a:r>
            <a:r>
              <a:rPr lang="en-GB" sz="1400" dirty="0" err="1">
                <a:latin typeface="Courier" pitchFamily="2" charset="0"/>
                <a:cs typeface="Courier New" panose="02070309020205020404" pitchFamily="49" charset="0"/>
              </a:rPr>
              <a:t>Intro_to_NGS_examples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/Streptococcus</a:t>
            </a:r>
          </a:p>
          <a:p>
            <a:r>
              <a:rPr lang="en-GB" sz="1400" dirty="0" err="1">
                <a:latin typeface="Courier" pitchFamily="2" charset="0"/>
                <a:cs typeface="Courier New" panose="02070309020205020404" pitchFamily="49" charset="0"/>
              </a:rPr>
              <a:t>fastqc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 --threads 4 -o </a:t>
            </a:r>
            <a:r>
              <a:rPr lang="en-GB" sz="1400" dirty="0" err="1">
                <a:latin typeface="Courier" pitchFamily="2" charset="0"/>
                <a:cs typeface="Courier New" panose="02070309020205020404" pitchFamily="49" charset="0"/>
              </a:rPr>
              <a:t>fastqc_outputs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 *.fastq.gz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154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build="p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4D873C8-940A-E148-8EB4-97263D0F8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Before we begin…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1A3D17-24AB-1749-B7D7-B03E7B7A01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Log into the cluster enabling X11 tunnelling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Quick reminder: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Start </a:t>
            </a:r>
            <a:r>
              <a:rPr lang="en-GB" dirty="0" err="1"/>
              <a:t>Xming</a:t>
            </a:r>
            <a:endParaRPr lang="en-GB" dirty="0"/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Start putty (enable SSH X11 forwarding)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Hostname: </a:t>
            </a:r>
            <a:r>
              <a:rPr lang="en-GB" dirty="0" err="1"/>
              <a:t>login.cluster.lifesci.dundee.ac.uk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Copy example data to your home directory</a:t>
            </a:r>
          </a:p>
          <a:p>
            <a:pPr lvl="1" indent="0">
              <a:buNone/>
            </a:pP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-bash-4.1 $ 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cp</a:t>
            </a:r>
            <a:r>
              <a:rPr lang="en-GB" sz="1600" dirty="0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 –R /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tmp</a:t>
            </a:r>
            <a:r>
              <a:rPr lang="en-GB" sz="1600" dirty="0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/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r>
              <a:rPr lang="en-GB" sz="1600" dirty="0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 ~</a:t>
            </a:r>
          </a:p>
          <a:p>
            <a:pPr lvl="1" indent="0">
              <a:buNone/>
            </a:pP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-bash-4.1 $ </a:t>
            </a:r>
            <a:r>
              <a:rPr lang="en-GB" sz="1600" dirty="0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cd 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endParaRPr lang="en-GB" sz="1600" dirty="0">
              <a:solidFill>
                <a:srgbClr val="FF0000"/>
              </a:solidFill>
              <a:latin typeface="Courier" pitchFamily="2" charset="0"/>
              <a:cs typeface="Courier New" panose="02070309020205020404" pitchFamily="49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276B956E-5DCA-364C-8B41-AE1DFA6BD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0960" y="1593851"/>
            <a:ext cx="5731312" cy="4608513"/>
          </a:xfrm>
        </p:spPr>
        <p:txBody>
          <a:bodyPr/>
          <a:lstStyle/>
          <a:p>
            <a:r>
              <a:rPr lang="en-GB" dirty="0"/>
              <a:t>Create a new </a:t>
            </a:r>
            <a:r>
              <a:rPr lang="en-GB" dirty="0" err="1"/>
              <a:t>conda</a:t>
            </a:r>
            <a:r>
              <a:rPr lang="en-GB" dirty="0"/>
              <a:t> environment and install some packages:</a:t>
            </a:r>
          </a:p>
          <a:p>
            <a:endParaRPr lang="en-GB" dirty="0"/>
          </a:p>
          <a:p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-bash-4.1 $ 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conda</a:t>
            </a:r>
            <a:r>
              <a:rPr lang="en-GB" sz="1600" dirty="0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 create –n 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NGS_intro</a:t>
            </a:r>
            <a:b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-bash-4.1 $ 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conda</a:t>
            </a:r>
            <a:r>
              <a:rPr lang="en-GB" sz="1600" dirty="0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 activate 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NGS_intro</a:t>
            </a:r>
            <a:b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-bash-4.1 $ 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conda</a:t>
            </a:r>
            <a:r>
              <a:rPr lang="en-GB" sz="1600" dirty="0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 install 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fastqc</a:t>
            </a:r>
            <a:r>
              <a:rPr lang="en-GB" sz="1600" dirty="0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bbmap</a:t>
            </a:r>
            <a:r>
              <a:rPr lang="en-GB" sz="1600" dirty="0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 \</a:t>
            </a:r>
          </a:p>
          <a:p>
            <a:pPr>
              <a:spcBef>
                <a:spcPts val="0"/>
              </a:spcBef>
            </a:pPr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multiqc</a:t>
            </a:r>
            <a:r>
              <a:rPr lang="en-GB" sz="1600" dirty="0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seqtk</a:t>
            </a:r>
            <a:r>
              <a:rPr lang="en-GB" sz="1600" dirty="0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 trim-galore \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		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readfq</a:t>
            </a:r>
            <a:endParaRPr lang="en-GB" sz="1600" dirty="0">
              <a:solidFill>
                <a:srgbClr val="FF0000"/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643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Interpreting </a:t>
            </a:r>
            <a:r>
              <a:rPr lang="en-GB" dirty="0" err="1"/>
              <a:t>FastQC</a:t>
            </a:r>
            <a:r>
              <a:rPr lang="en-GB" dirty="0"/>
              <a:t>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6467" y="1593851"/>
            <a:ext cx="5424145" cy="46085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For each </a:t>
            </a:r>
            <a:r>
              <a:rPr lang="en-GB" dirty="0" err="1"/>
              <a:t>fastq</a:t>
            </a:r>
            <a:r>
              <a:rPr lang="en-GB" dirty="0"/>
              <a:t> file, output directory contains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fastqname_fastqc.zip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 err="1"/>
              <a:t>fastqname_fastqc.html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Zip file contains separate outputs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HTML file provides combined report in single 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View this using a web browser</a:t>
            </a:r>
          </a:p>
          <a:p>
            <a:pPr marL="355600" lvl="2" indent="0">
              <a:buNone/>
            </a:pP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	</a:t>
            </a:r>
            <a:r>
              <a:rPr lang="en-GB" sz="1400" dirty="0" err="1">
                <a:latin typeface="Courier" pitchFamily="2" charset="0"/>
                <a:cs typeface="Courier New" panose="02070309020205020404" pitchFamily="49" charset="0"/>
              </a:rPr>
              <a:t>firefox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 /path/to/file.html</a:t>
            </a:r>
          </a:p>
          <a:p>
            <a:pPr marL="355600" lvl="2" indent="0">
              <a:buNone/>
            </a:pPr>
            <a:r>
              <a:rPr lang="en-GB" sz="2000" dirty="0"/>
              <a:t>Or:</a:t>
            </a:r>
          </a:p>
          <a:p>
            <a:pPr marL="355600" lvl="2" indent="0">
              <a:buNone/>
            </a:pPr>
            <a:r>
              <a:rPr lang="en-GB" sz="2000" dirty="0"/>
              <a:t>Copy to local machine with </a:t>
            </a:r>
            <a:r>
              <a:rPr lang="en-GB" sz="2000" dirty="0" err="1"/>
              <a:t>WinSCP</a:t>
            </a:r>
            <a:endParaRPr lang="en-GB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0960" y="4657344"/>
            <a:ext cx="5324573" cy="154502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Summary on left pass/warning/fail for each metric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Based on hard-coded values…no knowledge of data type or experiment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30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A6E931-32A1-FD45-A0CC-C39205C58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833" y="1593851"/>
            <a:ext cx="4576826" cy="262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FastQC</a:t>
            </a:r>
            <a:r>
              <a:rPr lang="en-GB" dirty="0"/>
              <a:t>: Per-base sequence quality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1901428"/>
            <a:ext cx="5324474" cy="399335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Box plot of quality scores along length or reads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red line: median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Blue line: mean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yellow box: inter-quartile range (25%-75%)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Whiskers: 10% &amp; 90% 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Quality score (y axis) is </a:t>
            </a:r>
            <a:r>
              <a:rPr lang="en-GB" dirty="0" err="1"/>
              <a:t>Phred</a:t>
            </a:r>
            <a:r>
              <a:rPr lang="en-GB" dirty="0"/>
              <a:t>-like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Typical </a:t>
            </a:r>
            <a:r>
              <a:rPr lang="en-GB" dirty="0" err="1"/>
              <a:t>cutoff</a:t>
            </a:r>
            <a:r>
              <a:rPr lang="en-GB" dirty="0"/>
              <a:t> for usable sequence: 20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But depends on what you are doing…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NB: X-axis is not linear…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Typically see decrease in quality along read for Illumina sequence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Problem data resolution: Read trimming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94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FastQC</a:t>
            </a:r>
            <a:r>
              <a:rPr lang="en-GB" dirty="0"/>
              <a:t> – Per Tile Sequence Quality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71059" y="1430214"/>
            <a:ext cx="3600000" cy="269999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1298" y="1593851"/>
            <a:ext cx="5754235" cy="46085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Flowcell position of read determined from </a:t>
            </a:r>
            <a:r>
              <a:rPr lang="en-GB" dirty="0" err="1"/>
              <a:t>fastq</a:t>
            </a:r>
            <a:r>
              <a:rPr lang="en-GB" dirty="0"/>
              <a:t> 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Informs on localised problem on flowcell during run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All blue – everything's good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Otherwise…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Localised region: air bubble?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Broader region: dirt on flowcell?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Resolution: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local region: mask region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Broader region: Tricky…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32</a:t>
            </a:fld>
            <a:endParaRPr lang="en-GB"/>
          </a:p>
        </p:txBody>
      </p:sp>
      <p:pic>
        <p:nvPicPr>
          <p:cNvPr id="1026" name="Picture 2" descr="Kmer profi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061" y="3826399"/>
            <a:ext cx="3600000" cy="27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20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FastQC</a:t>
            </a:r>
            <a:r>
              <a:rPr lang="en-GB" dirty="0"/>
              <a:t> – Per-base sequence content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1901428"/>
            <a:ext cx="5324475" cy="399335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Indicates proportion of A,C,T,G across length of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We seem to have a slightly AT-rich genome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Common to see uneven distribution at beginning of read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Effect of library prep method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Technical bias but not a particular problem – affects base proportions but not specific sequences</a:t>
            </a:r>
          </a:p>
          <a:p>
            <a:pPr lvl="1" indent="0">
              <a:buNone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8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FastQC</a:t>
            </a:r>
            <a:r>
              <a:rPr lang="en-GB" dirty="0"/>
              <a:t> – Per-sequence GC content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1901428"/>
            <a:ext cx="5324475" cy="399335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Distribution should be close to Gaussian (normal)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Good indicator of problems with library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Additional sharp peaks? Primer dimers?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Bimodal distribution? – contamination?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34</a:t>
            </a:fld>
            <a:endParaRPr lang="en-GB"/>
          </a:p>
        </p:txBody>
      </p:sp>
      <p:pic>
        <p:nvPicPr>
          <p:cNvPr id="2050" name="Picture 2" descr="GC content in or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200" y="3587139"/>
            <a:ext cx="3796091" cy="284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72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FastQC</a:t>
            </a:r>
            <a:r>
              <a:rPr lang="en-GB" dirty="0"/>
              <a:t> – Per-base N-content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02" y="1198107"/>
            <a:ext cx="3600000" cy="2700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1500" y="1593851"/>
            <a:ext cx="6024033" cy="46085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Indicates proportion of non-callable bases (N’s) along length of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Small number of N’s expected in all runs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Accumulation at particular points in reads could be associated with poor quality region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Consider along with other quality metrics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Resolution: read-trimming (depending upon severity)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35</a:t>
            </a:fld>
            <a:endParaRPr lang="en-GB"/>
          </a:p>
        </p:txBody>
      </p:sp>
      <p:pic>
        <p:nvPicPr>
          <p:cNvPr id="3074" name="Picture 2" descr="https://www.bioinformatics.babraham.ac.uk/projects/fastqc/Help/3%20Analysis%20Modules/per_base_n_cont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902" y="3898107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14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FastQC</a:t>
            </a:r>
            <a:r>
              <a:rPr lang="en-GB" dirty="0"/>
              <a:t> – Sequence Duplication Levels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1901428"/>
            <a:ext cx="5324475" cy="399335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Indicates duplication level of sequences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Y-axis: % sequences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X-axis: Duplication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Duplicate sequences can occur through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Biological duplicates – real instances of replication of sequence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PCR duplicates – </a:t>
            </a:r>
            <a:r>
              <a:rPr lang="en-GB" dirty="0" err="1"/>
              <a:t>Overamplification</a:t>
            </a:r>
            <a:r>
              <a:rPr lang="en-GB" dirty="0"/>
              <a:t> of library</a:t>
            </a:r>
          </a:p>
          <a:p>
            <a:pPr marL="1055688" lvl="2" indent="-342900">
              <a:buFont typeface="Arial" panose="020B0604020202020204" pitchFamily="34" charset="0"/>
              <a:buChar char="•"/>
            </a:pPr>
            <a:r>
              <a:rPr lang="en-GB" dirty="0"/>
              <a:t>Insufficient diversity in library 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Common in RNA-</a:t>
            </a:r>
            <a:r>
              <a:rPr lang="en-GB" dirty="0" err="1"/>
              <a:t>Seq</a:t>
            </a:r>
            <a:r>
              <a:rPr lang="en-GB" dirty="0"/>
              <a:t> – deep sequencing to find low abundance transcripts = number of copies of high abundance transcripts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Problematic for variant calling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Resolution: Removal of duplicate reads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51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BB2EE-A8D4-4D4F-ADAF-FF83C70EE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FastQC</a:t>
            </a:r>
            <a:r>
              <a:rPr lang="en-US" dirty="0"/>
              <a:t> – Overrepresented sequences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8A901C-2557-7B47-A08F-7993DCCC80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18" y="1146049"/>
            <a:ext cx="11280084" cy="186276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53854-230D-B94C-84CC-E0618B3DF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7696" y="3008815"/>
            <a:ext cx="10297837" cy="280677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Library should contain range of sequences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Should not be a significant representation of particular sequence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Overrepresented sequences may be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Contaminants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Biologically relevant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Sequences of &gt;0.1% of total listed, with attempted identification of source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417CC-0749-A847-8B64-7BA10FECF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37</a:t>
            </a:fld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18B18D-E0CE-BF46-AC2F-AE85924F8346}"/>
              </a:ext>
            </a:extLst>
          </p:cNvPr>
          <p:cNvSpPr txBox="1">
            <a:spLocks/>
          </p:cNvSpPr>
          <p:nvPr/>
        </p:nvSpPr>
        <p:spPr>
          <a:xfrm>
            <a:off x="710918" y="2779776"/>
            <a:ext cx="5324573" cy="342258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Font typeface="Calibri" panose="020F050202020403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2788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67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100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82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A6848-DD3F-AD4F-B91F-3E60528FC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FastQC</a:t>
            </a:r>
            <a:r>
              <a:rPr lang="en-US" dirty="0"/>
              <a:t> – Adapter content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9A9DB68-FB82-694C-94EB-CA4A429CEF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7" y="1719072"/>
            <a:ext cx="5518848" cy="413913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DBB7F-1233-164A-8C7C-C9BFD7088A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Insert size shorter than read-length will result in read-through into adapter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Plot of proportion of reads at each position which consist of adapter sequence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May also be identified in ‘overrepresented sequences’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Resolution: Carry out adapter trimming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C39C3-275F-9F46-B458-4C6A2FBC8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27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6772A-B1AD-0C43-AE91-694F3BFC9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many outputs: </a:t>
            </a:r>
            <a:r>
              <a:rPr lang="en-US" dirty="0" err="1"/>
              <a:t>MultiQC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9573F-0B81-3640-8355-D8F47D4A1C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FastQC</a:t>
            </a:r>
            <a:r>
              <a:rPr lang="en-US" dirty="0"/>
              <a:t> produces separate output file for each read pair of each library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Many files to look through and compare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MultiQC</a:t>
            </a:r>
            <a:r>
              <a:rPr lang="en-US" dirty="0"/>
              <a:t> reads results from many tools and produces single interactive HTML report</a:t>
            </a:r>
          </a:p>
          <a:p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</a:t>
            </a:r>
            <a:r>
              <a:rPr lang="en-US" sz="15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) -bash-4.1$ </a:t>
            </a:r>
            <a:r>
              <a:rPr lang="en-US" sz="15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multiqc</a:t>
            </a:r>
            <a:endParaRPr lang="en-US" sz="1500" dirty="0">
              <a:solidFill>
                <a:schemeClr val="accent4">
                  <a:lumMod val="50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Usage: </a:t>
            </a:r>
            <a:r>
              <a:rPr lang="en-US" sz="15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multiqc</a:t>
            </a:r>
            <a:r>
              <a:rPr lang="en-US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[OPTIONS] &lt;analysis directory&gt;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500" dirty="0">
              <a:solidFill>
                <a:schemeClr val="accent4">
                  <a:lumMod val="50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Error: Missing argument "</a:t>
            </a:r>
            <a:r>
              <a:rPr lang="en-US" sz="15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analysis_dir</a:t>
            </a:r>
            <a:r>
              <a:rPr lang="en-US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".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500" dirty="0">
              <a:solidFill>
                <a:schemeClr val="accent4">
                  <a:lumMod val="50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This is </a:t>
            </a:r>
            <a:r>
              <a:rPr lang="en-US" sz="15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MultiQC</a:t>
            </a:r>
            <a:r>
              <a:rPr lang="en-US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v1.7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500" dirty="0">
              <a:solidFill>
                <a:schemeClr val="accent4">
                  <a:lumMod val="50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For more help, run '</a:t>
            </a:r>
            <a:r>
              <a:rPr lang="en-US" sz="15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multiqc</a:t>
            </a:r>
            <a:r>
              <a:rPr lang="en-US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--help' or visit http://</a:t>
            </a:r>
            <a:r>
              <a:rPr lang="en-US" sz="15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multiqc.info</a:t>
            </a:r>
            <a:endParaRPr lang="en-US" sz="1500" dirty="0">
              <a:solidFill>
                <a:schemeClr val="accent4">
                  <a:lumMod val="50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7FF8B-14F5-1445-B635-ACDA5994C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3536" y="1593851"/>
            <a:ext cx="5673344" cy="4608513"/>
          </a:xfrm>
        </p:spPr>
        <p:txBody>
          <a:bodyPr>
            <a:normAutofit/>
          </a:bodyPr>
          <a:lstStyle/>
          <a:p>
            <a:r>
              <a:rPr lang="en-US" dirty="0"/>
              <a:t>Now try it: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Update your </a:t>
            </a:r>
            <a:r>
              <a:rPr lang="en-US" dirty="0" err="1"/>
              <a:t>fastqc</a:t>
            </a:r>
            <a:r>
              <a:rPr lang="en-US" dirty="0"/>
              <a:t> script to run </a:t>
            </a:r>
            <a:r>
              <a:rPr lang="en-US" dirty="0" err="1"/>
              <a:t>MultiQC</a:t>
            </a:r>
            <a:r>
              <a:rPr lang="en-US" dirty="0"/>
              <a:t> after completing </a:t>
            </a:r>
            <a:r>
              <a:rPr lang="en-US" dirty="0" err="1"/>
              <a:t>fastqc</a:t>
            </a:r>
            <a:r>
              <a:rPr lang="en-US" dirty="0"/>
              <a:t>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urier" pitchFamily="2" charset="0"/>
                <a:cs typeface="Courier New" panose="02070309020205020404" pitchFamily="49" charset="0"/>
              </a:rPr>
              <a:t>#!/</a:t>
            </a:r>
            <a:r>
              <a:rPr lang="en-US" sz="1400" dirty="0" err="1">
                <a:latin typeface="Courier" pitchFamily="2" charset="0"/>
                <a:cs typeface="Courier New" panose="02070309020205020404" pitchFamily="49" charset="0"/>
              </a:rPr>
              <a:t>usr</a:t>
            </a:r>
            <a:r>
              <a:rPr lang="en-US" sz="1400" dirty="0">
                <a:latin typeface="Courier" pitchFamily="2" charset="0"/>
                <a:cs typeface="Courier New" panose="02070309020205020404" pitchFamily="49" charset="0"/>
              </a:rPr>
              <a:t>/bin/</a:t>
            </a:r>
            <a:r>
              <a:rPr lang="en-US" sz="1400" dirty="0" err="1">
                <a:latin typeface="Courier" pitchFamily="2" charset="0"/>
                <a:cs typeface="Courier New" panose="02070309020205020404" pitchFamily="49" charset="0"/>
              </a:rPr>
              <a:t>env</a:t>
            </a:r>
            <a:r>
              <a:rPr lang="en-US" sz="1400" dirty="0">
                <a:latin typeface="Courier" pitchFamily="2" charset="0"/>
                <a:cs typeface="Courier New" panose="02070309020205020404" pitchFamily="49" charset="0"/>
              </a:rPr>
              <a:t> bash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urier" pitchFamily="2" charset="0"/>
                <a:cs typeface="Courier New" panose="02070309020205020404" pitchFamily="49" charset="0"/>
              </a:rPr>
              <a:t>#$ -V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urier" pitchFamily="2" charset="0"/>
                <a:cs typeface="Courier New" panose="02070309020205020404" pitchFamily="49" charset="0"/>
              </a:rPr>
              <a:t>#$ -</a:t>
            </a:r>
            <a:r>
              <a:rPr lang="en-US" sz="1400" dirty="0" err="1">
                <a:latin typeface="Courier" pitchFamily="2" charset="0"/>
                <a:cs typeface="Courier New" panose="02070309020205020404" pitchFamily="49" charset="0"/>
              </a:rPr>
              <a:t>cwd</a:t>
            </a:r>
            <a:endParaRPr lang="en-US" sz="14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urier" pitchFamily="2" charset="0"/>
                <a:cs typeface="Courier New" panose="02070309020205020404" pitchFamily="49" charset="0"/>
              </a:rPr>
              <a:t>#$ -</a:t>
            </a:r>
            <a:r>
              <a:rPr lang="en-US" sz="1400" dirty="0" err="1">
                <a:latin typeface="Courier" pitchFamily="2" charset="0"/>
                <a:cs typeface="Courier New" panose="02070309020205020404" pitchFamily="49" charset="0"/>
              </a:rPr>
              <a:t>pe</a:t>
            </a:r>
            <a:r>
              <a:rPr lang="en-US" sz="1400" dirty="0">
                <a:latin typeface="Courier" pitchFamily="2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" pitchFamily="2" charset="0"/>
                <a:cs typeface="Courier New" panose="02070309020205020404" pitchFamily="49" charset="0"/>
              </a:rPr>
              <a:t>smp</a:t>
            </a:r>
            <a:r>
              <a:rPr lang="en-US" sz="1400" dirty="0">
                <a:latin typeface="Courier" pitchFamily="2" charset="0"/>
                <a:cs typeface="Courier New" panose="02070309020205020404" pitchFamily="49" charset="0"/>
              </a:rPr>
              <a:t> 4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urier" pitchFamily="2" charset="0"/>
                <a:cs typeface="Courier New" panose="02070309020205020404" pitchFamily="49" charset="0"/>
              </a:rPr>
              <a:t>cd /homes/$USER/</a:t>
            </a:r>
            <a:r>
              <a:rPr lang="en-US" sz="1400" dirty="0" err="1">
                <a:latin typeface="Courier" pitchFamily="2" charset="0"/>
                <a:cs typeface="Courier New" panose="02070309020205020404" pitchFamily="49" charset="0"/>
              </a:rPr>
              <a:t>Intro_to_NGS_examples</a:t>
            </a:r>
            <a:r>
              <a:rPr lang="en-US" sz="1400" dirty="0">
                <a:latin typeface="Courier" pitchFamily="2" charset="0"/>
                <a:cs typeface="Courier New" panose="02070309020205020404" pitchFamily="49" charset="0"/>
              </a:rPr>
              <a:t>/Streptococcus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latin typeface="Courier" pitchFamily="2" charset="0"/>
                <a:cs typeface="Courier New" panose="02070309020205020404" pitchFamily="49" charset="0"/>
              </a:rPr>
              <a:t>fastqc</a:t>
            </a:r>
            <a:r>
              <a:rPr lang="en-US" sz="1400" dirty="0">
                <a:latin typeface="Courier" pitchFamily="2" charset="0"/>
                <a:cs typeface="Courier New" panose="02070309020205020404" pitchFamily="49" charset="0"/>
              </a:rPr>
              <a:t> --threads 4 -o </a:t>
            </a:r>
            <a:r>
              <a:rPr lang="en-US" sz="1400" dirty="0" err="1">
                <a:latin typeface="Courier" pitchFamily="2" charset="0"/>
                <a:cs typeface="Courier New" panose="02070309020205020404" pitchFamily="49" charset="0"/>
              </a:rPr>
              <a:t>fastqc_outputs</a:t>
            </a:r>
            <a:r>
              <a:rPr lang="en-US" sz="1400" dirty="0">
                <a:latin typeface="Courier" pitchFamily="2" charset="0"/>
                <a:cs typeface="Courier New" panose="02070309020205020404" pitchFamily="49" charset="0"/>
              </a:rPr>
              <a:t> *.</a:t>
            </a:r>
            <a:r>
              <a:rPr lang="en-US" sz="1400" dirty="0" err="1">
                <a:latin typeface="Courier" pitchFamily="2" charset="0"/>
                <a:cs typeface="Courier New" panose="02070309020205020404" pitchFamily="49" charset="0"/>
              </a:rPr>
              <a:t>fastq.gz</a:t>
            </a:r>
            <a:endParaRPr lang="en-US" sz="14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latin typeface="Courier" pitchFamily="2" charset="0"/>
                <a:cs typeface="Courier New" panose="02070309020205020404" pitchFamily="49" charset="0"/>
              </a:rPr>
              <a:t>multiqc</a:t>
            </a:r>
            <a:r>
              <a:rPr lang="en-US" sz="1400" dirty="0">
                <a:latin typeface="Courier" pitchFamily="2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" pitchFamily="2" charset="0"/>
                <a:cs typeface="Courier New" panose="02070309020205020404" pitchFamily="49" charset="0"/>
              </a:rPr>
              <a:t>fastqc_outputs</a:t>
            </a:r>
            <a:endParaRPr lang="en-US" sz="1400" dirty="0">
              <a:latin typeface="Courier" pitchFamily="2" charset="0"/>
              <a:cs typeface="Courier New" panose="02070309020205020404" pitchFamily="49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C3741-793A-2946-80D7-5D2D725E0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09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962B81-FE4F-7C4C-B0E0-EA4CB7087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2562" y="2648933"/>
            <a:ext cx="5056910" cy="2733773"/>
          </a:xfrm>
        </p:spPr>
        <p:txBody>
          <a:bodyPr/>
          <a:lstStyle/>
          <a:p>
            <a:r>
              <a:rPr lang="en-GB" dirty="0"/>
              <a:t>An Abridged</a:t>
            </a:r>
            <a:r>
              <a:rPr lang="en-GB" baseline="0" dirty="0"/>
              <a:t> History of Sequencing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1D6811-D75E-4241-A5A2-0475D4A090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23217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4D4A-5DC5-6E4C-B449-B996A39B4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MultiQC</a:t>
            </a:r>
            <a:r>
              <a:rPr lang="en-US" dirty="0"/>
              <a:t> Output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B068EC3-1C88-534C-973F-83943A88BB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2826778"/>
            <a:ext cx="5324475" cy="2677920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B22376-99A6-DC49-A5E5-D2E061819B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65" y="2390913"/>
            <a:ext cx="5324475" cy="354965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E379A3-778B-0D4F-B5E4-46895F6E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40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B4D4FF-3BA7-3547-9FD4-EEA6EF556AB9}"/>
              </a:ext>
            </a:extLst>
          </p:cNvPr>
          <p:cNvSpPr txBox="1"/>
          <p:nvPr/>
        </p:nvSpPr>
        <p:spPr>
          <a:xfrm>
            <a:off x="515938" y="1430214"/>
            <a:ext cx="11005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Open ‘</a:t>
            </a:r>
            <a:r>
              <a:rPr lang="en-US" dirty="0" err="1"/>
              <a:t>multiqc_report.html</a:t>
            </a:r>
            <a:r>
              <a:rPr lang="en-US" dirty="0"/>
              <a:t>’ with your web browser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02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A5038F-57E3-344C-A6D4-2F27D25C0C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Read Trimming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E0A238C-1678-7142-AA19-89242BAB74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36571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175CF3-4A2E-5F4F-A7E3-B93D2C96F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trim reads?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BC6666-34F7-EA4A-84D3-17120D1F0C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Reads can be trimmed to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Remove low quality sequence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Remove ambiguous base calls (N’s)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Remove adapter sequences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Low quality sequence more likely to include incorrect base calls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Adapter sequences not of biological relevance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Removal of these can: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Improve quality of </a:t>
            </a:r>
            <a:r>
              <a:rPr lang="en-US" i="1" dirty="0"/>
              <a:t>de-novo</a:t>
            </a:r>
            <a:r>
              <a:rPr lang="en-US" dirty="0"/>
              <a:t> assembly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Improve proportion of mapped reads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Increase SNV calling accuracy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Reduce computational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3FC5A5-BB17-8140-AA03-96095BC562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Trimming has also been shown to affect RNA-</a:t>
            </a:r>
            <a:r>
              <a:rPr lang="en-US" dirty="0" err="1"/>
              <a:t>Seq</a:t>
            </a:r>
            <a:r>
              <a:rPr lang="en-US" dirty="0"/>
              <a:t> differential expression analysis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Williams </a:t>
            </a:r>
            <a:r>
              <a:rPr lang="en-GB" i="1" dirty="0"/>
              <a:t>et al</a:t>
            </a:r>
            <a:r>
              <a:rPr lang="en-GB" dirty="0"/>
              <a:t> . 2016 </a:t>
            </a:r>
            <a:r>
              <a:rPr lang="en-GB" b="1" dirty="0"/>
              <a:t>Trimming of sequence reads alters RNA-</a:t>
            </a:r>
            <a:r>
              <a:rPr lang="en-GB" b="1" dirty="0" err="1"/>
              <a:t>Seq</a:t>
            </a:r>
            <a:r>
              <a:rPr lang="en-GB" b="1" dirty="0"/>
              <a:t> gene expression estimates.</a:t>
            </a:r>
            <a:r>
              <a:rPr lang="en-GB" dirty="0"/>
              <a:t> </a:t>
            </a:r>
            <a:r>
              <a:rPr lang="en-GB" i="1" dirty="0"/>
              <a:t>BMC Bioinformatics</a:t>
            </a:r>
            <a:r>
              <a:rPr lang="en-GB" dirty="0"/>
              <a:t> 17(1):103.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Shorter reads following trimming more likely to be mis-mapped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Use minimum length threshold to discard short reads completely following trimming</a:t>
            </a:r>
            <a:endParaRPr lang="en-GB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Only apply trimming if evidence of problems in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Treat all libraries in an experiment the same 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37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9B63-86CE-C441-947B-297BB982F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Trimmers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C8D9D-5FF3-D94C-969D-1BF2C35FB1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467" y="1593851"/>
            <a:ext cx="10529485" cy="460851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Many available…with different capabilities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Adapters? (</a:t>
            </a:r>
            <a:r>
              <a:rPr lang="en-US" dirty="0" err="1"/>
              <a:t>cutadapt</a:t>
            </a:r>
            <a:r>
              <a:rPr lang="en-US" dirty="0"/>
              <a:t>/</a:t>
            </a:r>
            <a:r>
              <a:rPr lang="en-US" dirty="0" err="1"/>
              <a:t>trimmomatic</a:t>
            </a:r>
            <a:r>
              <a:rPr lang="en-US" dirty="0"/>
              <a:t>)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Quality? (sickle/</a:t>
            </a:r>
            <a:r>
              <a:rPr lang="en-US" dirty="0" err="1"/>
              <a:t>cutadapt</a:t>
            </a:r>
            <a:r>
              <a:rPr lang="en-US" dirty="0"/>
              <a:t>/</a:t>
            </a:r>
            <a:r>
              <a:rPr lang="en-US" dirty="0" err="1"/>
              <a:t>fastx_trimmer</a:t>
            </a:r>
            <a:r>
              <a:rPr lang="en-US" dirty="0"/>
              <a:t>)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Paired-end support? (sickle/</a:t>
            </a:r>
            <a:r>
              <a:rPr lang="en-US" dirty="0" err="1"/>
              <a:t>trimmomatic</a:t>
            </a:r>
            <a:r>
              <a:rPr lang="en-US" dirty="0"/>
              <a:t>)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Format detection?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Trim-galore wraps </a:t>
            </a:r>
            <a:r>
              <a:rPr lang="en-US" dirty="0" err="1"/>
              <a:t>cutadapt</a:t>
            </a:r>
            <a:r>
              <a:rPr lang="en-US" dirty="0"/>
              <a:t> and </a:t>
            </a:r>
            <a:r>
              <a:rPr lang="en-US" dirty="0" err="1"/>
              <a:t>fastqc</a:t>
            </a:r>
            <a:endParaRPr lang="en-US" dirty="0"/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Adapter trimming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Paired-end support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Optionally runs </a:t>
            </a:r>
            <a:r>
              <a:rPr lang="en-US" dirty="0" err="1"/>
              <a:t>fastqc</a:t>
            </a:r>
            <a:r>
              <a:rPr lang="en-US" dirty="0"/>
              <a:t> following trimming</a:t>
            </a:r>
          </a:p>
          <a:p>
            <a:pPr lvl="1" indent="0">
              <a:buNone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(Intro to NGS) -bash-4.1$ </a:t>
            </a:r>
            <a:r>
              <a:rPr lang="en-US" sz="1800" dirty="0" err="1">
                <a:solidFill>
                  <a:schemeClr val="accent4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trim_galore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--help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C0A39B-7FB3-7C40-AE10-F58D5C5F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40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1AAA9-8ABD-B743-B42E-3B0C22F97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Write a Trim Galore wrapper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C15A0-F6ED-4F41-92EC-EEF9660B5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44</a:t>
            </a:fld>
            <a:endParaRPr lang="en-GB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DD21793-911F-EC43-BFBE-1FCE7973EA28}"/>
              </a:ext>
            </a:extLst>
          </p:cNvPr>
          <p:cNvSpPr txBox="1">
            <a:spLocks/>
          </p:cNvSpPr>
          <p:nvPr/>
        </p:nvSpPr>
        <p:spPr>
          <a:xfrm>
            <a:off x="660400" y="1670051"/>
            <a:ext cx="10494433" cy="46085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Font typeface="Calibri" panose="020F050202020403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2788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67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100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Trim the paired-end sequence reads in the ‘</a:t>
            </a:r>
            <a:r>
              <a:rPr lang="en-US" sz="1600" dirty="0">
                <a:latin typeface="Courier" pitchFamily="2" charset="0"/>
                <a:cs typeface="Courier New" panose="02070309020205020404" pitchFamily="49" charset="0"/>
              </a:rPr>
              <a:t>Streptococcus</a:t>
            </a:r>
            <a:r>
              <a:rPr lang="en-US" dirty="0"/>
              <a:t>’ directory using the following criteria:</a:t>
            </a:r>
          </a:p>
          <a:p>
            <a:pPr marL="700088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Quality cutoff: 30</a:t>
            </a:r>
          </a:p>
          <a:p>
            <a:pPr marL="700088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Length cutoff: 100</a:t>
            </a:r>
          </a:p>
          <a:p>
            <a:pPr marL="700088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Trim N’s from the end of reads</a:t>
            </a:r>
          </a:p>
          <a:p>
            <a:pPr marL="700088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Gzip</a:t>
            </a:r>
            <a:r>
              <a:rPr lang="en-US" dirty="0"/>
              <a:t> compress outputs into new directory</a:t>
            </a:r>
          </a:p>
          <a:p>
            <a:pPr marL="700088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N.B. output directory is not created automatically…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Check the </a:t>
            </a:r>
            <a:r>
              <a:rPr lang="en-US" sz="1600" dirty="0" err="1">
                <a:latin typeface="Courier" pitchFamily="2" charset="0"/>
                <a:cs typeface="Courier New" panose="02070309020205020404" pitchFamily="49" charset="0"/>
              </a:rPr>
              <a:t>trimming</a:t>
            </a:r>
            <a:r>
              <a:rPr lang="en-US" dirty="0" err="1">
                <a:latin typeface="Courier" pitchFamily="2" charset="0"/>
              </a:rPr>
              <a:t>_</a:t>
            </a:r>
            <a:r>
              <a:rPr lang="en-US" sz="1600" dirty="0" err="1">
                <a:latin typeface="Courier" pitchFamily="2" charset="0"/>
                <a:cs typeface="Courier New" panose="02070309020205020404" pitchFamily="49" charset="0"/>
              </a:rPr>
              <a:t>report.txt</a:t>
            </a:r>
            <a:r>
              <a:rPr lang="en-US" dirty="0"/>
              <a:t> files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Output file naming: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Single ended: </a:t>
            </a:r>
            <a:r>
              <a:rPr lang="en-US" sz="1600" dirty="0">
                <a:latin typeface="Courier" pitchFamily="2" charset="0"/>
                <a:cs typeface="Courier New" panose="02070309020205020404" pitchFamily="49" charset="0"/>
              </a:rPr>
              <a:t>_</a:t>
            </a:r>
            <a:r>
              <a:rPr lang="en-US" sz="1600" dirty="0" err="1">
                <a:latin typeface="Courier" pitchFamily="2" charset="0"/>
                <a:cs typeface="Courier New" panose="02070309020205020404" pitchFamily="49" charset="0"/>
              </a:rPr>
              <a:t>trimmed.fq.gz</a:t>
            </a:r>
            <a:endParaRPr lang="en-US" sz="1600" dirty="0">
              <a:latin typeface="Courier" pitchFamily="2" charset="0"/>
              <a:cs typeface="Courier New" panose="02070309020205020404" pitchFamily="49" charset="0"/>
            </a:endParaRP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Paired end:  </a:t>
            </a:r>
            <a:r>
              <a:rPr lang="en-US" sz="1600" dirty="0">
                <a:latin typeface="Courier" pitchFamily="2" charset="0"/>
                <a:cs typeface="Courier New" panose="02070309020205020404" pitchFamily="49" charset="0"/>
              </a:rPr>
              <a:t>_val_1.fq.gz, _val_2.fq.gz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can you check that read pairing has been retained?</a:t>
            </a:r>
          </a:p>
        </p:txBody>
      </p:sp>
    </p:spTree>
    <p:extLst>
      <p:ext uri="{BB962C8B-B14F-4D97-AF65-F5344CB8AC3E}">
        <p14:creationId xmlns:p14="http://schemas.microsoft.com/office/powerpoint/2010/main" val="371719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43551-C1CB-CD4F-A298-940E7E6F2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Trim-galore scripts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40FDF-DD66-1B44-90DA-E8E82E101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467" y="1593851"/>
            <a:ext cx="11159066" cy="4608513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Single job, files processed in series:</a:t>
            </a:r>
          </a:p>
          <a:p>
            <a:r>
              <a:rPr lang="en-US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#!/</a:t>
            </a:r>
            <a:r>
              <a:rPr lang="en-US" sz="1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/bin/</a:t>
            </a:r>
            <a:r>
              <a:rPr lang="en-US" sz="1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env</a:t>
            </a:r>
            <a:r>
              <a:rPr lang="en-US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 bash</a:t>
            </a:r>
          </a:p>
          <a:p>
            <a:r>
              <a:rPr lang="en-US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#$ -V</a:t>
            </a:r>
          </a:p>
          <a:p>
            <a:r>
              <a:rPr lang="en-US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#$ -</a:t>
            </a:r>
            <a:r>
              <a:rPr lang="en-US" sz="1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cwd</a:t>
            </a:r>
            <a:endParaRPr lang="en-US" sz="1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trim_galore</a:t>
            </a:r>
            <a:r>
              <a:rPr lang="en-US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  --paired --trim-n --</a:t>
            </a:r>
            <a:r>
              <a:rPr lang="en-US" sz="1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gzip</a:t>
            </a:r>
            <a:r>
              <a:rPr lang="en-US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 -o trimmed --</a:t>
            </a:r>
            <a:r>
              <a:rPr lang="en-US" sz="1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retain_unpaired</a:t>
            </a:r>
            <a:r>
              <a:rPr lang="en-US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 -q 30 --length 100 \ 	Streptococcus/*.</a:t>
            </a:r>
            <a:r>
              <a:rPr lang="en-US" sz="1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fastq.gz</a:t>
            </a:r>
            <a:endParaRPr lang="en-US" sz="1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Array job, libraries processed in parallel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#!/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/bin/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env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bash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#$ -V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#$ -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cwd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#$ -t 1-4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libs=($(ls Streptococcus/*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gz|cut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-f1 -d.|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uniq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lib=${libs[${SGE_TASK_ID}-1]}</a:t>
            </a:r>
          </a:p>
          <a:p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trim_galore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--paired --trim-n --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gzip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-o trimmed --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retain_unpaired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-q 30 --length 100 ${lib}*.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fastq.gz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62888-5535-2C47-9005-5FE7E8322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47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F9A15-417D-D74B-ACF3-B33C08A75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Downsampling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20883-08C9-0746-9C85-3373ECC00B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467" y="1593851"/>
            <a:ext cx="11004973" cy="460851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some circumstances, may have too much data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Excess depth not informative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Increases computation time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Can negatively affect results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Need to think carefully about particular experiment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Seqtk</a:t>
            </a:r>
            <a:r>
              <a:rPr lang="en-US" dirty="0"/>
              <a:t> ‘sample’ subcommand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Randomly </a:t>
            </a:r>
            <a:r>
              <a:rPr lang="en-US" dirty="0" err="1"/>
              <a:t>subsambles</a:t>
            </a:r>
            <a:r>
              <a:rPr lang="en-US" dirty="0"/>
              <a:t> from 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Keep seed (-s) the same for paired reads e.g.</a:t>
            </a:r>
          </a:p>
          <a:p>
            <a:pPr marL="355600" lvl="2" indent="0">
              <a:spcBef>
                <a:spcPts val="0"/>
              </a:spcBef>
              <a:buNone/>
            </a:pPr>
            <a:r>
              <a:rPr lang="en-US" sz="1600" dirty="0" err="1">
                <a:latin typeface="Courier" pitchFamily="2" charset="0"/>
                <a:cs typeface="Courier New" panose="02070309020205020404" pitchFamily="49" charset="0"/>
              </a:rPr>
              <a:t>seqtk</a:t>
            </a:r>
            <a:r>
              <a:rPr lang="en-US" sz="1600" dirty="0">
                <a:latin typeface="Courier" pitchFamily="2" charset="0"/>
                <a:cs typeface="Courier New" panose="02070309020205020404" pitchFamily="49" charset="0"/>
              </a:rPr>
              <a:t> sample –s100 read1.fq.gz 10000 &gt; </a:t>
            </a:r>
            <a:r>
              <a:rPr lang="en-US" sz="1600" dirty="0" err="1">
                <a:latin typeface="Courier" pitchFamily="2" charset="0"/>
                <a:cs typeface="Courier New" panose="02070309020205020404" pitchFamily="49" charset="0"/>
              </a:rPr>
              <a:t>gzip</a:t>
            </a:r>
            <a:r>
              <a:rPr lang="en-US" sz="1600" dirty="0">
                <a:latin typeface="Courier" pitchFamily="2" charset="0"/>
                <a:cs typeface="Courier New" panose="02070309020205020404" pitchFamily="49" charset="0"/>
              </a:rPr>
              <a:t> –c downsampled.1.fq.gz</a:t>
            </a:r>
          </a:p>
          <a:p>
            <a:pPr marL="355600" lvl="2" indent="0">
              <a:spcBef>
                <a:spcPts val="0"/>
              </a:spcBef>
              <a:buNone/>
            </a:pPr>
            <a:r>
              <a:rPr lang="en-US" sz="1600" dirty="0" err="1">
                <a:latin typeface="Courier" pitchFamily="2" charset="0"/>
                <a:cs typeface="Courier New" panose="02070309020205020404" pitchFamily="49" charset="0"/>
              </a:rPr>
              <a:t>seqtk</a:t>
            </a:r>
            <a:r>
              <a:rPr lang="en-US" sz="1600" dirty="0">
                <a:latin typeface="Courier" pitchFamily="2" charset="0"/>
                <a:cs typeface="Courier New" panose="02070309020205020404" pitchFamily="49" charset="0"/>
              </a:rPr>
              <a:t> sample –s100 read2.fq.gz 10000 &gt; </a:t>
            </a:r>
            <a:r>
              <a:rPr lang="en-US" sz="1600" dirty="0" err="1">
                <a:latin typeface="Courier" pitchFamily="2" charset="0"/>
                <a:cs typeface="Courier New" panose="02070309020205020404" pitchFamily="49" charset="0"/>
              </a:rPr>
              <a:t>gzip</a:t>
            </a:r>
            <a:r>
              <a:rPr lang="en-US" sz="1600" dirty="0">
                <a:latin typeface="Courier" pitchFamily="2" charset="0"/>
                <a:cs typeface="Courier New" panose="02070309020205020404" pitchFamily="49" charset="0"/>
              </a:rPr>
              <a:t> -c downsampled.2.fq.gz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1BDBFC-9993-A847-B37F-9F28BB5C6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1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6C79E-EA40-2E49-BEA2-AEE963E59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Duplicate Removal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CDB6-CBFE-2446-AF14-2F9E09DE50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467" y="1593851"/>
            <a:ext cx="11151277" cy="46085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Removing duplicates generally done on aligned reads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unaligned reads? </a:t>
            </a:r>
            <a:r>
              <a:rPr lang="en-US" dirty="0" err="1"/>
              <a:t>clumpify</a:t>
            </a:r>
            <a:r>
              <a:rPr lang="en-US" dirty="0"/>
              <a:t> from </a:t>
            </a:r>
            <a:r>
              <a:rPr lang="en-US" dirty="0" err="1"/>
              <a:t>bbmap</a:t>
            </a:r>
            <a:r>
              <a:rPr lang="en-US" dirty="0"/>
              <a:t> package</a:t>
            </a:r>
          </a:p>
          <a:p>
            <a:pPr marL="355600" lvl="2" indent="0">
              <a:buNone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) –bash-4.1$</a:t>
            </a:r>
            <a:r>
              <a:rPr lang="en-US" sz="1600" dirty="0">
                <a:latin typeface="Courier" pitchFamily="2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clumpify.sh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in=H395.1.fastq.gz in2=H395.2.fastq.gz \</a:t>
            </a:r>
            <a:br>
              <a:rPr lang="en-US" sz="16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</a:b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out=dedup.1.fq.gz out2=dedup.2.fq.gz dedupe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Allows for a number of substitutions for sequencing error (2 by default)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modify with ‘</a:t>
            </a:r>
            <a:r>
              <a:rPr lang="en-US" dirty="0">
                <a:latin typeface="Courier" pitchFamily="2" charset="0"/>
                <a:cs typeface="Courier New" panose="02070309020205020404" pitchFamily="49" charset="0"/>
              </a:rPr>
              <a:t>subs=x</a:t>
            </a:r>
            <a:r>
              <a:rPr lang="en-US" dirty="0"/>
              <a:t>’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Always check files of paired reads still have matched numbers of reads after any modifications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56B16-DE50-2045-BC60-22BF74F32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34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76EB3-14F6-F148-8396-6E3F0FBE23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DAG Workflows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F4256D-F01B-0940-9BA9-F522990FA2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4249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0260E6-AEDE-2B47-9331-01E1A013D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Reproducibility Crisis…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A9D852-23FC-3042-B2FD-E28BC3A56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Many difficulties of reproducibility in analysis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What software version?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What arguments?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How is this recorded?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How can someone else replicate the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Scaling up analysis is difficult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Debugging scripts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Ensuring cluster jobs run appropriately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Many things to consider, before you start thinking about the analysis itself</a:t>
            </a:r>
          </a:p>
        </p:txBody>
      </p:sp>
    </p:spTree>
    <p:extLst>
      <p:ext uri="{BB962C8B-B14F-4D97-AF65-F5344CB8AC3E}">
        <p14:creationId xmlns:p14="http://schemas.microsoft.com/office/powerpoint/2010/main" val="302082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FE964F-163A-1343-AAF8-AE175FF9D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Sanger Sequencing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DE8216-4958-DE40-B30F-0D3D7FB4BA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467" y="1672874"/>
            <a:ext cx="5324573" cy="4253847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Developed by Fred Sanger, 1977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Selective incorporation of radio-labelled chain-terminating di-</a:t>
            </a:r>
            <a:r>
              <a:rPr lang="en-GB" dirty="0" err="1"/>
              <a:t>deoxynuclotides</a:t>
            </a:r>
            <a:r>
              <a:rPr lang="en-GB" dirty="0"/>
              <a:t> during DNA replication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4 separate reactions, one labelled </a:t>
            </a:r>
            <a:r>
              <a:rPr lang="en-GB" dirty="0" err="1"/>
              <a:t>ddNTP</a:t>
            </a:r>
            <a:r>
              <a:rPr lang="en-GB" dirty="0"/>
              <a:t> per reaction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T7 DNA polymerase replicates DNA from primer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Products separated by gel electrophoresis &amp; blotted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Read sequence from shortest fragment at bottom of gel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Sequenase</a:t>
            </a:r>
            <a:r>
              <a:rPr lang="en-GB" dirty="0"/>
              <a:t> v2.0 – up to 3kb per ‘read’. 700 </a:t>
            </a:r>
            <a:r>
              <a:rPr lang="en-GB" dirty="0" err="1"/>
              <a:t>bp</a:t>
            </a:r>
            <a:r>
              <a:rPr lang="en-GB" dirty="0"/>
              <a:t> average, in 6-8 hours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3A6358-C714-8A4B-B0BB-661EA2053F60}"/>
              </a:ext>
            </a:extLst>
          </p:cNvPr>
          <p:cNvSpPr/>
          <p:nvPr/>
        </p:nvSpPr>
        <p:spPr>
          <a:xfrm>
            <a:off x="6261123" y="2141414"/>
            <a:ext cx="3147109" cy="1098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Template</a:t>
            </a:r>
          </a:p>
        </p:txBody>
      </p:sp>
      <p:grpSp>
        <p:nvGrpSpPr>
          <p:cNvPr id="477" name="Group 476">
            <a:extLst>
              <a:ext uri="{FF2B5EF4-FFF2-40B4-BE49-F238E27FC236}">
                <a16:creationId xmlns:a16="http://schemas.microsoft.com/office/drawing/2014/main" id="{27061850-6B11-1649-905F-9F11608D301E}"/>
              </a:ext>
            </a:extLst>
          </p:cNvPr>
          <p:cNvGrpSpPr/>
          <p:nvPr/>
        </p:nvGrpSpPr>
        <p:grpSpPr>
          <a:xfrm>
            <a:off x="6261123" y="2459333"/>
            <a:ext cx="721392" cy="94587"/>
            <a:chOff x="516467" y="3892193"/>
            <a:chExt cx="721392" cy="9458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CF0A7C-6F87-E644-8D8A-69D4608CF239}"/>
                </a:ext>
              </a:extLst>
            </p:cNvPr>
            <p:cNvSpPr/>
            <p:nvPr/>
          </p:nvSpPr>
          <p:spPr>
            <a:xfrm flipH="1" flipV="1">
              <a:off x="516467" y="3892193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753985-CD77-8346-97D7-FCA9B0BE403D}"/>
                </a:ext>
              </a:extLst>
            </p:cNvPr>
            <p:cNvSpPr/>
            <p:nvPr/>
          </p:nvSpPr>
          <p:spPr>
            <a:xfrm rot="10800000" flipH="1" flipV="1">
              <a:off x="1048907" y="389219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1" name="Sun 30">
              <a:extLst>
                <a:ext uri="{FF2B5EF4-FFF2-40B4-BE49-F238E27FC236}">
                  <a16:creationId xmlns:a16="http://schemas.microsoft.com/office/drawing/2014/main" id="{49DA5DCF-AF34-4A45-B3DD-33EE8C4BBFF1}"/>
                </a:ext>
              </a:extLst>
            </p:cNvPr>
            <p:cNvSpPr/>
            <p:nvPr/>
          </p:nvSpPr>
          <p:spPr>
            <a:xfrm>
              <a:off x="1161659" y="3901386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E68F5C42-37C8-614C-B7AB-82378B987E34}"/>
              </a:ext>
            </a:extLst>
          </p:cNvPr>
          <p:cNvGrpSpPr/>
          <p:nvPr/>
        </p:nvGrpSpPr>
        <p:grpSpPr>
          <a:xfrm>
            <a:off x="6261123" y="2598957"/>
            <a:ext cx="860576" cy="94587"/>
            <a:chOff x="516467" y="4031817"/>
            <a:chExt cx="860576" cy="9458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E09C2AC-BFDD-DF40-B465-BBD73EB9F6C3}"/>
                </a:ext>
              </a:extLst>
            </p:cNvPr>
            <p:cNvSpPr/>
            <p:nvPr/>
          </p:nvSpPr>
          <p:spPr>
            <a:xfrm flipH="1" flipV="1">
              <a:off x="516467" y="4031817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E415B68-D44F-9347-A147-602DE819309B}"/>
                </a:ext>
              </a:extLst>
            </p:cNvPr>
            <p:cNvSpPr/>
            <p:nvPr/>
          </p:nvSpPr>
          <p:spPr>
            <a:xfrm rot="10800000" flipH="1" flipV="1">
              <a:off x="1048907" y="403181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A658CFD-E541-5F41-89B5-F81ADB6AF194}"/>
                </a:ext>
              </a:extLst>
            </p:cNvPr>
            <p:cNvSpPr/>
            <p:nvPr/>
          </p:nvSpPr>
          <p:spPr>
            <a:xfrm rot="10800000" flipH="1" flipV="1">
              <a:off x="1174875" y="403181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55" name="Sun 54">
              <a:extLst>
                <a:ext uri="{FF2B5EF4-FFF2-40B4-BE49-F238E27FC236}">
                  <a16:creationId xmlns:a16="http://schemas.microsoft.com/office/drawing/2014/main" id="{D4BB7F81-7CD5-ED45-9A5C-2E5DD95978A5}"/>
                </a:ext>
              </a:extLst>
            </p:cNvPr>
            <p:cNvSpPr/>
            <p:nvPr/>
          </p:nvSpPr>
          <p:spPr>
            <a:xfrm>
              <a:off x="1300843" y="4043382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9" name="Group 478">
            <a:extLst>
              <a:ext uri="{FF2B5EF4-FFF2-40B4-BE49-F238E27FC236}">
                <a16:creationId xmlns:a16="http://schemas.microsoft.com/office/drawing/2014/main" id="{696EF0FB-1118-4B4A-B68B-E7898ACA4836}"/>
              </a:ext>
            </a:extLst>
          </p:cNvPr>
          <p:cNvGrpSpPr/>
          <p:nvPr/>
        </p:nvGrpSpPr>
        <p:grpSpPr>
          <a:xfrm>
            <a:off x="6261123" y="2738581"/>
            <a:ext cx="976165" cy="94587"/>
            <a:chOff x="516467" y="4171441"/>
            <a:chExt cx="976165" cy="94587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B335A37-BECA-CC4A-B92D-79783A6169D5}"/>
                </a:ext>
              </a:extLst>
            </p:cNvPr>
            <p:cNvSpPr/>
            <p:nvPr/>
          </p:nvSpPr>
          <p:spPr>
            <a:xfrm flipH="1" flipV="1">
              <a:off x="516467" y="4171441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13BDE80-12C5-3B4E-8817-C16A42E3643F}"/>
                </a:ext>
              </a:extLst>
            </p:cNvPr>
            <p:cNvSpPr/>
            <p:nvPr/>
          </p:nvSpPr>
          <p:spPr>
            <a:xfrm rot="10800000" flipH="1" flipV="1">
              <a:off x="1048907" y="417144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DF608FE-39D0-6144-9358-504BF35AE915}"/>
                </a:ext>
              </a:extLst>
            </p:cNvPr>
            <p:cNvSpPr/>
            <p:nvPr/>
          </p:nvSpPr>
          <p:spPr>
            <a:xfrm rot="10800000" flipH="1" flipV="1">
              <a:off x="1174875" y="417144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48E0DDA-9C09-1749-B7F1-EB887DFB4E71}"/>
                </a:ext>
              </a:extLst>
            </p:cNvPr>
            <p:cNvSpPr/>
            <p:nvPr/>
          </p:nvSpPr>
          <p:spPr>
            <a:xfrm rot="10800000" flipH="1" flipV="1">
              <a:off x="1300843" y="417144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84" name="Sun 83">
              <a:extLst>
                <a:ext uri="{FF2B5EF4-FFF2-40B4-BE49-F238E27FC236}">
                  <a16:creationId xmlns:a16="http://schemas.microsoft.com/office/drawing/2014/main" id="{10B016D5-BC96-7047-A53D-71F78965BE01}"/>
                </a:ext>
              </a:extLst>
            </p:cNvPr>
            <p:cNvSpPr/>
            <p:nvPr/>
          </p:nvSpPr>
          <p:spPr>
            <a:xfrm>
              <a:off x="1416432" y="4180634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0" name="Group 479">
            <a:extLst>
              <a:ext uri="{FF2B5EF4-FFF2-40B4-BE49-F238E27FC236}">
                <a16:creationId xmlns:a16="http://schemas.microsoft.com/office/drawing/2014/main" id="{644AE55B-3892-164D-9088-204D1BC2899E}"/>
              </a:ext>
            </a:extLst>
          </p:cNvPr>
          <p:cNvGrpSpPr/>
          <p:nvPr/>
        </p:nvGrpSpPr>
        <p:grpSpPr>
          <a:xfrm>
            <a:off x="6261123" y="2878205"/>
            <a:ext cx="1099296" cy="94587"/>
            <a:chOff x="516467" y="4311065"/>
            <a:chExt cx="1099296" cy="94587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02A4ED6B-CB93-5542-A164-9E6BC2B9523E}"/>
                </a:ext>
              </a:extLst>
            </p:cNvPr>
            <p:cNvSpPr/>
            <p:nvPr/>
          </p:nvSpPr>
          <p:spPr>
            <a:xfrm flipH="1" flipV="1">
              <a:off x="516467" y="4311065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7371B54-9541-234D-868E-F5BB61EA3D22}"/>
                </a:ext>
              </a:extLst>
            </p:cNvPr>
            <p:cNvSpPr/>
            <p:nvPr/>
          </p:nvSpPr>
          <p:spPr>
            <a:xfrm rot="10800000" flipH="1" flipV="1">
              <a:off x="1048907" y="431106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5BF7994-D375-B846-9E7C-05183A22B208}"/>
                </a:ext>
              </a:extLst>
            </p:cNvPr>
            <p:cNvSpPr/>
            <p:nvPr/>
          </p:nvSpPr>
          <p:spPr>
            <a:xfrm rot="10800000" flipH="1" flipV="1">
              <a:off x="1174875" y="431106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E6198CB-56E4-D544-AE07-2DFA15952092}"/>
                </a:ext>
              </a:extLst>
            </p:cNvPr>
            <p:cNvSpPr/>
            <p:nvPr/>
          </p:nvSpPr>
          <p:spPr>
            <a:xfrm rot="10800000" flipH="1" flipV="1">
              <a:off x="1300843" y="431106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8421F4C-65A7-CE48-B6F8-180D48653B5F}"/>
                </a:ext>
              </a:extLst>
            </p:cNvPr>
            <p:cNvSpPr/>
            <p:nvPr/>
          </p:nvSpPr>
          <p:spPr>
            <a:xfrm rot="10800000" flipH="1" flipV="1">
              <a:off x="1426811" y="431106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07" name="Sun 106">
              <a:extLst>
                <a:ext uri="{FF2B5EF4-FFF2-40B4-BE49-F238E27FC236}">
                  <a16:creationId xmlns:a16="http://schemas.microsoft.com/office/drawing/2014/main" id="{27238933-3BB0-BD40-9DFA-ED92198F0BED}"/>
                </a:ext>
              </a:extLst>
            </p:cNvPr>
            <p:cNvSpPr/>
            <p:nvPr/>
          </p:nvSpPr>
          <p:spPr>
            <a:xfrm>
              <a:off x="1539563" y="4320258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1" name="Group 480">
            <a:extLst>
              <a:ext uri="{FF2B5EF4-FFF2-40B4-BE49-F238E27FC236}">
                <a16:creationId xmlns:a16="http://schemas.microsoft.com/office/drawing/2014/main" id="{9103BA01-B802-8548-9690-940CAC2FB8CC}"/>
              </a:ext>
            </a:extLst>
          </p:cNvPr>
          <p:cNvGrpSpPr/>
          <p:nvPr/>
        </p:nvGrpSpPr>
        <p:grpSpPr>
          <a:xfrm>
            <a:off x="6261123" y="3017829"/>
            <a:ext cx="1225264" cy="94587"/>
            <a:chOff x="516467" y="4450689"/>
            <a:chExt cx="1225264" cy="9458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50BDC2D-C471-DA4E-94FE-CC644DA8240C}"/>
                </a:ext>
              </a:extLst>
            </p:cNvPr>
            <p:cNvSpPr/>
            <p:nvPr/>
          </p:nvSpPr>
          <p:spPr>
            <a:xfrm flipH="1" flipV="1">
              <a:off x="516467" y="4450689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2320487-8F3C-434F-A177-F070DF7D311A}"/>
                </a:ext>
              </a:extLst>
            </p:cNvPr>
            <p:cNvSpPr/>
            <p:nvPr/>
          </p:nvSpPr>
          <p:spPr>
            <a:xfrm rot="10800000" flipH="1" flipV="1">
              <a:off x="1048907" y="445068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1DBCFD0-E6B2-814B-9A8B-A9E8199D8F38}"/>
                </a:ext>
              </a:extLst>
            </p:cNvPr>
            <p:cNvSpPr/>
            <p:nvPr/>
          </p:nvSpPr>
          <p:spPr>
            <a:xfrm rot="10800000" flipH="1" flipV="1">
              <a:off x="1174875" y="445068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A91718F-DD31-0B4E-9E08-7951D4F63C63}"/>
                </a:ext>
              </a:extLst>
            </p:cNvPr>
            <p:cNvSpPr/>
            <p:nvPr/>
          </p:nvSpPr>
          <p:spPr>
            <a:xfrm rot="10800000" flipH="1" flipV="1">
              <a:off x="1300843" y="445068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204D4CA-6685-0D43-B968-AD47C7AD7B5F}"/>
                </a:ext>
              </a:extLst>
            </p:cNvPr>
            <p:cNvSpPr/>
            <p:nvPr/>
          </p:nvSpPr>
          <p:spPr>
            <a:xfrm rot="10800000" flipH="1" flipV="1">
              <a:off x="1426811" y="445068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523E6A64-FBE0-BF43-A6BB-F6352F84BFF3}"/>
                </a:ext>
              </a:extLst>
            </p:cNvPr>
            <p:cNvSpPr/>
            <p:nvPr/>
          </p:nvSpPr>
          <p:spPr>
            <a:xfrm rot="10800000" flipH="1" flipV="1">
              <a:off x="1552779" y="445068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30" name="Sun 129">
              <a:extLst>
                <a:ext uri="{FF2B5EF4-FFF2-40B4-BE49-F238E27FC236}">
                  <a16:creationId xmlns:a16="http://schemas.microsoft.com/office/drawing/2014/main" id="{25855DDE-41CA-8A4A-8BAE-203A259E84C9}"/>
                </a:ext>
              </a:extLst>
            </p:cNvPr>
            <p:cNvSpPr/>
            <p:nvPr/>
          </p:nvSpPr>
          <p:spPr>
            <a:xfrm>
              <a:off x="1665531" y="4459882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875CCAC6-0EED-5647-8613-A4F32E78C05C}"/>
              </a:ext>
            </a:extLst>
          </p:cNvPr>
          <p:cNvGrpSpPr/>
          <p:nvPr/>
        </p:nvGrpSpPr>
        <p:grpSpPr>
          <a:xfrm>
            <a:off x="6261123" y="3157453"/>
            <a:ext cx="1347203" cy="94587"/>
            <a:chOff x="516467" y="4590313"/>
            <a:chExt cx="1347203" cy="94587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A6AA5A49-180E-894D-92A4-2CBAF23EC6EA}"/>
                </a:ext>
              </a:extLst>
            </p:cNvPr>
            <p:cNvSpPr/>
            <p:nvPr/>
          </p:nvSpPr>
          <p:spPr>
            <a:xfrm flipH="1" flipV="1">
              <a:off x="516467" y="4590313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7FF816E1-B652-9D43-82C8-FE99F7F3D515}"/>
                </a:ext>
              </a:extLst>
            </p:cNvPr>
            <p:cNvSpPr/>
            <p:nvPr/>
          </p:nvSpPr>
          <p:spPr>
            <a:xfrm rot="10800000" flipH="1" flipV="1">
              <a:off x="1048907" y="459031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8AA351F4-02E4-0141-9F74-608164A0373E}"/>
                </a:ext>
              </a:extLst>
            </p:cNvPr>
            <p:cNvSpPr/>
            <p:nvPr/>
          </p:nvSpPr>
          <p:spPr>
            <a:xfrm rot="10800000" flipH="1" flipV="1">
              <a:off x="1174875" y="459031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22194698-C084-3B4A-826D-3DD2F34B5F78}"/>
                </a:ext>
              </a:extLst>
            </p:cNvPr>
            <p:cNvSpPr/>
            <p:nvPr/>
          </p:nvSpPr>
          <p:spPr>
            <a:xfrm rot="10800000" flipH="1" flipV="1">
              <a:off x="1300843" y="459031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987776CA-BB1E-AF49-B6CC-90A1BEBD3228}"/>
                </a:ext>
              </a:extLst>
            </p:cNvPr>
            <p:cNvSpPr/>
            <p:nvPr/>
          </p:nvSpPr>
          <p:spPr>
            <a:xfrm rot="10800000" flipH="1" flipV="1">
              <a:off x="1426811" y="459031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D4AD38F-C043-2A42-B6D7-661A60D41817}"/>
                </a:ext>
              </a:extLst>
            </p:cNvPr>
            <p:cNvSpPr/>
            <p:nvPr/>
          </p:nvSpPr>
          <p:spPr>
            <a:xfrm rot="10800000" flipH="1" flipV="1">
              <a:off x="1552779" y="459031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8E2EFBD5-9764-5741-9DF4-67D182D94249}"/>
                </a:ext>
              </a:extLst>
            </p:cNvPr>
            <p:cNvSpPr/>
            <p:nvPr/>
          </p:nvSpPr>
          <p:spPr>
            <a:xfrm rot="10800000" flipH="1" flipV="1">
              <a:off x="1678747" y="459031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53" name="Sun 152">
              <a:extLst>
                <a:ext uri="{FF2B5EF4-FFF2-40B4-BE49-F238E27FC236}">
                  <a16:creationId xmlns:a16="http://schemas.microsoft.com/office/drawing/2014/main" id="{C99D39CF-5085-AD43-8C8B-17DE515D5265}"/>
                </a:ext>
              </a:extLst>
            </p:cNvPr>
            <p:cNvSpPr/>
            <p:nvPr/>
          </p:nvSpPr>
          <p:spPr>
            <a:xfrm>
              <a:off x="1787470" y="4599506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3" name="Group 482">
            <a:extLst>
              <a:ext uri="{FF2B5EF4-FFF2-40B4-BE49-F238E27FC236}">
                <a16:creationId xmlns:a16="http://schemas.microsoft.com/office/drawing/2014/main" id="{B2251474-6888-5543-BF5A-9D386187378D}"/>
              </a:ext>
            </a:extLst>
          </p:cNvPr>
          <p:cNvGrpSpPr/>
          <p:nvPr/>
        </p:nvGrpSpPr>
        <p:grpSpPr>
          <a:xfrm>
            <a:off x="6261123" y="3297077"/>
            <a:ext cx="1477200" cy="94587"/>
            <a:chOff x="516467" y="4729937"/>
            <a:chExt cx="1477200" cy="94587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782BFC06-B748-8F42-B24D-F83B6C47EE66}"/>
                </a:ext>
              </a:extLst>
            </p:cNvPr>
            <p:cNvSpPr/>
            <p:nvPr/>
          </p:nvSpPr>
          <p:spPr>
            <a:xfrm flipH="1" flipV="1">
              <a:off x="516467" y="4729937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2788C14C-15DE-1849-8734-CE4CC1F5E46B}"/>
                </a:ext>
              </a:extLst>
            </p:cNvPr>
            <p:cNvSpPr/>
            <p:nvPr/>
          </p:nvSpPr>
          <p:spPr>
            <a:xfrm rot="10800000" flipH="1" flipV="1">
              <a:off x="1048907" y="472993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6AA78184-B09C-9846-9C9A-FCF03A2B98A7}"/>
                </a:ext>
              </a:extLst>
            </p:cNvPr>
            <p:cNvSpPr/>
            <p:nvPr/>
          </p:nvSpPr>
          <p:spPr>
            <a:xfrm rot="10800000" flipH="1" flipV="1">
              <a:off x="1174875" y="472993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38F13972-F07B-114B-BD9A-C6AF2B1CA809}"/>
                </a:ext>
              </a:extLst>
            </p:cNvPr>
            <p:cNvSpPr/>
            <p:nvPr/>
          </p:nvSpPr>
          <p:spPr>
            <a:xfrm rot="10800000" flipH="1" flipV="1">
              <a:off x="1300843" y="472993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6848FEDA-E6C5-6640-9FEE-F12E238FE6CC}"/>
                </a:ext>
              </a:extLst>
            </p:cNvPr>
            <p:cNvSpPr/>
            <p:nvPr/>
          </p:nvSpPr>
          <p:spPr>
            <a:xfrm rot="10800000" flipH="1" flipV="1">
              <a:off x="1426811" y="472993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F5FD204D-17FD-5B40-AEE2-01342A4D51A9}"/>
                </a:ext>
              </a:extLst>
            </p:cNvPr>
            <p:cNvSpPr/>
            <p:nvPr/>
          </p:nvSpPr>
          <p:spPr>
            <a:xfrm rot="10800000" flipH="1" flipV="1">
              <a:off x="1552779" y="472993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2DB4B418-E0E9-2C47-A037-2A1466681321}"/>
                </a:ext>
              </a:extLst>
            </p:cNvPr>
            <p:cNvSpPr/>
            <p:nvPr/>
          </p:nvSpPr>
          <p:spPr>
            <a:xfrm rot="10800000" flipH="1" flipV="1">
              <a:off x="1678747" y="472993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3958D275-A432-2E44-8FD8-16229D393C34}"/>
                </a:ext>
              </a:extLst>
            </p:cNvPr>
            <p:cNvSpPr/>
            <p:nvPr/>
          </p:nvSpPr>
          <p:spPr>
            <a:xfrm rot="10800000" flipH="1" flipV="1">
              <a:off x="1804715" y="472993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76" name="Sun 175">
              <a:extLst>
                <a:ext uri="{FF2B5EF4-FFF2-40B4-BE49-F238E27FC236}">
                  <a16:creationId xmlns:a16="http://schemas.microsoft.com/office/drawing/2014/main" id="{7EFA4E3A-CD1C-FA42-BDFE-016B580BCB79}"/>
                </a:ext>
              </a:extLst>
            </p:cNvPr>
            <p:cNvSpPr/>
            <p:nvPr/>
          </p:nvSpPr>
          <p:spPr>
            <a:xfrm>
              <a:off x="1917467" y="4739130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31734B71-215F-9448-805D-5411584A9807}"/>
              </a:ext>
            </a:extLst>
          </p:cNvPr>
          <p:cNvGrpSpPr/>
          <p:nvPr/>
        </p:nvGrpSpPr>
        <p:grpSpPr>
          <a:xfrm>
            <a:off x="6261123" y="3436701"/>
            <a:ext cx="1603167" cy="94587"/>
            <a:chOff x="516467" y="4869561"/>
            <a:chExt cx="1603167" cy="94587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6AB36EA5-814D-9943-8E6B-4275CAC27869}"/>
                </a:ext>
              </a:extLst>
            </p:cNvPr>
            <p:cNvSpPr/>
            <p:nvPr/>
          </p:nvSpPr>
          <p:spPr>
            <a:xfrm flipH="1" flipV="1">
              <a:off x="516467" y="4869561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02E383EF-5AD0-A94A-B39F-D89EB4629ED9}"/>
                </a:ext>
              </a:extLst>
            </p:cNvPr>
            <p:cNvSpPr/>
            <p:nvPr/>
          </p:nvSpPr>
          <p:spPr>
            <a:xfrm rot="10800000" flipH="1" flipV="1">
              <a:off x="1048907" y="486956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6C8E292D-E76C-5A44-A269-B231562C837F}"/>
                </a:ext>
              </a:extLst>
            </p:cNvPr>
            <p:cNvSpPr/>
            <p:nvPr/>
          </p:nvSpPr>
          <p:spPr>
            <a:xfrm rot="10800000" flipH="1" flipV="1">
              <a:off x="1174875" y="486956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C1979643-BBF5-9349-9BB2-F3D609918345}"/>
                </a:ext>
              </a:extLst>
            </p:cNvPr>
            <p:cNvSpPr/>
            <p:nvPr/>
          </p:nvSpPr>
          <p:spPr>
            <a:xfrm rot="10800000" flipH="1" flipV="1">
              <a:off x="1300843" y="486956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89A0108F-9FAD-E14D-A40F-97F5D6EC3171}"/>
                </a:ext>
              </a:extLst>
            </p:cNvPr>
            <p:cNvSpPr/>
            <p:nvPr/>
          </p:nvSpPr>
          <p:spPr>
            <a:xfrm rot="10800000" flipH="1" flipV="1">
              <a:off x="1426811" y="486956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52C01385-CEDE-6B4E-9EC7-F636C7044162}"/>
                </a:ext>
              </a:extLst>
            </p:cNvPr>
            <p:cNvSpPr/>
            <p:nvPr/>
          </p:nvSpPr>
          <p:spPr>
            <a:xfrm rot="10800000" flipH="1" flipV="1">
              <a:off x="1552779" y="486956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E10F705C-C754-EC45-8D18-F783C8A79DE4}"/>
                </a:ext>
              </a:extLst>
            </p:cNvPr>
            <p:cNvSpPr/>
            <p:nvPr/>
          </p:nvSpPr>
          <p:spPr>
            <a:xfrm rot="10800000" flipH="1" flipV="1">
              <a:off x="1678747" y="486956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9ED4EB08-81D2-8E46-A1DA-EB0F273615B1}"/>
                </a:ext>
              </a:extLst>
            </p:cNvPr>
            <p:cNvSpPr/>
            <p:nvPr/>
          </p:nvSpPr>
          <p:spPr>
            <a:xfrm rot="10800000" flipH="1" flipV="1">
              <a:off x="1804715" y="486956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5E9DCD0E-FE3C-7841-8321-6D68C197A13A}"/>
                </a:ext>
              </a:extLst>
            </p:cNvPr>
            <p:cNvSpPr/>
            <p:nvPr/>
          </p:nvSpPr>
          <p:spPr>
            <a:xfrm rot="10800000" flipH="1" flipV="1">
              <a:off x="1930683" y="486956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99" name="Sun 198">
              <a:extLst>
                <a:ext uri="{FF2B5EF4-FFF2-40B4-BE49-F238E27FC236}">
                  <a16:creationId xmlns:a16="http://schemas.microsoft.com/office/drawing/2014/main" id="{56DA621A-BFF5-A64C-BAE8-23DAEF731262}"/>
                </a:ext>
              </a:extLst>
            </p:cNvPr>
            <p:cNvSpPr/>
            <p:nvPr/>
          </p:nvSpPr>
          <p:spPr>
            <a:xfrm>
              <a:off x="2043434" y="4878754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4AEF100B-731E-C04F-818C-214A23507D5C}"/>
              </a:ext>
            </a:extLst>
          </p:cNvPr>
          <p:cNvGrpSpPr/>
          <p:nvPr/>
        </p:nvGrpSpPr>
        <p:grpSpPr>
          <a:xfrm>
            <a:off x="6261123" y="3576325"/>
            <a:ext cx="1733625" cy="94587"/>
            <a:chOff x="516467" y="5009185"/>
            <a:chExt cx="1733625" cy="94587"/>
          </a:xfrm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182A949C-7434-BE4E-B77C-F4BC6CF21EB2}"/>
                </a:ext>
              </a:extLst>
            </p:cNvPr>
            <p:cNvSpPr/>
            <p:nvPr/>
          </p:nvSpPr>
          <p:spPr>
            <a:xfrm flipH="1" flipV="1">
              <a:off x="516467" y="5009185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517B0342-81DC-5440-AF45-3D4480EECF7A}"/>
                </a:ext>
              </a:extLst>
            </p:cNvPr>
            <p:cNvSpPr/>
            <p:nvPr/>
          </p:nvSpPr>
          <p:spPr>
            <a:xfrm rot="10800000" flipH="1" flipV="1">
              <a:off x="1048907" y="500918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6E0A2AA5-21ED-BE47-9E5F-169E9FC43EA6}"/>
                </a:ext>
              </a:extLst>
            </p:cNvPr>
            <p:cNvSpPr/>
            <p:nvPr/>
          </p:nvSpPr>
          <p:spPr>
            <a:xfrm rot="10800000" flipH="1" flipV="1">
              <a:off x="1174875" y="500918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26E834EA-BDC1-6343-ADBB-D44D0135557A}"/>
                </a:ext>
              </a:extLst>
            </p:cNvPr>
            <p:cNvSpPr/>
            <p:nvPr/>
          </p:nvSpPr>
          <p:spPr>
            <a:xfrm rot="10800000" flipH="1" flipV="1">
              <a:off x="1300843" y="500918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5762B519-AA0D-BE46-900B-843F512CFEC0}"/>
                </a:ext>
              </a:extLst>
            </p:cNvPr>
            <p:cNvSpPr/>
            <p:nvPr/>
          </p:nvSpPr>
          <p:spPr>
            <a:xfrm rot="10800000" flipH="1" flipV="1">
              <a:off x="1426811" y="500918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52D8FD19-C5EF-8549-A3DD-4EF1FE151D8D}"/>
                </a:ext>
              </a:extLst>
            </p:cNvPr>
            <p:cNvSpPr/>
            <p:nvPr/>
          </p:nvSpPr>
          <p:spPr>
            <a:xfrm rot="10800000" flipH="1" flipV="1">
              <a:off x="1552779" y="500918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1EA7571B-FCFC-054A-8DF0-3CF5DB9A7627}"/>
                </a:ext>
              </a:extLst>
            </p:cNvPr>
            <p:cNvSpPr/>
            <p:nvPr/>
          </p:nvSpPr>
          <p:spPr>
            <a:xfrm rot="10800000" flipH="1" flipV="1">
              <a:off x="1678747" y="500918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DC7680D1-90A3-2749-A4C8-DC8D278FF097}"/>
                </a:ext>
              </a:extLst>
            </p:cNvPr>
            <p:cNvSpPr/>
            <p:nvPr/>
          </p:nvSpPr>
          <p:spPr>
            <a:xfrm rot="10800000" flipH="1" flipV="1">
              <a:off x="1804715" y="500918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C0266349-F43B-AD4C-BECC-AA864544F17D}"/>
                </a:ext>
              </a:extLst>
            </p:cNvPr>
            <p:cNvSpPr/>
            <p:nvPr/>
          </p:nvSpPr>
          <p:spPr>
            <a:xfrm rot="10800000" flipH="1" flipV="1">
              <a:off x="1930683" y="500918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90C18B5B-2204-604A-ADCD-776F2991C017}"/>
                </a:ext>
              </a:extLst>
            </p:cNvPr>
            <p:cNvSpPr/>
            <p:nvPr/>
          </p:nvSpPr>
          <p:spPr>
            <a:xfrm rot="10800000" flipH="1" flipV="1">
              <a:off x="2056651" y="500918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22" name="Sun 221">
              <a:extLst>
                <a:ext uri="{FF2B5EF4-FFF2-40B4-BE49-F238E27FC236}">
                  <a16:creationId xmlns:a16="http://schemas.microsoft.com/office/drawing/2014/main" id="{DBF4729A-663F-1141-933E-152064C64BAA}"/>
                </a:ext>
              </a:extLst>
            </p:cNvPr>
            <p:cNvSpPr/>
            <p:nvPr/>
          </p:nvSpPr>
          <p:spPr>
            <a:xfrm>
              <a:off x="2173892" y="5017376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6" name="Group 485">
            <a:extLst>
              <a:ext uri="{FF2B5EF4-FFF2-40B4-BE49-F238E27FC236}">
                <a16:creationId xmlns:a16="http://schemas.microsoft.com/office/drawing/2014/main" id="{91DE35E1-2B47-D245-A8F2-83DD7D5DE640}"/>
              </a:ext>
            </a:extLst>
          </p:cNvPr>
          <p:cNvGrpSpPr/>
          <p:nvPr/>
        </p:nvGrpSpPr>
        <p:grpSpPr>
          <a:xfrm>
            <a:off x="6261123" y="3715949"/>
            <a:ext cx="1859593" cy="94587"/>
            <a:chOff x="516467" y="5148809"/>
            <a:chExt cx="1859593" cy="94587"/>
          </a:xfrm>
        </p:grpSpPr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27BC4192-AE27-814A-9CB8-A2CB2B0F530E}"/>
                </a:ext>
              </a:extLst>
            </p:cNvPr>
            <p:cNvSpPr/>
            <p:nvPr/>
          </p:nvSpPr>
          <p:spPr>
            <a:xfrm flipH="1" flipV="1">
              <a:off x="516467" y="5148809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FAC09D90-3CD0-5342-AA0E-AD641D6E1C77}"/>
                </a:ext>
              </a:extLst>
            </p:cNvPr>
            <p:cNvSpPr/>
            <p:nvPr/>
          </p:nvSpPr>
          <p:spPr>
            <a:xfrm rot="10800000" flipH="1" flipV="1">
              <a:off x="1048907" y="514880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38DFDD39-FECB-4C4D-83A1-1201DC8011F8}"/>
                </a:ext>
              </a:extLst>
            </p:cNvPr>
            <p:cNvSpPr/>
            <p:nvPr/>
          </p:nvSpPr>
          <p:spPr>
            <a:xfrm rot="10800000" flipH="1" flipV="1">
              <a:off x="1174875" y="514880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695751E5-9CD7-D54B-A5A6-53888982B2A7}"/>
                </a:ext>
              </a:extLst>
            </p:cNvPr>
            <p:cNvSpPr/>
            <p:nvPr/>
          </p:nvSpPr>
          <p:spPr>
            <a:xfrm rot="10800000" flipH="1" flipV="1">
              <a:off x="1300843" y="514880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2FD11E31-D664-0A42-A995-DE46C7318F86}"/>
                </a:ext>
              </a:extLst>
            </p:cNvPr>
            <p:cNvSpPr/>
            <p:nvPr/>
          </p:nvSpPr>
          <p:spPr>
            <a:xfrm rot="10800000" flipH="1" flipV="1">
              <a:off x="1426811" y="514880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38E02E7C-1C72-D749-9BC0-8F2EF7AD89B6}"/>
                </a:ext>
              </a:extLst>
            </p:cNvPr>
            <p:cNvSpPr/>
            <p:nvPr/>
          </p:nvSpPr>
          <p:spPr>
            <a:xfrm rot="10800000" flipH="1" flipV="1">
              <a:off x="1552779" y="514880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41DF3586-53A9-6F4C-ABF3-FA996CB8D1B9}"/>
                </a:ext>
              </a:extLst>
            </p:cNvPr>
            <p:cNvSpPr/>
            <p:nvPr/>
          </p:nvSpPr>
          <p:spPr>
            <a:xfrm rot="10800000" flipH="1" flipV="1">
              <a:off x="1678747" y="514880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180ED68F-18E5-6F4B-A1A9-4E312804EAEF}"/>
                </a:ext>
              </a:extLst>
            </p:cNvPr>
            <p:cNvSpPr/>
            <p:nvPr/>
          </p:nvSpPr>
          <p:spPr>
            <a:xfrm rot="10800000" flipH="1" flipV="1">
              <a:off x="1804715" y="514880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1D6AAA50-63E0-624F-8202-D2FB99C08846}"/>
                </a:ext>
              </a:extLst>
            </p:cNvPr>
            <p:cNvSpPr/>
            <p:nvPr/>
          </p:nvSpPr>
          <p:spPr>
            <a:xfrm rot="10800000" flipH="1" flipV="1">
              <a:off x="1930683" y="514880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DB0238C5-4448-FD40-B12E-1CE301CD6114}"/>
                </a:ext>
              </a:extLst>
            </p:cNvPr>
            <p:cNvSpPr/>
            <p:nvPr/>
          </p:nvSpPr>
          <p:spPr>
            <a:xfrm rot="10800000" flipH="1" flipV="1">
              <a:off x="2056651" y="514880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1F191AF5-8A42-464B-8844-DE69B94C12BC}"/>
                </a:ext>
              </a:extLst>
            </p:cNvPr>
            <p:cNvSpPr/>
            <p:nvPr/>
          </p:nvSpPr>
          <p:spPr>
            <a:xfrm rot="10800000" flipH="1" flipV="1">
              <a:off x="2187109" y="514880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45" name="Sun 244">
              <a:extLst>
                <a:ext uri="{FF2B5EF4-FFF2-40B4-BE49-F238E27FC236}">
                  <a16:creationId xmlns:a16="http://schemas.microsoft.com/office/drawing/2014/main" id="{84120B6D-15F2-F941-BB57-8972D6C4FB0B}"/>
                </a:ext>
              </a:extLst>
            </p:cNvPr>
            <p:cNvSpPr/>
            <p:nvPr/>
          </p:nvSpPr>
          <p:spPr>
            <a:xfrm>
              <a:off x="2299860" y="5158002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7" name="Group 486">
            <a:extLst>
              <a:ext uri="{FF2B5EF4-FFF2-40B4-BE49-F238E27FC236}">
                <a16:creationId xmlns:a16="http://schemas.microsoft.com/office/drawing/2014/main" id="{B66CC0D1-B6A3-6A45-AC9E-D6AC61B69DB0}"/>
              </a:ext>
            </a:extLst>
          </p:cNvPr>
          <p:cNvGrpSpPr/>
          <p:nvPr/>
        </p:nvGrpSpPr>
        <p:grpSpPr>
          <a:xfrm>
            <a:off x="6261123" y="3855573"/>
            <a:ext cx="1978357" cy="94587"/>
            <a:chOff x="516467" y="5288433"/>
            <a:chExt cx="1978357" cy="94587"/>
          </a:xfrm>
        </p:grpSpPr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C229871E-8A33-B546-884B-9D75C70FFC84}"/>
                </a:ext>
              </a:extLst>
            </p:cNvPr>
            <p:cNvSpPr/>
            <p:nvPr/>
          </p:nvSpPr>
          <p:spPr>
            <a:xfrm flipH="1" flipV="1">
              <a:off x="516467" y="5288433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9518C5E7-F74C-404A-9B91-24B52BBE2C74}"/>
                </a:ext>
              </a:extLst>
            </p:cNvPr>
            <p:cNvSpPr/>
            <p:nvPr/>
          </p:nvSpPr>
          <p:spPr>
            <a:xfrm rot="10800000" flipH="1" flipV="1">
              <a:off x="1048907" y="528843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3CBBD681-986C-B24F-8144-978D38EF0DB6}"/>
                </a:ext>
              </a:extLst>
            </p:cNvPr>
            <p:cNvSpPr/>
            <p:nvPr/>
          </p:nvSpPr>
          <p:spPr>
            <a:xfrm rot="10800000" flipH="1" flipV="1">
              <a:off x="1174875" y="528843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70589848-A353-0241-ADDA-87CE65C5973C}"/>
                </a:ext>
              </a:extLst>
            </p:cNvPr>
            <p:cNvSpPr/>
            <p:nvPr/>
          </p:nvSpPr>
          <p:spPr>
            <a:xfrm rot="10800000" flipH="1" flipV="1">
              <a:off x="1300843" y="528843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9FF8F104-8BC6-6D49-9C27-99B50001D03D}"/>
                </a:ext>
              </a:extLst>
            </p:cNvPr>
            <p:cNvSpPr/>
            <p:nvPr/>
          </p:nvSpPr>
          <p:spPr>
            <a:xfrm rot="10800000" flipH="1" flipV="1">
              <a:off x="1426811" y="528843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21DB684B-1476-CF4B-BC1D-B08656C750FD}"/>
                </a:ext>
              </a:extLst>
            </p:cNvPr>
            <p:cNvSpPr/>
            <p:nvPr/>
          </p:nvSpPr>
          <p:spPr>
            <a:xfrm rot="10800000" flipH="1" flipV="1">
              <a:off x="1552779" y="528843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B36B2B03-D14D-6C40-9013-CB675443C703}"/>
                </a:ext>
              </a:extLst>
            </p:cNvPr>
            <p:cNvSpPr/>
            <p:nvPr/>
          </p:nvSpPr>
          <p:spPr>
            <a:xfrm rot="10800000" flipH="1" flipV="1">
              <a:off x="1678747" y="528843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524E8F0D-8E29-964F-9C93-C1B7B07CB898}"/>
                </a:ext>
              </a:extLst>
            </p:cNvPr>
            <p:cNvSpPr/>
            <p:nvPr/>
          </p:nvSpPr>
          <p:spPr>
            <a:xfrm rot="10800000" flipH="1" flipV="1">
              <a:off x="1804715" y="528843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8C76B357-9EB2-E843-9887-3108B260D58E}"/>
                </a:ext>
              </a:extLst>
            </p:cNvPr>
            <p:cNvSpPr/>
            <p:nvPr/>
          </p:nvSpPr>
          <p:spPr>
            <a:xfrm rot="10800000" flipH="1" flipV="1">
              <a:off x="1930683" y="528843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D08AA9AF-8E8A-FF47-B96C-C4FCA5C7451C}"/>
                </a:ext>
              </a:extLst>
            </p:cNvPr>
            <p:cNvSpPr/>
            <p:nvPr/>
          </p:nvSpPr>
          <p:spPr>
            <a:xfrm rot="10800000" flipH="1" flipV="1">
              <a:off x="2056651" y="528843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E486F531-3FBE-8947-801B-E8571F812F5C}"/>
                </a:ext>
              </a:extLst>
            </p:cNvPr>
            <p:cNvSpPr/>
            <p:nvPr/>
          </p:nvSpPr>
          <p:spPr>
            <a:xfrm rot="10800000" flipH="1" flipV="1">
              <a:off x="2187109" y="528843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06242A0A-FA94-D549-8561-128B67F3F3A6}"/>
                </a:ext>
              </a:extLst>
            </p:cNvPr>
            <p:cNvSpPr/>
            <p:nvPr/>
          </p:nvSpPr>
          <p:spPr>
            <a:xfrm rot="10800000" flipH="1" flipV="1">
              <a:off x="2313077" y="528843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68" name="Sun 267">
              <a:extLst>
                <a:ext uri="{FF2B5EF4-FFF2-40B4-BE49-F238E27FC236}">
                  <a16:creationId xmlns:a16="http://schemas.microsoft.com/office/drawing/2014/main" id="{C459B53E-3AD8-8747-B12C-9DF300AD8B9B}"/>
                </a:ext>
              </a:extLst>
            </p:cNvPr>
            <p:cNvSpPr/>
            <p:nvPr/>
          </p:nvSpPr>
          <p:spPr>
            <a:xfrm>
              <a:off x="2418624" y="5297626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8" name="Group 487">
            <a:extLst>
              <a:ext uri="{FF2B5EF4-FFF2-40B4-BE49-F238E27FC236}">
                <a16:creationId xmlns:a16="http://schemas.microsoft.com/office/drawing/2014/main" id="{39236209-8C6D-8846-BBEA-27A84C78E0CE}"/>
              </a:ext>
            </a:extLst>
          </p:cNvPr>
          <p:cNvGrpSpPr/>
          <p:nvPr/>
        </p:nvGrpSpPr>
        <p:grpSpPr>
          <a:xfrm>
            <a:off x="6261123" y="3995197"/>
            <a:ext cx="2108433" cy="94587"/>
            <a:chOff x="516467" y="5428057"/>
            <a:chExt cx="2108433" cy="94587"/>
          </a:xfrm>
        </p:grpSpPr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ED5BC1B0-5DCE-3344-9036-59D88578F14B}"/>
                </a:ext>
              </a:extLst>
            </p:cNvPr>
            <p:cNvSpPr/>
            <p:nvPr/>
          </p:nvSpPr>
          <p:spPr>
            <a:xfrm flipH="1" flipV="1">
              <a:off x="516467" y="5428057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1383BE5B-F50E-274A-B7B8-0FFCE2FDB7E2}"/>
                </a:ext>
              </a:extLst>
            </p:cNvPr>
            <p:cNvSpPr/>
            <p:nvPr/>
          </p:nvSpPr>
          <p:spPr>
            <a:xfrm rot="10800000" flipH="1" flipV="1">
              <a:off x="1048907" y="542805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5CFF9128-FC32-E541-8222-6B9FD4260CD4}"/>
                </a:ext>
              </a:extLst>
            </p:cNvPr>
            <p:cNvSpPr/>
            <p:nvPr/>
          </p:nvSpPr>
          <p:spPr>
            <a:xfrm rot="10800000" flipH="1" flipV="1">
              <a:off x="1174875" y="542805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F2C98554-792C-0F45-9561-9949A047B7E4}"/>
                </a:ext>
              </a:extLst>
            </p:cNvPr>
            <p:cNvSpPr/>
            <p:nvPr/>
          </p:nvSpPr>
          <p:spPr>
            <a:xfrm rot="10800000" flipH="1" flipV="1">
              <a:off x="1300843" y="542805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17DD082F-9365-5543-9586-2F27AF8443AF}"/>
                </a:ext>
              </a:extLst>
            </p:cNvPr>
            <p:cNvSpPr/>
            <p:nvPr/>
          </p:nvSpPr>
          <p:spPr>
            <a:xfrm rot="10800000" flipH="1" flipV="1">
              <a:off x="1426811" y="542805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B74DF065-4688-3C4F-AF62-6B36A506CDBD}"/>
                </a:ext>
              </a:extLst>
            </p:cNvPr>
            <p:cNvSpPr/>
            <p:nvPr/>
          </p:nvSpPr>
          <p:spPr>
            <a:xfrm rot="10800000" flipH="1" flipV="1">
              <a:off x="1552779" y="542805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E2739EA2-1067-C144-95D9-D3D0756C3D16}"/>
                </a:ext>
              </a:extLst>
            </p:cNvPr>
            <p:cNvSpPr/>
            <p:nvPr/>
          </p:nvSpPr>
          <p:spPr>
            <a:xfrm rot="10800000" flipH="1" flipV="1">
              <a:off x="1678747" y="542805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DDBC8090-2069-D74A-967D-815F0DFFE387}"/>
                </a:ext>
              </a:extLst>
            </p:cNvPr>
            <p:cNvSpPr/>
            <p:nvPr/>
          </p:nvSpPr>
          <p:spPr>
            <a:xfrm rot="10800000" flipH="1" flipV="1">
              <a:off x="1804715" y="542805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95A3BBB3-6068-B147-B10E-58A39E1700A2}"/>
                </a:ext>
              </a:extLst>
            </p:cNvPr>
            <p:cNvSpPr/>
            <p:nvPr/>
          </p:nvSpPr>
          <p:spPr>
            <a:xfrm rot="10800000" flipH="1" flipV="1">
              <a:off x="1930683" y="542805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9F9D86C0-BE96-2544-8475-76547C52957F}"/>
                </a:ext>
              </a:extLst>
            </p:cNvPr>
            <p:cNvSpPr/>
            <p:nvPr/>
          </p:nvSpPr>
          <p:spPr>
            <a:xfrm rot="10800000" flipH="1" flipV="1">
              <a:off x="2056651" y="542805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E90DA949-1C7F-4444-9C61-5763BF55EAC9}"/>
                </a:ext>
              </a:extLst>
            </p:cNvPr>
            <p:cNvSpPr/>
            <p:nvPr/>
          </p:nvSpPr>
          <p:spPr>
            <a:xfrm rot="10800000" flipH="1" flipV="1">
              <a:off x="2187109" y="542805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AE2479A4-9A7B-014B-B72F-219BCFEB5C04}"/>
                </a:ext>
              </a:extLst>
            </p:cNvPr>
            <p:cNvSpPr/>
            <p:nvPr/>
          </p:nvSpPr>
          <p:spPr>
            <a:xfrm rot="10800000" flipH="1" flipV="1">
              <a:off x="2313077" y="542805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04368F2B-6103-7541-9B58-273E9530D243}"/>
                </a:ext>
              </a:extLst>
            </p:cNvPr>
            <p:cNvSpPr/>
            <p:nvPr/>
          </p:nvSpPr>
          <p:spPr>
            <a:xfrm rot="10800000" flipH="1" flipV="1">
              <a:off x="2439045" y="542805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91" name="Sun 290">
              <a:extLst>
                <a:ext uri="{FF2B5EF4-FFF2-40B4-BE49-F238E27FC236}">
                  <a16:creationId xmlns:a16="http://schemas.microsoft.com/office/drawing/2014/main" id="{96207510-89D0-CC48-80B4-7E1B8036E8A6}"/>
                </a:ext>
              </a:extLst>
            </p:cNvPr>
            <p:cNvSpPr/>
            <p:nvPr/>
          </p:nvSpPr>
          <p:spPr>
            <a:xfrm>
              <a:off x="2548700" y="5438569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9" name="Group 488">
            <a:extLst>
              <a:ext uri="{FF2B5EF4-FFF2-40B4-BE49-F238E27FC236}">
                <a16:creationId xmlns:a16="http://schemas.microsoft.com/office/drawing/2014/main" id="{D4F45277-A9DE-1E4E-AA48-DE0BAA202FD3}"/>
              </a:ext>
            </a:extLst>
          </p:cNvPr>
          <p:cNvGrpSpPr/>
          <p:nvPr/>
        </p:nvGrpSpPr>
        <p:grpSpPr>
          <a:xfrm>
            <a:off x="6261123" y="4134821"/>
            <a:ext cx="2227226" cy="94587"/>
            <a:chOff x="516467" y="5567681"/>
            <a:chExt cx="2227226" cy="94587"/>
          </a:xfrm>
        </p:grpSpPr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10271496-2C81-5D4D-A6E3-5731EA63A7C6}"/>
                </a:ext>
              </a:extLst>
            </p:cNvPr>
            <p:cNvSpPr/>
            <p:nvPr/>
          </p:nvSpPr>
          <p:spPr>
            <a:xfrm flipH="1" flipV="1">
              <a:off x="516467" y="5567681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603D109A-849F-9C4D-96F1-C05EA3A3AFD4}"/>
                </a:ext>
              </a:extLst>
            </p:cNvPr>
            <p:cNvSpPr/>
            <p:nvPr/>
          </p:nvSpPr>
          <p:spPr>
            <a:xfrm rot="10800000" flipH="1" flipV="1">
              <a:off x="1048907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BB899155-FE45-A14C-9A22-BEE7AF4F13CC}"/>
                </a:ext>
              </a:extLst>
            </p:cNvPr>
            <p:cNvSpPr/>
            <p:nvPr/>
          </p:nvSpPr>
          <p:spPr>
            <a:xfrm rot="10800000" flipH="1" flipV="1">
              <a:off x="1174875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E73F3470-4D81-2545-BD45-F93DBEC3DC2A}"/>
                </a:ext>
              </a:extLst>
            </p:cNvPr>
            <p:cNvSpPr/>
            <p:nvPr/>
          </p:nvSpPr>
          <p:spPr>
            <a:xfrm rot="10800000" flipH="1" flipV="1">
              <a:off x="1300843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0273652A-59CE-C940-8CCB-7FFBB2185961}"/>
                </a:ext>
              </a:extLst>
            </p:cNvPr>
            <p:cNvSpPr/>
            <p:nvPr/>
          </p:nvSpPr>
          <p:spPr>
            <a:xfrm rot="10800000" flipH="1" flipV="1">
              <a:off x="1426811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BC48F00D-0063-9948-9425-972F0310E79D}"/>
                </a:ext>
              </a:extLst>
            </p:cNvPr>
            <p:cNvSpPr/>
            <p:nvPr/>
          </p:nvSpPr>
          <p:spPr>
            <a:xfrm rot="10800000" flipH="1" flipV="1">
              <a:off x="1552779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861889D1-4AA0-C841-813A-0E9C60E6A17F}"/>
                </a:ext>
              </a:extLst>
            </p:cNvPr>
            <p:cNvSpPr/>
            <p:nvPr/>
          </p:nvSpPr>
          <p:spPr>
            <a:xfrm rot="10800000" flipH="1" flipV="1">
              <a:off x="1678747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7095666-F61E-254E-83E1-0E0558185D3C}"/>
                </a:ext>
              </a:extLst>
            </p:cNvPr>
            <p:cNvSpPr/>
            <p:nvPr/>
          </p:nvSpPr>
          <p:spPr>
            <a:xfrm rot="10800000" flipH="1" flipV="1">
              <a:off x="1804715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5575AD2F-B6B3-9340-B42D-12F16BC4435F}"/>
                </a:ext>
              </a:extLst>
            </p:cNvPr>
            <p:cNvSpPr/>
            <p:nvPr/>
          </p:nvSpPr>
          <p:spPr>
            <a:xfrm rot="10800000" flipH="1" flipV="1">
              <a:off x="1930683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875A2797-E24D-FF4D-8D48-E9F32011EA9B}"/>
                </a:ext>
              </a:extLst>
            </p:cNvPr>
            <p:cNvSpPr/>
            <p:nvPr/>
          </p:nvSpPr>
          <p:spPr>
            <a:xfrm rot="10800000" flipH="1" flipV="1">
              <a:off x="2056651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F44FA6FD-1C51-A741-AF5D-2A80630DC7F7}"/>
                </a:ext>
              </a:extLst>
            </p:cNvPr>
            <p:cNvSpPr/>
            <p:nvPr/>
          </p:nvSpPr>
          <p:spPr>
            <a:xfrm rot="10800000" flipH="1" flipV="1">
              <a:off x="2187109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F117C608-8861-3A4C-B5B5-29E9EBDED966}"/>
                </a:ext>
              </a:extLst>
            </p:cNvPr>
            <p:cNvSpPr/>
            <p:nvPr/>
          </p:nvSpPr>
          <p:spPr>
            <a:xfrm rot="10800000" flipH="1" flipV="1">
              <a:off x="2313077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10939E03-912A-6E4A-BB6D-3649794703D6}"/>
                </a:ext>
              </a:extLst>
            </p:cNvPr>
            <p:cNvSpPr/>
            <p:nvPr/>
          </p:nvSpPr>
          <p:spPr>
            <a:xfrm rot="10800000" flipH="1" flipV="1">
              <a:off x="2439045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97E4631E-2389-434D-9B5A-865714B13B96}"/>
                </a:ext>
              </a:extLst>
            </p:cNvPr>
            <p:cNvSpPr/>
            <p:nvPr/>
          </p:nvSpPr>
          <p:spPr>
            <a:xfrm rot="10800000" flipH="1" flipV="1">
              <a:off x="2561917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14" name="Sun 313">
              <a:extLst>
                <a:ext uri="{FF2B5EF4-FFF2-40B4-BE49-F238E27FC236}">
                  <a16:creationId xmlns:a16="http://schemas.microsoft.com/office/drawing/2014/main" id="{834E8CEF-11D4-C747-9DF1-62A864180911}"/>
                </a:ext>
              </a:extLst>
            </p:cNvPr>
            <p:cNvSpPr/>
            <p:nvPr/>
          </p:nvSpPr>
          <p:spPr>
            <a:xfrm>
              <a:off x="2667493" y="5576874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0" name="Group 489">
            <a:extLst>
              <a:ext uri="{FF2B5EF4-FFF2-40B4-BE49-F238E27FC236}">
                <a16:creationId xmlns:a16="http://schemas.microsoft.com/office/drawing/2014/main" id="{93EF59CF-57E3-5D41-8F3D-640D785F2B1D}"/>
              </a:ext>
            </a:extLst>
          </p:cNvPr>
          <p:cNvGrpSpPr/>
          <p:nvPr/>
        </p:nvGrpSpPr>
        <p:grpSpPr>
          <a:xfrm>
            <a:off x="6261123" y="4274445"/>
            <a:ext cx="2340179" cy="94587"/>
            <a:chOff x="516467" y="5707305"/>
            <a:chExt cx="2340179" cy="94587"/>
          </a:xfrm>
        </p:grpSpPr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C80834F1-F853-2E46-8916-C34228EF63E2}"/>
                </a:ext>
              </a:extLst>
            </p:cNvPr>
            <p:cNvSpPr/>
            <p:nvPr/>
          </p:nvSpPr>
          <p:spPr>
            <a:xfrm flipH="1" flipV="1">
              <a:off x="516467" y="5707305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270DF5D6-2C4E-8346-B3B2-0F20BF553715}"/>
                </a:ext>
              </a:extLst>
            </p:cNvPr>
            <p:cNvSpPr/>
            <p:nvPr/>
          </p:nvSpPr>
          <p:spPr>
            <a:xfrm rot="10800000" flipH="1" flipV="1">
              <a:off x="1048907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83D72EE1-E59E-364F-88B5-7E6F6174F617}"/>
                </a:ext>
              </a:extLst>
            </p:cNvPr>
            <p:cNvSpPr/>
            <p:nvPr/>
          </p:nvSpPr>
          <p:spPr>
            <a:xfrm rot="10800000" flipH="1" flipV="1">
              <a:off x="1174875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129155BC-EE7B-3E40-B528-63555D5FFFF7}"/>
                </a:ext>
              </a:extLst>
            </p:cNvPr>
            <p:cNvSpPr/>
            <p:nvPr/>
          </p:nvSpPr>
          <p:spPr>
            <a:xfrm rot="10800000" flipH="1" flipV="1">
              <a:off x="1300843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D45203F8-803D-3243-9DE7-F5FF4D16E484}"/>
                </a:ext>
              </a:extLst>
            </p:cNvPr>
            <p:cNvSpPr/>
            <p:nvPr/>
          </p:nvSpPr>
          <p:spPr>
            <a:xfrm rot="10800000" flipH="1" flipV="1">
              <a:off x="1426811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15B7E3D5-2E82-6949-8439-858D1F337CE3}"/>
                </a:ext>
              </a:extLst>
            </p:cNvPr>
            <p:cNvSpPr/>
            <p:nvPr/>
          </p:nvSpPr>
          <p:spPr>
            <a:xfrm rot="10800000" flipH="1" flipV="1">
              <a:off x="1552779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875568FA-2CDA-234C-977F-B9C644111EBF}"/>
                </a:ext>
              </a:extLst>
            </p:cNvPr>
            <p:cNvSpPr/>
            <p:nvPr/>
          </p:nvSpPr>
          <p:spPr>
            <a:xfrm rot="10800000" flipH="1" flipV="1">
              <a:off x="1678747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13CDE58B-09DB-D745-8008-263EFB567212}"/>
                </a:ext>
              </a:extLst>
            </p:cNvPr>
            <p:cNvSpPr/>
            <p:nvPr/>
          </p:nvSpPr>
          <p:spPr>
            <a:xfrm rot="10800000" flipH="1" flipV="1">
              <a:off x="1804715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47C94A1B-C648-B647-B542-62459A65ABD9}"/>
                </a:ext>
              </a:extLst>
            </p:cNvPr>
            <p:cNvSpPr/>
            <p:nvPr/>
          </p:nvSpPr>
          <p:spPr>
            <a:xfrm rot="10800000" flipH="1" flipV="1">
              <a:off x="1930683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FF1EE8B7-B99D-5641-ABC2-CC2B88834B22}"/>
                </a:ext>
              </a:extLst>
            </p:cNvPr>
            <p:cNvSpPr/>
            <p:nvPr/>
          </p:nvSpPr>
          <p:spPr>
            <a:xfrm rot="10800000" flipH="1" flipV="1">
              <a:off x="2056651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3D4F579C-1AD1-D043-9F5E-6F42FF57DD43}"/>
                </a:ext>
              </a:extLst>
            </p:cNvPr>
            <p:cNvSpPr/>
            <p:nvPr/>
          </p:nvSpPr>
          <p:spPr>
            <a:xfrm rot="10800000" flipH="1" flipV="1">
              <a:off x="2187109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F16293DE-82E9-6842-B551-01D8CE84B612}"/>
                </a:ext>
              </a:extLst>
            </p:cNvPr>
            <p:cNvSpPr/>
            <p:nvPr/>
          </p:nvSpPr>
          <p:spPr>
            <a:xfrm rot="10800000" flipH="1" flipV="1">
              <a:off x="2313077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0C7AAE94-9D05-B244-80E6-44050060DB61}"/>
                </a:ext>
              </a:extLst>
            </p:cNvPr>
            <p:cNvSpPr/>
            <p:nvPr/>
          </p:nvSpPr>
          <p:spPr>
            <a:xfrm rot="10800000" flipH="1" flipV="1">
              <a:off x="2439045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B09F2C40-6FFA-E649-B031-45F8730D7235}"/>
                </a:ext>
              </a:extLst>
            </p:cNvPr>
            <p:cNvSpPr/>
            <p:nvPr/>
          </p:nvSpPr>
          <p:spPr>
            <a:xfrm rot="10800000" flipH="1" flipV="1">
              <a:off x="2561917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B962B28C-A731-9A45-A91F-0842C8A170B3}"/>
                </a:ext>
              </a:extLst>
            </p:cNvPr>
            <p:cNvSpPr/>
            <p:nvPr/>
          </p:nvSpPr>
          <p:spPr>
            <a:xfrm rot="10800000" flipH="1" flipV="1">
              <a:off x="2687885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37" name="Sun 336">
              <a:extLst>
                <a:ext uri="{FF2B5EF4-FFF2-40B4-BE49-F238E27FC236}">
                  <a16:creationId xmlns:a16="http://schemas.microsoft.com/office/drawing/2014/main" id="{6C5F972A-44E4-B042-98B2-1B10E62E87C1}"/>
                </a:ext>
              </a:extLst>
            </p:cNvPr>
            <p:cNvSpPr/>
            <p:nvPr/>
          </p:nvSpPr>
          <p:spPr>
            <a:xfrm>
              <a:off x="2780446" y="5725692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1" name="Group 490">
            <a:extLst>
              <a:ext uri="{FF2B5EF4-FFF2-40B4-BE49-F238E27FC236}">
                <a16:creationId xmlns:a16="http://schemas.microsoft.com/office/drawing/2014/main" id="{A5703C8E-F804-EC4F-9E51-FD72F2247ECB}"/>
              </a:ext>
            </a:extLst>
          </p:cNvPr>
          <p:cNvGrpSpPr/>
          <p:nvPr/>
        </p:nvGrpSpPr>
        <p:grpSpPr>
          <a:xfrm>
            <a:off x="6261123" y="4414069"/>
            <a:ext cx="2458356" cy="94587"/>
            <a:chOff x="516467" y="5846929"/>
            <a:chExt cx="2458356" cy="94587"/>
          </a:xfrm>
        </p:grpSpPr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5762C44B-DA14-024F-A5EF-0E810427E64D}"/>
                </a:ext>
              </a:extLst>
            </p:cNvPr>
            <p:cNvSpPr/>
            <p:nvPr/>
          </p:nvSpPr>
          <p:spPr>
            <a:xfrm flipH="1" flipV="1">
              <a:off x="516467" y="5846929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66DC91C8-3037-E34B-8D96-D64EA4065169}"/>
                </a:ext>
              </a:extLst>
            </p:cNvPr>
            <p:cNvSpPr/>
            <p:nvPr/>
          </p:nvSpPr>
          <p:spPr>
            <a:xfrm rot="10800000" flipH="1" flipV="1">
              <a:off x="1048907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0B20A280-016B-DE4D-865A-1B9BF8231BC8}"/>
                </a:ext>
              </a:extLst>
            </p:cNvPr>
            <p:cNvSpPr/>
            <p:nvPr/>
          </p:nvSpPr>
          <p:spPr>
            <a:xfrm rot="10800000" flipH="1" flipV="1">
              <a:off x="1174875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ACBD0DCD-2351-5145-8E67-33A3722E5660}"/>
                </a:ext>
              </a:extLst>
            </p:cNvPr>
            <p:cNvSpPr/>
            <p:nvPr/>
          </p:nvSpPr>
          <p:spPr>
            <a:xfrm rot="10800000" flipH="1" flipV="1">
              <a:off x="1300843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A45C19BB-FD5F-1B4B-AB46-C8BE81B4AEB0}"/>
                </a:ext>
              </a:extLst>
            </p:cNvPr>
            <p:cNvSpPr/>
            <p:nvPr/>
          </p:nvSpPr>
          <p:spPr>
            <a:xfrm rot="10800000" flipH="1" flipV="1">
              <a:off x="1426811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318AE8AF-3D7C-E540-9C5F-ED534DE1E86B}"/>
                </a:ext>
              </a:extLst>
            </p:cNvPr>
            <p:cNvSpPr/>
            <p:nvPr/>
          </p:nvSpPr>
          <p:spPr>
            <a:xfrm rot="10800000" flipH="1" flipV="1">
              <a:off x="1552779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C5FED05E-D24C-4C46-B30D-D73CE8DAA083}"/>
                </a:ext>
              </a:extLst>
            </p:cNvPr>
            <p:cNvSpPr/>
            <p:nvPr/>
          </p:nvSpPr>
          <p:spPr>
            <a:xfrm rot="10800000" flipH="1" flipV="1">
              <a:off x="1678747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8F4FE7A1-A5F2-DC48-B93E-73CCCC75F510}"/>
                </a:ext>
              </a:extLst>
            </p:cNvPr>
            <p:cNvSpPr/>
            <p:nvPr/>
          </p:nvSpPr>
          <p:spPr>
            <a:xfrm rot="10800000" flipH="1" flipV="1">
              <a:off x="1804715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A885EEDC-7276-194E-84A5-041F046B48A6}"/>
                </a:ext>
              </a:extLst>
            </p:cNvPr>
            <p:cNvSpPr/>
            <p:nvPr/>
          </p:nvSpPr>
          <p:spPr>
            <a:xfrm rot="10800000" flipH="1" flipV="1">
              <a:off x="1930683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F4DC5B12-6778-FF49-AC0D-71105F099A3F}"/>
                </a:ext>
              </a:extLst>
            </p:cNvPr>
            <p:cNvSpPr/>
            <p:nvPr/>
          </p:nvSpPr>
          <p:spPr>
            <a:xfrm rot="10800000" flipH="1" flipV="1">
              <a:off x="2056651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C215C977-4685-B34D-9E72-408A724EF4A1}"/>
                </a:ext>
              </a:extLst>
            </p:cNvPr>
            <p:cNvSpPr/>
            <p:nvPr/>
          </p:nvSpPr>
          <p:spPr>
            <a:xfrm rot="10800000" flipH="1" flipV="1">
              <a:off x="2187109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9427CE72-077A-6942-9E41-D37DFBD98738}"/>
                </a:ext>
              </a:extLst>
            </p:cNvPr>
            <p:cNvSpPr/>
            <p:nvPr/>
          </p:nvSpPr>
          <p:spPr>
            <a:xfrm rot="10800000" flipH="1" flipV="1">
              <a:off x="2313077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F95151AB-DA79-964F-876E-C3922DBBB31C}"/>
                </a:ext>
              </a:extLst>
            </p:cNvPr>
            <p:cNvSpPr/>
            <p:nvPr/>
          </p:nvSpPr>
          <p:spPr>
            <a:xfrm rot="10800000" flipH="1" flipV="1">
              <a:off x="2439045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995AD297-CB4E-0641-B856-AE3509F17C4E}"/>
                </a:ext>
              </a:extLst>
            </p:cNvPr>
            <p:cNvSpPr/>
            <p:nvPr/>
          </p:nvSpPr>
          <p:spPr>
            <a:xfrm rot="10800000" flipH="1" flipV="1">
              <a:off x="2561917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4D19E84A-F707-134B-A86F-753F90B4511B}"/>
                </a:ext>
              </a:extLst>
            </p:cNvPr>
            <p:cNvSpPr/>
            <p:nvPr/>
          </p:nvSpPr>
          <p:spPr>
            <a:xfrm rot="10800000" flipH="1" flipV="1">
              <a:off x="2687885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4E11BBB6-E570-814B-8861-EA610D496D8B}"/>
                </a:ext>
              </a:extLst>
            </p:cNvPr>
            <p:cNvSpPr/>
            <p:nvPr/>
          </p:nvSpPr>
          <p:spPr>
            <a:xfrm rot="10800000" flipH="1" flipV="1">
              <a:off x="2810756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60" name="Sun 359">
              <a:extLst>
                <a:ext uri="{FF2B5EF4-FFF2-40B4-BE49-F238E27FC236}">
                  <a16:creationId xmlns:a16="http://schemas.microsoft.com/office/drawing/2014/main" id="{5450188A-EA85-BB42-88D6-5AEC5DE6D3C3}"/>
                </a:ext>
              </a:extLst>
            </p:cNvPr>
            <p:cNvSpPr/>
            <p:nvPr/>
          </p:nvSpPr>
          <p:spPr>
            <a:xfrm>
              <a:off x="2898623" y="5856122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2" name="Group 491">
            <a:extLst>
              <a:ext uri="{FF2B5EF4-FFF2-40B4-BE49-F238E27FC236}">
                <a16:creationId xmlns:a16="http://schemas.microsoft.com/office/drawing/2014/main" id="{0F6805E4-F000-D44A-AB6A-604D7D688DEA}"/>
              </a:ext>
            </a:extLst>
          </p:cNvPr>
          <p:cNvGrpSpPr/>
          <p:nvPr/>
        </p:nvGrpSpPr>
        <p:grpSpPr>
          <a:xfrm>
            <a:off x="6261123" y="4553693"/>
            <a:ext cx="2602081" cy="94587"/>
            <a:chOff x="516467" y="5986553"/>
            <a:chExt cx="2602081" cy="94587"/>
          </a:xfrm>
        </p:grpSpPr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F3A47FE4-6606-C948-99EE-711D404D5D0A}"/>
                </a:ext>
              </a:extLst>
            </p:cNvPr>
            <p:cNvSpPr/>
            <p:nvPr/>
          </p:nvSpPr>
          <p:spPr>
            <a:xfrm flipH="1" flipV="1">
              <a:off x="516467" y="5986553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5C3A5A3C-A33A-3B43-8FC0-F1521CF582E6}"/>
                </a:ext>
              </a:extLst>
            </p:cNvPr>
            <p:cNvSpPr/>
            <p:nvPr/>
          </p:nvSpPr>
          <p:spPr>
            <a:xfrm rot="10800000" flipH="1" flipV="1">
              <a:off x="1048907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0B1809DD-E7C0-5543-8037-64EBB4DB1010}"/>
                </a:ext>
              </a:extLst>
            </p:cNvPr>
            <p:cNvSpPr/>
            <p:nvPr/>
          </p:nvSpPr>
          <p:spPr>
            <a:xfrm rot="10800000" flipH="1" flipV="1">
              <a:off x="1174875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5C59A6A9-DA85-1F40-B109-56CF64E2C036}"/>
                </a:ext>
              </a:extLst>
            </p:cNvPr>
            <p:cNvSpPr/>
            <p:nvPr/>
          </p:nvSpPr>
          <p:spPr>
            <a:xfrm rot="10800000" flipH="1" flipV="1">
              <a:off x="1300843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B49E8559-0F04-744E-AED1-0B38DDD2925B}"/>
                </a:ext>
              </a:extLst>
            </p:cNvPr>
            <p:cNvSpPr/>
            <p:nvPr/>
          </p:nvSpPr>
          <p:spPr>
            <a:xfrm rot="10800000" flipH="1" flipV="1">
              <a:off x="1426811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313DE525-8B3D-634F-B849-F48587822CB6}"/>
                </a:ext>
              </a:extLst>
            </p:cNvPr>
            <p:cNvSpPr/>
            <p:nvPr/>
          </p:nvSpPr>
          <p:spPr>
            <a:xfrm rot="10800000" flipH="1" flipV="1">
              <a:off x="1552779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7619FB15-A1D9-DF49-98D8-5DB5AEA22BA8}"/>
                </a:ext>
              </a:extLst>
            </p:cNvPr>
            <p:cNvSpPr/>
            <p:nvPr/>
          </p:nvSpPr>
          <p:spPr>
            <a:xfrm rot="10800000" flipH="1" flipV="1">
              <a:off x="1678747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082060BE-AB13-4C46-83D3-64BCE7E8BDA9}"/>
                </a:ext>
              </a:extLst>
            </p:cNvPr>
            <p:cNvSpPr/>
            <p:nvPr/>
          </p:nvSpPr>
          <p:spPr>
            <a:xfrm rot="10800000" flipH="1" flipV="1">
              <a:off x="1804715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AAB21BC1-8281-DB4E-A820-53DD3350314E}"/>
                </a:ext>
              </a:extLst>
            </p:cNvPr>
            <p:cNvSpPr/>
            <p:nvPr/>
          </p:nvSpPr>
          <p:spPr>
            <a:xfrm rot="10800000" flipH="1" flipV="1">
              <a:off x="1930683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29FF32C4-7F01-7942-B496-5B1B4D9CC62B}"/>
                </a:ext>
              </a:extLst>
            </p:cNvPr>
            <p:cNvSpPr/>
            <p:nvPr/>
          </p:nvSpPr>
          <p:spPr>
            <a:xfrm rot="10800000" flipH="1" flipV="1">
              <a:off x="2056651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854F8502-940A-A74A-88EB-64B7FDDA35EC}"/>
                </a:ext>
              </a:extLst>
            </p:cNvPr>
            <p:cNvSpPr/>
            <p:nvPr/>
          </p:nvSpPr>
          <p:spPr>
            <a:xfrm rot="10800000" flipH="1" flipV="1">
              <a:off x="2187109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4296DB17-1A98-B04D-B66D-19F6ECA3FD4B}"/>
                </a:ext>
              </a:extLst>
            </p:cNvPr>
            <p:cNvSpPr/>
            <p:nvPr/>
          </p:nvSpPr>
          <p:spPr>
            <a:xfrm rot="10800000" flipH="1" flipV="1">
              <a:off x="2313077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A0027616-3573-0C4E-A74B-1743E9DD6AC7}"/>
                </a:ext>
              </a:extLst>
            </p:cNvPr>
            <p:cNvSpPr/>
            <p:nvPr/>
          </p:nvSpPr>
          <p:spPr>
            <a:xfrm rot="10800000" flipH="1" flipV="1">
              <a:off x="2439045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A5150B9E-E90C-CF49-A6CC-8A3FD060D6B4}"/>
                </a:ext>
              </a:extLst>
            </p:cNvPr>
            <p:cNvSpPr/>
            <p:nvPr/>
          </p:nvSpPr>
          <p:spPr>
            <a:xfrm rot="10800000" flipH="1" flipV="1">
              <a:off x="2561917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0EC97A99-B9F2-9145-95FA-B04DC5827856}"/>
                </a:ext>
              </a:extLst>
            </p:cNvPr>
            <p:cNvSpPr/>
            <p:nvPr/>
          </p:nvSpPr>
          <p:spPr>
            <a:xfrm rot="10800000" flipH="1" flipV="1">
              <a:off x="2687885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E15FE204-3C5A-5D4F-B4BF-32E8DC333A46}"/>
                </a:ext>
              </a:extLst>
            </p:cNvPr>
            <p:cNvSpPr/>
            <p:nvPr/>
          </p:nvSpPr>
          <p:spPr>
            <a:xfrm rot="10800000" flipH="1" flipV="1">
              <a:off x="2810756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E891F4EC-FBDA-7C45-BDD8-D1597F5BC3D3}"/>
                </a:ext>
              </a:extLst>
            </p:cNvPr>
            <p:cNvSpPr/>
            <p:nvPr/>
          </p:nvSpPr>
          <p:spPr>
            <a:xfrm rot="10800000" flipH="1" flipV="1">
              <a:off x="2936723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83" name="Sun 382">
              <a:extLst>
                <a:ext uri="{FF2B5EF4-FFF2-40B4-BE49-F238E27FC236}">
                  <a16:creationId xmlns:a16="http://schemas.microsoft.com/office/drawing/2014/main" id="{E2FF3E33-BD79-0548-9897-E9A30044AC6E}"/>
                </a:ext>
              </a:extLst>
            </p:cNvPr>
            <p:cNvSpPr/>
            <p:nvPr/>
          </p:nvSpPr>
          <p:spPr>
            <a:xfrm>
              <a:off x="3042348" y="5995746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3" name="Group 492">
            <a:extLst>
              <a:ext uri="{FF2B5EF4-FFF2-40B4-BE49-F238E27FC236}">
                <a16:creationId xmlns:a16="http://schemas.microsoft.com/office/drawing/2014/main" id="{DF6A4457-59BD-F542-B4A0-9450DC1B4237}"/>
              </a:ext>
            </a:extLst>
          </p:cNvPr>
          <p:cNvGrpSpPr/>
          <p:nvPr/>
        </p:nvGrpSpPr>
        <p:grpSpPr>
          <a:xfrm>
            <a:off x="6261123" y="4693317"/>
            <a:ext cx="2725270" cy="94587"/>
            <a:chOff x="516467" y="6126177"/>
            <a:chExt cx="2725270" cy="94587"/>
          </a:xfrm>
        </p:grpSpPr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B06A3ED5-97E8-2F41-ADE2-23B84CF51BF5}"/>
                </a:ext>
              </a:extLst>
            </p:cNvPr>
            <p:cNvSpPr/>
            <p:nvPr/>
          </p:nvSpPr>
          <p:spPr>
            <a:xfrm flipH="1" flipV="1">
              <a:off x="516467" y="6126177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FC3CD27E-DEEA-DF4D-98B8-37C947D24D8D}"/>
                </a:ext>
              </a:extLst>
            </p:cNvPr>
            <p:cNvSpPr/>
            <p:nvPr/>
          </p:nvSpPr>
          <p:spPr>
            <a:xfrm rot="10800000" flipH="1" flipV="1">
              <a:off x="1048907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DD53915B-FCDF-C04D-A2DB-40910056E63A}"/>
                </a:ext>
              </a:extLst>
            </p:cNvPr>
            <p:cNvSpPr/>
            <p:nvPr/>
          </p:nvSpPr>
          <p:spPr>
            <a:xfrm rot="10800000" flipH="1" flipV="1">
              <a:off x="1174875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EE78EB3F-4D76-9D48-B2DE-CBC4FD1FF15B}"/>
                </a:ext>
              </a:extLst>
            </p:cNvPr>
            <p:cNvSpPr/>
            <p:nvPr/>
          </p:nvSpPr>
          <p:spPr>
            <a:xfrm rot="10800000" flipH="1" flipV="1">
              <a:off x="1300843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D4B7A58E-266D-8E46-A5B5-DDA5A9FAF13C}"/>
                </a:ext>
              </a:extLst>
            </p:cNvPr>
            <p:cNvSpPr/>
            <p:nvPr/>
          </p:nvSpPr>
          <p:spPr>
            <a:xfrm rot="10800000" flipH="1" flipV="1">
              <a:off x="1426811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9C5FF66A-E16E-844C-94D5-073D91E76B14}"/>
                </a:ext>
              </a:extLst>
            </p:cNvPr>
            <p:cNvSpPr/>
            <p:nvPr/>
          </p:nvSpPr>
          <p:spPr>
            <a:xfrm rot="10800000" flipH="1" flipV="1">
              <a:off x="1552779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EE837698-2955-3C41-AB8F-728A8CFED82A}"/>
                </a:ext>
              </a:extLst>
            </p:cNvPr>
            <p:cNvSpPr/>
            <p:nvPr/>
          </p:nvSpPr>
          <p:spPr>
            <a:xfrm rot="10800000" flipH="1" flipV="1">
              <a:off x="1678747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51C46B74-47FD-8F46-B5EF-99D2B066E6B4}"/>
                </a:ext>
              </a:extLst>
            </p:cNvPr>
            <p:cNvSpPr/>
            <p:nvPr/>
          </p:nvSpPr>
          <p:spPr>
            <a:xfrm rot="10800000" flipH="1" flipV="1">
              <a:off x="1804715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592EA2FE-652A-B048-9B88-A244D2979D46}"/>
                </a:ext>
              </a:extLst>
            </p:cNvPr>
            <p:cNvSpPr/>
            <p:nvPr/>
          </p:nvSpPr>
          <p:spPr>
            <a:xfrm rot="10800000" flipH="1" flipV="1">
              <a:off x="1930683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48557CBC-FE71-0E41-A156-97E18A7D3770}"/>
                </a:ext>
              </a:extLst>
            </p:cNvPr>
            <p:cNvSpPr/>
            <p:nvPr/>
          </p:nvSpPr>
          <p:spPr>
            <a:xfrm rot="10800000" flipH="1" flipV="1">
              <a:off x="2056651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F043444D-12DC-3C4C-83FE-DAB1369812C3}"/>
                </a:ext>
              </a:extLst>
            </p:cNvPr>
            <p:cNvSpPr/>
            <p:nvPr/>
          </p:nvSpPr>
          <p:spPr>
            <a:xfrm rot="10800000" flipH="1" flipV="1">
              <a:off x="2187109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3C453824-CD17-4442-99F4-67C57006A10E}"/>
                </a:ext>
              </a:extLst>
            </p:cNvPr>
            <p:cNvSpPr/>
            <p:nvPr/>
          </p:nvSpPr>
          <p:spPr>
            <a:xfrm rot="10800000" flipH="1" flipV="1">
              <a:off x="2313077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59D529E1-331C-5749-9EB9-76587EDF8A03}"/>
                </a:ext>
              </a:extLst>
            </p:cNvPr>
            <p:cNvSpPr/>
            <p:nvPr/>
          </p:nvSpPr>
          <p:spPr>
            <a:xfrm rot="10800000" flipH="1" flipV="1">
              <a:off x="2439045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9B150AD5-B55F-2142-876B-7543AA268150}"/>
                </a:ext>
              </a:extLst>
            </p:cNvPr>
            <p:cNvSpPr/>
            <p:nvPr/>
          </p:nvSpPr>
          <p:spPr>
            <a:xfrm rot="10800000" flipH="1" flipV="1">
              <a:off x="2561917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C14C24F2-A0FC-A84F-B2D3-BCD33214EB6A}"/>
                </a:ext>
              </a:extLst>
            </p:cNvPr>
            <p:cNvSpPr/>
            <p:nvPr/>
          </p:nvSpPr>
          <p:spPr>
            <a:xfrm rot="10800000" flipH="1" flipV="1">
              <a:off x="2687885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8D8A01F0-3B9C-B44D-B572-C0A5731567C5}"/>
                </a:ext>
              </a:extLst>
            </p:cNvPr>
            <p:cNvSpPr/>
            <p:nvPr/>
          </p:nvSpPr>
          <p:spPr>
            <a:xfrm rot="10800000" flipH="1" flipV="1">
              <a:off x="2810756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E0FD3FE2-11FA-1340-B4DA-E91FD040BE71}"/>
                </a:ext>
              </a:extLst>
            </p:cNvPr>
            <p:cNvSpPr/>
            <p:nvPr/>
          </p:nvSpPr>
          <p:spPr>
            <a:xfrm rot="10800000" flipH="1" flipV="1">
              <a:off x="2936723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F6E47569-48B2-AD4D-9C6C-9DCC9827A897}"/>
                </a:ext>
              </a:extLst>
            </p:cNvPr>
            <p:cNvSpPr/>
            <p:nvPr/>
          </p:nvSpPr>
          <p:spPr>
            <a:xfrm rot="10800000" flipH="1" flipV="1">
              <a:off x="3059593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06" name="Sun 405">
              <a:extLst>
                <a:ext uri="{FF2B5EF4-FFF2-40B4-BE49-F238E27FC236}">
                  <a16:creationId xmlns:a16="http://schemas.microsoft.com/office/drawing/2014/main" id="{D4E77E8F-68D9-3942-A30F-8B572E3E66F5}"/>
                </a:ext>
              </a:extLst>
            </p:cNvPr>
            <p:cNvSpPr/>
            <p:nvPr/>
          </p:nvSpPr>
          <p:spPr>
            <a:xfrm>
              <a:off x="3165537" y="6135370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4" name="Group 493">
            <a:extLst>
              <a:ext uri="{FF2B5EF4-FFF2-40B4-BE49-F238E27FC236}">
                <a16:creationId xmlns:a16="http://schemas.microsoft.com/office/drawing/2014/main" id="{4CB12B8E-6832-5944-9E5F-F4405D35846D}"/>
              </a:ext>
            </a:extLst>
          </p:cNvPr>
          <p:cNvGrpSpPr/>
          <p:nvPr/>
        </p:nvGrpSpPr>
        <p:grpSpPr>
          <a:xfrm>
            <a:off x="6261123" y="4832940"/>
            <a:ext cx="2848139" cy="94588"/>
            <a:chOff x="516467" y="6265800"/>
            <a:chExt cx="2848139" cy="94588"/>
          </a:xfrm>
        </p:grpSpPr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00BD496E-6FF0-3E47-9AA7-0AEADCEC4321}"/>
                </a:ext>
              </a:extLst>
            </p:cNvPr>
            <p:cNvSpPr/>
            <p:nvPr/>
          </p:nvSpPr>
          <p:spPr>
            <a:xfrm flipH="1" flipV="1">
              <a:off x="516467" y="6265801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641700C0-E3BF-DB4B-8A2A-F60CBB103EF4}"/>
                </a:ext>
              </a:extLst>
            </p:cNvPr>
            <p:cNvSpPr/>
            <p:nvPr/>
          </p:nvSpPr>
          <p:spPr>
            <a:xfrm rot="10800000" flipH="1" flipV="1">
              <a:off x="1048907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C03F01BE-44B8-654E-85A5-77719DFC08DB}"/>
                </a:ext>
              </a:extLst>
            </p:cNvPr>
            <p:cNvSpPr/>
            <p:nvPr/>
          </p:nvSpPr>
          <p:spPr>
            <a:xfrm rot="10800000" flipH="1" flipV="1">
              <a:off x="1174875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17AFF954-A559-5B4B-8210-0B0AAC5021E6}"/>
                </a:ext>
              </a:extLst>
            </p:cNvPr>
            <p:cNvSpPr/>
            <p:nvPr/>
          </p:nvSpPr>
          <p:spPr>
            <a:xfrm rot="10800000" flipH="1" flipV="1">
              <a:off x="1300843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26053C8F-E8E2-8B4B-9454-2A74C51B0792}"/>
                </a:ext>
              </a:extLst>
            </p:cNvPr>
            <p:cNvSpPr/>
            <p:nvPr/>
          </p:nvSpPr>
          <p:spPr>
            <a:xfrm rot="10800000" flipH="1" flipV="1">
              <a:off x="1426811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B8CE7FEB-BD25-2944-BA8A-9C201C736D04}"/>
                </a:ext>
              </a:extLst>
            </p:cNvPr>
            <p:cNvSpPr/>
            <p:nvPr/>
          </p:nvSpPr>
          <p:spPr>
            <a:xfrm rot="10800000" flipH="1" flipV="1">
              <a:off x="1552779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D4A7A2CF-FF71-EE45-AED4-54285274B174}"/>
                </a:ext>
              </a:extLst>
            </p:cNvPr>
            <p:cNvSpPr/>
            <p:nvPr/>
          </p:nvSpPr>
          <p:spPr>
            <a:xfrm rot="10800000" flipH="1" flipV="1">
              <a:off x="1678747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852CECEE-B1B5-B24E-BE0C-A81F2C2F7CDE}"/>
                </a:ext>
              </a:extLst>
            </p:cNvPr>
            <p:cNvSpPr/>
            <p:nvPr/>
          </p:nvSpPr>
          <p:spPr>
            <a:xfrm rot="10800000" flipH="1" flipV="1">
              <a:off x="1804715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BEDBE1BA-8C24-5845-A7D5-B02697BE29E5}"/>
                </a:ext>
              </a:extLst>
            </p:cNvPr>
            <p:cNvSpPr/>
            <p:nvPr/>
          </p:nvSpPr>
          <p:spPr>
            <a:xfrm rot="10800000" flipH="1" flipV="1">
              <a:off x="1930683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F8D2D456-3556-C147-A5C0-F68F63BFE0D0}"/>
                </a:ext>
              </a:extLst>
            </p:cNvPr>
            <p:cNvSpPr/>
            <p:nvPr/>
          </p:nvSpPr>
          <p:spPr>
            <a:xfrm rot="10800000" flipH="1" flipV="1">
              <a:off x="2056651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BA5BD229-5C84-054E-B801-6D2AA258C2AE}"/>
                </a:ext>
              </a:extLst>
            </p:cNvPr>
            <p:cNvSpPr/>
            <p:nvPr/>
          </p:nvSpPr>
          <p:spPr>
            <a:xfrm rot="10800000" flipH="1" flipV="1">
              <a:off x="2187109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EB49EE24-364B-6A41-A1AD-668AC7108947}"/>
                </a:ext>
              </a:extLst>
            </p:cNvPr>
            <p:cNvSpPr/>
            <p:nvPr/>
          </p:nvSpPr>
          <p:spPr>
            <a:xfrm rot="10800000" flipH="1" flipV="1">
              <a:off x="2313077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A388DD11-32A4-A34C-B085-A8A7F5DA78D7}"/>
                </a:ext>
              </a:extLst>
            </p:cNvPr>
            <p:cNvSpPr/>
            <p:nvPr/>
          </p:nvSpPr>
          <p:spPr>
            <a:xfrm rot="10800000" flipH="1" flipV="1">
              <a:off x="2439045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D428D0FA-B4C9-AC43-A048-B2FB2AD5A294}"/>
                </a:ext>
              </a:extLst>
            </p:cNvPr>
            <p:cNvSpPr/>
            <p:nvPr/>
          </p:nvSpPr>
          <p:spPr>
            <a:xfrm rot="10800000" flipH="1" flipV="1">
              <a:off x="2561917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46763215-D2DA-504B-8AB1-1145235C469E}"/>
                </a:ext>
              </a:extLst>
            </p:cNvPr>
            <p:cNvSpPr/>
            <p:nvPr/>
          </p:nvSpPr>
          <p:spPr>
            <a:xfrm rot="10800000" flipH="1" flipV="1">
              <a:off x="2687885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AB7490E3-E223-B34A-884C-164180D72554}"/>
                </a:ext>
              </a:extLst>
            </p:cNvPr>
            <p:cNvSpPr/>
            <p:nvPr/>
          </p:nvSpPr>
          <p:spPr>
            <a:xfrm rot="10800000" flipH="1" flipV="1">
              <a:off x="2810756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9DB0F703-E265-0A47-AD38-DC61F1433861}"/>
                </a:ext>
              </a:extLst>
            </p:cNvPr>
            <p:cNvSpPr/>
            <p:nvPr/>
          </p:nvSpPr>
          <p:spPr>
            <a:xfrm rot="10800000" flipH="1" flipV="1">
              <a:off x="2936723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A87F35D1-F22E-C440-9F86-9329003280BD}"/>
                </a:ext>
              </a:extLst>
            </p:cNvPr>
            <p:cNvSpPr/>
            <p:nvPr/>
          </p:nvSpPr>
          <p:spPr>
            <a:xfrm rot="10800000" flipH="1" flipV="1">
              <a:off x="3059593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51072ACB-ECB8-104E-A4F8-37067C506EDA}"/>
                </a:ext>
              </a:extLst>
            </p:cNvPr>
            <p:cNvSpPr/>
            <p:nvPr/>
          </p:nvSpPr>
          <p:spPr>
            <a:xfrm rot="10800000" flipH="1" flipV="1">
              <a:off x="3178753" y="6265800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29" name="Sun 428">
              <a:extLst>
                <a:ext uri="{FF2B5EF4-FFF2-40B4-BE49-F238E27FC236}">
                  <a16:creationId xmlns:a16="http://schemas.microsoft.com/office/drawing/2014/main" id="{3D76835C-C943-BA47-9CCC-15B3CEEFA757}"/>
                </a:ext>
              </a:extLst>
            </p:cNvPr>
            <p:cNvSpPr/>
            <p:nvPr/>
          </p:nvSpPr>
          <p:spPr>
            <a:xfrm>
              <a:off x="3288406" y="6274993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5" name="Group 494">
            <a:extLst>
              <a:ext uri="{FF2B5EF4-FFF2-40B4-BE49-F238E27FC236}">
                <a16:creationId xmlns:a16="http://schemas.microsoft.com/office/drawing/2014/main" id="{60D3681B-544E-2745-911F-F05512B2A78A}"/>
              </a:ext>
            </a:extLst>
          </p:cNvPr>
          <p:cNvGrpSpPr/>
          <p:nvPr/>
        </p:nvGrpSpPr>
        <p:grpSpPr>
          <a:xfrm>
            <a:off x="6261123" y="4972564"/>
            <a:ext cx="2956811" cy="94588"/>
            <a:chOff x="516467" y="6405424"/>
            <a:chExt cx="2956811" cy="94588"/>
          </a:xfrm>
        </p:grpSpPr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FDB8B0CD-C4CD-5A4D-A815-C397C610FB28}"/>
                </a:ext>
              </a:extLst>
            </p:cNvPr>
            <p:cNvSpPr/>
            <p:nvPr/>
          </p:nvSpPr>
          <p:spPr>
            <a:xfrm flipH="1" flipV="1">
              <a:off x="516467" y="6405425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BC3D61D5-C851-024F-B780-EC4B31B2EFF3}"/>
                </a:ext>
              </a:extLst>
            </p:cNvPr>
            <p:cNvSpPr/>
            <p:nvPr/>
          </p:nvSpPr>
          <p:spPr>
            <a:xfrm rot="10800000" flipH="1" flipV="1">
              <a:off x="1048907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A60C4029-7DDE-744D-9E6A-295621D882C2}"/>
                </a:ext>
              </a:extLst>
            </p:cNvPr>
            <p:cNvSpPr/>
            <p:nvPr/>
          </p:nvSpPr>
          <p:spPr>
            <a:xfrm rot="10800000" flipH="1" flipV="1">
              <a:off x="1174875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4DE7D825-E8D5-F24E-928C-BC2D322405F2}"/>
                </a:ext>
              </a:extLst>
            </p:cNvPr>
            <p:cNvSpPr/>
            <p:nvPr/>
          </p:nvSpPr>
          <p:spPr>
            <a:xfrm rot="10800000" flipH="1" flipV="1">
              <a:off x="1300843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85342382-7BF7-C842-A907-8F864C4F0407}"/>
                </a:ext>
              </a:extLst>
            </p:cNvPr>
            <p:cNvSpPr/>
            <p:nvPr/>
          </p:nvSpPr>
          <p:spPr>
            <a:xfrm rot="10800000" flipH="1" flipV="1">
              <a:off x="1426811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AF6B9193-A261-EC48-AC7F-24555D2B21E2}"/>
                </a:ext>
              </a:extLst>
            </p:cNvPr>
            <p:cNvSpPr/>
            <p:nvPr/>
          </p:nvSpPr>
          <p:spPr>
            <a:xfrm rot="10800000" flipH="1" flipV="1">
              <a:off x="1552779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FA6001D3-73F9-A44F-9672-84B8758B3099}"/>
                </a:ext>
              </a:extLst>
            </p:cNvPr>
            <p:cNvSpPr/>
            <p:nvPr/>
          </p:nvSpPr>
          <p:spPr>
            <a:xfrm rot="10800000" flipH="1" flipV="1">
              <a:off x="1678747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E8C8C3B9-BE0B-AA4B-B064-B2A2AE260504}"/>
                </a:ext>
              </a:extLst>
            </p:cNvPr>
            <p:cNvSpPr/>
            <p:nvPr/>
          </p:nvSpPr>
          <p:spPr>
            <a:xfrm rot="10800000" flipH="1" flipV="1">
              <a:off x="1804715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035E52E7-E8AE-9F46-A376-BF23EE12E76B}"/>
                </a:ext>
              </a:extLst>
            </p:cNvPr>
            <p:cNvSpPr/>
            <p:nvPr/>
          </p:nvSpPr>
          <p:spPr>
            <a:xfrm rot="10800000" flipH="1" flipV="1">
              <a:off x="1930683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CE4A7EEC-8C2F-EB42-B86D-79803B891C90}"/>
                </a:ext>
              </a:extLst>
            </p:cNvPr>
            <p:cNvSpPr/>
            <p:nvPr/>
          </p:nvSpPr>
          <p:spPr>
            <a:xfrm rot="10800000" flipH="1" flipV="1">
              <a:off x="2056651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D51DF826-2DE6-7345-AC91-59FABA140ACC}"/>
                </a:ext>
              </a:extLst>
            </p:cNvPr>
            <p:cNvSpPr/>
            <p:nvPr/>
          </p:nvSpPr>
          <p:spPr>
            <a:xfrm rot="10800000" flipH="1" flipV="1">
              <a:off x="2187109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9FD6AC60-54B8-454C-85CF-BE4681ED5144}"/>
                </a:ext>
              </a:extLst>
            </p:cNvPr>
            <p:cNvSpPr/>
            <p:nvPr/>
          </p:nvSpPr>
          <p:spPr>
            <a:xfrm rot="10800000" flipH="1" flipV="1">
              <a:off x="2313077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1A0CEBFF-CAAD-2D45-A75B-95E19034688D}"/>
                </a:ext>
              </a:extLst>
            </p:cNvPr>
            <p:cNvSpPr/>
            <p:nvPr/>
          </p:nvSpPr>
          <p:spPr>
            <a:xfrm rot="10800000" flipH="1" flipV="1">
              <a:off x="2439045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BEDF086C-C73C-FC41-A457-7F38C53545F8}"/>
                </a:ext>
              </a:extLst>
            </p:cNvPr>
            <p:cNvSpPr/>
            <p:nvPr/>
          </p:nvSpPr>
          <p:spPr>
            <a:xfrm rot="10800000" flipH="1" flipV="1">
              <a:off x="2561917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F97CDB61-EB59-184B-9B4B-93786FD47C61}"/>
                </a:ext>
              </a:extLst>
            </p:cNvPr>
            <p:cNvSpPr/>
            <p:nvPr/>
          </p:nvSpPr>
          <p:spPr>
            <a:xfrm rot="10800000" flipH="1" flipV="1">
              <a:off x="2687885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F76AFD2C-6DF0-504D-B186-BC70059C9650}"/>
                </a:ext>
              </a:extLst>
            </p:cNvPr>
            <p:cNvSpPr/>
            <p:nvPr/>
          </p:nvSpPr>
          <p:spPr>
            <a:xfrm rot="10800000" flipH="1" flipV="1">
              <a:off x="2810756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4AF7770B-7E94-EC49-AC00-B1AEA36BEA6F}"/>
                </a:ext>
              </a:extLst>
            </p:cNvPr>
            <p:cNvSpPr/>
            <p:nvPr/>
          </p:nvSpPr>
          <p:spPr>
            <a:xfrm rot="10800000" flipH="1" flipV="1">
              <a:off x="2936723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D5484209-D76B-8F40-A23E-0E00400F53E0}"/>
                </a:ext>
              </a:extLst>
            </p:cNvPr>
            <p:cNvSpPr/>
            <p:nvPr/>
          </p:nvSpPr>
          <p:spPr>
            <a:xfrm rot="10800000" flipH="1" flipV="1">
              <a:off x="3059593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176D5DA7-3A5D-DE4E-B7FA-86F65B526919}"/>
                </a:ext>
              </a:extLst>
            </p:cNvPr>
            <p:cNvSpPr/>
            <p:nvPr/>
          </p:nvSpPr>
          <p:spPr>
            <a:xfrm rot="10800000" flipH="1" flipV="1">
              <a:off x="3178753" y="6405424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85E31D28-A4AA-EA49-8E4D-653E02FE10E3}"/>
                </a:ext>
              </a:extLst>
            </p:cNvPr>
            <p:cNvSpPr/>
            <p:nvPr/>
          </p:nvSpPr>
          <p:spPr>
            <a:xfrm rot="10800000" flipH="1" flipV="1">
              <a:off x="3301622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52" name="Sun 451">
              <a:extLst>
                <a:ext uri="{FF2B5EF4-FFF2-40B4-BE49-F238E27FC236}">
                  <a16:creationId xmlns:a16="http://schemas.microsoft.com/office/drawing/2014/main" id="{44E717F3-CBE4-A845-9464-3430F4D7C100}"/>
                </a:ext>
              </a:extLst>
            </p:cNvPr>
            <p:cNvSpPr/>
            <p:nvPr/>
          </p:nvSpPr>
          <p:spPr>
            <a:xfrm>
              <a:off x="3397078" y="6414617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6" name="Group 495">
            <a:extLst>
              <a:ext uri="{FF2B5EF4-FFF2-40B4-BE49-F238E27FC236}">
                <a16:creationId xmlns:a16="http://schemas.microsoft.com/office/drawing/2014/main" id="{2F6B5891-444D-0640-AD5E-ED27BAF75D80}"/>
              </a:ext>
            </a:extLst>
          </p:cNvPr>
          <p:cNvGrpSpPr/>
          <p:nvPr/>
        </p:nvGrpSpPr>
        <p:grpSpPr>
          <a:xfrm>
            <a:off x="6261123" y="5112192"/>
            <a:ext cx="3095829" cy="94588"/>
            <a:chOff x="516467" y="6545052"/>
            <a:chExt cx="3095829" cy="94588"/>
          </a:xfrm>
        </p:grpSpPr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4C32C5F9-20D9-4145-9766-D66AA3C65E05}"/>
                </a:ext>
              </a:extLst>
            </p:cNvPr>
            <p:cNvSpPr/>
            <p:nvPr/>
          </p:nvSpPr>
          <p:spPr>
            <a:xfrm flipH="1" flipV="1">
              <a:off x="516467" y="6545053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D1D0F739-D4EB-D947-B579-92865A3FADB1}"/>
                </a:ext>
              </a:extLst>
            </p:cNvPr>
            <p:cNvSpPr/>
            <p:nvPr/>
          </p:nvSpPr>
          <p:spPr>
            <a:xfrm rot="10800000" flipH="1" flipV="1">
              <a:off x="1048907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90656E5C-0AF9-A546-B7B4-495B513B6F48}"/>
                </a:ext>
              </a:extLst>
            </p:cNvPr>
            <p:cNvSpPr/>
            <p:nvPr/>
          </p:nvSpPr>
          <p:spPr>
            <a:xfrm rot="10800000" flipH="1" flipV="1">
              <a:off x="1174875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E812BF52-0632-984A-B060-080CADB794BB}"/>
                </a:ext>
              </a:extLst>
            </p:cNvPr>
            <p:cNvSpPr/>
            <p:nvPr/>
          </p:nvSpPr>
          <p:spPr>
            <a:xfrm rot="10800000" flipH="1" flipV="1">
              <a:off x="1300843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191BB74D-1BCB-8F4F-981F-B247DBE32BF2}"/>
                </a:ext>
              </a:extLst>
            </p:cNvPr>
            <p:cNvSpPr/>
            <p:nvPr/>
          </p:nvSpPr>
          <p:spPr>
            <a:xfrm rot="10800000" flipH="1" flipV="1">
              <a:off x="1426811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58638BDE-6282-6849-99C5-8FD3856DD8A2}"/>
                </a:ext>
              </a:extLst>
            </p:cNvPr>
            <p:cNvSpPr/>
            <p:nvPr/>
          </p:nvSpPr>
          <p:spPr>
            <a:xfrm rot="10800000" flipH="1" flipV="1">
              <a:off x="1552779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2C8E1372-7685-8B46-8EF6-8194875969F6}"/>
                </a:ext>
              </a:extLst>
            </p:cNvPr>
            <p:cNvSpPr/>
            <p:nvPr/>
          </p:nvSpPr>
          <p:spPr>
            <a:xfrm rot="10800000" flipH="1" flipV="1">
              <a:off x="1678747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E0741EB3-AC3A-304A-B8F4-59083ECF1CF4}"/>
                </a:ext>
              </a:extLst>
            </p:cNvPr>
            <p:cNvSpPr/>
            <p:nvPr/>
          </p:nvSpPr>
          <p:spPr>
            <a:xfrm rot="10800000" flipH="1" flipV="1">
              <a:off x="1804715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26FEA13A-0BC0-754B-A91F-E4A4D2B06DA2}"/>
                </a:ext>
              </a:extLst>
            </p:cNvPr>
            <p:cNvSpPr/>
            <p:nvPr/>
          </p:nvSpPr>
          <p:spPr>
            <a:xfrm rot="10800000" flipH="1" flipV="1">
              <a:off x="1930683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E830467C-CD11-3A43-8BB2-88343688C7AE}"/>
                </a:ext>
              </a:extLst>
            </p:cNvPr>
            <p:cNvSpPr/>
            <p:nvPr/>
          </p:nvSpPr>
          <p:spPr>
            <a:xfrm rot="10800000" flipH="1" flipV="1">
              <a:off x="2056651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13E555BC-6C66-5646-9911-7CC208F2D1BC}"/>
                </a:ext>
              </a:extLst>
            </p:cNvPr>
            <p:cNvSpPr/>
            <p:nvPr/>
          </p:nvSpPr>
          <p:spPr>
            <a:xfrm rot="10800000" flipH="1" flipV="1">
              <a:off x="2187109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0EC3A786-128C-E64D-B030-9561D2A4CABA}"/>
                </a:ext>
              </a:extLst>
            </p:cNvPr>
            <p:cNvSpPr/>
            <p:nvPr/>
          </p:nvSpPr>
          <p:spPr>
            <a:xfrm rot="10800000" flipH="1" flipV="1">
              <a:off x="2313077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1546B262-1E6C-5844-BDE3-D8CE2DE6B906}"/>
                </a:ext>
              </a:extLst>
            </p:cNvPr>
            <p:cNvSpPr/>
            <p:nvPr/>
          </p:nvSpPr>
          <p:spPr>
            <a:xfrm rot="10800000" flipH="1" flipV="1">
              <a:off x="2439045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C570E9AA-23BF-6946-8D2F-7601861DBCF2}"/>
                </a:ext>
              </a:extLst>
            </p:cNvPr>
            <p:cNvSpPr/>
            <p:nvPr/>
          </p:nvSpPr>
          <p:spPr>
            <a:xfrm rot="10800000" flipH="1" flipV="1">
              <a:off x="2561917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03C00D66-20A0-BC45-9933-7E070C3335B0}"/>
                </a:ext>
              </a:extLst>
            </p:cNvPr>
            <p:cNvSpPr/>
            <p:nvPr/>
          </p:nvSpPr>
          <p:spPr>
            <a:xfrm rot="10800000" flipH="1" flipV="1">
              <a:off x="2687885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FDD74DE7-ADB5-8541-897E-F59A87728247}"/>
                </a:ext>
              </a:extLst>
            </p:cNvPr>
            <p:cNvSpPr/>
            <p:nvPr/>
          </p:nvSpPr>
          <p:spPr>
            <a:xfrm rot="10800000" flipH="1" flipV="1">
              <a:off x="2810756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196A2E21-C20E-8B4C-B5F7-990786203CDF}"/>
                </a:ext>
              </a:extLst>
            </p:cNvPr>
            <p:cNvSpPr/>
            <p:nvPr/>
          </p:nvSpPr>
          <p:spPr>
            <a:xfrm rot="10800000" flipH="1" flipV="1">
              <a:off x="2936723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98B22AF3-FED2-F14B-914F-057097C51F58}"/>
                </a:ext>
              </a:extLst>
            </p:cNvPr>
            <p:cNvSpPr/>
            <p:nvPr/>
          </p:nvSpPr>
          <p:spPr>
            <a:xfrm rot="10800000" flipH="1" flipV="1">
              <a:off x="3059593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4F35ED25-C8C8-6546-AFBE-0697161EEB3E}"/>
                </a:ext>
              </a:extLst>
            </p:cNvPr>
            <p:cNvSpPr/>
            <p:nvPr/>
          </p:nvSpPr>
          <p:spPr>
            <a:xfrm rot="10800000" flipH="1" flipV="1">
              <a:off x="3178753" y="6545052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2F0DA227-4978-5543-859F-0AA9109EE15E}"/>
                </a:ext>
              </a:extLst>
            </p:cNvPr>
            <p:cNvSpPr/>
            <p:nvPr/>
          </p:nvSpPr>
          <p:spPr>
            <a:xfrm rot="10800000" flipH="1" flipV="1">
              <a:off x="3301622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91F79BFA-4EFC-3F4B-BC32-C2126A1EC170}"/>
                </a:ext>
              </a:extLst>
            </p:cNvPr>
            <p:cNvSpPr/>
            <p:nvPr/>
          </p:nvSpPr>
          <p:spPr>
            <a:xfrm rot="10800000" flipH="1" flipV="1">
              <a:off x="3427590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75" name="Sun 474">
              <a:extLst>
                <a:ext uri="{FF2B5EF4-FFF2-40B4-BE49-F238E27FC236}">
                  <a16:creationId xmlns:a16="http://schemas.microsoft.com/office/drawing/2014/main" id="{923C25D9-2453-D94B-A4F4-D3910B2E896F}"/>
                </a:ext>
              </a:extLst>
            </p:cNvPr>
            <p:cNvSpPr/>
            <p:nvPr/>
          </p:nvSpPr>
          <p:spPr>
            <a:xfrm>
              <a:off x="3536096" y="6554246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98" name="Rectangle 497">
            <a:extLst>
              <a:ext uri="{FF2B5EF4-FFF2-40B4-BE49-F238E27FC236}">
                <a16:creationId xmlns:a16="http://schemas.microsoft.com/office/drawing/2014/main" id="{58088040-4FC0-8D41-AF1C-A664100E552F}"/>
              </a:ext>
            </a:extLst>
          </p:cNvPr>
          <p:cNvSpPr/>
          <p:nvPr/>
        </p:nvSpPr>
        <p:spPr>
          <a:xfrm flipH="1" flipV="1">
            <a:off x="6260594" y="2304064"/>
            <a:ext cx="532440" cy="9458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17" name="Group 616">
            <a:extLst>
              <a:ext uri="{FF2B5EF4-FFF2-40B4-BE49-F238E27FC236}">
                <a16:creationId xmlns:a16="http://schemas.microsoft.com/office/drawing/2014/main" id="{17B6C84A-39E3-C24B-9E62-B2E103282D75}"/>
              </a:ext>
            </a:extLst>
          </p:cNvPr>
          <p:cNvGrpSpPr/>
          <p:nvPr/>
        </p:nvGrpSpPr>
        <p:grpSpPr>
          <a:xfrm>
            <a:off x="6844328" y="2223654"/>
            <a:ext cx="2563904" cy="215444"/>
            <a:chOff x="6844328" y="2223654"/>
            <a:chExt cx="2563904" cy="215444"/>
          </a:xfrm>
        </p:grpSpPr>
        <p:cxnSp>
          <p:nvCxnSpPr>
            <p:cNvPr id="502" name="Straight Arrow Connector 501">
              <a:extLst>
                <a:ext uri="{FF2B5EF4-FFF2-40B4-BE49-F238E27FC236}">
                  <a16:creationId xmlns:a16="http://schemas.microsoft.com/office/drawing/2014/main" id="{DFF431F3-7B61-C343-889E-9361B3937869}"/>
                </a:ext>
              </a:extLst>
            </p:cNvPr>
            <p:cNvCxnSpPr>
              <a:cxnSpLocks/>
            </p:cNvCxnSpPr>
            <p:nvPr/>
          </p:nvCxnSpPr>
          <p:spPr>
            <a:xfrm>
              <a:off x="6844328" y="2372104"/>
              <a:ext cx="2563904" cy="48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4" name="TextBox 503">
              <a:extLst>
                <a:ext uri="{FF2B5EF4-FFF2-40B4-BE49-F238E27FC236}">
                  <a16:creationId xmlns:a16="http://schemas.microsoft.com/office/drawing/2014/main" id="{27CA4049-BDB2-E94C-9C1C-19D62276D941}"/>
                </a:ext>
              </a:extLst>
            </p:cNvPr>
            <p:cNvSpPr txBox="1"/>
            <p:nvPr/>
          </p:nvSpPr>
          <p:spPr>
            <a:xfrm>
              <a:off x="7678044" y="2223654"/>
              <a:ext cx="8964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DNA Polymerase</a:t>
              </a:r>
            </a:p>
          </p:txBody>
        </p:sp>
      </p:grpSp>
      <p:grpSp>
        <p:nvGrpSpPr>
          <p:cNvPr id="619" name="Group 618">
            <a:extLst>
              <a:ext uri="{FF2B5EF4-FFF2-40B4-BE49-F238E27FC236}">
                <a16:creationId xmlns:a16="http://schemas.microsoft.com/office/drawing/2014/main" id="{A17F8AD9-921A-C24C-89C2-6D8A8904704B}"/>
              </a:ext>
            </a:extLst>
          </p:cNvPr>
          <p:cNvGrpSpPr/>
          <p:nvPr/>
        </p:nvGrpSpPr>
        <p:grpSpPr>
          <a:xfrm>
            <a:off x="10126821" y="2419850"/>
            <a:ext cx="1838262" cy="2805120"/>
            <a:chOff x="10126821" y="2419850"/>
            <a:chExt cx="1838262" cy="28051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8D0627-57D3-E94D-B61A-B85406FF4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26821" y="2512780"/>
              <a:ext cx="1838262" cy="2712190"/>
            </a:xfrm>
            <a:prstGeom prst="rect">
              <a:avLst/>
            </a:prstGeom>
          </p:spPr>
        </p:pic>
        <p:cxnSp>
          <p:nvCxnSpPr>
            <p:cNvPr id="515" name="Straight Arrow Connector 514">
              <a:extLst>
                <a:ext uri="{FF2B5EF4-FFF2-40B4-BE49-F238E27FC236}">
                  <a16:creationId xmlns:a16="http://schemas.microsoft.com/office/drawing/2014/main" id="{CC612F6B-52B4-4B43-92F6-4167725013E6}"/>
                </a:ext>
              </a:extLst>
            </p:cNvPr>
            <p:cNvCxnSpPr>
              <a:cxnSpLocks/>
            </p:cNvCxnSpPr>
            <p:nvPr/>
          </p:nvCxnSpPr>
          <p:spPr>
            <a:xfrm>
              <a:off x="10758911" y="2419850"/>
              <a:ext cx="0" cy="2307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" name="Straight Arrow Connector 516">
              <a:extLst>
                <a:ext uri="{FF2B5EF4-FFF2-40B4-BE49-F238E27FC236}">
                  <a16:creationId xmlns:a16="http://schemas.microsoft.com/office/drawing/2014/main" id="{6E87B420-86F0-C34A-9665-87915ECEA37C}"/>
                </a:ext>
              </a:extLst>
            </p:cNvPr>
            <p:cNvCxnSpPr>
              <a:cxnSpLocks/>
            </p:cNvCxnSpPr>
            <p:nvPr/>
          </p:nvCxnSpPr>
          <p:spPr>
            <a:xfrm>
              <a:off x="11029064" y="2419850"/>
              <a:ext cx="0" cy="2307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Straight Arrow Connector 517">
              <a:extLst>
                <a:ext uri="{FF2B5EF4-FFF2-40B4-BE49-F238E27FC236}">
                  <a16:creationId xmlns:a16="http://schemas.microsoft.com/office/drawing/2014/main" id="{E11BEC04-268E-774E-824E-1102E3FFEDDC}"/>
                </a:ext>
              </a:extLst>
            </p:cNvPr>
            <p:cNvCxnSpPr>
              <a:cxnSpLocks/>
            </p:cNvCxnSpPr>
            <p:nvPr/>
          </p:nvCxnSpPr>
          <p:spPr>
            <a:xfrm>
              <a:off x="11580992" y="2419850"/>
              <a:ext cx="0" cy="2307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Arrow Connector 518">
              <a:extLst>
                <a:ext uri="{FF2B5EF4-FFF2-40B4-BE49-F238E27FC236}">
                  <a16:creationId xmlns:a16="http://schemas.microsoft.com/office/drawing/2014/main" id="{1630AE91-8F76-4B4B-B6EF-DF85D09EAFBA}"/>
                </a:ext>
              </a:extLst>
            </p:cNvPr>
            <p:cNvCxnSpPr>
              <a:cxnSpLocks/>
            </p:cNvCxnSpPr>
            <p:nvPr/>
          </p:nvCxnSpPr>
          <p:spPr>
            <a:xfrm>
              <a:off x="11303091" y="2426987"/>
              <a:ext cx="0" cy="2307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2" name="Elbow Connector 521">
            <a:extLst>
              <a:ext uri="{FF2B5EF4-FFF2-40B4-BE49-F238E27FC236}">
                <a16:creationId xmlns:a16="http://schemas.microsoft.com/office/drawing/2014/main" id="{88E6F1C4-2EE3-EE40-BA1D-0F5D5041D155}"/>
              </a:ext>
            </a:extLst>
          </p:cNvPr>
          <p:cNvCxnSpPr>
            <a:cxnSpLocks/>
          </p:cNvCxnSpPr>
          <p:nvPr/>
        </p:nvCxnSpPr>
        <p:spPr>
          <a:xfrm>
            <a:off x="7017310" y="2497818"/>
            <a:ext cx="4105628" cy="2564253"/>
          </a:xfrm>
          <a:prstGeom prst="bentConnector3">
            <a:avLst>
              <a:gd name="adj1" fmla="val 58152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8" name="Elbow Connector 527">
            <a:extLst>
              <a:ext uri="{FF2B5EF4-FFF2-40B4-BE49-F238E27FC236}">
                <a16:creationId xmlns:a16="http://schemas.microsoft.com/office/drawing/2014/main" id="{F701D089-A663-D148-82C7-8F7D5781E965}"/>
              </a:ext>
            </a:extLst>
          </p:cNvPr>
          <p:cNvCxnSpPr>
            <a:cxnSpLocks/>
          </p:cNvCxnSpPr>
          <p:nvPr/>
        </p:nvCxnSpPr>
        <p:spPr>
          <a:xfrm>
            <a:off x="7169710" y="2650218"/>
            <a:ext cx="3953228" cy="2340135"/>
          </a:xfrm>
          <a:prstGeom prst="bentConnector3">
            <a:avLst>
              <a:gd name="adj1" fmla="val 56501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2" name="Elbow Connector 531">
            <a:extLst>
              <a:ext uri="{FF2B5EF4-FFF2-40B4-BE49-F238E27FC236}">
                <a16:creationId xmlns:a16="http://schemas.microsoft.com/office/drawing/2014/main" id="{7129B7EF-2B33-B14B-AD70-914B82103C34}"/>
              </a:ext>
            </a:extLst>
          </p:cNvPr>
          <p:cNvCxnSpPr>
            <a:cxnSpLocks/>
          </p:cNvCxnSpPr>
          <p:nvPr/>
        </p:nvCxnSpPr>
        <p:spPr>
          <a:xfrm>
            <a:off x="7259787" y="2780656"/>
            <a:ext cx="3589124" cy="2132003"/>
          </a:xfrm>
          <a:prstGeom prst="bentConnector3">
            <a:avLst>
              <a:gd name="adj1" fmla="val 59824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8" name="Elbow Connector 537">
            <a:extLst>
              <a:ext uri="{FF2B5EF4-FFF2-40B4-BE49-F238E27FC236}">
                <a16:creationId xmlns:a16="http://schemas.microsoft.com/office/drawing/2014/main" id="{A3498C98-BF4D-104D-8FDD-66B650CABDE9}"/>
              </a:ext>
            </a:extLst>
          </p:cNvPr>
          <p:cNvCxnSpPr>
            <a:cxnSpLocks/>
          </p:cNvCxnSpPr>
          <p:nvPr/>
        </p:nvCxnSpPr>
        <p:spPr>
          <a:xfrm>
            <a:off x="7410824" y="2904310"/>
            <a:ext cx="3986141" cy="193065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3" name="Elbow Connector 542">
            <a:extLst>
              <a:ext uri="{FF2B5EF4-FFF2-40B4-BE49-F238E27FC236}">
                <a16:creationId xmlns:a16="http://schemas.microsoft.com/office/drawing/2014/main" id="{3089C04D-D4EA-F84E-A72A-E9C5949C791B}"/>
              </a:ext>
            </a:extLst>
          </p:cNvPr>
          <p:cNvCxnSpPr>
            <a:cxnSpLocks/>
          </p:cNvCxnSpPr>
          <p:nvPr/>
        </p:nvCxnSpPr>
        <p:spPr>
          <a:xfrm>
            <a:off x="7504851" y="3056710"/>
            <a:ext cx="3091431" cy="1718490"/>
          </a:xfrm>
          <a:prstGeom prst="bentConnector3">
            <a:avLst>
              <a:gd name="adj1" fmla="val 61406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7" name="Elbow Connector 546">
            <a:extLst>
              <a:ext uri="{FF2B5EF4-FFF2-40B4-BE49-F238E27FC236}">
                <a16:creationId xmlns:a16="http://schemas.microsoft.com/office/drawing/2014/main" id="{2FE19942-F805-4546-B1D7-36321D552B87}"/>
              </a:ext>
            </a:extLst>
          </p:cNvPr>
          <p:cNvCxnSpPr>
            <a:cxnSpLocks/>
          </p:cNvCxnSpPr>
          <p:nvPr/>
        </p:nvCxnSpPr>
        <p:spPr>
          <a:xfrm>
            <a:off x="7598878" y="3209110"/>
            <a:ext cx="3798087" cy="1524255"/>
          </a:xfrm>
          <a:prstGeom prst="bentConnector3">
            <a:avLst>
              <a:gd name="adj1" fmla="val 47640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1" name="Elbow Connector 550">
            <a:extLst>
              <a:ext uri="{FF2B5EF4-FFF2-40B4-BE49-F238E27FC236}">
                <a16:creationId xmlns:a16="http://schemas.microsoft.com/office/drawing/2014/main" id="{3EEECB2F-C170-1E46-B8C7-EC239F9BDC5A}"/>
              </a:ext>
            </a:extLst>
          </p:cNvPr>
          <p:cNvCxnSpPr>
            <a:cxnSpLocks/>
          </p:cNvCxnSpPr>
          <p:nvPr/>
        </p:nvCxnSpPr>
        <p:spPr>
          <a:xfrm>
            <a:off x="7769412" y="3364753"/>
            <a:ext cx="2826870" cy="1294714"/>
          </a:xfrm>
          <a:prstGeom prst="bentConnector3">
            <a:avLst>
              <a:gd name="adj1" fmla="val 58034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5" name="Elbow Connector 554">
            <a:extLst>
              <a:ext uri="{FF2B5EF4-FFF2-40B4-BE49-F238E27FC236}">
                <a16:creationId xmlns:a16="http://schemas.microsoft.com/office/drawing/2014/main" id="{196C3BC7-10E8-E14A-80A7-D47CC12C0D77}"/>
              </a:ext>
            </a:extLst>
          </p:cNvPr>
          <p:cNvCxnSpPr>
            <a:cxnSpLocks/>
          </p:cNvCxnSpPr>
          <p:nvPr/>
        </p:nvCxnSpPr>
        <p:spPr>
          <a:xfrm>
            <a:off x="7878970" y="3477902"/>
            <a:ext cx="2969941" cy="1101549"/>
          </a:xfrm>
          <a:prstGeom prst="bentConnector3">
            <a:avLst>
              <a:gd name="adj1" fmla="val 51409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8" name="Elbow Connector 557">
            <a:extLst>
              <a:ext uri="{FF2B5EF4-FFF2-40B4-BE49-F238E27FC236}">
                <a16:creationId xmlns:a16="http://schemas.microsoft.com/office/drawing/2014/main" id="{5CF27A79-E550-B240-8EA9-A7E0186D3B7C}"/>
              </a:ext>
            </a:extLst>
          </p:cNvPr>
          <p:cNvCxnSpPr>
            <a:cxnSpLocks/>
          </p:cNvCxnSpPr>
          <p:nvPr/>
        </p:nvCxnSpPr>
        <p:spPr>
          <a:xfrm>
            <a:off x="8005284" y="3615340"/>
            <a:ext cx="2843627" cy="892393"/>
          </a:xfrm>
          <a:prstGeom prst="bentConnector3">
            <a:avLst>
              <a:gd name="adj1" fmla="val 49159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3" name="Elbow Connector 562">
            <a:extLst>
              <a:ext uri="{FF2B5EF4-FFF2-40B4-BE49-F238E27FC236}">
                <a16:creationId xmlns:a16="http://schemas.microsoft.com/office/drawing/2014/main" id="{8305B888-9EF5-6649-9741-A091D763BA2B}"/>
              </a:ext>
            </a:extLst>
          </p:cNvPr>
          <p:cNvCxnSpPr>
            <a:cxnSpLocks/>
          </p:cNvCxnSpPr>
          <p:nvPr/>
        </p:nvCxnSpPr>
        <p:spPr>
          <a:xfrm>
            <a:off x="8157684" y="3767740"/>
            <a:ext cx="3239281" cy="640533"/>
          </a:xfrm>
          <a:prstGeom prst="bentConnector3">
            <a:avLst>
              <a:gd name="adj1" fmla="val 38377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Elbow Connector 565">
            <a:extLst>
              <a:ext uri="{FF2B5EF4-FFF2-40B4-BE49-F238E27FC236}">
                <a16:creationId xmlns:a16="http://schemas.microsoft.com/office/drawing/2014/main" id="{877B1B78-DDCA-C042-8DA7-2E9D13EF26AB}"/>
              </a:ext>
            </a:extLst>
          </p:cNvPr>
          <p:cNvCxnSpPr>
            <a:cxnSpLocks/>
          </p:cNvCxnSpPr>
          <p:nvPr/>
        </p:nvCxnSpPr>
        <p:spPr>
          <a:xfrm>
            <a:off x="8251711" y="3897082"/>
            <a:ext cx="2344571" cy="464722"/>
          </a:xfrm>
          <a:prstGeom prst="bentConnector3">
            <a:avLst>
              <a:gd name="adj1" fmla="val 49235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1" name="Elbow Connector 570">
            <a:extLst>
              <a:ext uri="{FF2B5EF4-FFF2-40B4-BE49-F238E27FC236}">
                <a16:creationId xmlns:a16="http://schemas.microsoft.com/office/drawing/2014/main" id="{8E00FB84-A835-2B47-95F2-AED10A28BC20}"/>
              </a:ext>
            </a:extLst>
          </p:cNvPr>
          <p:cNvCxnSpPr>
            <a:cxnSpLocks/>
          </p:cNvCxnSpPr>
          <p:nvPr/>
        </p:nvCxnSpPr>
        <p:spPr>
          <a:xfrm>
            <a:off x="8345738" y="4026424"/>
            <a:ext cx="3051227" cy="298022"/>
          </a:xfrm>
          <a:prstGeom prst="bentConnector3">
            <a:avLst>
              <a:gd name="adj1" fmla="val 34722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4" name="Elbow Connector 573">
            <a:extLst>
              <a:ext uri="{FF2B5EF4-FFF2-40B4-BE49-F238E27FC236}">
                <a16:creationId xmlns:a16="http://schemas.microsoft.com/office/drawing/2014/main" id="{E2E40911-043F-0240-9523-CE506DE4194A}"/>
              </a:ext>
            </a:extLst>
          </p:cNvPr>
          <p:cNvCxnSpPr>
            <a:cxnSpLocks/>
          </p:cNvCxnSpPr>
          <p:nvPr/>
        </p:nvCxnSpPr>
        <p:spPr>
          <a:xfrm>
            <a:off x="8439765" y="4155766"/>
            <a:ext cx="2409146" cy="122175"/>
          </a:xfrm>
          <a:prstGeom prst="bentConnector3">
            <a:avLst>
              <a:gd name="adj1" fmla="val 40325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7" name="Elbow Connector 576">
            <a:extLst>
              <a:ext uri="{FF2B5EF4-FFF2-40B4-BE49-F238E27FC236}">
                <a16:creationId xmlns:a16="http://schemas.microsoft.com/office/drawing/2014/main" id="{B3E81A6A-D5AD-E649-8D4C-FEA36B9FDA26}"/>
              </a:ext>
            </a:extLst>
          </p:cNvPr>
          <p:cNvCxnSpPr>
            <a:cxnSpLocks/>
          </p:cNvCxnSpPr>
          <p:nvPr/>
        </p:nvCxnSpPr>
        <p:spPr>
          <a:xfrm flipV="1">
            <a:off x="8648211" y="4175435"/>
            <a:ext cx="2200700" cy="146145"/>
          </a:xfrm>
          <a:prstGeom prst="bentConnector3">
            <a:avLst>
              <a:gd name="adj1" fmla="val 34520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1" name="Elbow Connector 580">
            <a:extLst>
              <a:ext uri="{FF2B5EF4-FFF2-40B4-BE49-F238E27FC236}">
                <a16:creationId xmlns:a16="http://schemas.microsoft.com/office/drawing/2014/main" id="{9B4AF9E7-B524-A541-9799-54E203BA8B41}"/>
              </a:ext>
            </a:extLst>
          </p:cNvPr>
          <p:cNvCxnSpPr>
            <a:cxnSpLocks/>
          </p:cNvCxnSpPr>
          <p:nvPr/>
        </p:nvCxnSpPr>
        <p:spPr>
          <a:xfrm flipV="1">
            <a:off x="8708074" y="4081868"/>
            <a:ext cx="1846373" cy="377151"/>
          </a:xfrm>
          <a:prstGeom prst="bentConnector3">
            <a:avLst>
              <a:gd name="adj1" fmla="val 38024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9" name="Elbow Connector 588">
            <a:extLst>
              <a:ext uri="{FF2B5EF4-FFF2-40B4-BE49-F238E27FC236}">
                <a16:creationId xmlns:a16="http://schemas.microsoft.com/office/drawing/2014/main" id="{267A1108-9EF2-FE45-B4A3-941DB8FC2275}"/>
              </a:ext>
            </a:extLst>
          </p:cNvPr>
          <p:cNvCxnSpPr>
            <a:cxnSpLocks/>
            <a:stCxn id="383" idx="3"/>
          </p:cNvCxnSpPr>
          <p:nvPr/>
        </p:nvCxnSpPr>
        <p:spPr>
          <a:xfrm flipV="1">
            <a:off x="8863204" y="3984590"/>
            <a:ext cx="2254016" cy="616396"/>
          </a:xfrm>
          <a:prstGeom prst="bentConnector3">
            <a:avLst>
              <a:gd name="adj1" fmla="val 24016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4" name="Elbow Connector 593">
            <a:extLst>
              <a:ext uri="{FF2B5EF4-FFF2-40B4-BE49-F238E27FC236}">
                <a16:creationId xmlns:a16="http://schemas.microsoft.com/office/drawing/2014/main" id="{DCA5CB7F-351D-0E41-AACE-956EE6CFED10}"/>
              </a:ext>
            </a:extLst>
          </p:cNvPr>
          <p:cNvCxnSpPr>
            <a:cxnSpLocks/>
          </p:cNvCxnSpPr>
          <p:nvPr/>
        </p:nvCxnSpPr>
        <p:spPr>
          <a:xfrm flipV="1">
            <a:off x="9050566" y="3897082"/>
            <a:ext cx="2348735" cy="840354"/>
          </a:xfrm>
          <a:prstGeom prst="bentConnector3">
            <a:avLst>
              <a:gd name="adj1" fmla="val 15649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Elbow Connector 598">
            <a:extLst>
              <a:ext uri="{FF2B5EF4-FFF2-40B4-BE49-F238E27FC236}">
                <a16:creationId xmlns:a16="http://schemas.microsoft.com/office/drawing/2014/main" id="{57C1CF2F-4FB1-3F4E-91ED-58995625F022}"/>
              </a:ext>
            </a:extLst>
          </p:cNvPr>
          <p:cNvCxnSpPr>
            <a:cxnSpLocks/>
          </p:cNvCxnSpPr>
          <p:nvPr/>
        </p:nvCxnSpPr>
        <p:spPr>
          <a:xfrm flipV="1">
            <a:off x="9146324" y="3835961"/>
            <a:ext cx="2252977" cy="1034843"/>
          </a:xfrm>
          <a:prstGeom prst="bentConnector3">
            <a:avLst>
              <a:gd name="adj1" fmla="val 11536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3" name="Elbow Connector 602">
            <a:extLst>
              <a:ext uri="{FF2B5EF4-FFF2-40B4-BE49-F238E27FC236}">
                <a16:creationId xmlns:a16="http://schemas.microsoft.com/office/drawing/2014/main" id="{A07FCEA9-2E4A-2E42-A1F8-BCF1C0F9FBB8}"/>
              </a:ext>
            </a:extLst>
          </p:cNvPr>
          <p:cNvCxnSpPr>
            <a:cxnSpLocks/>
            <a:stCxn id="452" idx="3"/>
          </p:cNvCxnSpPr>
          <p:nvPr/>
        </p:nvCxnSpPr>
        <p:spPr>
          <a:xfrm flipV="1">
            <a:off x="9217934" y="3779944"/>
            <a:ext cx="1378348" cy="1239913"/>
          </a:xfrm>
          <a:prstGeom prst="bentConnector3">
            <a:avLst>
              <a:gd name="adj1" fmla="val 14011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7" name="Elbow Connector 606">
            <a:extLst>
              <a:ext uri="{FF2B5EF4-FFF2-40B4-BE49-F238E27FC236}">
                <a16:creationId xmlns:a16="http://schemas.microsoft.com/office/drawing/2014/main" id="{137BFF86-A169-BC48-BF16-8931F46CB9A6}"/>
              </a:ext>
            </a:extLst>
          </p:cNvPr>
          <p:cNvCxnSpPr>
            <a:cxnSpLocks/>
            <a:stCxn id="475" idx="3"/>
          </p:cNvCxnSpPr>
          <p:nvPr/>
        </p:nvCxnSpPr>
        <p:spPr>
          <a:xfrm flipV="1">
            <a:off x="9356952" y="3718214"/>
            <a:ext cx="1475802" cy="1441272"/>
          </a:xfrm>
          <a:prstGeom prst="bentConnector3">
            <a:avLst>
              <a:gd name="adj1" fmla="val 3024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0" name="TextBox 619">
            <a:extLst>
              <a:ext uri="{FF2B5EF4-FFF2-40B4-BE49-F238E27FC236}">
                <a16:creationId xmlns:a16="http://schemas.microsoft.com/office/drawing/2014/main" id="{8B84BCBB-7B62-B64A-838A-4A9407DC7B1A}"/>
              </a:ext>
            </a:extLst>
          </p:cNvPr>
          <p:cNvSpPr txBox="1"/>
          <p:nvPr/>
        </p:nvSpPr>
        <p:spPr>
          <a:xfrm>
            <a:off x="7247472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</a:t>
            </a:r>
          </a:p>
        </p:txBody>
      </p:sp>
      <p:sp>
        <p:nvSpPr>
          <p:cNvPr id="621" name="TextBox 620">
            <a:extLst>
              <a:ext uri="{FF2B5EF4-FFF2-40B4-BE49-F238E27FC236}">
                <a16:creationId xmlns:a16="http://schemas.microsoft.com/office/drawing/2014/main" id="{0A4697CF-1365-3941-BB8D-89783BC65D18}"/>
              </a:ext>
            </a:extLst>
          </p:cNvPr>
          <p:cNvSpPr txBox="1"/>
          <p:nvPr/>
        </p:nvSpPr>
        <p:spPr>
          <a:xfrm>
            <a:off x="7405822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</a:t>
            </a:r>
          </a:p>
        </p:txBody>
      </p:sp>
      <p:sp>
        <p:nvSpPr>
          <p:cNvPr id="622" name="TextBox 621">
            <a:extLst>
              <a:ext uri="{FF2B5EF4-FFF2-40B4-BE49-F238E27FC236}">
                <a16:creationId xmlns:a16="http://schemas.microsoft.com/office/drawing/2014/main" id="{83F74334-494F-6C4A-A77E-92C66B87BE28}"/>
              </a:ext>
            </a:extLst>
          </p:cNvPr>
          <p:cNvSpPr txBox="1"/>
          <p:nvPr/>
        </p:nvSpPr>
        <p:spPr>
          <a:xfrm>
            <a:off x="7564172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623" name="TextBox 622">
            <a:extLst>
              <a:ext uri="{FF2B5EF4-FFF2-40B4-BE49-F238E27FC236}">
                <a16:creationId xmlns:a16="http://schemas.microsoft.com/office/drawing/2014/main" id="{8B87CAEC-7959-4C4B-8A47-43E6BF673708}"/>
              </a:ext>
            </a:extLst>
          </p:cNvPr>
          <p:cNvSpPr txBox="1"/>
          <p:nvPr/>
        </p:nvSpPr>
        <p:spPr>
          <a:xfrm>
            <a:off x="7722522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</a:t>
            </a:r>
          </a:p>
        </p:txBody>
      </p:sp>
      <p:sp>
        <p:nvSpPr>
          <p:cNvPr id="624" name="TextBox 623">
            <a:extLst>
              <a:ext uri="{FF2B5EF4-FFF2-40B4-BE49-F238E27FC236}">
                <a16:creationId xmlns:a16="http://schemas.microsoft.com/office/drawing/2014/main" id="{BF248FA1-23FB-A442-B647-5175845F58BF}"/>
              </a:ext>
            </a:extLst>
          </p:cNvPr>
          <p:cNvSpPr txBox="1"/>
          <p:nvPr/>
        </p:nvSpPr>
        <p:spPr>
          <a:xfrm>
            <a:off x="7847183" y="547957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625" name="TextBox 624">
            <a:extLst>
              <a:ext uri="{FF2B5EF4-FFF2-40B4-BE49-F238E27FC236}">
                <a16:creationId xmlns:a16="http://schemas.microsoft.com/office/drawing/2014/main" id="{F4452667-A6B4-7C41-A1A2-3A313EAD6E33}"/>
              </a:ext>
            </a:extLst>
          </p:cNvPr>
          <p:cNvSpPr txBox="1"/>
          <p:nvPr/>
        </p:nvSpPr>
        <p:spPr>
          <a:xfrm>
            <a:off x="8014327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</a:t>
            </a:r>
          </a:p>
        </p:txBody>
      </p:sp>
      <p:sp>
        <p:nvSpPr>
          <p:cNvPr id="626" name="TextBox 625">
            <a:extLst>
              <a:ext uri="{FF2B5EF4-FFF2-40B4-BE49-F238E27FC236}">
                <a16:creationId xmlns:a16="http://schemas.microsoft.com/office/drawing/2014/main" id="{A310960C-0499-3F4A-AF9D-16942FA3BBD8}"/>
              </a:ext>
            </a:extLst>
          </p:cNvPr>
          <p:cNvSpPr txBox="1"/>
          <p:nvPr/>
        </p:nvSpPr>
        <p:spPr>
          <a:xfrm>
            <a:off x="8162126" y="547836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627" name="TextBox 626">
            <a:extLst>
              <a:ext uri="{FF2B5EF4-FFF2-40B4-BE49-F238E27FC236}">
                <a16:creationId xmlns:a16="http://schemas.microsoft.com/office/drawing/2014/main" id="{CD09A097-30E4-704A-9065-27D2E9BB7C56}"/>
              </a:ext>
            </a:extLst>
          </p:cNvPr>
          <p:cNvSpPr txBox="1"/>
          <p:nvPr/>
        </p:nvSpPr>
        <p:spPr>
          <a:xfrm>
            <a:off x="8305732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628" name="TextBox 627">
            <a:extLst>
              <a:ext uri="{FF2B5EF4-FFF2-40B4-BE49-F238E27FC236}">
                <a16:creationId xmlns:a16="http://schemas.microsoft.com/office/drawing/2014/main" id="{0B6D5AD7-ED8B-5F46-AE40-A2F32CF33024}"/>
              </a:ext>
            </a:extLst>
          </p:cNvPr>
          <p:cNvSpPr txBox="1"/>
          <p:nvPr/>
        </p:nvSpPr>
        <p:spPr>
          <a:xfrm>
            <a:off x="8455296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629" name="TextBox 628">
            <a:extLst>
              <a:ext uri="{FF2B5EF4-FFF2-40B4-BE49-F238E27FC236}">
                <a16:creationId xmlns:a16="http://schemas.microsoft.com/office/drawing/2014/main" id="{51CE3DF4-61F5-2D45-BE10-D3E670419DFB}"/>
              </a:ext>
            </a:extLst>
          </p:cNvPr>
          <p:cNvSpPr txBox="1"/>
          <p:nvPr/>
        </p:nvSpPr>
        <p:spPr>
          <a:xfrm>
            <a:off x="8613646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</a:t>
            </a:r>
          </a:p>
        </p:txBody>
      </p:sp>
      <p:sp>
        <p:nvSpPr>
          <p:cNvPr id="630" name="TextBox 629">
            <a:extLst>
              <a:ext uri="{FF2B5EF4-FFF2-40B4-BE49-F238E27FC236}">
                <a16:creationId xmlns:a16="http://schemas.microsoft.com/office/drawing/2014/main" id="{2AAFB619-0B45-294B-8BA6-28AC77F47D4A}"/>
              </a:ext>
            </a:extLst>
          </p:cNvPr>
          <p:cNvSpPr txBox="1"/>
          <p:nvPr/>
        </p:nvSpPr>
        <p:spPr>
          <a:xfrm>
            <a:off x="8913558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</a:t>
            </a:r>
          </a:p>
        </p:txBody>
      </p:sp>
      <p:sp>
        <p:nvSpPr>
          <p:cNvPr id="631" name="TextBox 630">
            <a:extLst>
              <a:ext uri="{FF2B5EF4-FFF2-40B4-BE49-F238E27FC236}">
                <a16:creationId xmlns:a16="http://schemas.microsoft.com/office/drawing/2014/main" id="{904835DF-C4B5-6949-BDC6-DAA0AA84738B}"/>
              </a:ext>
            </a:extLst>
          </p:cNvPr>
          <p:cNvSpPr txBox="1"/>
          <p:nvPr/>
        </p:nvSpPr>
        <p:spPr>
          <a:xfrm>
            <a:off x="8759296" y="5478366"/>
            <a:ext cx="27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632" name="TextBox 631">
            <a:extLst>
              <a:ext uri="{FF2B5EF4-FFF2-40B4-BE49-F238E27FC236}">
                <a16:creationId xmlns:a16="http://schemas.microsoft.com/office/drawing/2014/main" id="{D28909A5-6206-E24D-B502-9D0438DECEE0}"/>
              </a:ext>
            </a:extLst>
          </p:cNvPr>
          <p:cNvSpPr txBox="1"/>
          <p:nvPr/>
        </p:nvSpPr>
        <p:spPr>
          <a:xfrm>
            <a:off x="9217558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633" name="TextBox 632">
            <a:extLst>
              <a:ext uri="{FF2B5EF4-FFF2-40B4-BE49-F238E27FC236}">
                <a16:creationId xmlns:a16="http://schemas.microsoft.com/office/drawing/2014/main" id="{5752FEC3-2CC8-4F48-B2F5-E573F6CBA54A}"/>
              </a:ext>
            </a:extLst>
          </p:cNvPr>
          <p:cNvSpPr txBox="1"/>
          <p:nvPr/>
        </p:nvSpPr>
        <p:spPr>
          <a:xfrm>
            <a:off x="9059208" y="5478366"/>
            <a:ext cx="230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634" name="TextBox 633">
            <a:extLst>
              <a:ext uri="{FF2B5EF4-FFF2-40B4-BE49-F238E27FC236}">
                <a16:creationId xmlns:a16="http://schemas.microsoft.com/office/drawing/2014/main" id="{710FE6F6-DA8F-7543-A40A-8AB58DFA85A1}"/>
              </a:ext>
            </a:extLst>
          </p:cNvPr>
          <p:cNvSpPr txBox="1"/>
          <p:nvPr/>
        </p:nvSpPr>
        <p:spPr>
          <a:xfrm>
            <a:off x="9364921" y="5478366"/>
            <a:ext cx="261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635" name="TextBox 634">
            <a:extLst>
              <a:ext uri="{FF2B5EF4-FFF2-40B4-BE49-F238E27FC236}">
                <a16:creationId xmlns:a16="http://schemas.microsoft.com/office/drawing/2014/main" id="{5F918AEB-51CD-5B4D-81BD-BC8F88F61964}"/>
              </a:ext>
            </a:extLst>
          </p:cNvPr>
          <p:cNvSpPr txBox="1"/>
          <p:nvPr/>
        </p:nvSpPr>
        <p:spPr>
          <a:xfrm>
            <a:off x="9504770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</a:t>
            </a:r>
          </a:p>
        </p:txBody>
      </p:sp>
      <p:sp>
        <p:nvSpPr>
          <p:cNvPr id="636" name="TextBox 635">
            <a:extLst>
              <a:ext uri="{FF2B5EF4-FFF2-40B4-BE49-F238E27FC236}">
                <a16:creationId xmlns:a16="http://schemas.microsoft.com/office/drawing/2014/main" id="{E4F74CB6-AA7F-054E-99AE-1C250EA877AA}"/>
              </a:ext>
            </a:extLst>
          </p:cNvPr>
          <p:cNvSpPr txBox="1"/>
          <p:nvPr/>
        </p:nvSpPr>
        <p:spPr>
          <a:xfrm>
            <a:off x="9821470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</a:t>
            </a:r>
          </a:p>
        </p:txBody>
      </p:sp>
      <p:sp>
        <p:nvSpPr>
          <p:cNvPr id="637" name="TextBox 636">
            <a:extLst>
              <a:ext uri="{FF2B5EF4-FFF2-40B4-BE49-F238E27FC236}">
                <a16:creationId xmlns:a16="http://schemas.microsoft.com/office/drawing/2014/main" id="{C233815F-690E-8548-8A90-E25258B07B34}"/>
              </a:ext>
            </a:extLst>
          </p:cNvPr>
          <p:cNvSpPr txBox="1"/>
          <p:nvPr/>
        </p:nvSpPr>
        <p:spPr>
          <a:xfrm>
            <a:off x="9669470" y="5478366"/>
            <a:ext cx="251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</a:t>
            </a:r>
          </a:p>
        </p:txBody>
      </p:sp>
      <p:sp>
        <p:nvSpPr>
          <p:cNvPr id="638" name="TextBox 637">
            <a:extLst>
              <a:ext uri="{FF2B5EF4-FFF2-40B4-BE49-F238E27FC236}">
                <a16:creationId xmlns:a16="http://schemas.microsoft.com/office/drawing/2014/main" id="{851B15E3-4566-2C4C-AE65-7EE05F4F0C3B}"/>
              </a:ext>
            </a:extLst>
          </p:cNvPr>
          <p:cNvSpPr txBox="1"/>
          <p:nvPr/>
        </p:nvSpPr>
        <p:spPr>
          <a:xfrm>
            <a:off x="9967128" y="547836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639" name="TextBox 638">
            <a:extLst>
              <a:ext uri="{FF2B5EF4-FFF2-40B4-BE49-F238E27FC236}">
                <a16:creationId xmlns:a16="http://schemas.microsoft.com/office/drawing/2014/main" id="{E07B57D0-FBDE-B948-93A3-A146F9623038}"/>
              </a:ext>
            </a:extLst>
          </p:cNvPr>
          <p:cNvSpPr txBox="1"/>
          <p:nvPr/>
        </p:nvSpPr>
        <p:spPr>
          <a:xfrm>
            <a:off x="10119842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</a:p>
        </p:txBody>
      </p:sp>
      <p:grpSp>
        <p:nvGrpSpPr>
          <p:cNvPr id="644" name="Group 643">
            <a:extLst>
              <a:ext uri="{FF2B5EF4-FFF2-40B4-BE49-F238E27FC236}">
                <a16:creationId xmlns:a16="http://schemas.microsoft.com/office/drawing/2014/main" id="{21B12952-B44B-4E43-B96F-D3CB101DDDC6}"/>
              </a:ext>
            </a:extLst>
          </p:cNvPr>
          <p:cNvGrpSpPr/>
          <p:nvPr/>
        </p:nvGrpSpPr>
        <p:grpSpPr>
          <a:xfrm>
            <a:off x="10596282" y="1556518"/>
            <a:ext cx="1096604" cy="851380"/>
            <a:chOff x="10596282" y="1556518"/>
            <a:chExt cx="1096604" cy="851380"/>
          </a:xfrm>
        </p:grpSpPr>
        <p:grpSp>
          <p:nvGrpSpPr>
            <p:cNvPr id="618" name="Group 617">
              <a:extLst>
                <a:ext uri="{FF2B5EF4-FFF2-40B4-BE49-F238E27FC236}">
                  <a16:creationId xmlns:a16="http://schemas.microsoft.com/office/drawing/2014/main" id="{447D319E-5382-2948-9A74-B543FA16E774}"/>
                </a:ext>
              </a:extLst>
            </p:cNvPr>
            <p:cNvGrpSpPr/>
            <p:nvPr/>
          </p:nvGrpSpPr>
          <p:grpSpPr>
            <a:xfrm>
              <a:off x="10668911" y="1853050"/>
              <a:ext cx="1002081" cy="554848"/>
              <a:chOff x="10668911" y="1853050"/>
              <a:chExt cx="1002081" cy="554848"/>
            </a:xfrm>
          </p:grpSpPr>
          <p:pic>
            <p:nvPicPr>
              <p:cNvPr id="507" name="Picture 506">
                <a:extLst>
                  <a:ext uri="{FF2B5EF4-FFF2-40B4-BE49-F238E27FC236}">
                    <a16:creationId xmlns:a16="http://schemas.microsoft.com/office/drawing/2014/main" id="{A1E94616-429C-7647-8056-5EB926403F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668911" y="1853051"/>
                <a:ext cx="180000" cy="554847"/>
              </a:xfrm>
              <a:prstGeom prst="rect">
                <a:avLst/>
              </a:prstGeom>
            </p:spPr>
          </p:pic>
          <p:pic>
            <p:nvPicPr>
              <p:cNvPr id="509" name="Picture 508">
                <a:extLst>
                  <a:ext uri="{FF2B5EF4-FFF2-40B4-BE49-F238E27FC236}">
                    <a16:creationId xmlns:a16="http://schemas.microsoft.com/office/drawing/2014/main" id="{22062092-2F79-F94D-9C50-2378B17B8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42938" y="1853051"/>
                <a:ext cx="180000" cy="554845"/>
              </a:xfrm>
              <a:prstGeom prst="rect">
                <a:avLst/>
              </a:prstGeom>
            </p:spPr>
          </p:pic>
          <p:pic>
            <p:nvPicPr>
              <p:cNvPr id="511" name="Picture 510">
                <a:extLst>
                  <a:ext uri="{FF2B5EF4-FFF2-40B4-BE49-F238E27FC236}">
                    <a16:creationId xmlns:a16="http://schemas.microsoft.com/office/drawing/2014/main" id="{64964962-92BD-A34B-B2A0-9AF64EE309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6965" y="1853051"/>
                <a:ext cx="180000" cy="554845"/>
              </a:xfrm>
              <a:prstGeom prst="rect">
                <a:avLst/>
              </a:prstGeom>
            </p:spPr>
          </p:pic>
          <p:pic>
            <p:nvPicPr>
              <p:cNvPr id="513" name="Picture 512">
                <a:extLst>
                  <a:ext uri="{FF2B5EF4-FFF2-40B4-BE49-F238E27FC236}">
                    <a16:creationId xmlns:a16="http://schemas.microsoft.com/office/drawing/2014/main" id="{70B2A644-58B3-D747-9396-0F05C3F73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90992" y="1853050"/>
                <a:ext cx="180000" cy="554846"/>
              </a:xfrm>
              <a:prstGeom prst="rect">
                <a:avLst/>
              </a:prstGeom>
            </p:spPr>
          </p:pic>
        </p:grpSp>
        <p:sp>
          <p:nvSpPr>
            <p:cNvPr id="640" name="TextBox 639">
              <a:extLst>
                <a:ext uri="{FF2B5EF4-FFF2-40B4-BE49-F238E27FC236}">
                  <a16:creationId xmlns:a16="http://schemas.microsoft.com/office/drawing/2014/main" id="{BD3541F3-F93F-434E-A2C1-7F0740C8FEC1}"/>
                </a:ext>
              </a:extLst>
            </p:cNvPr>
            <p:cNvSpPr txBox="1"/>
            <p:nvPr/>
          </p:nvSpPr>
          <p:spPr>
            <a:xfrm>
              <a:off x="10872632" y="155651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</a:t>
              </a:r>
            </a:p>
          </p:txBody>
        </p:sp>
        <p:sp>
          <p:nvSpPr>
            <p:cNvPr id="641" name="TextBox 640">
              <a:extLst>
                <a:ext uri="{FF2B5EF4-FFF2-40B4-BE49-F238E27FC236}">
                  <a16:creationId xmlns:a16="http://schemas.microsoft.com/office/drawing/2014/main" id="{275B9914-D2E7-4F4D-8E46-1D814D536ED9}"/>
                </a:ext>
              </a:extLst>
            </p:cNvPr>
            <p:cNvSpPr txBox="1"/>
            <p:nvPr/>
          </p:nvSpPr>
          <p:spPr>
            <a:xfrm>
              <a:off x="10596282" y="1556518"/>
              <a:ext cx="298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A</a:t>
              </a:r>
            </a:p>
          </p:txBody>
        </p:sp>
        <p:sp>
          <p:nvSpPr>
            <p:cNvPr id="642" name="TextBox 641">
              <a:extLst>
                <a:ext uri="{FF2B5EF4-FFF2-40B4-BE49-F238E27FC236}">
                  <a16:creationId xmlns:a16="http://schemas.microsoft.com/office/drawing/2014/main" id="{A2A53CCC-34BA-FB48-A942-FD7BED973977}"/>
                </a:ext>
              </a:extLst>
            </p:cNvPr>
            <p:cNvSpPr txBox="1"/>
            <p:nvPr/>
          </p:nvSpPr>
          <p:spPr>
            <a:xfrm>
              <a:off x="11440954" y="1556518"/>
              <a:ext cx="251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</a:t>
              </a:r>
            </a:p>
          </p:txBody>
        </p:sp>
        <p:sp>
          <p:nvSpPr>
            <p:cNvPr id="643" name="TextBox 642">
              <a:extLst>
                <a:ext uri="{FF2B5EF4-FFF2-40B4-BE49-F238E27FC236}">
                  <a16:creationId xmlns:a16="http://schemas.microsoft.com/office/drawing/2014/main" id="{F543F15B-77F3-784F-B9C3-E6AF322FD44F}"/>
                </a:ext>
              </a:extLst>
            </p:cNvPr>
            <p:cNvSpPr txBox="1"/>
            <p:nvPr/>
          </p:nvSpPr>
          <p:spPr>
            <a:xfrm>
              <a:off x="11129920" y="155651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210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5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75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25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00"/>
                            </p:stCondLst>
                            <p:childTnLst>
                              <p:par>
                                <p:cTn id="15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75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0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5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500"/>
                            </p:stCondLst>
                            <p:childTnLst>
                              <p:par>
                                <p:cTn id="16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75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25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00"/>
                            </p:stCondLst>
                            <p:childTnLst>
                              <p:par>
                                <p:cTn id="18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75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0"/>
                            </p:stCondLst>
                            <p:childTnLst>
                              <p:par>
                                <p:cTn id="19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25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500"/>
                            </p:stCondLst>
                            <p:childTnLst>
                              <p:par>
                                <p:cTn id="20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750"/>
                            </p:stCondLst>
                            <p:childTnLst>
                              <p:par>
                                <p:cTn id="20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000"/>
                            </p:stCondLst>
                            <p:childTnLst>
                              <p:par>
                                <p:cTn id="20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25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500"/>
                            </p:stCondLst>
                            <p:childTnLst>
                              <p:par>
                                <p:cTn id="2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750"/>
                            </p:stCondLst>
                            <p:childTnLst>
                              <p:par>
                                <p:cTn id="2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2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250"/>
                            </p:stCondLst>
                            <p:childTnLst>
                              <p:par>
                                <p:cTn id="2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5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8000"/>
                            </p:stCondLst>
                            <p:childTnLst>
                              <p:par>
                                <p:cTn id="2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8250"/>
                            </p:stCondLst>
                            <p:childTnLst>
                              <p:par>
                                <p:cTn id="2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500"/>
                            </p:stCondLst>
                            <p:childTnLst>
                              <p:par>
                                <p:cTn id="2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750"/>
                            </p:stCondLst>
                            <p:childTnLst>
                              <p:par>
                                <p:cTn id="25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9000"/>
                            </p:stCondLst>
                            <p:childTnLst>
                              <p:par>
                                <p:cTn id="25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9250"/>
                            </p:stCondLst>
                            <p:childTnLst>
                              <p:par>
                                <p:cTn id="26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9500"/>
                            </p:stCondLst>
                            <p:childTnLst>
                              <p:par>
                                <p:cTn id="26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98" grpId="0" animBg="1"/>
      <p:bldP spid="620" grpId="0"/>
      <p:bldP spid="621" grpId="0"/>
      <p:bldP spid="622" grpId="0"/>
      <p:bldP spid="623" grpId="0"/>
      <p:bldP spid="624" grpId="0"/>
      <p:bldP spid="625" grpId="0"/>
      <p:bldP spid="626" grpId="0"/>
      <p:bldP spid="627" grpId="0"/>
      <p:bldP spid="628" grpId="0"/>
      <p:bldP spid="629" grpId="0"/>
      <p:bldP spid="630" grpId="0"/>
      <p:bldP spid="631" grpId="0"/>
      <p:bldP spid="632" grpId="0"/>
      <p:bldP spid="633" grpId="0"/>
      <p:bldP spid="634" grpId="0"/>
      <p:bldP spid="635" grpId="0"/>
      <p:bldP spid="636" grpId="0"/>
      <p:bldP spid="637" grpId="0"/>
      <p:bldP spid="638" grpId="0"/>
      <p:bldP spid="63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BAD6C-73F5-0847-9B90-D3E0857ED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Workflows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00F0C-DBB4-6D4A-BA38-EEDD568F0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DAG Workflows </a:t>
            </a:r>
            <a:r>
              <a:rPr lang="en-US" dirty="0" err="1"/>
              <a:t>utilise</a:t>
            </a:r>
            <a:r>
              <a:rPr lang="en-US" dirty="0"/>
              <a:t>:</a:t>
            </a:r>
          </a:p>
          <a:p>
            <a:pPr lvl="2" indent="0">
              <a:buNone/>
            </a:pPr>
            <a:r>
              <a:rPr lang="en-US" dirty="0" err="1"/>
              <a:t>Conda</a:t>
            </a:r>
            <a:endParaRPr lang="en-US" dirty="0"/>
          </a:p>
          <a:p>
            <a:pPr marL="1055688" lvl="2" indent="-342900">
              <a:buFont typeface="Arial" panose="020B0604020202020204" pitchFamily="34" charset="0"/>
              <a:buChar char="•"/>
            </a:pPr>
            <a:r>
              <a:rPr lang="en-US" dirty="0"/>
              <a:t>automated package management</a:t>
            </a:r>
          </a:p>
          <a:p>
            <a:pPr marL="1055688" lvl="2" indent="-342900">
              <a:buFont typeface="Arial" panose="020B0604020202020204" pitchFamily="34" charset="0"/>
              <a:buChar char="•"/>
            </a:pPr>
            <a:r>
              <a:rPr lang="en-US" dirty="0"/>
              <a:t>Workflow distribution and version management</a:t>
            </a:r>
          </a:p>
          <a:p>
            <a:pPr marL="722312" lvl="3" indent="0">
              <a:buNone/>
            </a:pPr>
            <a:r>
              <a:rPr lang="en-US" sz="1700" dirty="0" err="1"/>
              <a:t>Snakemake</a:t>
            </a:r>
            <a:r>
              <a:rPr lang="en-US" dirty="0"/>
              <a:t>  </a:t>
            </a:r>
          </a:p>
          <a:p>
            <a:pPr marL="1055688" lvl="2" indent="-342900">
              <a:buFont typeface="Arial" panose="020B0604020202020204" pitchFamily="34" charset="0"/>
              <a:buChar char="•"/>
            </a:pPr>
            <a:r>
              <a:rPr lang="en-US" dirty="0"/>
              <a:t>Allows definition of workflows through the use of rules relating to different tasks and </a:t>
            </a:r>
            <a:r>
              <a:rPr lang="en-US" dirty="0" err="1"/>
              <a:t>dependancies</a:t>
            </a:r>
            <a:endParaRPr lang="en-US" dirty="0"/>
          </a:p>
          <a:p>
            <a:pPr marL="1055688" lvl="2" indent="-342900">
              <a:buFont typeface="Arial" panose="020B0604020202020204" pitchFamily="34" charset="0"/>
              <a:buChar char="•"/>
            </a:pPr>
            <a:r>
              <a:rPr lang="en-US" dirty="0"/>
              <a:t>Integrates with Grid Engine to manage job submissions</a:t>
            </a:r>
          </a:p>
          <a:p>
            <a:pPr marL="1055688" lvl="2" indent="-342900">
              <a:buFont typeface="Arial" panose="020B0604020202020204" pitchFamily="34" charset="0"/>
              <a:buChar char="•"/>
            </a:pPr>
            <a:r>
              <a:rPr lang="en-US" dirty="0"/>
              <a:t>Tracks input and output files</a:t>
            </a:r>
          </a:p>
          <a:p>
            <a:pPr marL="1365250" lvl="3" indent="-285750">
              <a:buFont typeface="Arial" panose="020B0604020202020204" pitchFamily="34" charset="0"/>
              <a:buChar char="•"/>
            </a:pPr>
            <a:r>
              <a:rPr lang="en-US" dirty="0"/>
              <a:t>Errors reported if correct output files not produced</a:t>
            </a:r>
          </a:p>
          <a:p>
            <a:pPr marL="1365250" lvl="3" indent="-285750">
              <a:buFont typeface="Arial" panose="020B0604020202020204" pitchFamily="34" charset="0"/>
              <a:buChar char="•"/>
            </a:pPr>
            <a:r>
              <a:rPr lang="en-US" dirty="0" err="1"/>
              <a:t>Minimise</a:t>
            </a:r>
            <a:r>
              <a:rPr lang="en-US" dirty="0"/>
              <a:t> need to rerun previous stages of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Designed to make efficient use of cluster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 not 'black-boxes'…all software arguments exposed and need to be understood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Self-documenting</a:t>
            </a:r>
          </a:p>
          <a:p>
            <a:pPr marL="1055688" lvl="2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569CE-AB80-D841-A71F-E98FA9151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43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D8545-F6AF-2B47-B8DE-1C3C86B98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Workflows: initial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38F3A-9BC7-2D46-9700-45A3D528B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 DAG </a:t>
            </a:r>
            <a:r>
              <a:rPr lang="en-US" dirty="0" err="1"/>
              <a:t>conda</a:t>
            </a:r>
            <a:r>
              <a:rPr lang="en-US" dirty="0"/>
              <a:t> channel to configuration</a:t>
            </a:r>
          </a:p>
          <a:p>
            <a:pPr marL="355600" lvl="2" indent="0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) –bash-4.1$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conda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config --add channels \ 	https://dag.compbio.dundee.ac.uk/conda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Check channel added correctly</a:t>
            </a:r>
          </a:p>
          <a:p>
            <a:pPr marL="355600" lvl="2" indent="0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) –bash-4.1$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conda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info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Create and activate a new environment</a:t>
            </a:r>
          </a:p>
          <a:p>
            <a:pPr marL="355600" lvl="2" indent="0"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) –bash-4.1$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conda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create –n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dag-wf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pPr marL="355600" lvl="2" indent="0"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) –bash-4.1$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conda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activate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dag-wf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Install the DAG workflow package</a:t>
            </a:r>
          </a:p>
          <a:p>
            <a:pPr marL="355600" lvl="2" indent="0"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) –bash-4.1$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conda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install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dag-wf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pPr marL="355600" lvl="2" indent="0">
              <a:buNone/>
            </a:pPr>
            <a:endParaRPr lang="en-US" sz="2000" dirty="0">
              <a:solidFill>
                <a:schemeClr val="accent4">
                  <a:lumMod val="50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pPr marL="355600" lvl="2" indent="0">
              <a:buNone/>
            </a:pP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B5259-D386-1649-B1F4-CB9A1DE4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50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DBCC5-1A7B-FF43-8A35-C3968CB3E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Workflows: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0B0B0-829F-6049-A9CF-8B94A8133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093" y="1319213"/>
            <a:ext cx="11159067" cy="4686299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The following packages will be downloaded: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package                    |            build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---------------------------|-----------------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attrs-19.1.0               |             py_0          32 KB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cffi-1.12.2                |   py37h342bebf_0         209 KB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cryptography-2.5           |   py37hc2b1221_1         589 KB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dag-wf-0.01                |                1           2 KB  https://</a:t>
            </a:r>
            <a:r>
              <a:rPr lang="en-US" dirty="0" err="1">
                <a:latin typeface="Courier" pitchFamily="2" charset="0"/>
              </a:rPr>
              <a:t>dag.compbio.dundee.ac.uk</a:t>
            </a:r>
            <a:r>
              <a:rPr lang="en-US" dirty="0">
                <a:latin typeface="Courier" pitchFamily="2" charset="0"/>
              </a:rPr>
              <a:t>/</a:t>
            </a:r>
            <a:r>
              <a:rPr lang="en-US" dirty="0" err="1">
                <a:latin typeface="Courier" pitchFamily="2" charset="0"/>
              </a:rPr>
              <a:t>conda</a:t>
            </a:r>
            <a:endParaRPr lang="en-US" dirty="0"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dag-wf-core-0.03           |                9           6 KB  https://</a:t>
            </a:r>
            <a:r>
              <a:rPr lang="en-US" dirty="0" err="1">
                <a:latin typeface="Courier" pitchFamily="2" charset="0"/>
              </a:rPr>
              <a:t>dag.compbio.dundee.ac.uk</a:t>
            </a:r>
            <a:r>
              <a:rPr lang="en-US" dirty="0">
                <a:latin typeface="Courier" pitchFamily="2" charset="0"/>
              </a:rPr>
              <a:t>/</a:t>
            </a:r>
            <a:r>
              <a:rPr lang="en-US" dirty="0" err="1">
                <a:latin typeface="Courier" pitchFamily="2" charset="0"/>
              </a:rPr>
              <a:t>conda</a:t>
            </a:r>
            <a:endParaRPr lang="en-US" dirty="0"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dag-wf-qc-pe-0.01          |               10          10 KB  https://</a:t>
            </a:r>
            <a:r>
              <a:rPr lang="en-US" dirty="0" err="1">
                <a:latin typeface="Courier" pitchFamily="2" charset="0"/>
              </a:rPr>
              <a:t>dag.compbio.dundee.ac.uk</a:t>
            </a:r>
            <a:r>
              <a:rPr lang="en-US" dirty="0">
                <a:latin typeface="Courier" pitchFamily="2" charset="0"/>
              </a:rPr>
              <a:t>/</a:t>
            </a:r>
            <a:r>
              <a:rPr lang="en-US" dirty="0" err="1">
                <a:latin typeface="Courier" pitchFamily="2" charset="0"/>
              </a:rPr>
              <a:t>conda</a:t>
            </a:r>
            <a:endParaRPr lang="en-US" dirty="0"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dag-wf-qc-se-0.01          |               23        74.8 MB  https://</a:t>
            </a:r>
            <a:r>
              <a:rPr lang="en-US" dirty="0" err="1">
                <a:latin typeface="Courier" pitchFamily="2" charset="0"/>
              </a:rPr>
              <a:t>dag.compbio.dundee.ac.uk</a:t>
            </a:r>
            <a:r>
              <a:rPr lang="en-US" dirty="0">
                <a:latin typeface="Courier" pitchFamily="2" charset="0"/>
              </a:rPr>
              <a:t>/</a:t>
            </a:r>
            <a:r>
              <a:rPr lang="en-US" dirty="0" err="1">
                <a:latin typeface="Courier" pitchFamily="2" charset="0"/>
              </a:rPr>
              <a:t>conda</a:t>
            </a:r>
            <a:endParaRPr lang="en-US" dirty="0"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datrie-0.7.1               |   py37h1de35cc_0         133 KB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docutils-0.14              |        py37_1001         693 KB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drmaa-0.7.9                |          py_1000          18 KB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graphviz-2.38.0            |    hc6cc99f_1011         9.5 MB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jsonschema-3.0.1           |           py37_0          85 KB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libcxx-7.0.0               |       h2d50403_1         1.2 MB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psutil-5.6.0               |   py37h1de35cc_0         323 KB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pyyaml-3.13                |py37h1de35cc_1001         160 KB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ratelimiter-1.2.0          |        py37_1000          12 KB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snakemake-minimal-5.4.2    |             py_0         130 KB  </a:t>
            </a:r>
            <a:r>
              <a:rPr lang="en-US" dirty="0" err="1">
                <a:latin typeface="Courier" pitchFamily="2" charset="0"/>
              </a:rPr>
              <a:t>bioconda</a:t>
            </a:r>
            <a:endParaRPr lang="en-US" dirty="0"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wrapt-1.11.1               |   py37h1de35cc_0          41 KB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------------------------------------------------------------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ourier" pitchFamily="2" charset="0"/>
            </a:endParaRPr>
          </a:p>
          <a:p>
            <a:pPr marL="355600"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>
                <a:latin typeface="Courier" pitchFamily="2" charset="0"/>
              </a:rPr>
              <a:t>dag</a:t>
            </a:r>
            <a:r>
              <a:rPr lang="en-US" sz="2600" dirty="0">
                <a:latin typeface="Courier" pitchFamily="2" charset="0"/>
              </a:rPr>
              <a:t>-</a:t>
            </a:r>
            <a:r>
              <a:rPr lang="en-US" sz="2600" dirty="0" err="1">
                <a:latin typeface="Courier" pitchFamily="2" charset="0"/>
              </a:rPr>
              <a:t>wf</a:t>
            </a:r>
            <a:r>
              <a:rPr lang="en-US" sz="2600" dirty="0">
                <a:latin typeface="Courier" pitchFamily="2" charset="0"/>
              </a:rPr>
              <a:t>-qc-se: </a:t>
            </a:r>
            <a:r>
              <a:rPr lang="en-US" sz="2600" dirty="0"/>
              <a:t>qc = Quality control; se = single ended</a:t>
            </a:r>
          </a:p>
          <a:p>
            <a:pPr marL="355600"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>
                <a:latin typeface="Courier" pitchFamily="2" charset="0"/>
              </a:rPr>
              <a:t>dag</a:t>
            </a:r>
            <a:r>
              <a:rPr lang="en-US" sz="2600" dirty="0">
                <a:latin typeface="Courier" pitchFamily="2" charset="0"/>
              </a:rPr>
              <a:t>-</a:t>
            </a:r>
            <a:r>
              <a:rPr lang="en-US" sz="2600" dirty="0" err="1">
                <a:latin typeface="Courier" pitchFamily="2" charset="0"/>
              </a:rPr>
              <a:t>wf</a:t>
            </a:r>
            <a:r>
              <a:rPr lang="en-US" sz="2600" dirty="0">
                <a:latin typeface="Courier" pitchFamily="2" charset="0"/>
              </a:rPr>
              <a:t>-qc-</a:t>
            </a:r>
            <a:r>
              <a:rPr lang="en-US" sz="2600" dirty="0" err="1">
                <a:latin typeface="Courier" pitchFamily="2" charset="0"/>
              </a:rPr>
              <a:t>pe</a:t>
            </a:r>
            <a:r>
              <a:rPr lang="en-US" sz="2600" dirty="0">
                <a:latin typeface="Courier" pitchFamily="2" charset="0"/>
              </a:rPr>
              <a:t>: </a:t>
            </a:r>
            <a:r>
              <a:rPr lang="en-US" sz="2600" dirty="0"/>
              <a:t>qc = Quality control; </a:t>
            </a:r>
            <a:r>
              <a:rPr lang="en-US" sz="2600" dirty="0" err="1"/>
              <a:t>pe</a:t>
            </a:r>
            <a:r>
              <a:rPr lang="en-US" sz="2600" dirty="0"/>
              <a:t> = paired end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8403C-6F53-6749-9532-85773AEA8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1440" y="6005512"/>
            <a:ext cx="345440" cy="360000"/>
          </a:xfrm>
        </p:spPr>
        <p:txBody>
          <a:bodyPr/>
          <a:lstStyle/>
          <a:p>
            <a:fld id="{E89BC60F-F4BF-4EE8-9F02-8A0093F1814F}" type="slidenum">
              <a:rPr lang="en-GB" smtClean="0"/>
              <a:t>52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D9585D-D34A-E34E-B024-E261FA64CCC2}"/>
              </a:ext>
            </a:extLst>
          </p:cNvPr>
          <p:cNvSpPr/>
          <p:nvPr/>
        </p:nvSpPr>
        <p:spPr>
          <a:xfrm>
            <a:off x="876300" y="2489200"/>
            <a:ext cx="2133600" cy="2794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54982F-7C1D-4D42-94B5-044BAF402FF0}"/>
              </a:ext>
            </a:extLst>
          </p:cNvPr>
          <p:cNvSpPr/>
          <p:nvPr/>
        </p:nvSpPr>
        <p:spPr>
          <a:xfrm>
            <a:off x="876300" y="2669200"/>
            <a:ext cx="2133600" cy="2794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C7BBBB-39FB-B841-983B-7DEAB6A79733}"/>
              </a:ext>
            </a:extLst>
          </p:cNvPr>
          <p:cNvSpPr/>
          <p:nvPr/>
        </p:nvSpPr>
        <p:spPr>
          <a:xfrm>
            <a:off x="876300" y="2811100"/>
            <a:ext cx="2133600" cy="5036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5772E0-D95E-B143-9101-6BBDD96151AB}"/>
              </a:ext>
            </a:extLst>
          </p:cNvPr>
          <p:cNvSpPr/>
          <p:nvPr/>
        </p:nvSpPr>
        <p:spPr>
          <a:xfrm>
            <a:off x="876300" y="3522662"/>
            <a:ext cx="2133600" cy="2794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E3200F-3486-614F-B326-3371940A15EB}"/>
              </a:ext>
            </a:extLst>
          </p:cNvPr>
          <p:cNvSpPr/>
          <p:nvPr/>
        </p:nvSpPr>
        <p:spPr>
          <a:xfrm>
            <a:off x="876300" y="4686300"/>
            <a:ext cx="2603500" cy="349249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0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FEF-8953-E64F-BE57-612CEB56B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Workflows: File naming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3B3DD-51B2-9B45-B22A-8E8BAF754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Fastq</a:t>
            </a:r>
            <a:r>
              <a:rPr lang="en-US" dirty="0"/>
              <a:t> files from sequencing </a:t>
            </a:r>
            <a:r>
              <a:rPr lang="en-US" dirty="0" err="1"/>
              <a:t>centres</a:t>
            </a:r>
            <a:r>
              <a:rPr lang="en-US" dirty="0"/>
              <a:t> can have hugely varying naming conventions:</a:t>
            </a:r>
          </a:p>
          <a:p>
            <a:pPr lvl="2" indent="0">
              <a:spcAft>
                <a:spcPts val="0"/>
              </a:spcAft>
              <a:buNone/>
            </a:pPr>
            <a:r>
              <a:rPr lang="en-US" sz="1400" dirty="0">
                <a:latin typeface="Courier" pitchFamily="2" charset="0"/>
              </a:rPr>
              <a:t>101111_620FWAAXX_2_0.solfastq.gz</a:t>
            </a:r>
          </a:p>
          <a:p>
            <a:pPr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latin typeface="Courier" pitchFamily="2" charset="0"/>
              </a:rPr>
              <a:t>SRR5244800_1.fastq</a:t>
            </a:r>
          </a:p>
          <a:p>
            <a:pPr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latin typeface="Courier" pitchFamily="2" charset="0"/>
              </a:rPr>
              <a:t>SRR5244800_2.fastq</a:t>
            </a:r>
          </a:p>
          <a:p>
            <a:pPr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latin typeface="Courier" pitchFamily="2" charset="0"/>
              </a:rPr>
              <a:t>WT_1_ATCACG_L007_R0_001.fastq.gz</a:t>
            </a:r>
          </a:p>
          <a:p>
            <a:pPr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latin typeface="Courier" pitchFamily="2" charset="0"/>
              </a:rPr>
              <a:t>WT_1_ATCACG_L007_R0_002.fastq.gz</a:t>
            </a:r>
          </a:p>
          <a:p>
            <a:pPr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Courier" pitchFamily="2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We need a more useful naming convention</a:t>
            </a:r>
            <a:r>
              <a:rPr lang="en-US" sz="1600" dirty="0">
                <a:latin typeface="Courier" pitchFamily="2" charset="0"/>
              </a:rPr>
              <a:t>:</a:t>
            </a:r>
          </a:p>
          <a:p>
            <a:pPr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Courier" pitchFamily="2" charset="0"/>
            </a:endParaRPr>
          </a:p>
          <a:p>
            <a:pPr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Single ended sequences: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 err="1">
                <a:latin typeface="Courier" pitchFamily="2" charset="0"/>
              </a:rPr>
              <a:t>samplename.fq.gz</a:t>
            </a:r>
            <a:endParaRPr lang="en-US" sz="1600" dirty="0">
              <a:latin typeface="Courier" pitchFamily="2" charset="0"/>
            </a:endParaRPr>
          </a:p>
          <a:p>
            <a:pPr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Paired end sequences: </a:t>
            </a:r>
            <a:r>
              <a:rPr lang="en-US" sz="1600" dirty="0">
                <a:latin typeface="Courier" pitchFamily="2" charset="0"/>
              </a:rPr>
              <a:t>samplename_1.fq.gz, samplename_2.fq.gz</a:t>
            </a:r>
          </a:p>
          <a:p>
            <a:pPr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Courier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ourier" pitchFamily="2" charset="0"/>
              </a:rPr>
              <a:t>dag</a:t>
            </a:r>
            <a:r>
              <a:rPr lang="en-US" sz="1600" dirty="0">
                <a:latin typeface="Courier" pitchFamily="2" charset="0"/>
              </a:rPr>
              <a:t>-</a:t>
            </a:r>
            <a:r>
              <a:rPr lang="en-US" sz="1600" dirty="0" err="1">
                <a:latin typeface="Courier" pitchFamily="2" charset="0"/>
              </a:rPr>
              <a:t>wf</a:t>
            </a:r>
            <a:r>
              <a:rPr lang="en-US" sz="1600" dirty="0">
                <a:latin typeface="Courier" pitchFamily="2" charset="0"/>
              </a:rPr>
              <a:t>-rename-</a:t>
            </a:r>
            <a:r>
              <a:rPr lang="en-US" sz="1600" dirty="0" err="1">
                <a:latin typeface="Courier" pitchFamily="2" charset="0"/>
              </a:rPr>
              <a:t>fastq</a:t>
            </a:r>
            <a:r>
              <a:rPr lang="en-US" dirty="0"/>
              <a:t> tool allows bulk renaming of </a:t>
            </a:r>
            <a:r>
              <a:rPr lang="en-US" dirty="0" err="1"/>
              <a:t>fastq</a:t>
            </a:r>
            <a:r>
              <a:rPr lang="en-US" dirty="0"/>
              <a:t> files to our convention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Uses ‘mapping file’ to determine new file names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Compresses any uncompressed </a:t>
            </a:r>
            <a:r>
              <a:rPr lang="en-US" dirty="0" err="1"/>
              <a:t>fastq</a:t>
            </a:r>
            <a:r>
              <a:rPr lang="en-US" dirty="0"/>
              <a:t>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2AA04-2C4B-E141-9A1D-0E4F0A290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41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253EB-A046-5543-AAC9-16F0DAF95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Workflows: </a:t>
            </a:r>
            <a:r>
              <a:rPr lang="en-US" dirty="0" err="1"/>
              <a:t>dag</a:t>
            </a:r>
            <a:r>
              <a:rPr lang="en-US" dirty="0"/>
              <a:t>-</a:t>
            </a:r>
            <a:r>
              <a:rPr lang="en-US" dirty="0" err="1"/>
              <a:t>wf</a:t>
            </a:r>
            <a:r>
              <a:rPr lang="en-US" dirty="0"/>
              <a:t>-rename-</a:t>
            </a:r>
            <a:r>
              <a:rPr lang="en-US" dirty="0" err="1"/>
              <a:t>fastq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44A86-A049-A24A-8F18-5E7216B24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dag-wf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)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ningal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:~ $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" pitchFamily="2" charset="0"/>
              </a:rPr>
              <a:t>ls -1 </a:t>
            </a:r>
            <a:r>
              <a:rPr lang="en-US" dirty="0" err="1">
                <a:solidFill>
                  <a:srgbClr val="FF0000"/>
                </a:solidFill>
                <a:latin typeface="Courier" pitchFamily="2" charset="0"/>
              </a:rPr>
              <a:t>bad_names</a:t>
            </a:r>
            <a:r>
              <a:rPr lang="en-US" dirty="0">
                <a:solidFill>
                  <a:srgbClr val="FF0000"/>
                </a:solidFill>
                <a:latin typeface="Courier" pitchFamily="2" charset="0"/>
              </a:rPr>
              <a:t> &gt; </a:t>
            </a:r>
            <a:r>
              <a:rPr lang="en-US" dirty="0" err="1">
                <a:solidFill>
                  <a:srgbClr val="FF0000"/>
                </a:solidFill>
                <a:latin typeface="Courier" pitchFamily="2" charset="0"/>
              </a:rPr>
              <a:t>mapping.txt</a:t>
            </a:r>
            <a:endParaRPr lang="en-US" dirty="0">
              <a:solidFill>
                <a:srgbClr val="FF0000"/>
              </a:solidFill>
              <a:latin typeface="Courier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Now edit </a:t>
            </a:r>
            <a:r>
              <a:rPr lang="en-US" dirty="0" err="1"/>
              <a:t>mapping.txt</a:t>
            </a:r>
            <a:r>
              <a:rPr lang="en-US" dirty="0"/>
              <a:t> in your </a:t>
            </a:r>
            <a:r>
              <a:rPr lang="en-US" dirty="0" err="1"/>
              <a:t>favourite</a:t>
            </a:r>
            <a:r>
              <a:rPr lang="en-US" dirty="0"/>
              <a:t> editor…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File needs to be tab-delimited:</a:t>
            </a:r>
          </a:p>
          <a:p>
            <a:pPr marL="357188" lvl="2" indent="0">
              <a:buNone/>
            </a:pPr>
            <a:r>
              <a:rPr lang="en-US" dirty="0" err="1">
                <a:latin typeface="Courier" pitchFamily="2" charset="0"/>
              </a:rPr>
              <a:t>Old_name</a:t>
            </a:r>
            <a:r>
              <a:rPr lang="en-US" dirty="0">
                <a:latin typeface="Courier" pitchFamily="2" charset="0"/>
              </a:rPr>
              <a:t>&lt;tab&gt;</a:t>
            </a:r>
            <a:r>
              <a:rPr lang="en-US" dirty="0" err="1">
                <a:latin typeface="Courier" pitchFamily="2" charset="0"/>
              </a:rPr>
              <a:t>samplename</a:t>
            </a:r>
            <a:r>
              <a:rPr lang="en-US" dirty="0">
                <a:latin typeface="Courier" pitchFamily="2" charset="0"/>
              </a:rPr>
              <a:t>&lt;tab&gt;read(1/2 – paired end only)</a:t>
            </a:r>
          </a:p>
          <a:p>
            <a:pPr marL="722312" lvl="3" indent="0">
              <a:spcAft>
                <a:spcPts val="0"/>
              </a:spcAft>
              <a:buNone/>
            </a:pPr>
            <a:r>
              <a:rPr lang="en-US" dirty="0">
                <a:latin typeface="Courier" pitchFamily="2" charset="0"/>
              </a:rPr>
              <a:t>101111_620FWAAXX_2_0.solfastq.gz	DAG01</a:t>
            </a:r>
          </a:p>
          <a:p>
            <a:pPr marL="722312" lvl="3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urier" pitchFamily="2" charset="0"/>
              </a:rPr>
              <a:t>SRR5244800_1.fastq	DAG02	1</a:t>
            </a:r>
          </a:p>
          <a:p>
            <a:pPr marL="722312" lvl="3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urier" pitchFamily="2" charset="0"/>
              </a:rPr>
              <a:t>SRR5244800_2.fastq	DAG02	2</a:t>
            </a:r>
          </a:p>
          <a:p>
            <a:pPr marL="722312" lvl="3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urier" pitchFamily="2" charset="0"/>
              </a:rPr>
              <a:t>WT_1_ATCACG_L007_R0_001.fastq.gz	DAG03	1</a:t>
            </a:r>
          </a:p>
          <a:p>
            <a:pPr marL="722312" lvl="3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urier" pitchFamily="2" charset="0"/>
              </a:rPr>
              <a:t>WT_1_ATCACG_L007_R0_002.fastq.gz	DAG03	2</a:t>
            </a:r>
          </a:p>
          <a:p>
            <a:pPr marL="722312" lvl="3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Courier" pitchFamily="2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Save the file and exit your editor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You can also create this in excel and export it (file -&gt; save as -&gt; ‘tab delimited text’)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Remember to correct the line endings when copying to cluster with dos2unix…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CD6A7-5D9C-A74C-9A3D-620F4D23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70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FEF1F-9CDD-F14C-90F3-F14314C89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Workflows: </a:t>
            </a:r>
            <a:r>
              <a:rPr lang="en-US" dirty="0" err="1"/>
              <a:t>dag</a:t>
            </a:r>
            <a:r>
              <a:rPr lang="en-US" dirty="0"/>
              <a:t>-</a:t>
            </a:r>
            <a:r>
              <a:rPr lang="en-US" dirty="0" err="1"/>
              <a:t>wf</a:t>
            </a:r>
            <a:r>
              <a:rPr lang="en-US" dirty="0"/>
              <a:t>-rename-</a:t>
            </a:r>
            <a:r>
              <a:rPr lang="en-US" dirty="0" err="1"/>
              <a:t>fastq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8B0C2-0C83-9442-B6AA-85C53799B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dag-wf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)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ningal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:~ $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dag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wf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-rename-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fastq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Usage: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dag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wf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-rename-files [-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inputdir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] [-m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mapping_file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] [-h]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 Renames batches of files to make them amenable to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runnig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through DAG workflows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 The required mapping file should be a tab delimited file containing the following fields: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Original_filename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Sample  Read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 where: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   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original_filename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:  the current name of the file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    sample: the sample name to which the file relates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    read:  either '1' or '2' (not required for single-ended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fastq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files)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	Any uncompressed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fastq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files found will be compressed using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gzip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 Options: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	* 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: path to input directory containing files to rename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	* -m: mapping file of filename to sample mappings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	* -h: Display help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/>
              <a:t>So give it a go….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3C03C-3451-DF47-BA28-203BFE8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6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1A26-9009-8940-AEE5-0B102855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Workflows: </a:t>
            </a:r>
            <a:r>
              <a:rPr lang="en-US" dirty="0" err="1"/>
              <a:t>dag</a:t>
            </a:r>
            <a:r>
              <a:rPr lang="en-US" dirty="0"/>
              <a:t>-</a:t>
            </a:r>
            <a:r>
              <a:rPr lang="en-US" dirty="0" err="1"/>
              <a:t>wf</a:t>
            </a:r>
            <a:r>
              <a:rPr lang="en-US" dirty="0"/>
              <a:t>-rename-</a:t>
            </a:r>
            <a:r>
              <a:rPr lang="en-US" dirty="0" err="1"/>
              <a:t>fastq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FD00E-EE3E-7D4C-9EBA-753F32153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dag-wf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)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ningal:Intro_to_NGS_examples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 $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dag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wf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-rename-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fastq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bad_names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-m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mapping.txt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Files will be renamed as follows: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101111_620FWAAXX_2_0.solfastq.gz -&gt; DAG_001.fq.gz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SRR5244800_1.fastq -&gt; DAG_002_1.fq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SRR5244800_2.fastq -&gt; DAG_002_2.fq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WT_1_ATCACG_L007_R0_001.fastq.gz -&gt; DAG_003_1.fq.gz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WT_1_ATCACG_L007_R0_002.fastq.gz -&gt; DAG_003_2.fq.gz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Please check the renaming above is correct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Do you wish to proceed? [y/N] 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`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bad_names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//101111_620FWAAXX_2_0.solfastq.gz' -&gt; `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bad_names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//DAG_001.fq.gz'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`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bad_names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//SRR5244800_1.fastq' -&gt; `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bad_names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//DAG_002_1.fq'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gzip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compressing DAG_002_1.fq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bad_names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//DAG_002_1.fq:	 67.2% -- replaced with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bad_names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//DAG_002_1.fq.gz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`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bad_names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//SRR5244800_2.fastq' -&gt; `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bad_names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//DAG_002_2.fq'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gzip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compressing DAG_002_2.fq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bad_names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//DAG_002_2.fq:	 60.8% -- replaced with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bad_names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//DAG_002_2.fq.gz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`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bad_names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//WT_1_ATCACG_L007_R0_001.fastq.gz' -&gt; `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bad_names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//DAG_003_1.fq.gz'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`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bad_names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//WT_1_ATCACG_L007_R0_002.fastq.gz' -&gt; `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bad_names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//DAG_003_2.fq.gz'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A log of changes made has been written to fastq_rename.070319_140916.log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275DB-FF88-8D4A-ACC6-618C5239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3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1F4CD-893B-314C-A7E6-45ED4B384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Workflows: workflow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D6B32-2716-FD41-B00C-03921827E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dag-wf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)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ningal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:~ $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dag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wf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-setup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Usage: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dag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wf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-setup [-n name] [-d directory] [-w workflow] [-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inputdir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]</a:t>
            </a:r>
          </a:p>
          <a:p>
            <a:endParaRPr lang="en-US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 Options: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	* -n: Name of workflow job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	* -d: Directory to create for containing workflow files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	* -w: Workflow to initiate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	* 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: Directory containing input files for workflow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	* -c: Copy input files into workflow (default: use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symlink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)</a:t>
            </a:r>
          </a:p>
          <a:p>
            <a:endParaRPr lang="en-US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Available workflows: qc-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pe,qc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F714A-FEE1-A14C-AFDD-E51BFCDEB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41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4ED7B-3735-9043-8E73-F88E6128D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Workflows: workflow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A6161-7A00-2C4C-A834-958CB8A74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(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dag-wf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)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ningal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:~ $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dag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wf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-setup -w qc-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pe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-d Streptococcus -n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Strep_QC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–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~/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Intro_to_NGS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/Streptococcus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Setting up qc-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pe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workflow in Streptococcus...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Populating Streptococcus/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fastq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directory with data files...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	/homes/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jabbott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Intro_to_NGS_examples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/Streptococcus/H395.1.fastq.gz -&gt; Streptococcus/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fastq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/H395_1.fq.gz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	/homes/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jabbott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Intro_to_NGS_examples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/Streptococcus/H395.2.fastq.gz -&gt; Streptococcus/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fastq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/H395_2.fq.gz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	/homes/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jabbott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Intro_to_NGS_examples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/Streptococcus/H411.1.fastq.gz -&gt; Streptococcus/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fastq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/H411_1.fq.gz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	/homes/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jabbott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Intro_to_NGS_examples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/Streptococcus/H411.2.fastq.gz -&gt; Streptococcus/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fastq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/H411_2.fq.gz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	/homes/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jabbott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Intro_to_NGS_examples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/Streptococcus/H543.1.fastq.gz -&gt; Streptococcus/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fastq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/H543_1.fq.gz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	/homes/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jabbott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Intro_to_NGS_examples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/Streptococcus/H543.2.fastq.gz -&gt; Streptococcus/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fastq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/H543_2.fq.gz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	/homes/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jabbott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Intro_to_NGS_examples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/Streptococcus/H544.1.fastq.gz -&gt; Streptococcus/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fastq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/H544_1.fq.gz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	/homes/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jabbott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Intro_to_NGS_examples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/Streptococcus/H544.2.fastq.gz -&gt; Streptococcus/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fastq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/H544_2.fq.gz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Please inspect the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Snakefile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in the 'Streptococcus' directory and modify as required.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The workflow can be run by running 'cd Streptococcus;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dag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wf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-run'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(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dag-wf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)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ningal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:~ $ 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cd Streptococcus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(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dag-wf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)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ningal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:~ $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dag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wf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-run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CDC5D-2C8B-DB44-ACCA-6A1D6C523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58</a:t>
            </a:fld>
            <a:endParaRPr lang="en-GB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8F4F5667-522A-5749-BC95-1887995294ED}"/>
              </a:ext>
            </a:extLst>
          </p:cNvPr>
          <p:cNvSpPr/>
          <p:nvPr/>
        </p:nvSpPr>
        <p:spPr>
          <a:xfrm>
            <a:off x="6375400" y="2959100"/>
            <a:ext cx="1600200" cy="304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337CBBF8-1F53-0742-B953-5AD8A132FE0E}"/>
              </a:ext>
            </a:extLst>
          </p:cNvPr>
          <p:cNvSpPr/>
          <p:nvPr/>
        </p:nvSpPr>
        <p:spPr>
          <a:xfrm>
            <a:off x="10075334" y="2959100"/>
            <a:ext cx="1600200" cy="304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50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B90E8-8179-544B-AA1A-F4FE40B5E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Workflows: The </a:t>
            </a:r>
            <a:r>
              <a:rPr lang="en-US" dirty="0" err="1"/>
              <a:t>Snakefile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B4B09-2F01-4349-8721-EB709B4CA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Plain text file which defines workflow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Consists of series of rules defined by inputs and outputs required, and commands to run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Allows integration of python code for complex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Open the </a:t>
            </a:r>
            <a:r>
              <a:rPr lang="en-US" dirty="0" err="1"/>
              <a:t>Snakefile</a:t>
            </a:r>
            <a:r>
              <a:rPr lang="en-US" dirty="0"/>
              <a:t> in your editor of choice…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Tool parameters are defined at the top of the file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Command line argument and description in comments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Parameters are checked at runtime for valid types (i.e. integer, string, </a:t>
            </a:r>
            <a:r>
              <a:rPr lang="en-US" dirty="0" err="1"/>
              <a:t>boolean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E2465-06B6-4B45-8A65-B424E7A5E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81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9B43A-61A5-2D44-A12E-BC54A00A5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Automated Sanger Sequencing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21CB0-A8BB-AB47-BFA7-62ECBB4066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467" y="1593851"/>
            <a:ext cx="5324573" cy="4608513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Dye-terminator sequencing</a:t>
            </a:r>
          </a:p>
          <a:p>
            <a:pPr marL="700088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fluorescent labelled </a:t>
            </a:r>
            <a:r>
              <a:rPr lang="en-GB" dirty="0" err="1"/>
              <a:t>ddNTPs</a:t>
            </a:r>
            <a:r>
              <a:rPr lang="en-GB" dirty="0"/>
              <a:t> </a:t>
            </a:r>
          </a:p>
          <a:p>
            <a:pPr marL="700088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Laser excitation produces different wavelength emission from each dye</a:t>
            </a:r>
          </a:p>
          <a:p>
            <a:pPr marL="700088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allow use of single sequencing reaction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Capillary electrophoresis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Produces chromatogram showing peak for included bases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Parallelised: up to 384 samples per run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Read length: ~700bp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Automated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ABI 377/3700 – used to sequence Human genome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Still used for small-scale targeted sequencing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1D3260-9E94-9946-9A3A-16F22BBD4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6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DC57E1-3A01-604D-A4DA-110B0C0DA653}"/>
              </a:ext>
            </a:extLst>
          </p:cNvPr>
          <p:cNvSpPr/>
          <p:nvPr/>
        </p:nvSpPr>
        <p:spPr>
          <a:xfrm>
            <a:off x="6915879" y="1593851"/>
            <a:ext cx="3147109" cy="1098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Template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F535C5-AA70-ED49-B629-5654C81BE1E0}"/>
              </a:ext>
            </a:extLst>
          </p:cNvPr>
          <p:cNvGrpSpPr/>
          <p:nvPr/>
        </p:nvGrpSpPr>
        <p:grpSpPr>
          <a:xfrm>
            <a:off x="6915879" y="1911770"/>
            <a:ext cx="721392" cy="94587"/>
            <a:chOff x="516467" y="3892193"/>
            <a:chExt cx="721392" cy="9458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89880E-E15B-1F4B-A04E-C0130D3C023D}"/>
                </a:ext>
              </a:extLst>
            </p:cNvPr>
            <p:cNvSpPr/>
            <p:nvPr/>
          </p:nvSpPr>
          <p:spPr>
            <a:xfrm flipH="1" flipV="1">
              <a:off x="516467" y="3892193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D6CD92-BDF3-6C49-8234-EAB7EB552641}"/>
                </a:ext>
              </a:extLst>
            </p:cNvPr>
            <p:cNvSpPr/>
            <p:nvPr/>
          </p:nvSpPr>
          <p:spPr>
            <a:xfrm rot="10800000" flipH="1" flipV="1">
              <a:off x="1048907" y="3892193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0" name="Sun 9">
              <a:extLst>
                <a:ext uri="{FF2B5EF4-FFF2-40B4-BE49-F238E27FC236}">
                  <a16:creationId xmlns:a16="http://schemas.microsoft.com/office/drawing/2014/main" id="{0D18F5D9-5785-3E4A-B798-1E157C0F0DC2}"/>
                </a:ext>
              </a:extLst>
            </p:cNvPr>
            <p:cNvSpPr/>
            <p:nvPr/>
          </p:nvSpPr>
          <p:spPr>
            <a:xfrm>
              <a:off x="1161659" y="3901386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218134-DD45-1240-8E0F-41B4480CDEF4}"/>
              </a:ext>
            </a:extLst>
          </p:cNvPr>
          <p:cNvGrpSpPr/>
          <p:nvPr/>
        </p:nvGrpSpPr>
        <p:grpSpPr>
          <a:xfrm>
            <a:off x="6915879" y="2051394"/>
            <a:ext cx="860576" cy="94587"/>
            <a:chOff x="516467" y="4031817"/>
            <a:chExt cx="860576" cy="9458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7B2CEE-0E66-6E4D-987E-ACD3BC3B4E7F}"/>
                </a:ext>
              </a:extLst>
            </p:cNvPr>
            <p:cNvSpPr/>
            <p:nvPr/>
          </p:nvSpPr>
          <p:spPr>
            <a:xfrm flipH="1" flipV="1">
              <a:off x="516467" y="4031817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E22C8C1-2F05-4E4F-9449-6F9DFE6C2F88}"/>
                </a:ext>
              </a:extLst>
            </p:cNvPr>
            <p:cNvSpPr/>
            <p:nvPr/>
          </p:nvSpPr>
          <p:spPr>
            <a:xfrm rot="10800000" flipH="1" flipV="1">
              <a:off x="1048907" y="4031817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66F561-8FC0-5448-A10D-9DC1FE8A8071}"/>
                </a:ext>
              </a:extLst>
            </p:cNvPr>
            <p:cNvSpPr/>
            <p:nvPr/>
          </p:nvSpPr>
          <p:spPr>
            <a:xfrm rot="10800000" flipH="1" flipV="1">
              <a:off x="1174875" y="4031817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5" name="Sun 14">
              <a:extLst>
                <a:ext uri="{FF2B5EF4-FFF2-40B4-BE49-F238E27FC236}">
                  <a16:creationId xmlns:a16="http://schemas.microsoft.com/office/drawing/2014/main" id="{21E2F6BF-D38B-E84C-81DE-A53A31D087A5}"/>
                </a:ext>
              </a:extLst>
            </p:cNvPr>
            <p:cNvSpPr/>
            <p:nvPr/>
          </p:nvSpPr>
          <p:spPr>
            <a:xfrm>
              <a:off x="1300843" y="4043382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2AA888C-8521-8E44-81C1-EC4FBE2D2DB1}"/>
              </a:ext>
            </a:extLst>
          </p:cNvPr>
          <p:cNvGrpSpPr/>
          <p:nvPr/>
        </p:nvGrpSpPr>
        <p:grpSpPr>
          <a:xfrm>
            <a:off x="6915879" y="2191018"/>
            <a:ext cx="976165" cy="94587"/>
            <a:chOff x="516467" y="4171441"/>
            <a:chExt cx="976165" cy="9458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7A96B09-0C20-9647-9C11-07C8A71D17A7}"/>
                </a:ext>
              </a:extLst>
            </p:cNvPr>
            <p:cNvSpPr/>
            <p:nvPr/>
          </p:nvSpPr>
          <p:spPr>
            <a:xfrm flipH="1" flipV="1">
              <a:off x="516467" y="4171441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0E37E9E-E1A6-1945-8B68-B98E53E12FDE}"/>
                </a:ext>
              </a:extLst>
            </p:cNvPr>
            <p:cNvSpPr/>
            <p:nvPr/>
          </p:nvSpPr>
          <p:spPr>
            <a:xfrm rot="10800000" flipH="1" flipV="1">
              <a:off x="1048907" y="4171441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6079FF8-3848-5749-B86C-7AB36A46E70D}"/>
                </a:ext>
              </a:extLst>
            </p:cNvPr>
            <p:cNvSpPr/>
            <p:nvPr/>
          </p:nvSpPr>
          <p:spPr>
            <a:xfrm rot="10800000" flipH="1" flipV="1">
              <a:off x="1174875" y="4171441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8674BD4-AE37-9E4D-92B4-305FF6B0373B}"/>
                </a:ext>
              </a:extLst>
            </p:cNvPr>
            <p:cNvSpPr/>
            <p:nvPr/>
          </p:nvSpPr>
          <p:spPr>
            <a:xfrm rot="10800000" flipH="1" flipV="1">
              <a:off x="1300843" y="4171441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1" name="Sun 20">
              <a:extLst>
                <a:ext uri="{FF2B5EF4-FFF2-40B4-BE49-F238E27FC236}">
                  <a16:creationId xmlns:a16="http://schemas.microsoft.com/office/drawing/2014/main" id="{A8A7AE5C-C020-3248-9AFB-C8E1DCDC93B7}"/>
                </a:ext>
              </a:extLst>
            </p:cNvPr>
            <p:cNvSpPr/>
            <p:nvPr/>
          </p:nvSpPr>
          <p:spPr>
            <a:xfrm>
              <a:off x="1416432" y="4180634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DFB747-921C-FE4E-851E-290F66D0B606}"/>
              </a:ext>
            </a:extLst>
          </p:cNvPr>
          <p:cNvGrpSpPr/>
          <p:nvPr/>
        </p:nvGrpSpPr>
        <p:grpSpPr>
          <a:xfrm>
            <a:off x="6915879" y="2330642"/>
            <a:ext cx="1099296" cy="94587"/>
            <a:chOff x="516467" y="4311065"/>
            <a:chExt cx="1099296" cy="9458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77A8C47-7E2C-1740-AA4C-10F5FD4675E9}"/>
                </a:ext>
              </a:extLst>
            </p:cNvPr>
            <p:cNvSpPr/>
            <p:nvPr/>
          </p:nvSpPr>
          <p:spPr>
            <a:xfrm flipH="1" flipV="1">
              <a:off x="516467" y="4311065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D413EC7-FE59-AB4F-9BE3-69FE6AED9413}"/>
                </a:ext>
              </a:extLst>
            </p:cNvPr>
            <p:cNvSpPr/>
            <p:nvPr/>
          </p:nvSpPr>
          <p:spPr>
            <a:xfrm rot="10800000" flipH="1" flipV="1">
              <a:off x="1048907" y="4311065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9057145-79B9-4F49-9488-8D49904002B9}"/>
                </a:ext>
              </a:extLst>
            </p:cNvPr>
            <p:cNvSpPr/>
            <p:nvPr/>
          </p:nvSpPr>
          <p:spPr>
            <a:xfrm rot="10800000" flipH="1" flipV="1">
              <a:off x="1174875" y="4311065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D159C-020B-A24E-96BA-2E677D9C9080}"/>
                </a:ext>
              </a:extLst>
            </p:cNvPr>
            <p:cNvSpPr/>
            <p:nvPr/>
          </p:nvSpPr>
          <p:spPr>
            <a:xfrm rot="10800000" flipH="1" flipV="1">
              <a:off x="1300843" y="431106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C6A7C5A-E553-F74B-83AB-5F5F738F4594}"/>
                </a:ext>
              </a:extLst>
            </p:cNvPr>
            <p:cNvSpPr/>
            <p:nvPr/>
          </p:nvSpPr>
          <p:spPr>
            <a:xfrm rot="10800000" flipH="1" flipV="1">
              <a:off x="1426811" y="4311065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8" name="Sun 27">
              <a:extLst>
                <a:ext uri="{FF2B5EF4-FFF2-40B4-BE49-F238E27FC236}">
                  <a16:creationId xmlns:a16="http://schemas.microsoft.com/office/drawing/2014/main" id="{00A5BEA7-7A36-9347-BF8E-EA52730DB619}"/>
                </a:ext>
              </a:extLst>
            </p:cNvPr>
            <p:cNvSpPr/>
            <p:nvPr/>
          </p:nvSpPr>
          <p:spPr>
            <a:xfrm>
              <a:off x="1539563" y="4320258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BDE13A-9F2C-3D45-BFC4-3BC32EF56020}"/>
              </a:ext>
            </a:extLst>
          </p:cNvPr>
          <p:cNvGrpSpPr/>
          <p:nvPr/>
        </p:nvGrpSpPr>
        <p:grpSpPr>
          <a:xfrm>
            <a:off x="6915879" y="2470266"/>
            <a:ext cx="1225264" cy="94587"/>
            <a:chOff x="516467" y="4450689"/>
            <a:chExt cx="1225264" cy="9458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7916B6C-E56E-DB44-B22C-BED2D3B044B4}"/>
                </a:ext>
              </a:extLst>
            </p:cNvPr>
            <p:cNvSpPr/>
            <p:nvPr/>
          </p:nvSpPr>
          <p:spPr>
            <a:xfrm flipH="1" flipV="1">
              <a:off x="516467" y="4450689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5F118F2-1B9D-1049-B19B-495C81D05AEA}"/>
                </a:ext>
              </a:extLst>
            </p:cNvPr>
            <p:cNvSpPr/>
            <p:nvPr/>
          </p:nvSpPr>
          <p:spPr>
            <a:xfrm rot="10800000" flipH="1" flipV="1">
              <a:off x="1048907" y="4450689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724FA27-EAF7-E04A-93DD-0388E3B09400}"/>
                </a:ext>
              </a:extLst>
            </p:cNvPr>
            <p:cNvSpPr/>
            <p:nvPr/>
          </p:nvSpPr>
          <p:spPr>
            <a:xfrm rot="10800000" flipH="1" flipV="1">
              <a:off x="1174875" y="4450689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DDF30C2-08FB-DB45-821C-CC69770CED7F}"/>
                </a:ext>
              </a:extLst>
            </p:cNvPr>
            <p:cNvSpPr/>
            <p:nvPr/>
          </p:nvSpPr>
          <p:spPr>
            <a:xfrm rot="10800000" flipH="1" flipV="1">
              <a:off x="1300843" y="4450689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7E8B57E-EA33-B940-9ECC-B05D8764247E}"/>
                </a:ext>
              </a:extLst>
            </p:cNvPr>
            <p:cNvSpPr/>
            <p:nvPr/>
          </p:nvSpPr>
          <p:spPr>
            <a:xfrm rot="10800000" flipH="1" flipV="1">
              <a:off x="1426811" y="4450689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CF5F79A-4779-7943-8688-97CE375FB7EE}"/>
                </a:ext>
              </a:extLst>
            </p:cNvPr>
            <p:cNvSpPr/>
            <p:nvPr/>
          </p:nvSpPr>
          <p:spPr>
            <a:xfrm rot="10800000" flipH="1" flipV="1">
              <a:off x="1552779" y="4450689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6" name="Sun 35">
              <a:extLst>
                <a:ext uri="{FF2B5EF4-FFF2-40B4-BE49-F238E27FC236}">
                  <a16:creationId xmlns:a16="http://schemas.microsoft.com/office/drawing/2014/main" id="{1D57F2CE-076B-FB43-A140-C71A7C11C4E9}"/>
                </a:ext>
              </a:extLst>
            </p:cNvPr>
            <p:cNvSpPr/>
            <p:nvPr/>
          </p:nvSpPr>
          <p:spPr>
            <a:xfrm>
              <a:off x="1665531" y="4459882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5DB307F-9B93-8044-8EF7-55CAEE534B2D}"/>
              </a:ext>
            </a:extLst>
          </p:cNvPr>
          <p:cNvGrpSpPr/>
          <p:nvPr/>
        </p:nvGrpSpPr>
        <p:grpSpPr>
          <a:xfrm>
            <a:off x="6915879" y="2609890"/>
            <a:ext cx="1347203" cy="94587"/>
            <a:chOff x="516467" y="4590313"/>
            <a:chExt cx="1347203" cy="9458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4830806-374A-FA43-93AC-424D329D1364}"/>
                </a:ext>
              </a:extLst>
            </p:cNvPr>
            <p:cNvSpPr/>
            <p:nvPr/>
          </p:nvSpPr>
          <p:spPr>
            <a:xfrm flipH="1" flipV="1">
              <a:off x="516467" y="4590313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61D0CDC-85DA-0548-AEDA-91D7E39F6CBC}"/>
                </a:ext>
              </a:extLst>
            </p:cNvPr>
            <p:cNvSpPr/>
            <p:nvPr/>
          </p:nvSpPr>
          <p:spPr>
            <a:xfrm rot="10800000" flipH="1" flipV="1">
              <a:off x="1048907" y="4590313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A5C5B06-363B-4D47-ACBE-466E34F273A9}"/>
                </a:ext>
              </a:extLst>
            </p:cNvPr>
            <p:cNvSpPr/>
            <p:nvPr/>
          </p:nvSpPr>
          <p:spPr>
            <a:xfrm rot="10800000" flipH="1" flipV="1">
              <a:off x="1174875" y="4590313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89A3A52-78FE-8F4C-9088-2FA0E5A669B1}"/>
                </a:ext>
              </a:extLst>
            </p:cNvPr>
            <p:cNvSpPr/>
            <p:nvPr/>
          </p:nvSpPr>
          <p:spPr>
            <a:xfrm rot="10800000" flipH="1" flipV="1">
              <a:off x="1300843" y="459031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C1D4BA4-8449-A64A-895F-D8E63273A2C7}"/>
                </a:ext>
              </a:extLst>
            </p:cNvPr>
            <p:cNvSpPr/>
            <p:nvPr/>
          </p:nvSpPr>
          <p:spPr>
            <a:xfrm rot="10800000" flipH="1" flipV="1">
              <a:off x="1426811" y="459031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718F850-D5D2-8246-BF71-7BF698FA8405}"/>
                </a:ext>
              </a:extLst>
            </p:cNvPr>
            <p:cNvSpPr/>
            <p:nvPr/>
          </p:nvSpPr>
          <p:spPr>
            <a:xfrm rot="10800000" flipH="1" flipV="1">
              <a:off x="1552779" y="459031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53B533F-44F6-2347-9317-12023B21C06A}"/>
                </a:ext>
              </a:extLst>
            </p:cNvPr>
            <p:cNvSpPr/>
            <p:nvPr/>
          </p:nvSpPr>
          <p:spPr>
            <a:xfrm rot="10800000" flipH="1" flipV="1">
              <a:off x="1678747" y="459031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5" name="Sun 44">
              <a:extLst>
                <a:ext uri="{FF2B5EF4-FFF2-40B4-BE49-F238E27FC236}">
                  <a16:creationId xmlns:a16="http://schemas.microsoft.com/office/drawing/2014/main" id="{22A3BF57-6096-774E-BA46-7F9C5E60F1CF}"/>
                </a:ext>
              </a:extLst>
            </p:cNvPr>
            <p:cNvSpPr/>
            <p:nvPr/>
          </p:nvSpPr>
          <p:spPr>
            <a:xfrm>
              <a:off x="1787470" y="4599506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2B72AD1-5ACE-674F-88FD-82483A87DE34}"/>
              </a:ext>
            </a:extLst>
          </p:cNvPr>
          <p:cNvGrpSpPr/>
          <p:nvPr/>
        </p:nvGrpSpPr>
        <p:grpSpPr>
          <a:xfrm>
            <a:off x="6915879" y="2749514"/>
            <a:ext cx="1477200" cy="94587"/>
            <a:chOff x="516467" y="4729937"/>
            <a:chExt cx="1477200" cy="9458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66FA11D-2896-EF4B-A15A-270466286D3A}"/>
                </a:ext>
              </a:extLst>
            </p:cNvPr>
            <p:cNvSpPr/>
            <p:nvPr/>
          </p:nvSpPr>
          <p:spPr>
            <a:xfrm flipH="1" flipV="1">
              <a:off x="516467" y="4729937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CC19AF0-0632-9247-A608-573866187623}"/>
                </a:ext>
              </a:extLst>
            </p:cNvPr>
            <p:cNvSpPr/>
            <p:nvPr/>
          </p:nvSpPr>
          <p:spPr>
            <a:xfrm rot="10800000" flipH="1" flipV="1">
              <a:off x="1048907" y="4729937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C3FAA77-607A-DA42-8090-EEC215F62616}"/>
                </a:ext>
              </a:extLst>
            </p:cNvPr>
            <p:cNvSpPr/>
            <p:nvPr/>
          </p:nvSpPr>
          <p:spPr>
            <a:xfrm rot="10800000" flipH="1" flipV="1">
              <a:off x="1174875" y="4729937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F197B92-5D78-5143-973F-E03A3D2D23D7}"/>
                </a:ext>
              </a:extLst>
            </p:cNvPr>
            <p:cNvSpPr/>
            <p:nvPr/>
          </p:nvSpPr>
          <p:spPr>
            <a:xfrm rot="10800000" flipH="1" flipV="1">
              <a:off x="1300843" y="4729937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156D71A-FB6C-6841-BBD7-B6F59764CBCA}"/>
                </a:ext>
              </a:extLst>
            </p:cNvPr>
            <p:cNvSpPr/>
            <p:nvPr/>
          </p:nvSpPr>
          <p:spPr>
            <a:xfrm rot="10800000" flipH="1" flipV="1">
              <a:off x="1426811" y="472993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4E88ED5-2F58-694F-BFAE-0AB9050217E4}"/>
                </a:ext>
              </a:extLst>
            </p:cNvPr>
            <p:cNvSpPr/>
            <p:nvPr/>
          </p:nvSpPr>
          <p:spPr>
            <a:xfrm rot="10800000" flipH="1" flipV="1">
              <a:off x="1552779" y="4729937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5DADC70-6B57-8441-B4FE-961249CDCE73}"/>
                </a:ext>
              </a:extLst>
            </p:cNvPr>
            <p:cNvSpPr/>
            <p:nvPr/>
          </p:nvSpPr>
          <p:spPr>
            <a:xfrm rot="10800000" flipH="1" flipV="1">
              <a:off x="1678747" y="472993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00C51CB-D838-7047-93CA-52F84DE2D0D6}"/>
                </a:ext>
              </a:extLst>
            </p:cNvPr>
            <p:cNvSpPr/>
            <p:nvPr/>
          </p:nvSpPr>
          <p:spPr>
            <a:xfrm rot="10800000" flipH="1" flipV="1">
              <a:off x="1804715" y="4729937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5" name="Sun 54">
              <a:extLst>
                <a:ext uri="{FF2B5EF4-FFF2-40B4-BE49-F238E27FC236}">
                  <a16:creationId xmlns:a16="http://schemas.microsoft.com/office/drawing/2014/main" id="{91447493-7CA6-6F4C-B2CB-A722016A3DA6}"/>
                </a:ext>
              </a:extLst>
            </p:cNvPr>
            <p:cNvSpPr/>
            <p:nvPr/>
          </p:nvSpPr>
          <p:spPr>
            <a:xfrm>
              <a:off x="1917467" y="4739130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CAF67F3-64CB-444A-BF88-978468E4C658}"/>
              </a:ext>
            </a:extLst>
          </p:cNvPr>
          <p:cNvGrpSpPr/>
          <p:nvPr/>
        </p:nvGrpSpPr>
        <p:grpSpPr>
          <a:xfrm>
            <a:off x="6915879" y="2889138"/>
            <a:ext cx="1603167" cy="94587"/>
            <a:chOff x="516467" y="4869561"/>
            <a:chExt cx="1603167" cy="94587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CD40481-82AC-5D4B-B2D2-0222D052BEDF}"/>
                </a:ext>
              </a:extLst>
            </p:cNvPr>
            <p:cNvSpPr/>
            <p:nvPr/>
          </p:nvSpPr>
          <p:spPr>
            <a:xfrm flipH="1" flipV="1">
              <a:off x="516467" y="4869561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F3F45A8-5166-3B48-A8CB-1FBBD4738AB2}"/>
                </a:ext>
              </a:extLst>
            </p:cNvPr>
            <p:cNvSpPr/>
            <p:nvPr/>
          </p:nvSpPr>
          <p:spPr>
            <a:xfrm rot="10800000" flipH="1" flipV="1">
              <a:off x="1048907" y="4869561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7EA13B3-D0AF-264B-9363-6E5E61ED66B5}"/>
                </a:ext>
              </a:extLst>
            </p:cNvPr>
            <p:cNvSpPr/>
            <p:nvPr/>
          </p:nvSpPr>
          <p:spPr>
            <a:xfrm rot="10800000" flipH="1" flipV="1">
              <a:off x="1174875" y="4869561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711E04B-1E8A-C741-B8A7-2B8C86FC3909}"/>
                </a:ext>
              </a:extLst>
            </p:cNvPr>
            <p:cNvSpPr/>
            <p:nvPr/>
          </p:nvSpPr>
          <p:spPr>
            <a:xfrm rot="10800000" flipH="1" flipV="1">
              <a:off x="1300843" y="4869561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E034F85-E064-A642-A3BD-77747467AD00}"/>
                </a:ext>
              </a:extLst>
            </p:cNvPr>
            <p:cNvSpPr/>
            <p:nvPr/>
          </p:nvSpPr>
          <p:spPr>
            <a:xfrm rot="10800000" flipH="1" flipV="1">
              <a:off x="1426811" y="4869561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10C25F2-CCDE-0645-AA28-321A6C9D7E4D}"/>
                </a:ext>
              </a:extLst>
            </p:cNvPr>
            <p:cNvSpPr/>
            <p:nvPr/>
          </p:nvSpPr>
          <p:spPr>
            <a:xfrm rot="10800000" flipH="1" flipV="1">
              <a:off x="1552779" y="4869561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6C23A5C-7549-604A-BC24-87465F5E98F5}"/>
                </a:ext>
              </a:extLst>
            </p:cNvPr>
            <p:cNvSpPr/>
            <p:nvPr/>
          </p:nvSpPr>
          <p:spPr>
            <a:xfrm rot="10800000" flipH="1" flipV="1">
              <a:off x="1678747" y="4869561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0DB6E92-615F-A740-92F1-B86BF117C42F}"/>
                </a:ext>
              </a:extLst>
            </p:cNvPr>
            <p:cNvSpPr/>
            <p:nvPr/>
          </p:nvSpPr>
          <p:spPr>
            <a:xfrm rot="10800000" flipH="1" flipV="1">
              <a:off x="1804715" y="4869561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693050E-3A11-694F-B619-6023A0F6ABB1}"/>
                </a:ext>
              </a:extLst>
            </p:cNvPr>
            <p:cNvSpPr/>
            <p:nvPr/>
          </p:nvSpPr>
          <p:spPr>
            <a:xfrm rot="10800000" flipH="1" flipV="1">
              <a:off x="1930683" y="4869561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66" name="Sun 65">
              <a:extLst>
                <a:ext uri="{FF2B5EF4-FFF2-40B4-BE49-F238E27FC236}">
                  <a16:creationId xmlns:a16="http://schemas.microsoft.com/office/drawing/2014/main" id="{CA196F82-4D5D-764B-911F-DF50D9577A77}"/>
                </a:ext>
              </a:extLst>
            </p:cNvPr>
            <p:cNvSpPr/>
            <p:nvPr/>
          </p:nvSpPr>
          <p:spPr>
            <a:xfrm>
              <a:off x="2043434" y="4878754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EA9C254-4972-D54C-A4D2-551FD914BC38}"/>
              </a:ext>
            </a:extLst>
          </p:cNvPr>
          <p:cNvGrpSpPr/>
          <p:nvPr/>
        </p:nvGrpSpPr>
        <p:grpSpPr>
          <a:xfrm>
            <a:off x="6915879" y="3028762"/>
            <a:ext cx="1733625" cy="94587"/>
            <a:chOff x="516467" y="5009185"/>
            <a:chExt cx="1733625" cy="94587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68AA2FB-29F4-2544-B3DC-331CAC67FFB4}"/>
                </a:ext>
              </a:extLst>
            </p:cNvPr>
            <p:cNvSpPr/>
            <p:nvPr/>
          </p:nvSpPr>
          <p:spPr>
            <a:xfrm flipH="1" flipV="1">
              <a:off x="516467" y="5009185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A4D1A2F-42D5-C44B-81DF-52D83ECEA0E5}"/>
                </a:ext>
              </a:extLst>
            </p:cNvPr>
            <p:cNvSpPr/>
            <p:nvPr/>
          </p:nvSpPr>
          <p:spPr>
            <a:xfrm rot="10800000" flipH="1" flipV="1">
              <a:off x="1048907" y="5009185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7D84586-6CFC-CA47-A9E1-085EE59C6499}"/>
                </a:ext>
              </a:extLst>
            </p:cNvPr>
            <p:cNvSpPr/>
            <p:nvPr/>
          </p:nvSpPr>
          <p:spPr>
            <a:xfrm rot="10800000" flipH="1" flipV="1">
              <a:off x="1174875" y="5009185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CC6E33B-08A7-F243-8567-2C9CC5949812}"/>
                </a:ext>
              </a:extLst>
            </p:cNvPr>
            <p:cNvSpPr/>
            <p:nvPr/>
          </p:nvSpPr>
          <p:spPr>
            <a:xfrm rot="10800000" flipH="1" flipV="1">
              <a:off x="1300843" y="500918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5983CBE-7F13-C04C-B163-5F3670E0AA61}"/>
                </a:ext>
              </a:extLst>
            </p:cNvPr>
            <p:cNvSpPr/>
            <p:nvPr/>
          </p:nvSpPr>
          <p:spPr>
            <a:xfrm rot="10800000" flipH="1" flipV="1">
              <a:off x="1426811" y="5009185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AC823B9-B3AF-4448-A023-DE8AE46D1493}"/>
                </a:ext>
              </a:extLst>
            </p:cNvPr>
            <p:cNvSpPr/>
            <p:nvPr/>
          </p:nvSpPr>
          <p:spPr>
            <a:xfrm rot="10800000" flipH="1" flipV="1">
              <a:off x="1552779" y="5009185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4A40E5B-7EC5-974D-AD9E-FF63FBC57CE9}"/>
                </a:ext>
              </a:extLst>
            </p:cNvPr>
            <p:cNvSpPr/>
            <p:nvPr/>
          </p:nvSpPr>
          <p:spPr>
            <a:xfrm rot="10800000" flipH="1" flipV="1">
              <a:off x="1678747" y="5009185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17863B7-E792-F642-8EF9-193E0806F46A}"/>
                </a:ext>
              </a:extLst>
            </p:cNvPr>
            <p:cNvSpPr/>
            <p:nvPr/>
          </p:nvSpPr>
          <p:spPr>
            <a:xfrm rot="10800000" flipH="1" flipV="1">
              <a:off x="1804715" y="5009185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075649B-4F91-4B49-9BA3-454BE7D4D2D5}"/>
                </a:ext>
              </a:extLst>
            </p:cNvPr>
            <p:cNvSpPr/>
            <p:nvPr/>
          </p:nvSpPr>
          <p:spPr>
            <a:xfrm rot="10800000" flipH="1" flipV="1">
              <a:off x="1930683" y="500918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1BFAA2E-7F1B-EB4E-98BE-568DABC6FD1F}"/>
                </a:ext>
              </a:extLst>
            </p:cNvPr>
            <p:cNvSpPr/>
            <p:nvPr/>
          </p:nvSpPr>
          <p:spPr>
            <a:xfrm rot="10800000" flipH="1" flipV="1">
              <a:off x="2056651" y="500918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78" name="Sun 77">
              <a:extLst>
                <a:ext uri="{FF2B5EF4-FFF2-40B4-BE49-F238E27FC236}">
                  <a16:creationId xmlns:a16="http://schemas.microsoft.com/office/drawing/2014/main" id="{EFAB1E75-9088-3944-A1A1-AA522113AC1A}"/>
                </a:ext>
              </a:extLst>
            </p:cNvPr>
            <p:cNvSpPr/>
            <p:nvPr/>
          </p:nvSpPr>
          <p:spPr>
            <a:xfrm>
              <a:off x="2173892" y="5017376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F6D7C68-A101-6646-B197-50456744BB92}"/>
              </a:ext>
            </a:extLst>
          </p:cNvPr>
          <p:cNvGrpSpPr/>
          <p:nvPr/>
        </p:nvGrpSpPr>
        <p:grpSpPr>
          <a:xfrm>
            <a:off x="6915879" y="3168386"/>
            <a:ext cx="1859593" cy="94587"/>
            <a:chOff x="516467" y="5148809"/>
            <a:chExt cx="1859593" cy="94587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E53607E-34D4-834C-94A4-4307CF64B43B}"/>
                </a:ext>
              </a:extLst>
            </p:cNvPr>
            <p:cNvSpPr/>
            <p:nvPr/>
          </p:nvSpPr>
          <p:spPr>
            <a:xfrm flipH="1" flipV="1">
              <a:off x="516467" y="5148809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B9D07F5F-4BA4-8341-AD20-34E43A1C6BBC}"/>
                </a:ext>
              </a:extLst>
            </p:cNvPr>
            <p:cNvSpPr/>
            <p:nvPr/>
          </p:nvSpPr>
          <p:spPr>
            <a:xfrm rot="10800000" flipH="1" flipV="1">
              <a:off x="1048907" y="5148809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88EC6C8-ACF6-8D47-94A3-CF07BB02D0B6}"/>
                </a:ext>
              </a:extLst>
            </p:cNvPr>
            <p:cNvSpPr/>
            <p:nvPr/>
          </p:nvSpPr>
          <p:spPr>
            <a:xfrm rot="10800000" flipH="1" flipV="1">
              <a:off x="1174875" y="5148809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97084A0-3AF3-B144-8D83-BA0F70B4611E}"/>
                </a:ext>
              </a:extLst>
            </p:cNvPr>
            <p:cNvSpPr/>
            <p:nvPr/>
          </p:nvSpPr>
          <p:spPr>
            <a:xfrm rot="10800000" flipH="1" flipV="1">
              <a:off x="1300843" y="5148809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4D68177-2C9A-BF43-81C2-F0F153853E6B}"/>
                </a:ext>
              </a:extLst>
            </p:cNvPr>
            <p:cNvSpPr/>
            <p:nvPr/>
          </p:nvSpPr>
          <p:spPr>
            <a:xfrm rot="10800000" flipH="1" flipV="1">
              <a:off x="1426811" y="5148809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8E875C9-9525-6348-8955-16409D1CD7C9}"/>
                </a:ext>
              </a:extLst>
            </p:cNvPr>
            <p:cNvSpPr/>
            <p:nvPr/>
          </p:nvSpPr>
          <p:spPr>
            <a:xfrm rot="10800000" flipH="1" flipV="1">
              <a:off x="1552779" y="5148809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88935DF-2F5A-424A-9A15-EB583CA39B20}"/>
                </a:ext>
              </a:extLst>
            </p:cNvPr>
            <p:cNvSpPr/>
            <p:nvPr/>
          </p:nvSpPr>
          <p:spPr>
            <a:xfrm rot="10800000" flipH="1" flipV="1">
              <a:off x="1678747" y="5148809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65C4F7E-26F9-D949-8448-810C92B0B41F}"/>
                </a:ext>
              </a:extLst>
            </p:cNvPr>
            <p:cNvSpPr/>
            <p:nvPr/>
          </p:nvSpPr>
          <p:spPr>
            <a:xfrm rot="10800000" flipH="1" flipV="1">
              <a:off x="1804715" y="5148809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76FE8E0-45A4-8043-B662-055D46ABD593}"/>
                </a:ext>
              </a:extLst>
            </p:cNvPr>
            <p:cNvSpPr/>
            <p:nvPr/>
          </p:nvSpPr>
          <p:spPr>
            <a:xfrm rot="10800000" flipH="1" flipV="1">
              <a:off x="1930683" y="5148809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23FD5A94-73FF-8F47-AB4E-4C7222A07370}"/>
                </a:ext>
              </a:extLst>
            </p:cNvPr>
            <p:cNvSpPr/>
            <p:nvPr/>
          </p:nvSpPr>
          <p:spPr>
            <a:xfrm rot="10800000" flipH="1" flipV="1">
              <a:off x="2056651" y="5148809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92256DB7-0B51-0949-914B-A78F8D2BDE9E}"/>
                </a:ext>
              </a:extLst>
            </p:cNvPr>
            <p:cNvSpPr/>
            <p:nvPr/>
          </p:nvSpPr>
          <p:spPr>
            <a:xfrm rot="10800000" flipH="1" flipV="1">
              <a:off x="2187109" y="5148809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91" name="Sun 90">
              <a:extLst>
                <a:ext uri="{FF2B5EF4-FFF2-40B4-BE49-F238E27FC236}">
                  <a16:creationId xmlns:a16="http://schemas.microsoft.com/office/drawing/2014/main" id="{275C5B06-E356-2145-924D-9BD1E1384FDD}"/>
                </a:ext>
              </a:extLst>
            </p:cNvPr>
            <p:cNvSpPr/>
            <p:nvPr/>
          </p:nvSpPr>
          <p:spPr>
            <a:xfrm>
              <a:off x="2299860" y="5158002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12A8714-D977-D74F-801C-3A996EBA8327}"/>
              </a:ext>
            </a:extLst>
          </p:cNvPr>
          <p:cNvGrpSpPr/>
          <p:nvPr/>
        </p:nvGrpSpPr>
        <p:grpSpPr>
          <a:xfrm>
            <a:off x="6915879" y="3308010"/>
            <a:ext cx="1978357" cy="94587"/>
            <a:chOff x="516467" y="5288433"/>
            <a:chExt cx="1978357" cy="94587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C1E1387-9EEC-D745-8CE9-5F1996D30694}"/>
                </a:ext>
              </a:extLst>
            </p:cNvPr>
            <p:cNvSpPr/>
            <p:nvPr/>
          </p:nvSpPr>
          <p:spPr>
            <a:xfrm flipH="1" flipV="1">
              <a:off x="516467" y="5288433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51CCC6F6-F992-4646-B78D-EE13F54EC53C}"/>
                </a:ext>
              </a:extLst>
            </p:cNvPr>
            <p:cNvSpPr/>
            <p:nvPr/>
          </p:nvSpPr>
          <p:spPr>
            <a:xfrm rot="10800000" flipH="1" flipV="1">
              <a:off x="1048907" y="5288433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485F884-B2D0-9848-93FF-4121C2832156}"/>
                </a:ext>
              </a:extLst>
            </p:cNvPr>
            <p:cNvSpPr/>
            <p:nvPr/>
          </p:nvSpPr>
          <p:spPr>
            <a:xfrm rot="10800000" flipH="1" flipV="1">
              <a:off x="1174875" y="5288433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C4CE8CA-C8AC-894C-86AD-6224996368DD}"/>
                </a:ext>
              </a:extLst>
            </p:cNvPr>
            <p:cNvSpPr/>
            <p:nvPr/>
          </p:nvSpPr>
          <p:spPr>
            <a:xfrm rot="10800000" flipH="1" flipV="1">
              <a:off x="1300843" y="528843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4C464BD-8F3A-D744-8C8F-C7384A7E727D}"/>
                </a:ext>
              </a:extLst>
            </p:cNvPr>
            <p:cNvSpPr/>
            <p:nvPr/>
          </p:nvSpPr>
          <p:spPr>
            <a:xfrm rot="10800000" flipH="1" flipV="1">
              <a:off x="1426811" y="528843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A7827B3-EE28-F640-ABD0-F01CCCE490C2}"/>
                </a:ext>
              </a:extLst>
            </p:cNvPr>
            <p:cNvSpPr/>
            <p:nvPr/>
          </p:nvSpPr>
          <p:spPr>
            <a:xfrm rot="10800000" flipH="1" flipV="1">
              <a:off x="1552779" y="528843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C43F4A3-0C34-254E-9E23-2A332589666A}"/>
                </a:ext>
              </a:extLst>
            </p:cNvPr>
            <p:cNvSpPr/>
            <p:nvPr/>
          </p:nvSpPr>
          <p:spPr>
            <a:xfrm rot="10800000" flipH="1" flipV="1">
              <a:off x="1678747" y="528843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2DDD3FA8-FDC5-3E4E-8AA4-934E5374FEDF}"/>
                </a:ext>
              </a:extLst>
            </p:cNvPr>
            <p:cNvSpPr/>
            <p:nvPr/>
          </p:nvSpPr>
          <p:spPr>
            <a:xfrm rot="10800000" flipH="1" flipV="1">
              <a:off x="1804715" y="528843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B6A1A0E-D1DD-3A4D-BD08-167BE14BBCE5}"/>
                </a:ext>
              </a:extLst>
            </p:cNvPr>
            <p:cNvSpPr/>
            <p:nvPr/>
          </p:nvSpPr>
          <p:spPr>
            <a:xfrm rot="10800000" flipH="1" flipV="1">
              <a:off x="1930683" y="528843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9B99C1F-F608-4748-99A4-C4E2DC5B4FE0}"/>
                </a:ext>
              </a:extLst>
            </p:cNvPr>
            <p:cNvSpPr/>
            <p:nvPr/>
          </p:nvSpPr>
          <p:spPr>
            <a:xfrm rot="10800000" flipH="1" flipV="1">
              <a:off x="2056651" y="528843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1267AB4-2A53-C74D-82E0-41101C0DC96D}"/>
                </a:ext>
              </a:extLst>
            </p:cNvPr>
            <p:cNvSpPr/>
            <p:nvPr/>
          </p:nvSpPr>
          <p:spPr>
            <a:xfrm rot="10800000" flipH="1" flipV="1">
              <a:off x="2187109" y="528843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D009389-D27E-AC44-B7CA-12D3313513A4}"/>
                </a:ext>
              </a:extLst>
            </p:cNvPr>
            <p:cNvSpPr/>
            <p:nvPr/>
          </p:nvSpPr>
          <p:spPr>
            <a:xfrm rot="10800000" flipH="1" flipV="1">
              <a:off x="2313077" y="528843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05" name="Sun 104">
              <a:extLst>
                <a:ext uri="{FF2B5EF4-FFF2-40B4-BE49-F238E27FC236}">
                  <a16:creationId xmlns:a16="http://schemas.microsoft.com/office/drawing/2014/main" id="{402DEEDA-9CC6-C144-9E58-7E679BC35204}"/>
                </a:ext>
              </a:extLst>
            </p:cNvPr>
            <p:cNvSpPr/>
            <p:nvPr/>
          </p:nvSpPr>
          <p:spPr>
            <a:xfrm>
              <a:off x="2418624" y="5297626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5B5F977-9FCB-B747-BCBD-7C5747EA9FB5}"/>
              </a:ext>
            </a:extLst>
          </p:cNvPr>
          <p:cNvGrpSpPr/>
          <p:nvPr/>
        </p:nvGrpSpPr>
        <p:grpSpPr>
          <a:xfrm>
            <a:off x="6915879" y="3447634"/>
            <a:ext cx="2108433" cy="94587"/>
            <a:chOff x="516467" y="5428057"/>
            <a:chExt cx="2108433" cy="94587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0781A0C-76A4-8C4F-8E7C-3DF18262FC85}"/>
                </a:ext>
              </a:extLst>
            </p:cNvPr>
            <p:cNvSpPr/>
            <p:nvPr/>
          </p:nvSpPr>
          <p:spPr>
            <a:xfrm flipH="1" flipV="1">
              <a:off x="516467" y="5428057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7E5DD3E-A297-5B49-8260-B3658FC60A5B}"/>
                </a:ext>
              </a:extLst>
            </p:cNvPr>
            <p:cNvSpPr/>
            <p:nvPr/>
          </p:nvSpPr>
          <p:spPr>
            <a:xfrm rot="10800000" flipH="1" flipV="1">
              <a:off x="1048907" y="5428057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230D6D4-9FFE-2042-9E79-CC16EB11FFC0}"/>
                </a:ext>
              </a:extLst>
            </p:cNvPr>
            <p:cNvSpPr/>
            <p:nvPr/>
          </p:nvSpPr>
          <p:spPr>
            <a:xfrm rot="10800000" flipH="1" flipV="1">
              <a:off x="1174875" y="5428057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881A9CD5-456F-214F-B6F1-9C01AD59872B}"/>
                </a:ext>
              </a:extLst>
            </p:cNvPr>
            <p:cNvSpPr/>
            <p:nvPr/>
          </p:nvSpPr>
          <p:spPr>
            <a:xfrm rot="10800000" flipH="1" flipV="1">
              <a:off x="1300843" y="5428057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2AA0E42-B38A-A143-9905-E72AD42D659D}"/>
                </a:ext>
              </a:extLst>
            </p:cNvPr>
            <p:cNvSpPr/>
            <p:nvPr/>
          </p:nvSpPr>
          <p:spPr>
            <a:xfrm rot="10800000" flipH="1" flipV="1">
              <a:off x="1426811" y="542805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A7D40148-542F-0043-996D-D1CCC9159157}"/>
                </a:ext>
              </a:extLst>
            </p:cNvPr>
            <p:cNvSpPr/>
            <p:nvPr/>
          </p:nvSpPr>
          <p:spPr>
            <a:xfrm rot="10800000" flipH="1" flipV="1">
              <a:off x="1552779" y="5428057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FFA3DCA-DD50-2144-86F3-47BE0990DCC0}"/>
                </a:ext>
              </a:extLst>
            </p:cNvPr>
            <p:cNvSpPr/>
            <p:nvPr/>
          </p:nvSpPr>
          <p:spPr>
            <a:xfrm rot="10800000" flipH="1" flipV="1">
              <a:off x="1678747" y="542805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8B9AE367-55E8-5C44-9808-1BC67AA17E97}"/>
                </a:ext>
              </a:extLst>
            </p:cNvPr>
            <p:cNvSpPr/>
            <p:nvPr/>
          </p:nvSpPr>
          <p:spPr>
            <a:xfrm rot="10800000" flipH="1" flipV="1">
              <a:off x="1804715" y="5428057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C1ABB16-F1DE-EA44-8355-B3F9A71FDD95}"/>
                </a:ext>
              </a:extLst>
            </p:cNvPr>
            <p:cNvSpPr/>
            <p:nvPr/>
          </p:nvSpPr>
          <p:spPr>
            <a:xfrm rot="10800000" flipH="1" flipV="1">
              <a:off x="1930683" y="5428057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530C7656-2B3C-984F-A49A-DD80F8B8A01D}"/>
                </a:ext>
              </a:extLst>
            </p:cNvPr>
            <p:cNvSpPr/>
            <p:nvPr/>
          </p:nvSpPr>
          <p:spPr>
            <a:xfrm rot="10800000" flipH="1" flipV="1">
              <a:off x="2056651" y="5428057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276025EC-E495-E14B-9309-BB734F69643A}"/>
                </a:ext>
              </a:extLst>
            </p:cNvPr>
            <p:cNvSpPr/>
            <p:nvPr/>
          </p:nvSpPr>
          <p:spPr>
            <a:xfrm rot="10800000" flipH="1" flipV="1">
              <a:off x="2187109" y="542805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C6821AD9-02EF-1549-8F80-7FD9CE4B50F6}"/>
                </a:ext>
              </a:extLst>
            </p:cNvPr>
            <p:cNvSpPr/>
            <p:nvPr/>
          </p:nvSpPr>
          <p:spPr>
            <a:xfrm rot="10800000" flipH="1" flipV="1">
              <a:off x="2313077" y="5428057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7C68CE7C-0827-BF48-806D-84C5AB206D5E}"/>
                </a:ext>
              </a:extLst>
            </p:cNvPr>
            <p:cNvSpPr/>
            <p:nvPr/>
          </p:nvSpPr>
          <p:spPr>
            <a:xfrm rot="10800000" flipH="1" flipV="1">
              <a:off x="2439045" y="542805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20" name="Sun 119">
              <a:extLst>
                <a:ext uri="{FF2B5EF4-FFF2-40B4-BE49-F238E27FC236}">
                  <a16:creationId xmlns:a16="http://schemas.microsoft.com/office/drawing/2014/main" id="{354FD41F-90BF-3E46-9251-92E795A4E7BD}"/>
                </a:ext>
              </a:extLst>
            </p:cNvPr>
            <p:cNvSpPr/>
            <p:nvPr/>
          </p:nvSpPr>
          <p:spPr>
            <a:xfrm>
              <a:off x="2548700" y="5438569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6D09B60B-476F-CA43-BC20-A433D5301241}"/>
              </a:ext>
            </a:extLst>
          </p:cNvPr>
          <p:cNvGrpSpPr/>
          <p:nvPr/>
        </p:nvGrpSpPr>
        <p:grpSpPr>
          <a:xfrm>
            <a:off x="6915879" y="3587258"/>
            <a:ext cx="2227226" cy="94587"/>
            <a:chOff x="516467" y="5567681"/>
            <a:chExt cx="2227226" cy="94587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C5FFC506-1582-D649-8695-54F6D09DF088}"/>
                </a:ext>
              </a:extLst>
            </p:cNvPr>
            <p:cNvSpPr/>
            <p:nvPr/>
          </p:nvSpPr>
          <p:spPr>
            <a:xfrm flipH="1" flipV="1">
              <a:off x="516467" y="5567681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69A5F9B0-8487-8444-A321-91AD2EA36752}"/>
                </a:ext>
              </a:extLst>
            </p:cNvPr>
            <p:cNvSpPr/>
            <p:nvPr/>
          </p:nvSpPr>
          <p:spPr>
            <a:xfrm rot="10800000" flipH="1" flipV="1">
              <a:off x="1048907" y="5567681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85615BBB-3D80-A346-8A3B-1FCFD0092F28}"/>
                </a:ext>
              </a:extLst>
            </p:cNvPr>
            <p:cNvSpPr/>
            <p:nvPr/>
          </p:nvSpPr>
          <p:spPr>
            <a:xfrm rot="10800000" flipH="1" flipV="1">
              <a:off x="1174875" y="5567681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EF2D4127-1C32-334D-8C58-C669EF782BA3}"/>
                </a:ext>
              </a:extLst>
            </p:cNvPr>
            <p:cNvSpPr/>
            <p:nvPr/>
          </p:nvSpPr>
          <p:spPr>
            <a:xfrm rot="10800000" flipH="1" flipV="1">
              <a:off x="1300843" y="5567681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FD0825F-A81C-EC40-B510-1D9623364272}"/>
                </a:ext>
              </a:extLst>
            </p:cNvPr>
            <p:cNvSpPr/>
            <p:nvPr/>
          </p:nvSpPr>
          <p:spPr>
            <a:xfrm rot="10800000" flipH="1" flipV="1">
              <a:off x="1426811" y="5567681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561ABDA-1F12-4845-BF66-408FC1E6F7C0}"/>
                </a:ext>
              </a:extLst>
            </p:cNvPr>
            <p:cNvSpPr/>
            <p:nvPr/>
          </p:nvSpPr>
          <p:spPr>
            <a:xfrm rot="10800000" flipH="1" flipV="1">
              <a:off x="1552779" y="5567681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BE8C8183-EF5E-B54F-8465-E20BCEC6D04E}"/>
                </a:ext>
              </a:extLst>
            </p:cNvPr>
            <p:cNvSpPr/>
            <p:nvPr/>
          </p:nvSpPr>
          <p:spPr>
            <a:xfrm rot="10800000" flipH="1" flipV="1">
              <a:off x="1678747" y="5567681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A95FA91-6454-4B4F-A9D8-6EDAB95D41D9}"/>
                </a:ext>
              </a:extLst>
            </p:cNvPr>
            <p:cNvSpPr/>
            <p:nvPr/>
          </p:nvSpPr>
          <p:spPr>
            <a:xfrm rot="10800000" flipH="1" flipV="1">
              <a:off x="1804715" y="5567681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60EC792F-471E-CA4E-9571-3237AA7F2FBB}"/>
                </a:ext>
              </a:extLst>
            </p:cNvPr>
            <p:cNvSpPr/>
            <p:nvPr/>
          </p:nvSpPr>
          <p:spPr>
            <a:xfrm rot="10800000" flipH="1" flipV="1">
              <a:off x="1930683" y="5567681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2A72FAC7-C1F4-D047-87EB-2046A72BF2E5}"/>
                </a:ext>
              </a:extLst>
            </p:cNvPr>
            <p:cNvSpPr/>
            <p:nvPr/>
          </p:nvSpPr>
          <p:spPr>
            <a:xfrm rot="10800000" flipH="1" flipV="1">
              <a:off x="2056651" y="5567681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74BCDB2D-F0A3-AA45-81A0-697AD686D71E}"/>
                </a:ext>
              </a:extLst>
            </p:cNvPr>
            <p:cNvSpPr/>
            <p:nvPr/>
          </p:nvSpPr>
          <p:spPr>
            <a:xfrm rot="10800000" flipH="1" flipV="1">
              <a:off x="2187109" y="5567681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ECF24C3F-6A51-FE4D-951D-907593F2717B}"/>
                </a:ext>
              </a:extLst>
            </p:cNvPr>
            <p:cNvSpPr/>
            <p:nvPr/>
          </p:nvSpPr>
          <p:spPr>
            <a:xfrm rot="10800000" flipH="1" flipV="1">
              <a:off x="2313077" y="5567681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FC38B87A-7FAA-A44E-BB61-817C805AA882}"/>
                </a:ext>
              </a:extLst>
            </p:cNvPr>
            <p:cNvSpPr/>
            <p:nvPr/>
          </p:nvSpPr>
          <p:spPr>
            <a:xfrm rot="10800000" flipH="1" flipV="1">
              <a:off x="2439045" y="5567681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D55ABA03-38A3-364E-BCA4-DD162771A3BE}"/>
                </a:ext>
              </a:extLst>
            </p:cNvPr>
            <p:cNvSpPr/>
            <p:nvPr/>
          </p:nvSpPr>
          <p:spPr>
            <a:xfrm rot="10800000" flipH="1" flipV="1">
              <a:off x="2561917" y="5567681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36" name="Sun 135">
              <a:extLst>
                <a:ext uri="{FF2B5EF4-FFF2-40B4-BE49-F238E27FC236}">
                  <a16:creationId xmlns:a16="http://schemas.microsoft.com/office/drawing/2014/main" id="{92C36188-E77B-1643-B9F2-43609D2F9CA2}"/>
                </a:ext>
              </a:extLst>
            </p:cNvPr>
            <p:cNvSpPr/>
            <p:nvPr/>
          </p:nvSpPr>
          <p:spPr>
            <a:xfrm>
              <a:off x="2667493" y="5576874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3C0E1439-498C-D341-8A11-1596B625BFB5}"/>
              </a:ext>
            </a:extLst>
          </p:cNvPr>
          <p:cNvGrpSpPr/>
          <p:nvPr/>
        </p:nvGrpSpPr>
        <p:grpSpPr>
          <a:xfrm>
            <a:off x="6915879" y="3726882"/>
            <a:ext cx="2340179" cy="94587"/>
            <a:chOff x="516467" y="5707305"/>
            <a:chExt cx="2340179" cy="94587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2D817B30-85B1-4E49-9F56-6DED73F46539}"/>
                </a:ext>
              </a:extLst>
            </p:cNvPr>
            <p:cNvSpPr/>
            <p:nvPr/>
          </p:nvSpPr>
          <p:spPr>
            <a:xfrm flipH="1" flipV="1">
              <a:off x="516467" y="5707305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EA774620-FA01-664C-86E5-9E688AFEF910}"/>
                </a:ext>
              </a:extLst>
            </p:cNvPr>
            <p:cNvSpPr/>
            <p:nvPr/>
          </p:nvSpPr>
          <p:spPr>
            <a:xfrm rot="10800000" flipH="1" flipV="1">
              <a:off x="1048907" y="5707305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9368C854-ED34-B047-8CEA-4EBBCCDD1E52}"/>
                </a:ext>
              </a:extLst>
            </p:cNvPr>
            <p:cNvSpPr/>
            <p:nvPr/>
          </p:nvSpPr>
          <p:spPr>
            <a:xfrm rot="10800000" flipH="1" flipV="1">
              <a:off x="1174875" y="5707305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B5176FF7-439B-4745-968F-78513F6343B1}"/>
                </a:ext>
              </a:extLst>
            </p:cNvPr>
            <p:cNvSpPr/>
            <p:nvPr/>
          </p:nvSpPr>
          <p:spPr>
            <a:xfrm rot="10800000" flipH="1" flipV="1">
              <a:off x="1300843" y="570730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FBEF0C0B-922D-B447-BA0B-3CF9DC487232}"/>
                </a:ext>
              </a:extLst>
            </p:cNvPr>
            <p:cNvSpPr/>
            <p:nvPr/>
          </p:nvSpPr>
          <p:spPr>
            <a:xfrm rot="10800000" flipH="1" flipV="1">
              <a:off x="1426811" y="5707305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E1293008-5671-3543-998E-2EEFABD7C937}"/>
                </a:ext>
              </a:extLst>
            </p:cNvPr>
            <p:cNvSpPr/>
            <p:nvPr/>
          </p:nvSpPr>
          <p:spPr>
            <a:xfrm rot="10800000" flipH="1" flipV="1">
              <a:off x="1552779" y="5707305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F119C680-36E0-914D-94FC-69110DA8FD73}"/>
                </a:ext>
              </a:extLst>
            </p:cNvPr>
            <p:cNvSpPr/>
            <p:nvPr/>
          </p:nvSpPr>
          <p:spPr>
            <a:xfrm rot="10800000" flipH="1" flipV="1">
              <a:off x="1678747" y="5707305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65F77DF7-4101-2D4D-A789-6D3CD40613E0}"/>
                </a:ext>
              </a:extLst>
            </p:cNvPr>
            <p:cNvSpPr/>
            <p:nvPr/>
          </p:nvSpPr>
          <p:spPr>
            <a:xfrm rot="10800000" flipH="1" flipV="1">
              <a:off x="1804715" y="5707305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0513BD31-13B4-DD47-A9EA-C3FABC5D9982}"/>
                </a:ext>
              </a:extLst>
            </p:cNvPr>
            <p:cNvSpPr/>
            <p:nvPr/>
          </p:nvSpPr>
          <p:spPr>
            <a:xfrm rot="10800000" flipH="1" flipV="1">
              <a:off x="1930683" y="570730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269FFD4-44CE-5840-BEA2-09D247BC8DEA}"/>
                </a:ext>
              </a:extLst>
            </p:cNvPr>
            <p:cNvSpPr/>
            <p:nvPr/>
          </p:nvSpPr>
          <p:spPr>
            <a:xfrm rot="10800000" flipH="1" flipV="1">
              <a:off x="2056651" y="570730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5F625296-F49D-734F-A232-1ADE2638185A}"/>
                </a:ext>
              </a:extLst>
            </p:cNvPr>
            <p:cNvSpPr/>
            <p:nvPr/>
          </p:nvSpPr>
          <p:spPr>
            <a:xfrm rot="10800000" flipH="1" flipV="1">
              <a:off x="2187109" y="5707305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8E586DAB-ADB1-3E4B-AF68-459972AD3841}"/>
                </a:ext>
              </a:extLst>
            </p:cNvPr>
            <p:cNvSpPr/>
            <p:nvPr/>
          </p:nvSpPr>
          <p:spPr>
            <a:xfrm rot="10800000" flipH="1" flipV="1">
              <a:off x="2313077" y="5707305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FFE27BD4-1392-BA4A-9331-B32F37DC0C3D}"/>
                </a:ext>
              </a:extLst>
            </p:cNvPr>
            <p:cNvSpPr/>
            <p:nvPr/>
          </p:nvSpPr>
          <p:spPr>
            <a:xfrm rot="10800000" flipH="1" flipV="1">
              <a:off x="2439045" y="5707305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5732440F-76A1-B244-8C16-C9AC1612765B}"/>
                </a:ext>
              </a:extLst>
            </p:cNvPr>
            <p:cNvSpPr/>
            <p:nvPr/>
          </p:nvSpPr>
          <p:spPr>
            <a:xfrm rot="10800000" flipH="1" flipV="1">
              <a:off x="2561917" y="570730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21926182-5AB1-5E44-A364-609AE1EF2442}"/>
                </a:ext>
              </a:extLst>
            </p:cNvPr>
            <p:cNvSpPr/>
            <p:nvPr/>
          </p:nvSpPr>
          <p:spPr>
            <a:xfrm rot="10800000" flipH="1" flipV="1">
              <a:off x="2687885" y="570730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53" name="Sun 152">
              <a:extLst>
                <a:ext uri="{FF2B5EF4-FFF2-40B4-BE49-F238E27FC236}">
                  <a16:creationId xmlns:a16="http://schemas.microsoft.com/office/drawing/2014/main" id="{F14AE41F-8111-3644-A56B-2BD296C9DD2C}"/>
                </a:ext>
              </a:extLst>
            </p:cNvPr>
            <p:cNvSpPr/>
            <p:nvPr/>
          </p:nvSpPr>
          <p:spPr>
            <a:xfrm>
              <a:off x="2780446" y="5725692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991FF159-AD6A-304C-BA6D-A8E6F3A6C4F3}"/>
              </a:ext>
            </a:extLst>
          </p:cNvPr>
          <p:cNvGrpSpPr/>
          <p:nvPr/>
        </p:nvGrpSpPr>
        <p:grpSpPr>
          <a:xfrm>
            <a:off x="6915879" y="3866506"/>
            <a:ext cx="2458356" cy="94587"/>
            <a:chOff x="516467" y="5846929"/>
            <a:chExt cx="2458356" cy="94587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BFFA9D2F-164F-B14E-8454-A2A49FD448CA}"/>
                </a:ext>
              </a:extLst>
            </p:cNvPr>
            <p:cNvSpPr/>
            <p:nvPr/>
          </p:nvSpPr>
          <p:spPr>
            <a:xfrm flipH="1" flipV="1">
              <a:off x="516467" y="5846929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CD3A685C-AFF8-AE41-BA42-B9B1C077D3D5}"/>
                </a:ext>
              </a:extLst>
            </p:cNvPr>
            <p:cNvSpPr/>
            <p:nvPr/>
          </p:nvSpPr>
          <p:spPr>
            <a:xfrm rot="10800000" flipH="1" flipV="1">
              <a:off x="1048907" y="5846929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7934853B-33E3-0247-993C-5B71921973EA}"/>
                </a:ext>
              </a:extLst>
            </p:cNvPr>
            <p:cNvSpPr/>
            <p:nvPr/>
          </p:nvSpPr>
          <p:spPr>
            <a:xfrm rot="10800000" flipH="1" flipV="1">
              <a:off x="1174875" y="5846929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CB69A6AA-1789-114D-9E05-5297B5A08310}"/>
                </a:ext>
              </a:extLst>
            </p:cNvPr>
            <p:cNvSpPr/>
            <p:nvPr/>
          </p:nvSpPr>
          <p:spPr>
            <a:xfrm rot="10800000" flipH="1" flipV="1">
              <a:off x="1300843" y="5846929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50C5A3F7-B120-1741-8E12-C80D68F60F9F}"/>
                </a:ext>
              </a:extLst>
            </p:cNvPr>
            <p:cNvSpPr/>
            <p:nvPr/>
          </p:nvSpPr>
          <p:spPr>
            <a:xfrm rot="10800000" flipH="1" flipV="1">
              <a:off x="1426811" y="5846929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1E49C540-AFD7-2749-8B5F-B523155A0E61}"/>
                </a:ext>
              </a:extLst>
            </p:cNvPr>
            <p:cNvSpPr/>
            <p:nvPr/>
          </p:nvSpPr>
          <p:spPr>
            <a:xfrm rot="10800000" flipH="1" flipV="1">
              <a:off x="1552779" y="5846929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DFF025F3-4869-2046-80CC-4BD415D0499F}"/>
                </a:ext>
              </a:extLst>
            </p:cNvPr>
            <p:cNvSpPr/>
            <p:nvPr/>
          </p:nvSpPr>
          <p:spPr>
            <a:xfrm rot="10800000" flipH="1" flipV="1">
              <a:off x="1678747" y="5846929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AA749764-596C-6049-BA55-7664299EAEF3}"/>
                </a:ext>
              </a:extLst>
            </p:cNvPr>
            <p:cNvSpPr/>
            <p:nvPr/>
          </p:nvSpPr>
          <p:spPr>
            <a:xfrm rot="10800000" flipH="1" flipV="1">
              <a:off x="1804715" y="5846929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1C142A66-FF61-8F40-89D1-32149F284D78}"/>
                </a:ext>
              </a:extLst>
            </p:cNvPr>
            <p:cNvSpPr/>
            <p:nvPr/>
          </p:nvSpPr>
          <p:spPr>
            <a:xfrm rot="10800000" flipH="1" flipV="1">
              <a:off x="1930683" y="5846929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F5C13DCF-162F-C34A-8F22-1656B2379C8F}"/>
                </a:ext>
              </a:extLst>
            </p:cNvPr>
            <p:cNvSpPr/>
            <p:nvPr/>
          </p:nvSpPr>
          <p:spPr>
            <a:xfrm rot="10800000" flipH="1" flipV="1">
              <a:off x="2056651" y="5846929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E9DDBBB3-8D58-1346-836B-E3DD4FFF3142}"/>
                </a:ext>
              </a:extLst>
            </p:cNvPr>
            <p:cNvSpPr/>
            <p:nvPr/>
          </p:nvSpPr>
          <p:spPr>
            <a:xfrm rot="10800000" flipH="1" flipV="1">
              <a:off x="2187109" y="5846929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DB403B10-4357-3749-8E2A-BE24E7F44148}"/>
                </a:ext>
              </a:extLst>
            </p:cNvPr>
            <p:cNvSpPr/>
            <p:nvPr/>
          </p:nvSpPr>
          <p:spPr>
            <a:xfrm rot="10800000" flipH="1" flipV="1">
              <a:off x="2313077" y="5846929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61B1C62C-26E9-7A49-8612-AEDF3017568A}"/>
                </a:ext>
              </a:extLst>
            </p:cNvPr>
            <p:cNvSpPr/>
            <p:nvPr/>
          </p:nvSpPr>
          <p:spPr>
            <a:xfrm rot="10800000" flipH="1" flipV="1">
              <a:off x="2439045" y="5846929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0D122E32-3732-1B49-80F3-D8BE6FD282BF}"/>
                </a:ext>
              </a:extLst>
            </p:cNvPr>
            <p:cNvSpPr/>
            <p:nvPr/>
          </p:nvSpPr>
          <p:spPr>
            <a:xfrm rot="10800000" flipH="1" flipV="1">
              <a:off x="2561917" y="5846929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9C9452A1-6AA4-CA4D-B155-C45A62E69558}"/>
                </a:ext>
              </a:extLst>
            </p:cNvPr>
            <p:cNvSpPr/>
            <p:nvPr/>
          </p:nvSpPr>
          <p:spPr>
            <a:xfrm rot="10800000" flipH="1" flipV="1">
              <a:off x="2687885" y="5846929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B14A913C-A03B-B34C-9F4A-44365A8056AF}"/>
                </a:ext>
              </a:extLst>
            </p:cNvPr>
            <p:cNvSpPr/>
            <p:nvPr/>
          </p:nvSpPr>
          <p:spPr>
            <a:xfrm rot="10800000" flipH="1" flipV="1">
              <a:off x="2810756" y="5846929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71" name="Sun 170">
              <a:extLst>
                <a:ext uri="{FF2B5EF4-FFF2-40B4-BE49-F238E27FC236}">
                  <a16:creationId xmlns:a16="http://schemas.microsoft.com/office/drawing/2014/main" id="{BE621E90-F7AB-E740-B068-17372A66E21E}"/>
                </a:ext>
              </a:extLst>
            </p:cNvPr>
            <p:cNvSpPr/>
            <p:nvPr/>
          </p:nvSpPr>
          <p:spPr>
            <a:xfrm>
              <a:off x="2898623" y="5856122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DB7CEF8F-549A-1A4D-9969-8A1B19ED8C24}"/>
              </a:ext>
            </a:extLst>
          </p:cNvPr>
          <p:cNvGrpSpPr/>
          <p:nvPr/>
        </p:nvGrpSpPr>
        <p:grpSpPr>
          <a:xfrm>
            <a:off x="6915879" y="4006130"/>
            <a:ext cx="2602081" cy="94587"/>
            <a:chOff x="516467" y="5986553"/>
            <a:chExt cx="2602081" cy="94587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BEA4C686-D458-CC4E-B04B-38EA27B3FA8D}"/>
                </a:ext>
              </a:extLst>
            </p:cNvPr>
            <p:cNvSpPr/>
            <p:nvPr/>
          </p:nvSpPr>
          <p:spPr>
            <a:xfrm flipH="1" flipV="1">
              <a:off x="516467" y="5986553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EF3810DE-3BCF-0A44-872F-A9F300286023}"/>
                </a:ext>
              </a:extLst>
            </p:cNvPr>
            <p:cNvSpPr/>
            <p:nvPr/>
          </p:nvSpPr>
          <p:spPr>
            <a:xfrm rot="10800000" flipH="1" flipV="1">
              <a:off x="1048907" y="5986553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DA9A76E6-A43F-094B-8204-549358565326}"/>
                </a:ext>
              </a:extLst>
            </p:cNvPr>
            <p:cNvSpPr/>
            <p:nvPr/>
          </p:nvSpPr>
          <p:spPr>
            <a:xfrm rot="10800000" flipH="1" flipV="1">
              <a:off x="1174875" y="5986553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187B5D71-B004-6E42-B8BA-839742A0DADA}"/>
                </a:ext>
              </a:extLst>
            </p:cNvPr>
            <p:cNvSpPr/>
            <p:nvPr/>
          </p:nvSpPr>
          <p:spPr>
            <a:xfrm rot="10800000" flipH="1" flipV="1">
              <a:off x="1300843" y="598655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BDE715BF-E9FD-1D4D-AE57-D7D00C137E3A}"/>
                </a:ext>
              </a:extLst>
            </p:cNvPr>
            <p:cNvSpPr/>
            <p:nvPr/>
          </p:nvSpPr>
          <p:spPr>
            <a:xfrm rot="10800000" flipH="1" flipV="1">
              <a:off x="1426811" y="598655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ED5A770A-491A-3446-AEFD-1857436E5E49}"/>
                </a:ext>
              </a:extLst>
            </p:cNvPr>
            <p:cNvSpPr/>
            <p:nvPr/>
          </p:nvSpPr>
          <p:spPr>
            <a:xfrm rot="10800000" flipH="1" flipV="1">
              <a:off x="1552779" y="598655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FF10EB2E-F08F-8141-B1B7-7D04DF8F6619}"/>
                </a:ext>
              </a:extLst>
            </p:cNvPr>
            <p:cNvSpPr/>
            <p:nvPr/>
          </p:nvSpPr>
          <p:spPr>
            <a:xfrm rot="10800000" flipH="1" flipV="1">
              <a:off x="1678747" y="598655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42B5387B-BBA3-4343-9838-E58FAA610E42}"/>
                </a:ext>
              </a:extLst>
            </p:cNvPr>
            <p:cNvSpPr/>
            <p:nvPr/>
          </p:nvSpPr>
          <p:spPr>
            <a:xfrm rot="10800000" flipH="1" flipV="1">
              <a:off x="1804715" y="598655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9C1F9E87-3BFB-3844-B241-57F71F50AAAA}"/>
                </a:ext>
              </a:extLst>
            </p:cNvPr>
            <p:cNvSpPr/>
            <p:nvPr/>
          </p:nvSpPr>
          <p:spPr>
            <a:xfrm rot="10800000" flipH="1" flipV="1">
              <a:off x="1930683" y="598655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7A274A6F-C8CA-584E-BFB7-2A58B8FA3CC1}"/>
                </a:ext>
              </a:extLst>
            </p:cNvPr>
            <p:cNvSpPr/>
            <p:nvPr/>
          </p:nvSpPr>
          <p:spPr>
            <a:xfrm rot="10800000" flipH="1" flipV="1">
              <a:off x="2056651" y="598655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B88B152D-2287-C34D-BC84-7E54E12DD429}"/>
                </a:ext>
              </a:extLst>
            </p:cNvPr>
            <p:cNvSpPr/>
            <p:nvPr/>
          </p:nvSpPr>
          <p:spPr>
            <a:xfrm rot="10800000" flipH="1" flipV="1">
              <a:off x="2187109" y="598655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002216D1-08DC-D848-B65B-12DDA25D5D79}"/>
                </a:ext>
              </a:extLst>
            </p:cNvPr>
            <p:cNvSpPr/>
            <p:nvPr/>
          </p:nvSpPr>
          <p:spPr>
            <a:xfrm rot="10800000" flipH="1" flipV="1">
              <a:off x="2313077" y="598655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60FFBA69-D711-6049-B90B-AB933DF38454}"/>
                </a:ext>
              </a:extLst>
            </p:cNvPr>
            <p:cNvSpPr/>
            <p:nvPr/>
          </p:nvSpPr>
          <p:spPr>
            <a:xfrm rot="10800000" flipH="1" flipV="1">
              <a:off x="2439045" y="598655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B6FE8D7C-8064-B446-BA3F-27476D28353B}"/>
                </a:ext>
              </a:extLst>
            </p:cNvPr>
            <p:cNvSpPr/>
            <p:nvPr/>
          </p:nvSpPr>
          <p:spPr>
            <a:xfrm rot="10800000" flipH="1" flipV="1">
              <a:off x="2561917" y="598655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10AC7C6F-1B02-854D-97C5-EC21348CB5A0}"/>
                </a:ext>
              </a:extLst>
            </p:cNvPr>
            <p:cNvSpPr/>
            <p:nvPr/>
          </p:nvSpPr>
          <p:spPr>
            <a:xfrm rot="10800000" flipH="1" flipV="1">
              <a:off x="2687885" y="598655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1D6031FE-AD20-EC4D-A934-DB7E603D0986}"/>
                </a:ext>
              </a:extLst>
            </p:cNvPr>
            <p:cNvSpPr/>
            <p:nvPr/>
          </p:nvSpPr>
          <p:spPr>
            <a:xfrm rot="10800000" flipH="1" flipV="1">
              <a:off x="2810756" y="598655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AE453A17-3B20-0543-9E79-03E9C14164A7}"/>
                </a:ext>
              </a:extLst>
            </p:cNvPr>
            <p:cNvSpPr/>
            <p:nvPr/>
          </p:nvSpPr>
          <p:spPr>
            <a:xfrm rot="10800000" flipH="1" flipV="1">
              <a:off x="2936723" y="5986553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90" name="Sun 189">
              <a:extLst>
                <a:ext uri="{FF2B5EF4-FFF2-40B4-BE49-F238E27FC236}">
                  <a16:creationId xmlns:a16="http://schemas.microsoft.com/office/drawing/2014/main" id="{54C0F7A6-AE68-E34F-B3DC-9B6F2A45BA68}"/>
                </a:ext>
              </a:extLst>
            </p:cNvPr>
            <p:cNvSpPr/>
            <p:nvPr/>
          </p:nvSpPr>
          <p:spPr>
            <a:xfrm>
              <a:off x="3042348" y="5995746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53C4007F-80F4-DA45-A85A-5355892F06D9}"/>
              </a:ext>
            </a:extLst>
          </p:cNvPr>
          <p:cNvGrpSpPr/>
          <p:nvPr/>
        </p:nvGrpSpPr>
        <p:grpSpPr>
          <a:xfrm>
            <a:off x="6915879" y="4145754"/>
            <a:ext cx="2725270" cy="94587"/>
            <a:chOff x="516467" y="6126177"/>
            <a:chExt cx="2725270" cy="94587"/>
          </a:xfrm>
        </p:grpSpPr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75F48EB9-84C9-6045-9ED7-7D3B4117E2F1}"/>
                </a:ext>
              </a:extLst>
            </p:cNvPr>
            <p:cNvSpPr/>
            <p:nvPr/>
          </p:nvSpPr>
          <p:spPr>
            <a:xfrm flipH="1" flipV="1">
              <a:off x="516467" y="6126177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4884823D-7775-C044-BBEA-5AABFCFEA45D}"/>
                </a:ext>
              </a:extLst>
            </p:cNvPr>
            <p:cNvSpPr/>
            <p:nvPr/>
          </p:nvSpPr>
          <p:spPr>
            <a:xfrm rot="10800000" flipH="1" flipV="1">
              <a:off x="1048907" y="6126177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03A2220D-477B-9240-9D2C-F9CB1B82CE2D}"/>
                </a:ext>
              </a:extLst>
            </p:cNvPr>
            <p:cNvSpPr/>
            <p:nvPr/>
          </p:nvSpPr>
          <p:spPr>
            <a:xfrm rot="10800000" flipH="1" flipV="1">
              <a:off x="1174875" y="6126177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F7D036C0-7EB6-BB45-8A73-897428EA4FDC}"/>
                </a:ext>
              </a:extLst>
            </p:cNvPr>
            <p:cNvSpPr/>
            <p:nvPr/>
          </p:nvSpPr>
          <p:spPr>
            <a:xfrm rot="10800000" flipH="1" flipV="1">
              <a:off x="1300843" y="6126177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87235CFC-400B-5E47-A155-AD5E5C32CF65}"/>
                </a:ext>
              </a:extLst>
            </p:cNvPr>
            <p:cNvSpPr/>
            <p:nvPr/>
          </p:nvSpPr>
          <p:spPr>
            <a:xfrm rot="10800000" flipH="1" flipV="1">
              <a:off x="1426811" y="612617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A3835614-C120-9F4F-B075-31701143DC11}"/>
                </a:ext>
              </a:extLst>
            </p:cNvPr>
            <p:cNvSpPr/>
            <p:nvPr/>
          </p:nvSpPr>
          <p:spPr>
            <a:xfrm rot="10800000" flipH="1" flipV="1">
              <a:off x="1552779" y="6126177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E7E2AFD6-CA94-F84B-8095-05D9A0BB1F30}"/>
                </a:ext>
              </a:extLst>
            </p:cNvPr>
            <p:cNvSpPr/>
            <p:nvPr/>
          </p:nvSpPr>
          <p:spPr>
            <a:xfrm rot="10800000" flipH="1" flipV="1">
              <a:off x="1678747" y="612617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E3CB0E19-E312-EB4B-8A1F-D12FA778AA9C}"/>
                </a:ext>
              </a:extLst>
            </p:cNvPr>
            <p:cNvSpPr/>
            <p:nvPr/>
          </p:nvSpPr>
          <p:spPr>
            <a:xfrm rot="10800000" flipH="1" flipV="1">
              <a:off x="1804715" y="6126177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06337113-A165-CF4F-8687-3F917A9BFFF6}"/>
                </a:ext>
              </a:extLst>
            </p:cNvPr>
            <p:cNvSpPr/>
            <p:nvPr/>
          </p:nvSpPr>
          <p:spPr>
            <a:xfrm rot="10800000" flipH="1" flipV="1">
              <a:off x="1930683" y="6126177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6AD3D72D-F8E9-8F43-96A9-09B8B01CA135}"/>
                </a:ext>
              </a:extLst>
            </p:cNvPr>
            <p:cNvSpPr/>
            <p:nvPr/>
          </p:nvSpPr>
          <p:spPr>
            <a:xfrm rot="10800000" flipH="1" flipV="1">
              <a:off x="2056651" y="6126177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2030D607-5BE2-314B-BC88-22E6C5FFB590}"/>
                </a:ext>
              </a:extLst>
            </p:cNvPr>
            <p:cNvSpPr/>
            <p:nvPr/>
          </p:nvSpPr>
          <p:spPr>
            <a:xfrm rot="10800000" flipH="1" flipV="1">
              <a:off x="2187109" y="612617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61EEC56C-748E-C143-8BF4-EACB4E66D333}"/>
                </a:ext>
              </a:extLst>
            </p:cNvPr>
            <p:cNvSpPr/>
            <p:nvPr/>
          </p:nvSpPr>
          <p:spPr>
            <a:xfrm rot="10800000" flipH="1" flipV="1">
              <a:off x="2313077" y="6126177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BF5C45D2-0564-334F-949F-D842769534D3}"/>
                </a:ext>
              </a:extLst>
            </p:cNvPr>
            <p:cNvSpPr/>
            <p:nvPr/>
          </p:nvSpPr>
          <p:spPr>
            <a:xfrm rot="10800000" flipH="1" flipV="1">
              <a:off x="2439045" y="612617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865DA8DC-9259-434A-8E76-B9B4C6AEBA2E}"/>
                </a:ext>
              </a:extLst>
            </p:cNvPr>
            <p:cNvSpPr/>
            <p:nvPr/>
          </p:nvSpPr>
          <p:spPr>
            <a:xfrm rot="10800000" flipH="1" flipV="1">
              <a:off x="2561917" y="6126177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DAA2D94E-22BB-D845-9F81-4653F273C0B6}"/>
                </a:ext>
              </a:extLst>
            </p:cNvPr>
            <p:cNvSpPr/>
            <p:nvPr/>
          </p:nvSpPr>
          <p:spPr>
            <a:xfrm rot="10800000" flipH="1" flipV="1">
              <a:off x="2687885" y="6126177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48F4B744-9F47-F245-8F2B-94B394C1708E}"/>
                </a:ext>
              </a:extLst>
            </p:cNvPr>
            <p:cNvSpPr/>
            <p:nvPr/>
          </p:nvSpPr>
          <p:spPr>
            <a:xfrm rot="10800000" flipH="1" flipV="1">
              <a:off x="2810756" y="6126177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7AFA10FD-02AD-994B-978C-AE4805129D57}"/>
                </a:ext>
              </a:extLst>
            </p:cNvPr>
            <p:cNvSpPr/>
            <p:nvPr/>
          </p:nvSpPr>
          <p:spPr>
            <a:xfrm rot="10800000" flipH="1" flipV="1">
              <a:off x="2936723" y="6126177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535176AA-2B80-5B43-928C-3B830C44B238}"/>
                </a:ext>
              </a:extLst>
            </p:cNvPr>
            <p:cNvSpPr/>
            <p:nvPr/>
          </p:nvSpPr>
          <p:spPr>
            <a:xfrm rot="10800000" flipH="1" flipV="1">
              <a:off x="3059593" y="612617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10" name="Sun 209">
              <a:extLst>
                <a:ext uri="{FF2B5EF4-FFF2-40B4-BE49-F238E27FC236}">
                  <a16:creationId xmlns:a16="http://schemas.microsoft.com/office/drawing/2014/main" id="{4DF1F11D-968A-A04E-ACAD-37AAA7B34E64}"/>
                </a:ext>
              </a:extLst>
            </p:cNvPr>
            <p:cNvSpPr/>
            <p:nvPr/>
          </p:nvSpPr>
          <p:spPr>
            <a:xfrm>
              <a:off x="3165537" y="6135370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5BF095C3-C56D-3C41-9C33-3F841D68985E}"/>
              </a:ext>
            </a:extLst>
          </p:cNvPr>
          <p:cNvGrpSpPr/>
          <p:nvPr/>
        </p:nvGrpSpPr>
        <p:grpSpPr>
          <a:xfrm>
            <a:off x="6915879" y="4285377"/>
            <a:ext cx="2848139" cy="94588"/>
            <a:chOff x="516467" y="6265800"/>
            <a:chExt cx="2848139" cy="94588"/>
          </a:xfrm>
        </p:grpSpPr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5910FF27-9906-A243-B995-AE8281AD802C}"/>
                </a:ext>
              </a:extLst>
            </p:cNvPr>
            <p:cNvSpPr/>
            <p:nvPr/>
          </p:nvSpPr>
          <p:spPr>
            <a:xfrm flipH="1" flipV="1">
              <a:off x="516467" y="6265801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F7AD4F0A-3EBC-1C47-B838-4E2E14A2C35D}"/>
                </a:ext>
              </a:extLst>
            </p:cNvPr>
            <p:cNvSpPr/>
            <p:nvPr/>
          </p:nvSpPr>
          <p:spPr>
            <a:xfrm rot="10800000" flipH="1" flipV="1">
              <a:off x="1048907" y="6265801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21D379C6-C2C9-6B40-978D-46C79D404775}"/>
                </a:ext>
              </a:extLst>
            </p:cNvPr>
            <p:cNvSpPr/>
            <p:nvPr/>
          </p:nvSpPr>
          <p:spPr>
            <a:xfrm rot="10800000" flipH="1" flipV="1">
              <a:off x="1174875" y="6265801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3950E45F-8400-6242-BA0B-45293ACC1C9B}"/>
                </a:ext>
              </a:extLst>
            </p:cNvPr>
            <p:cNvSpPr/>
            <p:nvPr/>
          </p:nvSpPr>
          <p:spPr>
            <a:xfrm rot="10800000" flipH="1" flipV="1">
              <a:off x="1300843" y="6265801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ABF3B2CD-9ADD-214B-8EAC-919578FA830D}"/>
                </a:ext>
              </a:extLst>
            </p:cNvPr>
            <p:cNvSpPr/>
            <p:nvPr/>
          </p:nvSpPr>
          <p:spPr>
            <a:xfrm rot="10800000" flipH="1" flipV="1">
              <a:off x="1426811" y="6265801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806CBA4B-889E-2443-A0CD-482F51FDA60A}"/>
                </a:ext>
              </a:extLst>
            </p:cNvPr>
            <p:cNvSpPr/>
            <p:nvPr/>
          </p:nvSpPr>
          <p:spPr>
            <a:xfrm rot="10800000" flipH="1" flipV="1">
              <a:off x="1552779" y="6265801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56AB7A8F-056B-0A4F-9D51-AD70D2ECD1F2}"/>
                </a:ext>
              </a:extLst>
            </p:cNvPr>
            <p:cNvSpPr/>
            <p:nvPr/>
          </p:nvSpPr>
          <p:spPr>
            <a:xfrm rot="10800000" flipH="1" flipV="1">
              <a:off x="1678747" y="6265801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95A95839-07AB-B84C-8E1D-F764AF2DB95E}"/>
                </a:ext>
              </a:extLst>
            </p:cNvPr>
            <p:cNvSpPr/>
            <p:nvPr/>
          </p:nvSpPr>
          <p:spPr>
            <a:xfrm rot="10800000" flipH="1" flipV="1">
              <a:off x="1804715" y="6265801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35439D1B-F246-9145-973C-3D53015BB19C}"/>
                </a:ext>
              </a:extLst>
            </p:cNvPr>
            <p:cNvSpPr/>
            <p:nvPr/>
          </p:nvSpPr>
          <p:spPr>
            <a:xfrm rot="10800000" flipH="1" flipV="1">
              <a:off x="1930683" y="6265801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2A19C9DB-21AE-9043-B787-AF3D12A9A644}"/>
                </a:ext>
              </a:extLst>
            </p:cNvPr>
            <p:cNvSpPr/>
            <p:nvPr/>
          </p:nvSpPr>
          <p:spPr>
            <a:xfrm rot="10800000" flipH="1" flipV="1">
              <a:off x="2056651" y="6265801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EA2D78B1-EC59-3D48-BE88-A5ACD570E493}"/>
                </a:ext>
              </a:extLst>
            </p:cNvPr>
            <p:cNvSpPr/>
            <p:nvPr/>
          </p:nvSpPr>
          <p:spPr>
            <a:xfrm rot="10800000" flipH="1" flipV="1">
              <a:off x="2187109" y="6265801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C96F4422-DA93-C94A-9C8D-EF1E0BDC3BC9}"/>
                </a:ext>
              </a:extLst>
            </p:cNvPr>
            <p:cNvSpPr/>
            <p:nvPr/>
          </p:nvSpPr>
          <p:spPr>
            <a:xfrm rot="10800000" flipH="1" flipV="1">
              <a:off x="2313077" y="6265801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999276EB-8418-B04C-A293-6EC8D3312721}"/>
                </a:ext>
              </a:extLst>
            </p:cNvPr>
            <p:cNvSpPr/>
            <p:nvPr/>
          </p:nvSpPr>
          <p:spPr>
            <a:xfrm rot="10800000" flipH="1" flipV="1">
              <a:off x="2439045" y="6265801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CD655D49-6AC9-5141-BA56-C1B020D02455}"/>
                </a:ext>
              </a:extLst>
            </p:cNvPr>
            <p:cNvSpPr/>
            <p:nvPr/>
          </p:nvSpPr>
          <p:spPr>
            <a:xfrm rot="10800000" flipH="1" flipV="1">
              <a:off x="2561917" y="6265801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A163FF42-04AF-5047-B41E-CED018645CA2}"/>
                </a:ext>
              </a:extLst>
            </p:cNvPr>
            <p:cNvSpPr/>
            <p:nvPr/>
          </p:nvSpPr>
          <p:spPr>
            <a:xfrm rot="10800000" flipH="1" flipV="1">
              <a:off x="2687885" y="6265801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B3E744A4-DD0D-6A44-9286-8C3E71260C19}"/>
                </a:ext>
              </a:extLst>
            </p:cNvPr>
            <p:cNvSpPr/>
            <p:nvPr/>
          </p:nvSpPr>
          <p:spPr>
            <a:xfrm rot="10800000" flipH="1" flipV="1">
              <a:off x="2810756" y="6265801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9E38B75E-A916-7646-BB1D-4CA05E348732}"/>
                </a:ext>
              </a:extLst>
            </p:cNvPr>
            <p:cNvSpPr/>
            <p:nvPr/>
          </p:nvSpPr>
          <p:spPr>
            <a:xfrm rot="10800000" flipH="1" flipV="1">
              <a:off x="2936723" y="6265801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5C729F29-E4A4-8745-84D7-95CAB4452060}"/>
                </a:ext>
              </a:extLst>
            </p:cNvPr>
            <p:cNvSpPr/>
            <p:nvPr/>
          </p:nvSpPr>
          <p:spPr>
            <a:xfrm rot="10800000" flipH="1" flipV="1">
              <a:off x="3059593" y="6265801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9E0A6C0D-1FBC-A741-9104-427D8A8BF1D5}"/>
                </a:ext>
              </a:extLst>
            </p:cNvPr>
            <p:cNvSpPr/>
            <p:nvPr/>
          </p:nvSpPr>
          <p:spPr>
            <a:xfrm rot="10800000" flipH="1" flipV="1">
              <a:off x="3178753" y="6265800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31" name="Sun 230">
              <a:extLst>
                <a:ext uri="{FF2B5EF4-FFF2-40B4-BE49-F238E27FC236}">
                  <a16:creationId xmlns:a16="http://schemas.microsoft.com/office/drawing/2014/main" id="{5D9A30A6-0C7A-7B49-B8B5-42729DA1FFFD}"/>
                </a:ext>
              </a:extLst>
            </p:cNvPr>
            <p:cNvSpPr/>
            <p:nvPr/>
          </p:nvSpPr>
          <p:spPr>
            <a:xfrm>
              <a:off x="3288406" y="6274993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AB448B31-B26E-0F4D-BACF-47877C868646}"/>
              </a:ext>
            </a:extLst>
          </p:cNvPr>
          <p:cNvGrpSpPr/>
          <p:nvPr/>
        </p:nvGrpSpPr>
        <p:grpSpPr>
          <a:xfrm>
            <a:off x="6915879" y="4425001"/>
            <a:ext cx="2956811" cy="94588"/>
            <a:chOff x="516467" y="6405424"/>
            <a:chExt cx="2956811" cy="94588"/>
          </a:xfrm>
        </p:grpSpPr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8F14D6D2-5122-7541-B2AD-23A34F6A6AA3}"/>
                </a:ext>
              </a:extLst>
            </p:cNvPr>
            <p:cNvSpPr/>
            <p:nvPr/>
          </p:nvSpPr>
          <p:spPr>
            <a:xfrm flipH="1" flipV="1">
              <a:off x="516467" y="6405425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B9042B3E-77D3-EE4C-8C7F-BFDDE8296D80}"/>
                </a:ext>
              </a:extLst>
            </p:cNvPr>
            <p:cNvSpPr/>
            <p:nvPr/>
          </p:nvSpPr>
          <p:spPr>
            <a:xfrm rot="10800000" flipH="1" flipV="1">
              <a:off x="1048907" y="6405425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18CD82AB-1043-D143-A443-C0FD3E5D7942}"/>
                </a:ext>
              </a:extLst>
            </p:cNvPr>
            <p:cNvSpPr/>
            <p:nvPr/>
          </p:nvSpPr>
          <p:spPr>
            <a:xfrm rot="10800000" flipH="1" flipV="1">
              <a:off x="1174875" y="6405425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413EDEA4-BDAE-854B-BF95-2C2029FF07E6}"/>
                </a:ext>
              </a:extLst>
            </p:cNvPr>
            <p:cNvSpPr/>
            <p:nvPr/>
          </p:nvSpPr>
          <p:spPr>
            <a:xfrm rot="10800000" flipH="1" flipV="1">
              <a:off x="1300843" y="640542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D662A1FF-C350-8A4C-BB78-C2F50C94D20C}"/>
                </a:ext>
              </a:extLst>
            </p:cNvPr>
            <p:cNvSpPr/>
            <p:nvPr/>
          </p:nvSpPr>
          <p:spPr>
            <a:xfrm rot="10800000" flipH="1" flipV="1">
              <a:off x="1426811" y="6405425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B11EF724-749B-ED4A-A7BB-997285801376}"/>
                </a:ext>
              </a:extLst>
            </p:cNvPr>
            <p:cNvSpPr/>
            <p:nvPr/>
          </p:nvSpPr>
          <p:spPr>
            <a:xfrm rot="10800000" flipH="1" flipV="1">
              <a:off x="1552779" y="6405425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72F796B7-A213-6348-8EB3-4BD0CDA9F105}"/>
                </a:ext>
              </a:extLst>
            </p:cNvPr>
            <p:cNvSpPr/>
            <p:nvPr/>
          </p:nvSpPr>
          <p:spPr>
            <a:xfrm rot="10800000" flipH="1" flipV="1">
              <a:off x="1678747" y="6405425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F3A064E2-DA29-1344-BD8E-28D7B1A15F17}"/>
                </a:ext>
              </a:extLst>
            </p:cNvPr>
            <p:cNvSpPr/>
            <p:nvPr/>
          </p:nvSpPr>
          <p:spPr>
            <a:xfrm rot="10800000" flipH="1" flipV="1">
              <a:off x="1804715" y="6405425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0B72704F-71BC-1B48-8C7A-04ACB5A31D65}"/>
                </a:ext>
              </a:extLst>
            </p:cNvPr>
            <p:cNvSpPr/>
            <p:nvPr/>
          </p:nvSpPr>
          <p:spPr>
            <a:xfrm rot="10800000" flipH="1" flipV="1">
              <a:off x="1930683" y="640542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EFD458B5-3E4D-BA48-9AC7-8762889EF634}"/>
                </a:ext>
              </a:extLst>
            </p:cNvPr>
            <p:cNvSpPr/>
            <p:nvPr/>
          </p:nvSpPr>
          <p:spPr>
            <a:xfrm rot="10800000" flipH="1" flipV="1">
              <a:off x="2056651" y="640542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E15BDB6F-C41E-3A4E-BF71-DE9747A39409}"/>
                </a:ext>
              </a:extLst>
            </p:cNvPr>
            <p:cNvSpPr/>
            <p:nvPr/>
          </p:nvSpPr>
          <p:spPr>
            <a:xfrm rot="10800000" flipH="1" flipV="1">
              <a:off x="2187109" y="6405425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EBDC2D73-CBDF-074B-9CFC-50F808917A08}"/>
                </a:ext>
              </a:extLst>
            </p:cNvPr>
            <p:cNvSpPr/>
            <p:nvPr/>
          </p:nvSpPr>
          <p:spPr>
            <a:xfrm rot="10800000" flipH="1" flipV="1">
              <a:off x="2313077" y="6405425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49B41E9E-FAD9-7949-8FCD-B2442F56C5F5}"/>
                </a:ext>
              </a:extLst>
            </p:cNvPr>
            <p:cNvSpPr/>
            <p:nvPr/>
          </p:nvSpPr>
          <p:spPr>
            <a:xfrm rot="10800000" flipH="1" flipV="1">
              <a:off x="2439045" y="6405425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E6F3445F-828A-0946-B9C6-795528084D6A}"/>
                </a:ext>
              </a:extLst>
            </p:cNvPr>
            <p:cNvSpPr/>
            <p:nvPr/>
          </p:nvSpPr>
          <p:spPr>
            <a:xfrm rot="10800000" flipH="1" flipV="1">
              <a:off x="2561917" y="640542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54CF0D96-0C25-1C4C-9A8F-915F791FF52D}"/>
                </a:ext>
              </a:extLst>
            </p:cNvPr>
            <p:cNvSpPr/>
            <p:nvPr/>
          </p:nvSpPr>
          <p:spPr>
            <a:xfrm rot="10800000" flipH="1" flipV="1">
              <a:off x="2687885" y="640542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4B892C68-3656-1F45-B16E-68F9773C4F0E}"/>
                </a:ext>
              </a:extLst>
            </p:cNvPr>
            <p:cNvSpPr/>
            <p:nvPr/>
          </p:nvSpPr>
          <p:spPr>
            <a:xfrm rot="10800000" flipH="1" flipV="1">
              <a:off x="2810756" y="6405425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A38A1AEE-63CA-CE4B-A858-AA65A7DA81CC}"/>
                </a:ext>
              </a:extLst>
            </p:cNvPr>
            <p:cNvSpPr/>
            <p:nvPr/>
          </p:nvSpPr>
          <p:spPr>
            <a:xfrm rot="10800000" flipH="1" flipV="1">
              <a:off x="2936723" y="6405425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78912DE0-9B32-064B-8763-5102563923E0}"/>
                </a:ext>
              </a:extLst>
            </p:cNvPr>
            <p:cNvSpPr/>
            <p:nvPr/>
          </p:nvSpPr>
          <p:spPr>
            <a:xfrm rot="10800000" flipH="1" flipV="1">
              <a:off x="3059593" y="6405425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F34653A3-70B8-C043-89A7-94359E34D2F2}"/>
                </a:ext>
              </a:extLst>
            </p:cNvPr>
            <p:cNvSpPr/>
            <p:nvPr/>
          </p:nvSpPr>
          <p:spPr>
            <a:xfrm rot="10800000" flipH="1" flipV="1">
              <a:off x="3178753" y="6405424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3B428085-1787-F74F-8CC9-40266052B320}"/>
                </a:ext>
              </a:extLst>
            </p:cNvPr>
            <p:cNvSpPr/>
            <p:nvPr/>
          </p:nvSpPr>
          <p:spPr>
            <a:xfrm rot="10800000" flipH="1" flipV="1">
              <a:off x="3301622" y="6405425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53" name="Sun 252">
              <a:extLst>
                <a:ext uri="{FF2B5EF4-FFF2-40B4-BE49-F238E27FC236}">
                  <a16:creationId xmlns:a16="http://schemas.microsoft.com/office/drawing/2014/main" id="{8C1A2918-A28F-754C-B14F-FAF016DA58EA}"/>
                </a:ext>
              </a:extLst>
            </p:cNvPr>
            <p:cNvSpPr/>
            <p:nvPr/>
          </p:nvSpPr>
          <p:spPr>
            <a:xfrm>
              <a:off x="3397078" y="6414617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CB2219D7-4302-E241-B07B-DA5EAEF96EBA}"/>
              </a:ext>
            </a:extLst>
          </p:cNvPr>
          <p:cNvGrpSpPr/>
          <p:nvPr/>
        </p:nvGrpSpPr>
        <p:grpSpPr>
          <a:xfrm>
            <a:off x="6915879" y="4564629"/>
            <a:ext cx="3095829" cy="94588"/>
            <a:chOff x="516467" y="6545052"/>
            <a:chExt cx="3095829" cy="94588"/>
          </a:xfrm>
        </p:grpSpPr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94067BC6-85F9-3E44-A94E-C7FF44130CE3}"/>
                </a:ext>
              </a:extLst>
            </p:cNvPr>
            <p:cNvSpPr/>
            <p:nvPr/>
          </p:nvSpPr>
          <p:spPr>
            <a:xfrm flipH="1" flipV="1">
              <a:off x="516467" y="6545053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497C5D32-E7E5-3D44-8C94-6E6FA554FCF2}"/>
                </a:ext>
              </a:extLst>
            </p:cNvPr>
            <p:cNvSpPr/>
            <p:nvPr/>
          </p:nvSpPr>
          <p:spPr>
            <a:xfrm rot="10800000" flipH="1" flipV="1">
              <a:off x="1048907" y="6545053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A868CA9D-4683-4F4A-B8B5-FF0B458B55AA}"/>
                </a:ext>
              </a:extLst>
            </p:cNvPr>
            <p:cNvSpPr/>
            <p:nvPr/>
          </p:nvSpPr>
          <p:spPr>
            <a:xfrm rot="10800000" flipH="1" flipV="1">
              <a:off x="1174875" y="6545053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D0687872-78A9-9E49-8459-2A7647B7274B}"/>
                </a:ext>
              </a:extLst>
            </p:cNvPr>
            <p:cNvSpPr/>
            <p:nvPr/>
          </p:nvSpPr>
          <p:spPr>
            <a:xfrm rot="10800000" flipH="1" flipV="1">
              <a:off x="1300843" y="654505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2CA0CE69-8BD0-2E46-905A-F514CF32C8E6}"/>
                </a:ext>
              </a:extLst>
            </p:cNvPr>
            <p:cNvSpPr/>
            <p:nvPr/>
          </p:nvSpPr>
          <p:spPr>
            <a:xfrm rot="10800000" flipH="1" flipV="1">
              <a:off x="1426811" y="654505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5A886A59-F7B1-274B-9F94-8A518537B33C}"/>
                </a:ext>
              </a:extLst>
            </p:cNvPr>
            <p:cNvSpPr/>
            <p:nvPr/>
          </p:nvSpPr>
          <p:spPr>
            <a:xfrm rot="10800000" flipH="1" flipV="1">
              <a:off x="1552779" y="654505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97E94939-2DFB-F047-976E-59B3A90BD496}"/>
                </a:ext>
              </a:extLst>
            </p:cNvPr>
            <p:cNvSpPr/>
            <p:nvPr/>
          </p:nvSpPr>
          <p:spPr>
            <a:xfrm rot="10800000" flipH="1" flipV="1">
              <a:off x="1678747" y="654505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721BE34B-7EA9-AF43-BC84-44906AA07F87}"/>
                </a:ext>
              </a:extLst>
            </p:cNvPr>
            <p:cNvSpPr/>
            <p:nvPr/>
          </p:nvSpPr>
          <p:spPr>
            <a:xfrm rot="10800000" flipH="1" flipV="1">
              <a:off x="1804715" y="654505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0CED4B1E-185E-CA45-AE6A-B3029E7F88FA}"/>
                </a:ext>
              </a:extLst>
            </p:cNvPr>
            <p:cNvSpPr/>
            <p:nvPr/>
          </p:nvSpPr>
          <p:spPr>
            <a:xfrm rot="10800000" flipH="1" flipV="1">
              <a:off x="1930683" y="654505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C87C3DF8-76A6-FD4A-BDCA-6CBFE047C8CB}"/>
                </a:ext>
              </a:extLst>
            </p:cNvPr>
            <p:cNvSpPr/>
            <p:nvPr/>
          </p:nvSpPr>
          <p:spPr>
            <a:xfrm rot="10800000" flipH="1" flipV="1">
              <a:off x="2056651" y="654505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6C6B3E55-C443-C741-8EC7-D3869D8CC447}"/>
                </a:ext>
              </a:extLst>
            </p:cNvPr>
            <p:cNvSpPr/>
            <p:nvPr/>
          </p:nvSpPr>
          <p:spPr>
            <a:xfrm rot="10800000" flipH="1" flipV="1">
              <a:off x="2187109" y="654505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8D7F2D35-FE56-0E44-9E12-4031F88A18CA}"/>
                </a:ext>
              </a:extLst>
            </p:cNvPr>
            <p:cNvSpPr/>
            <p:nvPr/>
          </p:nvSpPr>
          <p:spPr>
            <a:xfrm rot="10800000" flipH="1" flipV="1">
              <a:off x="2313077" y="654505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F52EF224-58A2-0B4C-B7B2-F73542033DDE}"/>
                </a:ext>
              </a:extLst>
            </p:cNvPr>
            <p:cNvSpPr/>
            <p:nvPr/>
          </p:nvSpPr>
          <p:spPr>
            <a:xfrm rot="10800000" flipH="1" flipV="1">
              <a:off x="2439045" y="654505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F6AB8C58-BCDB-1C41-BB2D-C213AAFB7DB4}"/>
                </a:ext>
              </a:extLst>
            </p:cNvPr>
            <p:cNvSpPr/>
            <p:nvPr/>
          </p:nvSpPr>
          <p:spPr>
            <a:xfrm rot="10800000" flipH="1" flipV="1">
              <a:off x="2561917" y="654505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40EEFEF7-4EC7-F14D-B060-7D0CFFACF691}"/>
                </a:ext>
              </a:extLst>
            </p:cNvPr>
            <p:cNvSpPr/>
            <p:nvPr/>
          </p:nvSpPr>
          <p:spPr>
            <a:xfrm rot="10800000" flipH="1" flipV="1">
              <a:off x="2687885" y="654505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41B0359-C681-2146-AF68-238F3778AB14}"/>
                </a:ext>
              </a:extLst>
            </p:cNvPr>
            <p:cNvSpPr/>
            <p:nvPr/>
          </p:nvSpPr>
          <p:spPr>
            <a:xfrm rot="10800000" flipH="1" flipV="1">
              <a:off x="2810756" y="654505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EA48377B-DF71-6743-A7A5-CDBB1DCDDD16}"/>
                </a:ext>
              </a:extLst>
            </p:cNvPr>
            <p:cNvSpPr/>
            <p:nvPr/>
          </p:nvSpPr>
          <p:spPr>
            <a:xfrm rot="10800000" flipH="1" flipV="1">
              <a:off x="2936723" y="6545053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13092A99-3304-7440-B41B-A5AD2F58E54F}"/>
                </a:ext>
              </a:extLst>
            </p:cNvPr>
            <p:cNvSpPr/>
            <p:nvPr/>
          </p:nvSpPr>
          <p:spPr>
            <a:xfrm rot="10800000" flipH="1" flipV="1">
              <a:off x="3059593" y="654505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C2FBDDE1-17B0-A641-9C33-712DA1865DEC}"/>
                </a:ext>
              </a:extLst>
            </p:cNvPr>
            <p:cNvSpPr/>
            <p:nvPr/>
          </p:nvSpPr>
          <p:spPr>
            <a:xfrm rot="10800000" flipH="1" flipV="1">
              <a:off x="3178753" y="6545052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ED0A920-4008-5B48-8BDE-E63BB2A7ED46}"/>
                </a:ext>
              </a:extLst>
            </p:cNvPr>
            <p:cNvSpPr/>
            <p:nvPr/>
          </p:nvSpPr>
          <p:spPr>
            <a:xfrm rot="10800000" flipH="1" flipV="1">
              <a:off x="3301622" y="654505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0BA9CC7F-F182-D247-818F-D47F3235BED1}"/>
                </a:ext>
              </a:extLst>
            </p:cNvPr>
            <p:cNvSpPr/>
            <p:nvPr/>
          </p:nvSpPr>
          <p:spPr>
            <a:xfrm rot="10800000" flipH="1" flipV="1">
              <a:off x="3427590" y="654505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76" name="Sun 275">
              <a:extLst>
                <a:ext uri="{FF2B5EF4-FFF2-40B4-BE49-F238E27FC236}">
                  <a16:creationId xmlns:a16="http://schemas.microsoft.com/office/drawing/2014/main" id="{1828C902-E996-E94E-B140-BB402CD38AC3}"/>
                </a:ext>
              </a:extLst>
            </p:cNvPr>
            <p:cNvSpPr/>
            <p:nvPr/>
          </p:nvSpPr>
          <p:spPr>
            <a:xfrm>
              <a:off x="3536096" y="6554246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7" name="Rectangle 276">
            <a:extLst>
              <a:ext uri="{FF2B5EF4-FFF2-40B4-BE49-F238E27FC236}">
                <a16:creationId xmlns:a16="http://schemas.microsoft.com/office/drawing/2014/main" id="{7DA4390F-A2AC-3E4D-8BE5-742E96989171}"/>
              </a:ext>
            </a:extLst>
          </p:cNvPr>
          <p:cNvSpPr/>
          <p:nvPr/>
        </p:nvSpPr>
        <p:spPr>
          <a:xfrm flipH="1" flipV="1">
            <a:off x="6915350" y="1756501"/>
            <a:ext cx="532440" cy="9458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D5121B98-D374-814F-9951-66F62FEFD088}"/>
              </a:ext>
            </a:extLst>
          </p:cNvPr>
          <p:cNvGrpSpPr/>
          <p:nvPr/>
        </p:nvGrpSpPr>
        <p:grpSpPr>
          <a:xfrm>
            <a:off x="7499084" y="1676091"/>
            <a:ext cx="2563904" cy="215444"/>
            <a:chOff x="6844328" y="2223654"/>
            <a:chExt cx="2563904" cy="215444"/>
          </a:xfrm>
        </p:grpSpPr>
        <p:cxnSp>
          <p:nvCxnSpPr>
            <p:cNvPr id="279" name="Straight Arrow Connector 278">
              <a:extLst>
                <a:ext uri="{FF2B5EF4-FFF2-40B4-BE49-F238E27FC236}">
                  <a16:creationId xmlns:a16="http://schemas.microsoft.com/office/drawing/2014/main" id="{72D3D802-E5C9-DF4F-BB53-BBDC8765B948}"/>
                </a:ext>
              </a:extLst>
            </p:cNvPr>
            <p:cNvCxnSpPr>
              <a:cxnSpLocks/>
            </p:cNvCxnSpPr>
            <p:nvPr/>
          </p:nvCxnSpPr>
          <p:spPr>
            <a:xfrm>
              <a:off x="6844328" y="2372104"/>
              <a:ext cx="2563904" cy="48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0" name="TextBox 279">
              <a:extLst>
                <a:ext uri="{FF2B5EF4-FFF2-40B4-BE49-F238E27FC236}">
                  <a16:creationId xmlns:a16="http://schemas.microsoft.com/office/drawing/2014/main" id="{732A2ABF-A014-C64A-8D49-BC2CE68D0146}"/>
                </a:ext>
              </a:extLst>
            </p:cNvPr>
            <p:cNvSpPr txBox="1"/>
            <p:nvPr/>
          </p:nvSpPr>
          <p:spPr>
            <a:xfrm>
              <a:off x="7678044" y="2223654"/>
              <a:ext cx="8964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DNA Polymerase</a:t>
              </a:r>
            </a:p>
          </p:txBody>
        </p:sp>
      </p:grp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DD17527B-B67A-394A-BEA5-5411E4465306}"/>
              </a:ext>
            </a:extLst>
          </p:cNvPr>
          <p:cNvCxnSpPr>
            <a:cxnSpLocks/>
          </p:cNvCxnSpPr>
          <p:nvPr/>
        </p:nvCxnSpPr>
        <p:spPr>
          <a:xfrm flipH="1">
            <a:off x="6331085" y="5842000"/>
            <a:ext cx="40036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9" name="Group 428">
            <a:extLst>
              <a:ext uri="{FF2B5EF4-FFF2-40B4-BE49-F238E27FC236}">
                <a16:creationId xmlns:a16="http://schemas.microsoft.com/office/drawing/2014/main" id="{7D010DC0-3CF6-2844-B380-362D5136E77E}"/>
              </a:ext>
            </a:extLst>
          </p:cNvPr>
          <p:cNvGrpSpPr/>
          <p:nvPr/>
        </p:nvGrpSpPr>
        <p:grpSpPr>
          <a:xfrm>
            <a:off x="6500001" y="5290456"/>
            <a:ext cx="334288" cy="891064"/>
            <a:chOff x="6500001" y="5290456"/>
            <a:chExt cx="334288" cy="891064"/>
          </a:xfrm>
        </p:grpSpPr>
        <p:sp>
          <p:nvSpPr>
            <p:cNvPr id="341" name="TextBox 340">
              <a:extLst>
                <a:ext uri="{FF2B5EF4-FFF2-40B4-BE49-F238E27FC236}">
                  <a16:creationId xmlns:a16="http://schemas.microsoft.com/office/drawing/2014/main" id="{8EF585B4-EE45-164D-AA3A-BA6C162E829E}"/>
                </a:ext>
              </a:extLst>
            </p:cNvPr>
            <p:cNvSpPr txBox="1"/>
            <p:nvPr/>
          </p:nvSpPr>
          <p:spPr>
            <a:xfrm>
              <a:off x="6500001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</a:t>
              </a:r>
            </a:p>
          </p:txBody>
        </p:sp>
        <p:sp>
          <p:nvSpPr>
            <p:cNvPr id="321" name="Freeform 320">
              <a:extLst>
                <a:ext uri="{FF2B5EF4-FFF2-40B4-BE49-F238E27FC236}">
                  <a16:creationId xmlns:a16="http://schemas.microsoft.com/office/drawing/2014/main" id="{BD0AC2D7-E971-5840-8F65-242F7F5BDF2B}"/>
                </a:ext>
              </a:extLst>
            </p:cNvPr>
            <p:cNvSpPr/>
            <p:nvPr/>
          </p:nvSpPr>
          <p:spPr>
            <a:xfrm>
              <a:off x="6576430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62" name="Straight Arrow Connector 361">
            <a:extLst>
              <a:ext uri="{FF2B5EF4-FFF2-40B4-BE49-F238E27FC236}">
                <a16:creationId xmlns:a16="http://schemas.microsoft.com/office/drawing/2014/main" id="{2CD2B6CF-D2EA-B84C-8F3B-2BF757692F62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6701893" y="2006357"/>
            <a:ext cx="809410" cy="3231762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1" name="Group 430">
            <a:extLst>
              <a:ext uri="{FF2B5EF4-FFF2-40B4-BE49-F238E27FC236}">
                <a16:creationId xmlns:a16="http://schemas.microsoft.com/office/drawing/2014/main" id="{F7A6491A-00B1-9A49-8776-2CF7C05978C6}"/>
              </a:ext>
            </a:extLst>
          </p:cNvPr>
          <p:cNvGrpSpPr/>
          <p:nvPr/>
        </p:nvGrpSpPr>
        <p:grpSpPr>
          <a:xfrm>
            <a:off x="6889271" y="5290456"/>
            <a:ext cx="334288" cy="891064"/>
            <a:chOff x="6889271" y="5290456"/>
            <a:chExt cx="334288" cy="891064"/>
          </a:xfrm>
        </p:grpSpPr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32F3EC7C-F3D7-CB44-AD69-C21155374ED4}"/>
                </a:ext>
              </a:extLst>
            </p:cNvPr>
            <p:cNvSpPr txBox="1"/>
            <p:nvPr/>
          </p:nvSpPr>
          <p:spPr>
            <a:xfrm>
              <a:off x="6889271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</a:rPr>
                <a:t>C</a:t>
              </a:r>
            </a:p>
          </p:txBody>
        </p:sp>
        <p:sp>
          <p:nvSpPr>
            <p:cNvPr id="323" name="Freeform 322">
              <a:extLst>
                <a:ext uri="{FF2B5EF4-FFF2-40B4-BE49-F238E27FC236}">
                  <a16:creationId xmlns:a16="http://schemas.microsoft.com/office/drawing/2014/main" id="{E887584E-826B-8843-913F-AD21539ED9FF}"/>
                </a:ext>
              </a:extLst>
            </p:cNvPr>
            <p:cNvSpPr/>
            <p:nvPr/>
          </p:nvSpPr>
          <p:spPr>
            <a:xfrm>
              <a:off x="6936412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0" name="Group 429">
            <a:extLst>
              <a:ext uri="{FF2B5EF4-FFF2-40B4-BE49-F238E27FC236}">
                <a16:creationId xmlns:a16="http://schemas.microsoft.com/office/drawing/2014/main" id="{490BE397-345E-3340-A838-6C189AD0D9CA}"/>
              </a:ext>
            </a:extLst>
          </p:cNvPr>
          <p:cNvGrpSpPr/>
          <p:nvPr/>
        </p:nvGrpSpPr>
        <p:grpSpPr>
          <a:xfrm>
            <a:off x="6701893" y="5296512"/>
            <a:ext cx="334288" cy="891064"/>
            <a:chOff x="6701893" y="5290456"/>
            <a:chExt cx="334288" cy="891064"/>
          </a:xfrm>
        </p:grpSpPr>
        <p:sp>
          <p:nvSpPr>
            <p:cNvPr id="322" name="Freeform 321">
              <a:extLst>
                <a:ext uri="{FF2B5EF4-FFF2-40B4-BE49-F238E27FC236}">
                  <a16:creationId xmlns:a16="http://schemas.microsoft.com/office/drawing/2014/main" id="{28435242-C032-F647-A412-DA357C0F1510}"/>
                </a:ext>
              </a:extLst>
            </p:cNvPr>
            <p:cNvSpPr/>
            <p:nvPr/>
          </p:nvSpPr>
          <p:spPr>
            <a:xfrm>
              <a:off x="6762948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3614EBAC-116D-764C-A580-CB736A328DE4}"/>
                </a:ext>
              </a:extLst>
            </p:cNvPr>
            <p:cNvSpPr txBox="1"/>
            <p:nvPr/>
          </p:nvSpPr>
          <p:spPr>
            <a:xfrm>
              <a:off x="6701893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</a:t>
              </a:r>
            </a:p>
          </p:txBody>
        </p:sp>
      </p:grpSp>
      <p:cxnSp>
        <p:nvCxnSpPr>
          <p:cNvPr id="368" name="Straight Arrow Connector 367">
            <a:extLst>
              <a:ext uri="{FF2B5EF4-FFF2-40B4-BE49-F238E27FC236}">
                <a16:creationId xmlns:a16="http://schemas.microsoft.com/office/drawing/2014/main" id="{C7D0F502-E410-BA4D-8AD0-96BBDA89F291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6889271" y="2145981"/>
            <a:ext cx="748000" cy="30860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Arrow Connector 371">
            <a:extLst>
              <a:ext uri="{FF2B5EF4-FFF2-40B4-BE49-F238E27FC236}">
                <a16:creationId xmlns:a16="http://schemas.microsoft.com/office/drawing/2014/main" id="{F33B3188-8CAB-1647-9E27-6F8B4FD1B860}"/>
              </a:ext>
            </a:extLst>
          </p:cNvPr>
          <p:cNvCxnSpPr>
            <a:stCxn id="20" idx="2"/>
          </p:cNvCxnSpPr>
          <p:nvPr/>
        </p:nvCxnSpPr>
        <p:spPr>
          <a:xfrm flipH="1">
            <a:off x="7036641" y="2285605"/>
            <a:ext cx="726598" cy="2946459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7A63152C-A4D2-0F4D-8D78-306000A8866E}"/>
              </a:ext>
            </a:extLst>
          </p:cNvPr>
          <p:cNvGrpSpPr/>
          <p:nvPr/>
        </p:nvGrpSpPr>
        <p:grpSpPr>
          <a:xfrm>
            <a:off x="7083906" y="5290456"/>
            <a:ext cx="334288" cy="891064"/>
            <a:chOff x="7083906" y="5290456"/>
            <a:chExt cx="334288" cy="891064"/>
          </a:xfrm>
        </p:grpSpPr>
        <p:sp>
          <p:nvSpPr>
            <p:cNvPr id="324" name="Freeform 323">
              <a:extLst>
                <a:ext uri="{FF2B5EF4-FFF2-40B4-BE49-F238E27FC236}">
                  <a16:creationId xmlns:a16="http://schemas.microsoft.com/office/drawing/2014/main" id="{B8C1E91F-6B07-6F49-A80C-9CDA7F7B8D03}"/>
                </a:ext>
              </a:extLst>
            </p:cNvPr>
            <p:cNvSpPr/>
            <p:nvPr/>
          </p:nvSpPr>
          <p:spPr>
            <a:xfrm>
              <a:off x="7109876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E9E64C80-B8D5-7841-A0B6-D69B833EDFF9}"/>
                </a:ext>
              </a:extLst>
            </p:cNvPr>
            <p:cNvSpPr txBox="1"/>
            <p:nvPr/>
          </p:nvSpPr>
          <p:spPr>
            <a:xfrm>
              <a:off x="7083906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T</a:t>
              </a:r>
            </a:p>
          </p:txBody>
        </p:sp>
      </p:grpSp>
      <p:cxnSp>
        <p:nvCxnSpPr>
          <p:cNvPr id="375" name="Straight Arrow Connector 374">
            <a:extLst>
              <a:ext uri="{FF2B5EF4-FFF2-40B4-BE49-F238E27FC236}">
                <a16:creationId xmlns:a16="http://schemas.microsoft.com/office/drawing/2014/main" id="{A90E0D26-3FDB-634F-A0C8-846ED057C19A}"/>
              </a:ext>
            </a:extLst>
          </p:cNvPr>
          <p:cNvCxnSpPr>
            <a:stCxn id="27" idx="2"/>
          </p:cNvCxnSpPr>
          <p:nvPr/>
        </p:nvCxnSpPr>
        <p:spPr>
          <a:xfrm flipH="1">
            <a:off x="7223559" y="2425229"/>
            <a:ext cx="665648" cy="280683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4" name="Group 433">
            <a:extLst>
              <a:ext uri="{FF2B5EF4-FFF2-40B4-BE49-F238E27FC236}">
                <a16:creationId xmlns:a16="http://schemas.microsoft.com/office/drawing/2014/main" id="{ECCC2F55-8151-6247-8B51-1C885BEA6E98}"/>
              </a:ext>
            </a:extLst>
          </p:cNvPr>
          <p:cNvGrpSpPr/>
          <p:nvPr/>
        </p:nvGrpSpPr>
        <p:grpSpPr>
          <a:xfrm>
            <a:off x="7411996" y="5290456"/>
            <a:ext cx="334288" cy="891064"/>
            <a:chOff x="7411996" y="5290456"/>
            <a:chExt cx="334288" cy="891064"/>
          </a:xfrm>
        </p:grpSpPr>
        <p:sp>
          <p:nvSpPr>
            <p:cNvPr id="346" name="TextBox 345">
              <a:extLst>
                <a:ext uri="{FF2B5EF4-FFF2-40B4-BE49-F238E27FC236}">
                  <a16:creationId xmlns:a16="http://schemas.microsoft.com/office/drawing/2014/main" id="{B36016C3-2AEB-4949-8E5B-53146B76B807}"/>
                </a:ext>
              </a:extLst>
            </p:cNvPr>
            <p:cNvSpPr txBox="1"/>
            <p:nvPr/>
          </p:nvSpPr>
          <p:spPr>
            <a:xfrm>
              <a:off x="7411996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326" name="Freeform 325">
              <a:extLst>
                <a:ext uri="{FF2B5EF4-FFF2-40B4-BE49-F238E27FC236}">
                  <a16:creationId xmlns:a16="http://schemas.microsoft.com/office/drawing/2014/main" id="{2F702880-70CA-E142-88BD-7FE7B18F285A}"/>
                </a:ext>
              </a:extLst>
            </p:cNvPr>
            <p:cNvSpPr/>
            <p:nvPr/>
          </p:nvSpPr>
          <p:spPr>
            <a:xfrm>
              <a:off x="7456804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3" name="Group 432">
            <a:extLst>
              <a:ext uri="{FF2B5EF4-FFF2-40B4-BE49-F238E27FC236}">
                <a16:creationId xmlns:a16="http://schemas.microsoft.com/office/drawing/2014/main" id="{3CE05470-B1B0-7642-9F2B-F75C93FD086F}"/>
              </a:ext>
            </a:extLst>
          </p:cNvPr>
          <p:cNvGrpSpPr/>
          <p:nvPr/>
        </p:nvGrpSpPr>
        <p:grpSpPr>
          <a:xfrm>
            <a:off x="7252109" y="5290456"/>
            <a:ext cx="304800" cy="892277"/>
            <a:chOff x="7252109" y="5290456"/>
            <a:chExt cx="304800" cy="892277"/>
          </a:xfrm>
        </p:grpSpPr>
        <p:sp>
          <p:nvSpPr>
            <p:cNvPr id="325" name="Freeform 324">
              <a:extLst>
                <a:ext uri="{FF2B5EF4-FFF2-40B4-BE49-F238E27FC236}">
                  <a16:creationId xmlns:a16="http://schemas.microsoft.com/office/drawing/2014/main" id="{577D6864-E098-4048-B62D-8CE5ABAAA19B}"/>
                </a:ext>
              </a:extLst>
            </p:cNvPr>
            <p:cNvSpPr/>
            <p:nvPr/>
          </p:nvSpPr>
          <p:spPr>
            <a:xfrm>
              <a:off x="7283340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5" name="TextBox 344">
              <a:extLst>
                <a:ext uri="{FF2B5EF4-FFF2-40B4-BE49-F238E27FC236}">
                  <a16:creationId xmlns:a16="http://schemas.microsoft.com/office/drawing/2014/main" id="{B70E5FE5-07BA-E94E-B783-04B720E16486}"/>
                </a:ext>
              </a:extLst>
            </p:cNvPr>
            <p:cNvSpPr txBox="1"/>
            <p:nvPr/>
          </p:nvSpPr>
          <p:spPr>
            <a:xfrm>
              <a:off x="7252109" y="5813401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A</a:t>
              </a:r>
            </a:p>
          </p:txBody>
        </p:sp>
      </p:grpSp>
      <p:cxnSp>
        <p:nvCxnSpPr>
          <p:cNvPr id="378" name="Straight Arrow Connector 377">
            <a:extLst>
              <a:ext uri="{FF2B5EF4-FFF2-40B4-BE49-F238E27FC236}">
                <a16:creationId xmlns:a16="http://schemas.microsoft.com/office/drawing/2014/main" id="{97DCE386-BB80-814A-822B-434680F9A33D}"/>
              </a:ext>
            </a:extLst>
          </p:cNvPr>
          <p:cNvCxnSpPr>
            <a:stCxn id="35" idx="2"/>
          </p:cNvCxnSpPr>
          <p:nvPr/>
        </p:nvCxnSpPr>
        <p:spPr>
          <a:xfrm flipH="1">
            <a:off x="7411996" y="2564853"/>
            <a:ext cx="603179" cy="2667211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Arrow Connector 381">
            <a:extLst>
              <a:ext uri="{FF2B5EF4-FFF2-40B4-BE49-F238E27FC236}">
                <a16:creationId xmlns:a16="http://schemas.microsoft.com/office/drawing/2014/main" id="{9D3B542E-2DB9-D948-8052-CBDB7461F624}"/>
              </a:ext>
            </a:extLst>
          </p:cNvPr>
          <p:cNvCxnSpPr>
            <a:stCxn id="44" idx="2"/>
          </p:cNvCxnSpPr>
          <p:nvPr/>
        </p:nvCxnSpPr>
        <p:spPr>
          <a:xfrm flipH="1">
            <a:off x="7567052" y="2704477"/>
            <a:ext cx="574091" cy="252153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5" name="Group 434">
            <a:extLst>
              <a:ext uri="{FF2B5EF4-FFF2-40B4-BE49-F238E27FC236}">
                <a16:creationId xmlns:a16="http://schemas.microsoft.com/office/drawing/2014/main" id="{2D7C972C-AC1B-F744-BEA0-61E1F905698F}"/>
              </a:ext>
            </a:extLst>
          </p:cNvPr>
          <p:cNvGrpSpPr/>
          <p:nvPr/>
        </p:nvGrpSpPr>
        <p:grpSpPr>
          <a:xfrm>
            <a:off x="7567052" y="5290456"/>
            <a:ext cx="304800" cy="891064"/>
            <a:chOff x="7567052" y="5290456"/>
            <a:chExt cx="304800" cy="891064"/>
          </a:xfrm>
        </p:grpSpPr>
        <p:sp>
          <p:nvSpPr>
            <p:cNvPr id="327" name="Freeform 326">
              <a:extLst>
                <a:ext uri="{FF2B5EF4-FFF2-40B4-BE49-F238E27FC236}">
                  <a16:creationId xmlns:a16="http://schemas.microsoft.com/office/drawing/2014/main" id="{B8C00F80-C74A-5D4C-9D1B-C447564B8D07}"/>
                </a:ext>
              </a:extLst>
            </p:cNvPr>
            <p:cNvSpPr/>
            <p:nvPr/>
          </p:nvSpPr>
          <p:spPr>
            <a:xfrm>
              <a:off x="7630268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7" name="TextBox 346">
              <a:extLst>
                <a:ext uri="{FF2B5EF4-FFF2-40B4-BE49-F238E27FC236}">
                  <a16:creationId xmlns:a16="http://schemas.microsoft.com/office/drawing/2014/main" id="{89A5E24B-81D0-A84C-A6C3-7DE246024471}"/>
                </a:ext>
              </a:extLst>
            </p:cNvPr>
            <p:cNvSpPr txBox="1"/>
            <p:nvPr/>
          </p:nvSpPr>
          <p:spPr>
            <a:xfrm>
              <a:off x="7567052" y="5812188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A</a:t>
              </a:r>
            </a:p>
          </p:txBody>
        </p:sp>
      </p:grpSp>
      <p:cxnSp>
        <p:nvCxnSpPr>
          <p:cNvPr id="385" name="Straight Arrow Connector 384">
            <a:extLst>
              <a:ext uri="{FF2B5EF4-FFF2-40B4-BE49-F238E27FC236}">
                <a16:creationId xmlns:a16="http://schemas.microsoft.com/office/drawing/2014/main" id="{6E9C0B68-BCEC-B342-BA46-1336E4B8554E}"/>
              </a:ext>
            </a:extLst>
          </p:cNvPr>
          <p:cNvCxnSpPr>
            <a:cxnSpLocks/>
            <a:stCxn id="54" idx="2"/>
          </p:cNvCxnSpPr>
          <p:nvPr/>
        </p:nvCxnSpPr>
        <p:spPr>
          <a:xfrm flipH="1">
            <a:off x="7746284" y="2844101"/>
            <a:ext cx="520827" cy="2381907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6" name="Group 435">
            <a:extLst>
              <a:ext uri="{FF2B5EF4-FFF2-40B4-BE49-F238E27FC236}">
                <a16:creationId xmlns:a16="http://schemas.microsoft.com/office/drawing/2014/main" id="{C1067A66-7619-9B4B-A8CD-B765331D570D}"/>
              </a:ext>
            </a:extLst>
          </p:cNvPr>
          <p:cNvGrpSpPr/>
          <p:nvPr/>
        </p:nvGrpSpPr>
        <p:grpSpPr>
          <a:xfrm>
            <a:off x="7758624" y="5290456"/>
            <a:ext cx="334288" cy="891064"/>
            <a:chOff x="7758624" y="5290456"/>
            <a:chExt cx="334288" cy="891064"/>
          </a:xfrm>
        </p:grpSpPr>
        <p:sp>
          <p:nvSpPr>
            <p:cNvPr id="328" name="Freeform 327">
              <a:extLst>
                <a:ext uri="{FF2B5EF4-FFF2-40B4-BE49-F238E27FC236}">
                  <a16:creationId xmlns:a16="http://schemas.microsoft.com/office/drawing/2014/main" id="{F36A1DF7-277A-F84F-B3DA-0E2BA5D4598B}"/>
                </a:ext>
              </a:extLst>
            </p:cNvPr>
            <p:cNvSpPr/>
            <p:nvPr/>
          </p:nvSpPr>
          <p:spPr>
            <a:xfrm>
              <a:off x="7803732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9" name="TextBox 348">
              <a:extLst>
                <a:ext uri="{FF2B5EF4-FFF2-40B4-BE49-F238E27FC236}">
                  <a16:creationId xmlns:a16="http://schemas.microsoft.com/office/drawing/2014/main" id="{FDB190F1-BA8E-1F40-8AB7-F86997558C3B}"/>
                </a:ext>
              </a:extLst>
            </p:cNvPr>
            <p:cNvSpPr txBox="1"/>
            <p:nvPr/>
          </p:nvSpPr>
          <p:spPr>
            <a:xfrm>
              <a:off x="7758624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</a:rPr>
                <a:t>C</a:t>
              </a:r>
            </a:p>
          </p:txBody>
        </p:sp>
      </p:grpSp>
      <p:cxnSp>
        <p:nvCxnSpPr>
          <p:cNvPr id="389" name="Straight Arrow Connector 388">
            <a:extLst>
              <a:ext uri="{FF2B5EF4-FFF2-40B4-BE49-F238E27FC236}">
                <a16:creationId xmlns:a16="http://schemas.microsoft.com/office/drawing/2014/main" id="{0DBAE910-ED5C-1F43-B5D3-DC1B10244EC6}"/>
              </a:ext>
            </a:extLst>
          </p:cNvPr>
          <p:cNvCxnSpPr>
            <a:stCxn id="65" idx="2"/>
          </p:cNvCxnSpPr>
          <p:nvPr/>
        </p:nvCxnSpPr>
        <p:spPr>
          <a:xfrm flipH="1">
            <a:off x="7935625" y="2983725"/>
            <a:ext cx="457454" cy="2242283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7" name="Group 436">
            <a:extLst>
              <a:ext uri="{FF2B5EF4-FFF2-40B4-BE49-F238E27FC236}">
                <a16:creationId xmlns:a16="http://schemas.microsoft.com/office/drawing/2014/main" id="{E6955CF8-E415-6F4A-A21B-BE4B1F5AFD01}"/>
              </a:ext>
            </a:extLst>
          </p:cNvPr>
          <p:cNvGrpSpPr/>
          <p:nvPr/>
        </p:nvGrpSpPr>
        <p:grpSpPr>
          <a:xfrm>
            <a:off x="7935625" y="5290456"/>
            <a:ext cx="334288" cy="891064"/>
            <a:chOff x="7935625" y="5290456"/>
            <a:chExt cx="334288" cy="891064"/>
          </a:xfrm>
        </p:grpSpPr>
        <p:sp>
          <p:nvSpPr>
            <p:cNvPr id="329" name="Freeform 328">
              <a:extLst>
                <a:ext uri="{FF2B5EF4-FFF2-40B4-BE49-F238E27FC236}">
                  <a16:creationId xmlns:a16="http://schemas.microsoft.com/office/drawing/2014/main" id="{901C1D68-8BED-DF48-82CE-E9D851873B38}"/>
                </a:ext>
              </a:extLst>
            </p:cNvPr>
            <p:cNvSpPr/>
            <p:nvPr/>
          </p:nvSpPr>
          <p:spPr>
            <a:xfrm>
              <a:off x="7977196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8" name="TextBox 347">
              <a:extLst>
                <a:ext uri="{FF2B5EF4-FFF2-40B4-BE49-F238E27FC236}">
                  <a16:creationId xmlns:a16="http://schemas.microsoft.com/office/drawing/2014/main" id="{C22C3260-8EA4-2148-BC3B-EB8DE8FCF966}"/>
                </a:ext>
              </a:extLst>
            </p:cNvPr>
            <p:cNvSpPr txBox="1"/>
            <p:nvPr/>
          </p:nvSpPr>
          <p:spPr>
            <a:xfrm>
              <a:off x="7935625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</a:rPr>
                <a:t>C</a:t>
              </a:r>
            </a:p>
          </p:txBody>
        </p:sp>
      </p:grpSp>
      <p:cxnSp>
        <p:nvCxnSpPr>
          <p:cNvPr id="392" name="Straight Arrow Connector 391">
            <a:extLst>
              <a:ext uri="{FF2B5EF4-FFF2-40B4-BE49-F238E27FC236}">
                <a16:creationId xmlns:a16="http://schemas.microsoft.com/office/drawing/2014/main" id="{DB961749-62EA-D44D-986E-D253110A214F}"/>
              </a:ext>
            </a:extLst>
          </p:cNvPr>
          <p:cNvCxnSpPr>
            <a:stCxn id="77" idx="3"/>
          </p:cNvCxnSpPr>
          <p:nvPr/>
        </p:nvCxnSpPr>
        <p:spPr>
          <a:xfrm flipH="1">
            <a:off x="8112913" y="3076056"/>
            <a:ext cx="469118" cy="2156008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FD0A46CD-CD4E-C442-BE8F-95AFF9EF5AF6}"/>
              </a:ext>
            </a:extLst>
          </p:cNvPr>
          <p:cNvGrpSpPr/>
          <p:nvPr/>
        </p:nvGrpSpPr>
        <p:grpSpPr>
          <a:xfrm>
            <a:off x="8112913" y="5290456"/>
            <a:ext cx="334288" cy="891064"/>
            <a:chOff x="8112913" y="5290456"/>
            <a:chExt cx="334288" cy="891064"/>
          </a:xfrm>
        </p:grpSpPr>
        <p:sp>
          <p:nvSpPr>
            <p:cNvPr id="330" name="Freeform 329">
              <a:extLst>
                <a:ext uri="{FF2B5EF4-FFF2-40B4-BE49-F238E27FC236}">
                  <a16:creationId xmlns:a16="http://schemas.microsoft.com/office/drawing/2014/main" id="{64B4EDD4-ABCE-BD4D-938D-04F0CA574807}"/>
                </a:ext>
              </a:extLst>
            </p:cNvPr>
            <p:cNvSpPr/>
            <p:nvPr/>
          </p:nvSpPr>
          <p:spPr>
            <a:xfrm>
              <a:off x="8143403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0" name="TextBox 349">
              <a:extLst>
                <a:ext uri="{FF2B5EF4-FFF2-40B4-BE49-F238E27FC236}">
                  <a16:creationId xmlns:a16="http://schemas.microsoft.com/office/drawing/2014/main" id="{54BCD561-F001-3C46-A1E1-30CEA2E43336}"/>
                </a:ext>
              </a:extLst>
            </p:cNvPr>
            <p:cNvSpPr txBox="1"/>
            <p:nvPr/>
          </p:nvSpPr>
          <p:spPr>
            <a:xfrm>
              <a:off x="8112913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T</a:t>
              </a:r>
            </a:p>
          </p:txBody>
        </p:sp>
      </p:grpSp>
      <p:cxnSp>
        <p:nvCxnSpPr>
          <p:cNvPr id="395" name="Straight Arrow Connector 394">
            <a:extLst>
              <a:ext uri="{FF2B5EF4-FFF2-40B4-BE49-F238E27FC236}">
                <a16:creationId xmlns:a16="http://schemas.microsoft.com/office/drawing/2014/main" id="{CE9FD8D4-078C-2E40-9B2F-51E2BA56557C}"/>
              </a:ext>
            </a:extLst>
          </p:cNvPr>
          <p:cNvCxnSpPr>
            <a:stCxn id="90" idx="2"/>
          </p:cNvCxnSpPr>
          <p:nvPr/>
        </p:nvCxnSpPr>
        <p:spPr>
          <a:xfrm flipH="1">
            <a:off x="8280334" y="3262973"/>
            <a:ext cx="369171" cy="197514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D15F9416-360B-1F41-A558-05A2A8BB69E7}"/>
              </a:ext>
            </a:extLst>
          </p:cNvPr>
          <p:cNvGrpSpPr/>
          <p:nvPr/>
        </p:nvGrpSpPr>
        <p:grpSpPr>
          <a:xfrm>
            <a:off x="8280334" y="5290456"/>
            <a:ext cx="276060" cy="891064"/>
            <a:chOff x="8280334" y="5290456"/>
            <a:chExt cx="276060" cy="891064"/>
          </a:xfrm>
        </p:grpSpPr>
        <p:sp>
          <p:nvSpPr>
            <p:cNvPr id="352" name="TextBox 351">
              <a:extLst>
                <a:ext uri="{FF2B5EF4-FFF2-40B4-BE49-F238E27FC236}">
                  <a16:creationId xmlns:a16="http://schemas.microsoft.com/office/drawing/2014/main" id="{7442536E-1D2E-DD4C-A1FD-A2452F9E87CE}"/>
                </a:ext>
              </a:extLst>
            </p:cNvPr>
            <p:cNvSpPr txBox="1"/>
            <p:nvPr/>
          </p:nvSpPr>
          <p:spPr>
            <a:xfrm>
              <a:off x="8280334" y="5812188"/>
              <a:ext cx="276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A</a:t>
              </a:r>
            </a:p>
          </p:txBody>
        </p:sp>
        <p:sp>
          <p:nvSpPr>
            <p:cNvPr id="331" name="Freeform 330">
              <a:extLst>
                <a:ext uri="{FF2B5EF4-FFF2-40B4-BE49-F238E27FC236}">
                  <a16:creationId xmlns:a16="http://schemas.microsoft.com/office/drawing/2014/main" id="{683C4D5F-B409-D64B-BE8C-6C9D4121BC50}"/>
                </a:ext>
              </a:extLst>
            </p:cNvPr>
            <p:cNvSpPr/>
            <p:nvPr/>
          </p:nvSpPr>
          <p:spPr>
            <a:xfrm>
              <a:off x="8324124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98" name="Straight Arrow Connector 397">
            <a:extLst>
              <a:ext uri="{FF2B5EF4-FFF2-40B4-BE49-F238E27FC236}">
                <a16:creationId xmlns:a16="http://schemas.microsoft.com/office/drawing/2014/main" id="{E02472BE-0BF9-7E47-835D-63C5DFC49808}"/>
              </a:ext>
            </a:extLst>
          </p:cNvPr>
          <p:cNvCxnSpPr>
            <a:cxnSpLocks/>
            <a:stCxn id="104" idx="2"/>
          </p:cNvCxnSpPr>
          <p:nvPr/>
        </p:nvCxnSpPr>
        <p:spPr>
          <a:xfrm flipH="1">
            <a:off x="8441549" y="3402597"/>
            <a:ext cx="333924" cy="1823411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0" name="Group 439">
            <a:extLst>
              <a:ext uri="{FF2B5EF4-FFF2-40B4-BE49-F238E27FC236}">
                <a16:creationId xmlns:a16="http://schemas.microsoft.com/office/drawing/2014/main" id="{A493AC50-2553-FE48-87C0-6B0597DABCA1}"/>
              </a:ext>
            </a:extLst>
          </p:cNvPr>
          <p:cNvGrpSpPr/>
          <p:nvPr/>
        </p:nvGrpSpPr>
        <p:grpSpPr>
          <a:xfrm>
            <a:off x="8470879" y="5290456"/>
            <a:ext cx="334288" cy="891064"/>
            <a:chOff x="8470879" y="5290456"/>
            <a:chExt cx="334288" cy="891064"/>
          </a:xfrm>
        </p:grpSpPr>
        <p:sp>
          <p:nvSpPr>
            <p:cNvPr id="332" name="Freeform 331">
              <a:extLst>
                <a:ext uri="{FF2B5EF4-FFF2-40B4-BE49-F238E27FC236}">
                  <a16:creationId xmlns:a16="http://schemas.microsoft.com/office/drawing/2014/main" id="{396F059A-1012-F64E-A2DD-895C44EF8FFF}"/>
                </a:ext>
              </a:extLst>
            </p:cNvPr>
            <p:cNvSpPr/>
            <p:nvPr/>
          </p:nvSpPr>
          <p:spPr>
            <a:xfrm>
              <a:off x="8497588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1" name="TextBox 350">
              <a:extLst>
                <a:ext uri="{FF2B5EF4-FFF2-40B4-BE49-F238E27FC236}">
                  <a16:creationId xmlns:a16="http://schemas.microsoft.com/office/drawing/2014/main" id="{AF41D41F-F56D-694A-9009-B4646E591506}"/>
                </a:ext>
              </a:extLst>
            </p:cNvPr>
            <p:cNvSpPr txBox="1"/>
            <p:nvPr/>
          </p:nvSpPr>
          <p:spPr>
            <a:xfrm>
              <a:off x="8470879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T</a:t>
              </a:r>
            </a:p>
          </p:txBody>
        </p:sp>
      </p:grpSp>
      <p:cxnSp>
        <p:nvCxnSpPr>
          <p:cNvPr id="403" name="Straight Arrow Connector 402">
            <a:extLst>
              <a:ext uri="{FF2B5EF4-FFF2-40B4-BE49-F238E27FC236}">
                <a16:creationId xmlns:a16="http://schemas.microsoft.com/office/drawing/2014/main" id="{76A208FC-FE82-CC4C-86E1-BCC4F4E4F6AA}"/>
              </a:ext>
            </a:extLst>
          </p:cNvPr>
          <p:cNvCxnSpPr>
            <a:stCxn id="119" idx="2"/>
          </p:cNvCxnSpPr>
          <p:nvPr/>
        </p:nvCxnSpPr>
        <p:spPr>
          <a:xfrm flipH="1">
            <a:off x="8610074" y="3542221"/>
            <a:ext cx="291367" cy="169589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1" name="Group 440">
            <a:extLst>
              <a:ext uri="{FF2B5EF4-FFF2-40B4-BE49-F238E27FC236}">
                <a16:creationId xmlns:a16="http://schemas.microsoft.com/office/drawing/2014/main" id="{E39F5983-F2FD-8D40-9A70-0DAEE1EF7F07}"/>
              </a:ext>
            </a:extLst>
          </p:cNvPr>
          <p:cNvGrpSpPr/>
          <p:nvPr/>
        </p:nvGrpSpPr>
        <p:grpSpPr>
          <a:xfrm>
            <a:off x="8628592" y="5290456"/>
            <a:ext cx="267432" cy="891064"/>
            <a:chOff x="8628592" y="5290456"/>
            <a:chExt cx="267432" cy="891064"/>
          </a:xfrm>
        </p:grpSpPr>
        <p:sp>
          <p:nvSpPr>
            <p:cNvPr id="333" name="Freeform 332">
              <a:extLst>
                <a:ext uri="{FF2B5EF4-FFF2-40B4-BE49-F238E27FC236}">
                  <a16:creationId xmlns:a16="http://schemas.microsoft.com/office/drawing/2014/main" id="{C2863749-E5CB-0348-83BC-ED4052B10EC6}"/>
                </a:ext>
              </a:extLst>
            </p:cNvPr>
            <p:cNvSpPr/>
            <p:nvPr/>
          </p:nvSpPr>
          <p:spPr>
            <a:xfrm>
              <a:off x="8671052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4" name="TextBox 353">
              <a:extLst>
                <a:ext uri="{FF2B5EF4-FFF2-40B4-BE49-F238E27FC236}">
                  <a16:creationId xmlns:a16="http://schemas.microsoft.com/office/drawing/2014/main" id="{1509439B-D8D4-3443-B0C0-B0B6DC42EA4D}"/>
                </a:ext>
              </a:extLst>
            </p:cNvPr>
            <p:cNvSpPr txBox="1"/>
            <p:nvPr/>
          </p:nvSpPr>
          <p:spPr>
            <a:xfrm>
              <a:off x="8628592" y="5812188"/>
              <a:ext cx="230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</a:rPr>
                <a:t>C</a:t>
              </a:r>
            </a:p>
          </p:txBody>
        </p:sp>
      </p:grpSp>
      <p:cxnSp>
        <p:nvCxnSpPr>
          <p:cNvPr id="406" name="Straight Arrow Connector 405">
            <a:extLst>
              <a:ext uri="{FF2B5EF4-FFF2-40B4-BE49-F238E27FC236}">
                <a16:creationId xmlns:a16="http://schemas.microsoft.com/office/drawing/2014/main" id="{EB3710F9-603C-FE42-A34E-98564B7A0D55}"/>
              </a:ext>
            </a:extLst>
          </p:cNvPr>
          <p:cNvCxnSpPr>
            <a:stCxn id="135" idx="2"/>
          </p:cNvCxnSpPr>
          <p:nvPr/>
        </p:nvCxnSpPr>
        <p:spPr>
          <a:xfrm flipH="1">
            <a:off x="8783538" y="3681845"/>
            <a:ext cx="240775" cy="1538107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D4241BFA-0673-0541-872F-1D0BD476B33C}"/>
              </a:ext>
            </a:extLst>
          </p:cNvPr>
          <p:cNvGrpSpPr/>
          <p:nvPr/>
        </p:nvGrpSpPr>
        <p:grpSpPr>
          <a:xfrm>
            <a:off x="8811166" y="5290456"/>
            <a:ext cx="334288" cy="891064"/>
            <a:chOff x="8811166" y="5290456"/>
            <a:chExt cx="334288" cy="891064"/>
          </a:xfrm>
        </p:grpSpPr>
        <p:sp>
          <p:nvSpPr>
            <p:cNvPr id="334" name="Freeform 333">
              <a:extLst>
                <a:ext uri="{FF2B5EF4-FFF2-40B4-BE49-F238E27FC236}">
                  <a16:creationId xmlns:a16="http://schemas.microsoft.com/office/drawing/2014/main" id="{E2273CB4-49C9-A448-A986-137A680DC87F}"/>
                </a:ext>
              </a:extLst>
            </p:cNvPr>
            <p:cNvSpPr/>
            <p:nvPr/>
          </p:nvSpPr>
          <p:spPr>
            <a:xfrm>
              <a:off x="8837259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3" name="TextBox 352">
              <a:extLst>
                <a:ext uri="{FF2B5EF4-FFF2-40B4-BE49-F238E27FC236}">
                  <a16:creationId xmlns:a16="http://schemas.microsoft.com/office/drawing/2014/main" id="{8A3E5D68-5471-E04E-B336-C28E5D972717}"/>
                </a:ext>
              </a:extLst>
            </p:cNvPr>
            <p:cNvSpPr txBox="1"/>
            <p:nvPr/>
          </p:nvSpPr>
          <p:spPr>
            <a:xfrm>
              <a:off x="8811166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</a:rPr>
                <a:t>C</a:t>
              </a:r>
            </a:p>
          </p:txBody>
        </p:sp>
      </p:grpSp>
      <p:cxnSp>
        <p:nvCxnSpPr>
          <p:cNvPr id="409" name="Straight Arrow Connector 408">
            <a:extLst>
              <a:ext uri="{FF2B5EF4-FFF2-40B4-BE49-F238E27FC236}">
                <a16:creationId xmlns:a16="http://schemas.microsoft.com/office/drawing/2014/main" id="{16D7FA85-1417-4D41-B2FD-ACF9558A5A6B}"/>
              </a:ext>
            </a:extLst>
          </p:cNvPr>
          <p:cNvCxnSpPr>
            <a:stCxn id="152" idx="2"/>
          </p:cNvCxnSpPr>
          <p:nvPr/>
        </p:nvCxnSpPr>
        <p:spPr>
          <a:xfrm flipH="1">
            <a:off x="8943187" y="3821469"/>
            <a:ext cx="207094" cy="1398483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AB222FE5-EDF6-D547-8539-B0A0676EC9CC}"/>
              </a:ext>
            </a:extLst>
          </p:cNvPr>
          <p:cNvGrpSpPr/>
          <p:nvPr/>
        </p:nvGrpSpPr>
        <p:grpSpPr>
          <a:xfrm>
            <a:off x="8980300" y="5290456"/>
            <a:ext cx="261812" cy="891064"/>
            <a:chOff x="8980300" y="5290456"/>
            <a:chExt cx="261812" cy="891064"/>
          </a:xfrm>
        </p:grpSpPr>
        <p:sp>
          <p:nvSpPr>
            <p:cNvPr id="335" name="Freeform 334">
              <a:extLst>
                <a:ext uri="{FF2B5EF4-FFF2-40B4-BE49-F238E27FC236}">
                  <a16:creationId xmlns:a16="http://schemas.microsoft.com/office/drawing/2014/main" id="{2937D8C3-F9C0-4044-90C2-3E0A48A61715}"/>
                </a:ext>
              </a:extLst>
            </p:cNvPr>
            <p:cNvSpPr/>
            <p:nvPr/>
          </p:nvSpPr>
          <p:spPr>
            <a:xfrm>
              <a:off x="9010723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5" name="TextBox 354">
              <a:extLst>
                <a:ext uri="{FF2B5EF4-FFF2-40B4-BE49-F238E27FC236}">
                  <a16:creationId xmlns:a16="http://schemas.microsoft.com/office/drawing/2014/main" id="{25E7013F-7DC8-6A4A-8951-BAA56CEB09E0}"/>
                </a:ext>
              </a:extLst>
            </p:cNvPr>
            <p:cNvSpPr txBox="1"/>
            <p:nvPr/>
          </p:nvSpPr>
          <p:spPr>
            <a:xfrm>
              <a:off x="8980300" y="5812188"/>
              <a:ext cx="261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A</a:t>
              </a:r>
            </a:p>
          </p:txBody>
        </p:sp>
      </p:grpSp>
      <p:cxnSp>
        <p:nvCxnSpPr>
          <p:cNvPr id="412" name="Straight Arrow Connector 411">
            <a:extLst>
              <a:ext uri="{FF2B5EF4-FFF2-40B4-BE49-F238E27FC236}">
                <a16:creationId xmlns:a16="http://schemas.microsoft.com/office/drawing/2014/main" id="{5D956894-DD5D-3449-BCCF-73B327EA4D27}"/>
              </a:ext>
            </a:extLst>
          </p:cNvPr>
          <p:cNvCxnSpPr>
            <a:stCxn id="170" idx="0"/>
          </p:cNvCxnSpPr>
          <p:nvPr/>
        </p:nvCxnSpPr>
        <p:spPr>
          <a:xfrm flipH="1">
            <a:off x="9111206" y="3866506"/>
            <a:ext cx="161946" cy="1353446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4" name="Group 443">
            <a:extLst>
              <a:ext uri="{FF2B5EF4-FFF2-40B4-BE49-F238E27FC236}">
                <a16:creationId xmlns:a16="http://schemas.microsoft.com/office/drawing/2014/main" id="{C8EA2634-6298-DB45-9AFE-31B372750F8A}"/>
              </a:ext>
            </a:extLst>
          </p:cNvPr>
          <p:cNvGrpSpPr/>
          <p:nvPr/>
        </p:nvGrpSpPr>
        <p:grpSpPr>
          <a:xfrm>
            <a:off x="9134663" y="5290456"/>
            <a:ext cx="334288" cy="891064"/>
            <a:chOff x="9134663" y="5290456"/>
            <a:chExt cx="334288" cy="891064"/>
          </a:xfrm>
        </p:grpSpPr>
        <p:sp>
          <p:nvSpPr>
            <p:cNvPr id="336" name="Freeform 335">
              <a:extLst>
                <a:ext uri="{FF2B5EF4-FFF2-40B4-BE49-F238E27FC236}">
                  <a16:creationId xmlns:a16="http://schemas.microsoft.com/office/drawing/2014/main" id="{7E41240C-EC4A-BF4E-AC6E-7995843811C7}"/>
                </a:ext>
              </a:extLst>
            </p:cNvPr>
            <p:cNvSpPr/>
            <p:nvPr/>
          </p:nvSpPr>
          <p:spPr>
            <a:xfrm>
              <a:off x="9184187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6" name="TextBox 355">
              <a:extLst>
                <a:ext uri="{FF2B5EF4-FFF2-40B4-BE49-F238E27FC236}">
                  <a16:creationId xmlns:a16="http://schemas.microsoft.com/office/drawing/2014/main" id="{D9A37A7E-347F-4249-8C26-741BA7152D05}"/>
                </a:ext>
              </a:extLst>
            </p:cNvPr>
            <p:cNvSpPr txBox="1"/>
            <p:nvPr/>
          </p:nvSpPr>
          <p:spPr>
            <a:xfrm>
              <a:off x="9134663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</a:t>
              </a:r>
            </a:p>
          </p:txBody>
        </p:sp>
      </p:grpSp>
      <p:cxnSp>
        <p:nvCxnSpPr>
          <p:cNvPr id="415" name="Straight Arrow Connector 414">
            <a:extLst>
              <a:ext uri="{FF2B5EF4-FFF2-40B4-BE49-F238E27FC236}">
                <a16:creationId xmlns:a16="http://schemas.microsoft.com/office/drawing/2014/main" id="{39B2AAF9-1F51-A441-9422-ACAECFC1D632}"/>
              </a:ext>
            </a:extLst>
          </p:cNvPr>
          <p:cNvCxnSpPr>
            <a:stCxn id="189" idx="2"/>
          </p:cNvCxnSpPr>
          <p:nvPr/>
        </p:nvCxnSpPr>
        <p:spPr>
          <a:xfrm flipH="1">
            <a:off x="9296673" y="4100717"/>
            <a:ext cx="102446" cy="11313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5" name="Group 444">
            <a:extLst>
              <a:ext uri="{FF2B5EF4-FFF2-40B4-BE49-F238E27FC236}">
                <a16:creationId xmlns:a16="http://schemas.microsoft.com/office/drawing/2014/main" id="{E8539DDB-5CB1-F749-87EA-64805AA53C99}"/>
              </a:ext>
            </a:extLst>
          </p:cNvPr>
          <p:cNvGrpSpPr/>
          <p:nvPr/>
        </p:nvGrpSpPr>
        <p:grpSpPr>
          <a:xfrm>
            <a:off x="9328391" y="5290456"/>
            <a:ext cx="251932" cy="891064"/>
            <a:chOff x="9328391" y="5290456"/>
            <a:chExt cx="251932" cy="891064"/>
          </a:xfrm>
        </p:grpSpPr>
        <p:sp>
          <p:nvSpPr>
            <p:cNvPr id="337" name="Freeform 336">
              <a:extLst>
                <a:ext uri="{FF2B5EF4-FFF2-40B4-BE49-F238E27FC236}">
                  <a16:creationId xmlns:a16="http://schemas.microsoft.com/office/drawing/2014/main" id="{7201A652-E244-F14F-AE20-BAAAF2B6DAE7}"/>
                </a:ext>
              </a:extLst>
            </p:cNvPr>
            <p:cNvSpPr/>
            <p:nvPr/>
          </p:nvSpPr>
          <p:spPr>
            <a:xfrm>
              <a:off x="9350394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8" name="TextBox 357">
              <a:extLst>
                <a:ext uri="{FF2B5EF4-FFF2-40B4-BE49-F238E27FC236}">
                  <a16:creationId xmlns:a16="http://schemas.microsoft.com/office/drawing/2014/main" id="{F83CE271-25F2-F944-AD8C-AA00113201F9}"/>
                </a:ext>
              </a:extLst>
            </p:cNvPr>
            <p:cNvSpPr txBox="1"/>
            <p:nvPr/>
          </p:nvSpPr>
          <p:spPr>
            <a:xfrm>
              <a:off x="9328391" y="5812188"/>
              <a:ext cx="251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T</a:t>
              </a:r>
            </a:p>
          </p:txBody>
        </p:sp>
      </p:grpSp>
      <p:cxnSp>
        <p:nvCxnSpPr>
          <p:cNvPr id="418" name="Straight Arrow Connector 417">
            <a:extLst>
              <a:ext uri="{FF2B5EF4-FFF2-40B4-BE49-F238E27FC236}">
                <a16:creationId xmlns:a16="http://schemas.microsoft.com/office/drawing/2014/main" id="{1842EC7E-2B49-264E-9F9E-376918C454A3}"/>
              </a:ext>
            </a:extLst>
          </p:cNvPr>
          <p:cNvCxnSpPr>
            <a:stCxn id="209" idx="2"/>
          </p:cNvCxnSpPr>
          <p:nvPr/>
        </p:nvCxnSpPr>
        <p:spPr>
          <a:xfrm flipH="1">
            <a:off x="9462880" y="4240341"/>
            <a:ext cx="59109" cy="98566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6" name="Group 445">
            <a:extLst>
              <a:ext uri="{FF2B5EF4-FFF2-40B4-BE49-F238E27FC236}">
                <a16:creationId xmlns:a16="http://schemas.microsoft.com/office/drawing/2014/main" id="{C0355A1B-EA02-504A-88C6-C2EF1B2C5819}"/>
              </a:ext>
            </a:extLst>
          </p:cNvPr>
          <p:cNvGrpSpPr/>
          <p:nvPr/>
        </p:nvGrpSpPr>
        <p:grpSpPr>
          <a:xfrm>
            <a:off x="9494905" y="5290456"/>
            <a:ext cx="334288" cy="891064"/>
            <a:chOff x="9494905" y="5290456"/>
            <a:chExt cx="334288" cy="891064"/>
          </a:xfrm>
        </p:grpSpPr>
        <p:sp>
          <p:nvSpPr>
            <p:cNvPr id="338" name="Freeform 337">
              <a:extLst>
                <a:ext uri="{FF2B5EF4-FFF2-40B4-BE49-F238E27FC236}">
                  <a16:creationId xmlns:a16="http://schemas.microsoft.com/office/drawing/2014/main" id="{177F9537-93C3-3141-B6C5-7E7E031157E6}"/>
                </a:ext>
              </a:extLst>
            </p:cNvPr>
            <p:cNvSpPr/>
            <p:nvPr/>
          </p:nvSpPr>
          <p:spPr>
            <a:xfrm>
              <a:off x="9531115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7" name="TextBox 356">
              <a:extLst>
                <a:ext uri="{FF2B5EF4-FFF2-40B4-BE49-F238E27FC236}">
                  <a16:creationId xmlns:a16="http://schemas.microsoft.com/office/drawing/2014/main" id="{A51A9CA4-EE70-784E-9F94-E2F3AFEAB0AA}"/>
                </a:ext>
              </a:extLst>
            </p:cNvPr>
            <p:cNvSpPr txBox="1"/>
            <p:nvPr/>
          </p:nvSpPr>
          <p:spPr>
            <a:xfrm>
              <a:off x="9494905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T</a:t>
              </a:r>
            </a:p>
          </p:txBody>
        </p:sp>
      </p:grpSp>
      <p:cxnSp>
        <p:nvCxnSpPr>
          <p:cNvPr id="421" name="Straight Arrow Connector 420">
            <a:extLst>
              <a:ext uri="{FF2B5EF4-FFF2-40B4-BE49-F238E27FC236}">
                <a16:creationId xmlns:a16="http://schemas.microsoft.com/office/drawing/2014/main" id="{29004C72-1C8D-EA47-89D5-4FA7E0C9E20B}"/>
              </a:ext>
            </a:extLst>
          </p:cNvPr>
          <p:cNvCxnSpPr>
            <a:stCxn id="230" idx="2"/>
          </p:cNvCxnSpPr>
          <p:nvPr/>
        </p:nvCxnSpPr>
        <p:spPr>
          <a:xfrm>
            <a:off x="9641149" y="4379964"/>
            <a:ext cx="2452" cy="8399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7" name="Group 446">
            <a:extLst>
              <a:ext uri="{FF2B5EF4-FFF2-40B4-BE49-F238E27FC236}">
                <a16:creationId xmlns:a16="http://schemas.microsoft.com/office/drawing/2014/main" id="{CC0EB432-3231-BB45-A9EE-F997662BF2C1}"/>
              </a:ext>
            </a:extLst>
          </p:cNvPr>
          <p:cNvGrpSpPr/>
          <p:nvPr/>
        </p:nvGrpSpPr>
        <p:grpSpPr>
          <a:xfrm>
            <a:off x="9662334" y="5290456"/>
            <a:ext cx="304800" cy="891064"/>
            <a:chOff x="9662334" y="5290456"/>
            <a:chExt cx="304800" cy="891064"/>
          </a:xfrm>
        </p:grpSpPr>
        <p:sp>
          <p:nvSpPr>
            <p:cNvPr id="339" name="Freeform 338">
              <a:extLst>
                <a:ext uri="{FF2B5EF4-FFF2-40B4-BE49-F238E27FC236}">
                  <a16:creationId xmlns:a16="http://schemas.microsoft.com/office/drawing/2014/main" id="{CF086587-6B44-C443-9498-30340D5E3F32}"/>
                </a:ext>
              </a:extLst>
            </p:cNvPr>
            <p:cNvSpPr/>
            <p:nvPr/>
          </p:nvSpPr>
          <p:spPr>
            <a:xfrm>
              <a:off x="9711836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9" name="TextBox 358">
              <a:extLst>
                <a:ext uri="{FF2B5EF4-FFF2-40B4-BE49-F238E27FC236}">
                  <a16:creationId xmlns:a16="http://schemas.microsoft.com/office/drawing/2014/main" id="{59A0ADCA-E1DF-504E-809E-FAC1DDCEB1EC}"/>
                </a:ext>
              </a:extLst>
            </p:cNvPr>
            <p:cNvSpPr txBox="1"/>
            <p:nvPr/>
          </p:nvSpPr>
          <p:spPr>
            <a:xfrm>
              <a:off x="9662334" y="5812188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A</a:t>
              </a:r>
            </a:p>
          </p:txBody>
        </p:sp>
      </p:grpSp>
      <p:cxnSp>
        <p:nvCxnSpPr>
          <p:cNvPr id="424" name="Straight Arrow Connector 423">
            <a:extLst>
              <a:ext uri="{FF2B5EF4-FFF2-40B4-BE49-F238E27FC236}">
                <a16:creationId xmlns:a16="http://schemas.microsoft.com/office/drawing/2014/main" id="{67705347-B256-1142-A816-066ECF014037}"/>
              </a:ext>
            </a:extLst>
          </p:cNvPr>
          <p:cNvCxnSpPr>
            <a:stCxn id="252" idx="2"/>
          </p:cNvCxnSpPr>
          <p:nvPr/>
        </p:nvCxnSpPr>
        <p:spPr>
          <a:xfrm>
            <a:off x="9764018" y="4519589"/>
            <a:ext cx="50716" cy="706419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ED491A31-50C4-0E48-926A-730B51009C6B}"/>
              </a:ext>
            </a:extLst>
          </p:cNvPr>
          <p:cNvGrpSpPr/>
          <p:nvPr/>
        </p:nvGrpSpPr>
        <p:grpSpPr>
          <a:xfrm>
            <a:off x="9873104" y="5290456"/>
            <a:ext cx="334288" cy="891064"/>
            <a:chOff x="9873104" y="5290456"/>
            <a:chExt cx="334288" cy="891064"/>
          </a:xfrm>
        </p:grpSpPr>
        <p:sp>
          <p:nvSpPr>
            <p:cNvPr id="340" name="Freeform 339">
              <a:extLst>
                <a:ext uri="{FF2B5EF4-FFF2-40B4-BE49-F238E27FC236}">
                  <a16:creationId xmlns:a16="http://schemas.microsoft.com/office/drawing/2014/main" id="{4F5F1A3C-ADDE-7049-B88E-2A0CF0382D66}"/>
                </a:ext>
              </a:extLst>
            </p:cNvPr>
            <p:cNvSpPr/>
            <p:nvPr/>
          </p:nvSpPr>
          <p:spPr>
            <a:xfrm>
              <a:off x="9899814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0" name="TextBox 359">
              <a:extLst>
                <a:ext uri="{FF2B5EF4-FFF2-40B4-BE49-F238E27FC236}">
                  <a16:creationId xmlns:a16="http://schemas.microsoft.com/office/drawing/2014/main" id="{CC269278-D648-454C-8C3D-DB32E846827B}"/>
                </a:ext>
              </a:extLst>
            </p:cNvPr>
            <p:cNvSpPr txBox="1"/>
            <p:nvPr/>
          </p:nvSpPr>
          <p:spPr>
            <a:xfrm>
              <a:off x="9873104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</a:rPr>
                <a:t>C</a:t>
              </a:r>
            </a:p>
          </p:txBody>
        </p:sp>
      </p:grpSp>
      <p:cxnSp>
        <p:nvCxnSpPr>
          <p:cNvPr id="427" name="Straight Arrow Connector 426">
            <a:extLst>
              <a:ext uri="{FF2B5EF4-FFF2-40B4-BE49-F238E27FC236}">
                <a16:creationId xmlns:a16="http://schemas.microsoft.com/office/drawing/2014/main" id="{D59EB4DF-511B-D449-BBEF-C102F3809420}"/>
              </a:ext>
            </a:extLst>
          </p:cNvPr>
          <p:cNvCxnSpPr>
            <a:stCxn id="275" idx="2"/>
          </p:cNvCxnSpPr>
          <p:nvPr/>
        </p:nvCxnSpPr>
        <p:spPr>
          <a:xfrm>
            <a:off x="9889986" y="4659217"/>
            <a:ext cx="77580" cy="55468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58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75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5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500"/>
                            </p:stCondLst>
                            <p:childTnLst>
                              <p:par>
                                <p:cTn id="15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75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"/>
                            </p:stCondLst>
                            <p:childTnLst>
                              <p:par>
                                <p:cTn id="16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25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500"/>
                            </p:stCondLst>
                            <p:childTnLst>
                              <p:par>
                                <p:cTn id="17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75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0"/>
                            </p:stCondLst>
                            <p:childTnLst>
                              <p:par>
                                <p:cTn id="18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25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0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750"/>
                            </p:stCondLst>
                            <p:childTnLst>
                              <p:par>
                                <p:cTn id="19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000"/>
                            </p:stCondLst>
                            <p:childTnLst>
                              <p:par>
                                <p:cTn id="19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500"/>
                            </p:stCondLst>
                            <p:childTnLst>
                              <p:par>
                                <p:cTn id="20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75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7000"/>
                            </p:stCondLst>
                            <p:childTnLst>
                              <p:par>
                                <p:cTn id="21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7250"/>
                            </p:stCondLst>
                            <p:childTnLst>
                              <p:par>
                                <p:cTn id="2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2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75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8250"/>
                            </p:stCondLst>
                            <p:childTnLst>
                              <p:par>
                                <p:cTn id="2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8500"/>
                            </p:stCondLst>
                            <p:childTnLst>
                              <p:par>
                                <p:cTn id="23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8750"/>
                            </p:stCondLst>
                            <p:childTnLst>
                              <p:par>
                                <p:cTn id="2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9000"/>
                            </p:stCondLst>
                            <p:childTnLst>
                              <p:par>
                                <p:cTn id="24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9250"/>
                            </p:stCondLst>
                            <p:childTnLst>
                              <p:par>
                                <p:cTn id="2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9500"/>
                            </p:stCondLst>
                            <p:childTnLst>
                              <p:par>
                                <p:cTn id="2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B918E-C6AA-284C-89DA-DC0AA2106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Workflows: </a:t>
            </a:r>
            <a:r>
              <a:rPr lang="en-US" dirty="0" err="1"/>
              <a:t>config.json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FBDB0-FEB5-E442-B219-226F97DB1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400" dirty="0"/>
              <a:t>Allows per-rule runtime requirements to be defined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400" dirty="0"/>
              <a:t>Defaults hopefully ok, but may need changing according to data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ourier" pitchFamily="2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{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"__default__":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{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    "</a:t>
            </a:r>
            <a:r>
              <a:rPr lang="en-US" dirty="0" err="1">
                <a:latin typeface="Courier" pitchFamily="2" charset="0"/>
              </a:rPr>
              <a:t>jc</a:t>
            </a:r>
            <a:r>
              <a:rPr lang="en-US" dirty="0">
                <a:latin typeface="Courier" pitchFamily="2" charset="0"/>
              </a:rPr>
              <a:t>" : "''",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    "</a:t>
            </a:r>
            <a:r>
              <a:rPr lang="en-US" dirty="0" err="1">
                <a:latin typeface="Courier" pitchFamily="2" charset="0"/>
              </a:rPr>
              <a:t>mem_free</a:t>
            </a:r>
            <a:r>
              <a:rPr lang="en-US" dirty="0">
                <a:latin typeface="Courier" pitchFamily="2" charset="0"/>
              </a:rPr>
              <a:t>" : "8G",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    "o" : "logs/\\$JOB_NAME.{rule}.log",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},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"</a:t>
            </a:r>
            <a:r>
              <a:rPr lang="en-US" dirty="0" err="1">
                <a:latin typeface="Courier" pitchFamily="2" charset="0"/>
              </a:rPr>
              <a:t>fastqc</a:t>
            </a:r>
            <a:r>
              <a:rPr lang="en-US" dirty="0">
                <a:latin typeface="Courier" pitchFamily="2" charset="0"/>
              </a:rPr>
              <a:t>":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{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    "o" : "logs/\\$JOB_NAME.{rule}.{wildcards}.log",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},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"</a:t>
            </a:r>
            <a:r>
              <a:rPr lang="en-US" dirty="0" err="1">
                <a:latin typeface="Courier" pitchFamily="2" charset="0"/>
              </a:rPr>
              <a:t>trim_galore</a:t>
            </a:r>
            <a:r>
              <a:rPr lang="en-US" dirty="0">
                <a:latin typeface="Courier" pitchFamily="2" charset="0"/>
              </a:rPr>
              <a:t>":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{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    "o" : "logs/\\$JOB_NAME.{rule}.{wildcards}.log",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}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7C7CE-8100-874E-83F9-B2084507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25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37143-28D5-5B41-80D6-60A12711B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Workflows: Sample naming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0BB70-F62C-7A42-BFE8-9E22CABBD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Single ended libraries: 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Courier" pitchFamily="2" charset="0"/>
              </a:rPr>
              <a:t>[</a:t>
            </a:r>
            <a:r>
              <a:rPr lang="en-US" dirty="0" err="1">
                <a:latin typeface="Courier" pitchFamily="2" charset="0"/>
              </a:rPr>
              <a:t>samplename</a:t>
            </a:r>
            <a:r>
              <a:rPr lang="en-US" dirty="0">
                <a:latin typeface="Courier" pitchFamily="2" charset="0"/>
              </a:rPr>
              <a:t>].</a:t>
            </a:r>
            <a:r>
              <a:rPr lang="en-US" dirty="0" err="1">
                <a:latin typeface="Courier" pitchFamily="2" charset="0"/>
              </a:rPr>
              <a:t>fastq.gz</a:t>
            </a:r>
            <a:endParaRPr lang="en-US" dirty="0">
              <a:latin typeface="Courier" pitchFamily="2" charset="0"/>
            </a:endParaRP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Courier" pitchFamily="2" charset="0"/>
              </a:rPr>
              <a:t>[</a:t>
            </a:r>
            <a:r>
              <a:rPr lang="en-US" dirty="0" err="1">
                <a:latin typeface="Courier" pitchFamily="2" charset="0"/>
              </a:rPr>
              <a:t>samplename</a:t>
            </a:r>
            <a:r>
              <a:rPr lang="en-US" dirty="0">
                <a:latin typeface="Courier" pitchFamily="2" charset="0"/>
              </a:rPr>
              <a:t>].</a:t>
            </a:r>
            <a:r>
              <a:rPr lang="en-US" dirty="0" err="1">
                <a:latin typeface="Courier" pitchFamily="2" charset="0"/>
              </a:rPr>
              <a:t>fq.gz</a:t>
            </a:r>
            <a:endParaRPr lang="en-US" dirty="0">
              <a:latin typeface="Courier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Paired end libraries: 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Courier" pitchFamily="2" charset="0"/>
              </a:rPr>
              <a:t>[</a:t>
            </a:r>
            <a:r>
              <a:rPr lang="en-US" dirty="0" err="1">
                <a:latin typeface="Courier" pitchFamily="2" charset="0"/>
              </a:rPr>
              <a:t>samplename</a:t>
            </a:r>
            <a:r>
              <a:rPr lang="en-US" dirty="0">
                <a:latin typeface="Courier" pitchFamily="2" charset="0"/>
              </a:rPr>
              <a:t>].1.fastq.gz, [</a:t>
            </a:r>
            <a:r>
              <a:rPr lang="en-US" dirty="0" err="1">
                <a:latin typeface="Courier" pitchFamily="2" charset="0"/>
              </a:rPr>
              <a:t>samplename</a:t>
            </a:r>
            <a:r>
              <a:rPr lang="en-US" dirty="0">
                <a:latin typeface="Courier" pitchFamily="2" charset="0"/>
              </a:rPr>
              <a:t>].2.fastq.gz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Courier" pitchFamily="2" charset="0"/>
              </a:rPr>
              <a:t>[</a:t>
            </a:r>
            <a:r>
              <a:rPr lang="en-US" dirty="0" err="1">
                <a:latin typeface="Courier" pitchFamily="2" charset="0"/>
              </a:rPr>
              <a:t>samplename</a:t>
            </a:r>
            <a:r>
              <a:rPr lang="en-US" dirty="0">
                <a:latin typeface="Courier" pitchFamily="2" charset="0"/>
              </a:rPr>
              <a:t>]_1.fastq.gz, [</a:t>
            </a:r>
            <a:r>
              <a:rPr lang="en-US" dirty="0" err="1">
                <a:latin typeface="Courier" pitchFamily="2" charset="0"/>
              </a:rPr>
              <a:t>samplename</a:t>
            </a:r>
            <a:r>
              <a:rPr lang="en-US" dirty="0">
                <a:latin typeface="Courier" pitchFamily="2" charset="0"/>
              </a:rPr>
              <a:t>]_2.fastq.gz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Courier" pitchFamily="2" charset="0"/>
              </a:rPr>
              <a:t>[</a:t>
            </a:r>
            <a:r>
              <a:rPr lang="en-US" dirty="0" err="1">
                <a:latin typeface="Courier" pitchFamily="2" charset="0"/>
              </a:rPr>
              <a:t>samplename</a:t>
            </a:r>
            <a:r>
              <a:rPr lang="en-US" dirty="0">
                <a:latin typeface="Courier" pitchFamily="2" charset="0"/>
              </a:rPr>
              <a:t>].1.fq.gz, [</a:t>
            </a:r>
            <a:r>
              <a:rPr lang="en-US" dirty="0" err="1">
                <a:latin typeface="Courier" pitchFamily="2" charset="0"/>
              </a:rPr>
              <a:t>samplename</a:t>
            </a:r>
            <a:r>
              <a:rPr lang="en-US" dirty="0">
                <a:latin typeface="Courier" pitchFamily="2" charset="0"/>
              </a:rPr>
              <a:t>].2.fq.gz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Courier" pitchFamily="2" charset="0"/>
              </a:rPr>
              <a:t>[</a:t>
            </a:r>
            <a:r>
              <a:rPr lang="en-US" dirty="0" err="1">
                <a:latin typeface="Courier" pitchFamily="2" charset="0"/>
              </a:rPr>
              <a:t>samplename</a:t>
            </a:r>
            <a:r>
              <a:rPr lang="en-US" dirty="0">
                <a:latin typeface="Courier" pitchFamily="2" charset="0"/>
              </a:rPr>
              <a:t>]_1.fq.gz, [</a:t>
            </a:r>
            <a:r>
              <a:rPr lang="en-US" dirty="0" err="1">
                <a:latin typeface="Courier" pitchFamily="2" charset="0"/>
              </a:rPr>
              <a:t>samplename</a:t>
            </a:r>
            <a:r>
              <a:rPr lang="en-US" dirty="0">
                <a:latin typeface="Courier" pitchFamily="2" charset="0"/>
              </a:rPr>
              <a:t>]_2.fq.gz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8AAA6-3AC4-1841-A15F-C909CF496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35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F4018-FA79-A74A-BAA8-719E7E63A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running workflows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3A3EF-3672-D842-9B93-EBAFAC12D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dag</a:t>
            </a:r>
            <a:r>
              <a:rPr lang="en-US" dirty="0"/>
              <a:t>-</a:t>
            </a:r>
            <a:r>
              <a:rPr lang="en-US" dirty="0" err="1"/>
              <a:t>wf</a:t>
            </a:r>
            <a:r>
              <a:rPr lang="en-US" dirty="0"/>
              <a:t>-run can be submitted to Grid Engine with </a:t>
            </a:r>
            <a:r>
              <a:rPr lang="en-US" dirty="0" err="1"/>
              <a:t>qsub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Installed by </a:t>
            </a:r>
            <a:r>
              <a:rPr lang="en-US" dirty="0" err="1"/>
              <a:t>conda</a:t>
            </a:r>
            <a:r>
              <a:rPr lang="en-US" dirty="0"/>
              <a:t> so not in our current directory</a:t>
            </a:r>
          </a:p>
          <a:p>
            <a:pPr lvl="1" indent="0">
              <a:buNone/>
            </a:pPr>
            <a:r>
              <a:rPr lang="en-US" dirty="0" err="1">
                <a:latin typeface="Courier" pitchFamily="2" charset="0"/>
              </a:rPr>
              <a:t>qsub</a:t>
            </a:r>
            <a:r>
              <a:rPr lang="en-US" dirty="0">
                <a:latin typeface="Courier" pitchFamily="2" charset="0"/>
              </a:rPr>
              <a:t> $(which </a:t>
            </a:r>
            <a:r>
              <a:rPr lang="en-US" dirty="0" err="1">
                <a:latin typeface="Courier" pitchFamily="2" charset="0"/>
              </a:rPr>
              <a:t>dag</a:t>
            </a:r>
            <a:r>
              <a:rPr lang="en-US" dirty="0">
                <a:latin typeface="Courier" pitchFamily="2" charset="0"/>
              </a:rPr>
              <a:t>-</a:t>
            </a:r>
            <a:r>
              <a:rPr lang="en-US" dirty="0" err="1">
                <a:latin typeface="Courier" pitchFamily="2" charset="0"/>
              </a:rPr>
              <a:t>wf</a:t>
            </a:r>
            <a:r>
              <a:rPr lang="en-US" dirty="0">
                <a:latin typeface="Courier" pitchFamily="2" charset="0"/>
              </a:rPr>
              <a:t>-run)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Jobs run under default job class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individual tasks likely to take &gt; 24 hours need to use '</a:t>
            </a:r>
            <a:r>
              <a:rPr lang="en-US" dirty="0" err="1">
                <a:latin typeface="Courier" pitchFamily="2" charset="0"/>
              </a:rPr>
              <a:t>inf</a:t>
            </a:r>
            <a:r>
              <a:rPr lang="en-US" dirty="0"/>
              <a:t>' job class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Edit </a:t>
            </a:r>
            <a:r>
              <a:rPr lang="en-US" dirty="0" err="1"/>
              <a:t>config.json</a:t>
            </a:r>
            <a:r>
              <a:rPr lang="en-US" dirty="0"/>
              <a:t>….</a:t>
            </a:r>
          </a:p>
          <a:p>
            <a:pPr marL="355600" lvl="2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ourier" pitchFamily="2" charset="0"/>
              </a:rPr>
              <a:t>{	</a:t>
            </a:r>
          </a:p>
          <a:p>
            <a:pPr marL="355600" lvl="2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ourier" pitchFamily="2" charset="0"/>
              </a:rPr>
              <a:t>    "</a:t>
            </a:r>
            <a:r>
              <a:rPr lang="en-US" sz="2000" dirty="0" err="1">
                <a:latin typeface="Courier" pitchFamily="2" charset="0"/>
              </a:rPr>
              <a:t>jc</a:t>
            </a:r>
            <a:r>
              <a:rPr lang="en-US" sz="2000" dirty="0">
                <a:latin typeface="Courier" pitchFamily="2" charset="0"/>
              </a:rPr>
              <a:t>" : "</a:t>
            </a:r>
            <a:r>
              <a:rPr lang="en-US" sz="2000" dirty="0" err="1">
                <a:latin typeface="Courier" pitchFamily="2" charset="0"/>
              </a:rPr>
              <a:t>inf</a:t>
            </a:r>
            <a:r>
              <a:rPr lang="en-US" sz="2000" dirty="0">
                <a:latin typeface="Courier" pitchFamily="2" charset="0"/>
              </a:rPr>
              <a:t>",</a:t>
            </a:r>
          </a:p>
          <a:p>
            <a:pPr marL="355600" lvl="2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ourier" pitchFamily="2" charset="0"/>
              </a:rPr>
              <a:t>    "</a:t>
            </a:r>
            <a:r>
              <a:rPr lang="en-US" sz="2000" dirty="0" err="1">
                <a:latin typeface="Courier" pitchFamily="2" charset="0"/>
              </a:rPr>
              <a:t>mem_free</a:t>
            </a:r>
            <a:r>
              <a:rPr lang="en-US" sz="2000" dirty="0">
                <a:latin typeface="Courier" pitchFamily="2" charset="0"/>
              </a:rPr>
              <a:t>" : "8G",</a:t>
            </a:r>
          </a:p>
          <a:p>
            <a:pPr marL="355600" lvl="2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ourier" pitchFamily="2" charset="0"/>
              </a:rPr>
              <a:t>    "o" : "logs/\\$JOB_NAME.{rule}.log",</a:t>
            </a:r>
          </a:p>
          <a:p>
            <a:pPr marL="355600" lvl="2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ourier" pitchFamily="2" charset="0"/>
              </a:rPr>
              <a:t>},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CC9DE-4F2E-E342-A135-268F32BFC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65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20BE2-A220-8347-BDE4-F82D98012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5A6B4D-3434-1742-938F-938E67C28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51565"/>
            <a:ext cx="8671255" cy="613494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587C1-379A-754C-ADD4-2BEA2BF87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285C5-1D2A-2D49-8B59-80E0228B4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00CE9-72A0-7E49-A071-6754D7BB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64</a:t>
            </a:fld>
            <a:endParaRPr lang="en-GB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BFF51A0-5B6B-6B48-94D1-D417EC0AA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14300"/>
            <a:ext cx="9912272" cy="6632212"/>
          </a:xfrm>
        </p:spPr>
      </p:pic>
    </p:spTree>
    <p:extLst>
      <p:ext uri="{BB962C8B-B14F-4D97-AF65-F5344CB8AC3E}">
        <p14:creationId xmlns:p14="http://schemas.microsoft.com/office/powerpoint/2010/main" val="2818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96F99-0704-814C-8DE8-332FC1A5E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3C1B0E-0C2C-7B42-99A0-902234430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" y="2698750"/>
            <a:ext cx="10502900" cy="24765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2A630-26A3-AA4B-87C3-9520BAB6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98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03981D-804A-0746-98E5-184E2A259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2562" y="2648933"/>
            <a:ext cx="4806420" cy="2733773"/>
          </a:xfrm>
        </p:spPr>
        <p:txBody>
          <a:bodyPr/>
          <a:lstStyle/>
          <a:p>
            <a:r>
              <a:rPr lang="en-GB" dirty="0"/>
              <a:t>The Sequence Read Archive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26C24F5-6883-2543-A93E-E8B0A58507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33305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1554DF-E997-C347-9986-7E59FA0D8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Sequence Read Archive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1069D6-FA2C-6449-9AF8-EC849F7BCE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467" y="1501491"/>
            <a:ext cx="5324573" cy="46085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Subsection of European </a:t>
            </a:r>
            <a:r>
              <a:rPr lang="en-US" dirty="0" err="1"/>
              <a:t>Nuclotide</a:t>
            </a:r>
            <a:r>
              <a:rPr lang="en-US" dirty="0"/>
              <a:t> Archive (ENA)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Public repository of raw sequence reads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Data freely available for reanalysis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http://www.ebi.ac.uk/ena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554008E-B4B9-434E-9253-8C276BABBF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8" y="3454141"/>
            <a:ext cx="4702078" cy="2584586"/>
          </a:xfr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3A73CC66-170D-F344-9ECC-509241131FAB}"/>
              </a:ext>
            </a:extLst>
          </p:cNvPr>
          <p:cNvSpPr txBox="1">
            <a:spLocks/>
          </p:cNvSpPr>
          <p:nvPr/>
        </p:nvSpPr>
        <p:spPr>
          <a:xfrm>
            <a:off x="6358467" y="1593851"/>
            <a:ext cx="5324573" cy="46085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Font typeface="Calibri" panose="020F050202020403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2788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67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100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418FC344-8037-F643-AAF9-B620E89B2E36}"/>
              </a:ext>
            </a:extLst>
          </p:cNvPr>
          <p:cNvSpPr/>
          <p:nvPr/>
        </p:nvSpPr>
        <p:spPr>
          <a:xfrm>
            <a:off x="434109" y="4990022"/>
            <a:ext cx="868218" cy="374219"/>
          </a:xfrm>
          <a:prstGeom prst="donu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0766215B-D401-E546-9046-7CC5B6D96BB5}"/>
              </a:ext>
            </a:extLst>
          </p:cNvPr>
          <p:cNvSpPr txBox="1">
            <a:spLocks/>
          </p:cNvSpPr>
          <p:nvPr/>
        </p:nvSpPr>
        <p:spPr>
          <a:xfrm>
            <a:off x="6358369" y="1430214"/>
            <a:ext cx="5324573" cy="46085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Font typeface="Calibri" panose="020F050202020403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2788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67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100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Select domain: ‘read’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Taxon name: ’</a:t>
            </a:r>
            <a:r>
              <a:rPr lang="en-US" dirty="0" err="1"/>
              <a:t>eschericia</a:t>
            </a:r>
            <a:r>
              <a:rPr lang="en-US" dirty="0"/>
              <a:t>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Instrument platform: ‘ILLUMINA’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Library Strategy: ‘WGS’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Click ‘search’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A81EC0-7A19-4041-8613-C6FBCE01A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296" y="3581627"/>
            <a:ext cx="3469285" cy="2620737"/>
          </a:xfrm>
          <a:prstGeom prst="rect">
            <a:avLst/>
          </a:prstGeom>
        </p:spPr>
      </p:pic>
      <p:sp>
        <p:nvSpPr>
          <p:cNvPr id="16" name="Donut 15">
            <a:extLst>
              <a:ext uri="{FF2B5EF4-FFF2-40B4-BE49-F238E27FC236}">
                <a16:creationId xmlns:a16="http://schemas.microsoft.com/office/drawing/2014/main" id="{92DE8A9B-7879-964A-B1F7-65515324CD38}"/>
              </a:ext>
            </a:extLst>
          </p:cNvPr>
          <p:cNvSpPr/>
          <p:nvPr/>
        </p:nvSpPr>
        <p:spPr>
          <a:xfrm>
            <a:off x="6298516" y="5581934"/>
            <a:ext cx="1603538" cy="456793"/>
          </a:xfrm>
          <a:prstGeom prst="donu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0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1" grpId="0" animBg="1"/>
      <p:bldP spid="13" grpId="0"/>
      <p:bldP spid="1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0A7CA-9D18-6448-A2F6-8E52E74F8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SRA Study Details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E1377-CC53-9F40-8348-930377599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68</a:t>
            </a:fld>
            <a:endParaRPr lang="en-GB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C35C963-E2B0-E645-8C4A-C5C1423B38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11" y="1223589"/>
            <a:ext cx="6366886" cy="5082215"/>
          </a:xfrm>
        </p:spPr>
      </p:pic>
    </p:spTree>
    <p:extLst>
      <p:ext uri="{BB962C8B-B14F-4D97-AF65-F5344CB8AC3E}">
        <p14:creationId xmlns:p14="http://schemas.microsoft.com/office/powerpoint/2010/main" val="40722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13E64-DB07-574A-8DF5-CD8FD66A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3A551-1F3A-704A-809D-EA913C22B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We have covered: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Different approaches to sequencing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Library types (Single end/Paired end/Mate pair)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Sequence base quality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Sequence file formats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Sequence quality assessment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Remedial work for problematic sequences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Read trimming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Subsampling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Duplicate removal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Using DAG workflows for sequence QC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Finding publicly accessible sequence data from the SRA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E6227-06A0-4040-AB1A-830A3BC2E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6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B8F4A-B71F-9C4D-8E26-6E55E258B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Base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6C1CC-0F72-3149-AA3F-F0656C8A7E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Base calling - Interpreting chromatogram to identify incorporated base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Not all bases are created equal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Somewhat idealistic representation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Real data isn’t so clean…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13105CE-22AE-E04D-8382-631284A58EDD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 err="1"/>
                  <a:t>Phred</a:t>
                </a:r>
                <a:r>
                  <a:rPr lang="en-GB" dirty="0"/>
                  <a:t> – standard </a:t>
                </a:r>
                <a:r>
                  <a:rPr lang="en-GB" dirty="0" err="1"/>
                  <a:t>basecalling</a:t>
                </a:r>
                <a:r>
                  <a:rPr lang="en-GB" dirty="0"/>
                  <a:t> software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Assigns quality score to each base called: </a:t>
                </a:r>
                <a:r>
                  <a:rPr lang="en-GB" dirty="0" err="1"/>
                  <a:t>phred</a:t>
                </a:r>
                <a:r>
                  <a:rPr lang="en-GB" dirty="0"/>
                  <a:t> score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Logarithmic property related to base-calling error probability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=−10 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𝑙𝑜𝑔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GB" b="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13105CE-22AE-E04D-8382-631284A58E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2"/>
                <a:stretch>
                  <a:fillRect l="-2619" t="-826" r="-11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A6C17E-0FE9-3346-A182-F691F630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7</a:t>
            </a:fld>
            <a:endParaRPr lang="en-GB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12FC78B-812D-154C-9888-19A1B6C6E9E5}"/>
              </a:ext>
            </a:extLst>
          </p:cNvPr>
          <p:cNvGrpSpPr/>
          <p:nvPr/>
        </p:nvGrpSpPr>
        <p:grpSpPr>
          <a:xfrm>
            <a:off x="1080383" y="3224866"/>
            <a:ext cx="4003681" cy="897120"/>
            <a:chOff x="6331085" y="5290456"/>
            <a:chExt cx="4003681" cy="89712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2513214-7615-D74D-BC39-86DBF5AAA2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31085" y="5842000"/>
              <a:ext cx="400368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D460ED7-CF44-C548-AB57-2AFCF53CB6EB}"/>
                </a:ext>
              </a:extLst>
            </p:cNvPr>
            <p:cNvGrpSpPr/>
            <p:nvPr/>
          </p:nvGrpSpPr>
          <p:grpSpPr>
            <a:xfrm>
              <a:off x="6500001" y="5290456"/>
              <a:ext cx="334288" cy="891064"/>
              <a:chOff x="6500001" y="5290456"/>
              <a:chExt cx="334288" cy="89106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E5EFFAE-7998-8144-B1CD-14B2CC89EE8B}"/>
                  </a:ext>
                </a:extLst>
              </p:cNvPr>
              <p:cNvSpPr txBox="1"/>
              <p:nvPr/>
            </p:nvSpPr>
            <p:spPr>
              <a:xfrm>
                <a:off x="6500001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G</a:t>
                </a: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4F1AEDE7-1F89-1445-AB9D-E63E7022EFDD}"/>
                  </a:ext>
                </a:extLst>
              </p:cNvPr>
              <p:cNvSpPr/>
              <p:nvPr/>
            </p:nvSpPr>
            <p:spPr>
              <a:xfrm>
                <a:off x="6576430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A44492D-EDB9-8348-B506-0AC08C7A6A90}"/>
                </a:ext>
              </a:extLst>
            </p:cNvPr>
            <p:cNvGrpSpPr/>
            <p:nvPr/>
          </p:nvGrpSpPr>
          <p:grpSpPr>
            <a:xfrm>
              <a:off x="6889271" y="5290456"/>
              <a:ext cx="334288" cy="891064"/>
              <a:chOff x="6889271" y="5290456"/>
              <a:chExt cx="334288" cy="891064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90CC90B-7969-0249-A49F-F47F8A0CE6A6}"/>
                  </a:ext>
                </a:extLst>
              </p:cNvPr>
              <p:cNvSpPr txBox="1"/>
              <p:nvPr/>
            </p:nvSpPr>
            <p:spPr>
              <a:xfrm>
                <a:off x="6889271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</a:rPr>
                  <a:t>C</a:t>
                </a: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41844662-2125-3D40-81BD-88E7E2F4C561}"/>
                  </a:ext>
                </a:extLst>
              </p:cNvPr>
              <p:cNvSpPr/>
              <p:nvPr/>
            </p:nvSpPr>
            <p:spPr>
              <a:xfrm>
                <a:off x="6936412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6162B04-D136-9442-9C1E-A84E8A47088A}"/>
                </a:ext>
              </a:extLst>
            </p:cNvPr>
            <p:cNvGrpSpPr/>
            <p:nvPr/>
          </p:nvGrpSpPr>
          <p:grpSpPr>
            <a:xfrm>
              <a:off x="6701893" y="5296512"/>
              <a:ext cx="334288" cy="891064"/>
              <a:chOff x="6701893" y="5290456"/>
              <a:chExt cx="334288" cy="891064"/>
            </a:xfrm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9E9E66F7-7A79-B341-AA97-D33BEEED738A}"/>
                  </a:ext>
                </a:extLst>
              </p:cNvPr>
              <p:cNvSpPr/>
              <p:nvPr/>
            </p:nvSpPr>
            <p:spPr>
              <a:xfrm>
                <a:off x="6762948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8D94C2-3F2E-4843-AD03-48A1547B272E}"/>
                  </a:ext>
                </a:extLst>
              </p:cNvPr>
              <p:cNvSpPr txBox="1"/>
              <p:nvPr/>
            </p:nvSpPr>
            <p:spPr>
              <a:xfrm>
                <a:off x="6701893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G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084F6EA-585A-AF41-AB10-3D2B0074893F}"/>
                </a:ext>
              </a:extLst>
            </p:cNvPr>
            <p:cNvGrpSpPr/>
            <p:nvPr/>
          </p:nvGrpSpPr>
          <p:grpSpPr>
            <a:xfrm>
              <a:off x="7083906" y="5290456"/>
              <a:ext cx="334288" cy="891064"/>
              <a:chOff x="7083906" y="5290456"/>
              <a:chExt cx="334288" cy="891064"/>
            </a:xfrm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DCBB2D6D-A60E-924D-8AF9-B7ED18DC34BD}"/>
                  </a:ext>
                </a:extLst>
              </p:cNvPr>
              <p:cNvSpPr/>
              <p:nvPr/>
            </p:nvSpPr>
            <p:spPr>
              <a:xfrm>
                <a:off x="7109876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34B6A0-3751-9541-AC85-FBEBB1FA2EF1}"/>
                  </a:ext>
                </a:extLst>
              </p:cNvPr>
              <p:cNvSpPr txBox="1"/>
              <p:nvPr/>
            </p:nvSpPr>
            <p:spPr>
              <a:xfrm>
                <a:off x="7083906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T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15D85A7-9373-CA4A-A392-84A96D245457}"/>
                </a:ext>
              </a:extLst>
            </p:cNvPr>
            <p:cNvGrpSpPr/>
            <p:nvPr/>
          </p:nvGrpSpPr>
          <p:grpSpPr>
            <a:xfrm>
              <a:off x="7411996" y="5290456"/>
              <a:ext cx="334288" cy="891064"/>
              <a:chOff x="7411996" y="5290456"/>
              <a:chExt cx="334288" cy="89106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DE2CB03-45B4-394E-AFD6-B682D6934A38}"/>
                  </a:ext>
                </a:extLst>
              </p:cNvPr>
              <p:cNvSpPr txBox="1"/>
              <p:nvPr/>
            </p:nvSpPr>
            <p:spPr>
              <a:xfrm>
                <a:off x="7411996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T</a:t>
                </a: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A9D8DC1F-1598-5949-A3AD-69DFF36FD55C}"/>
                  </a:ext>
                </a:extLst>
              </p:cNvPr>
              <p:cNvSpPr/>
              <p:nvPr/>
            </p:nvSpPr>
            <p:spPr>
              <a:xfrm>
                <a:off x="7456804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066893C-CAEF-0A4B-AD81-678FE18C80E8}"/>
                </a:ext>
              </a:extLst>
            </p:cNvPr>
            <p:cNvGrpSpPr/>
            <p:nvPr/>
          </p:nvGrpSpPr>
          <p:grpSpPr>
            <a:xfrm>
              <a:off x="7252109" y="5290456"/>
              <a:ext cx="304800" cy="892277"/>
              <a:chOff x="7252109" y="5290456"/>
              <a:chExt cx="304800" cy="892277"/>
            </a:xfrm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07013518-E116-EC49-9AF8-B16945F2AFE2}"/>
                  </a:ext>
                </a:extLst>
              </p:cNvPr>
              <p:cNvSpPr/>
              <p:nvPr/>
            </p:nvSpPr>
            <p:spPr>
              <a:xfrm>
                <a:off x="7283340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E61B2E1-56A2-FC44-A01A-641F481914D0}"/>
                  </a:ext>
                </a:extLst>
              </p:cNvPr>
              <p:cNvSpPr txBox="1"/>
              <p:nvPr/>
            </p:nvSpPr>
            <p:spPr>
              <a:xfrm>
                <a:off x="7252109" y="5813401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B050"/>
                    </a:solidFill>
                  </a:rPr>
                  <a:t>A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8D92FB0-1F3F-D340-BDC0-761ABD7F4449}"/>
                </a:ext>
              </a:extLst>
            </p:cNvPr>
            <p:cNvGrpSpPr/>
            <p:nvPr/>
          </p:nvGrpSpPr>
          <p:grpSpPr>
            <a:xfrm>
              <a:off x="7567052" y="5290456"/>
              <a:ext cx="304800" cy="891064"/>
              <a:chOff x="7567052" y="5290456"/>
              <a:chExt cx="304800" cy="891064"/>
            </a:xfrm>
          </p:grpSpPr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4D542B7C-B0A9-4F4F-B311-E823EE0661DE}"/>
                  </a:ext>
                </a:extLst>
              </p:cNvPr>
              <p:cNvSpPr/>
              <p:nvPr/>
            </p:nvSpPr>
            <p:spPr>
              <a:xfrm>
                <a:off x="7630268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4FCBC6A-C7FE-6142-88A8-0F9DD54802C6}"/>
                  </a:ext>
                </a:extLst>
              </p:cNvPr>
              <p:cNvSpPr txBox="1"/>
              <p:nvPr/>
            </p:nvSpPr>
            <p:spPr>
              <a:xfrm>
                <a:off x="7567052" y="581218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B050"/>
                    </a:solidFill>
                  </a:rPr>
                  <a:t>A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DEB9F7-652A-7B4C-87BF-A3410260E3BA}"/>
                </a:ext>
              </a:extLst>
            </p:cNvPr>
            <p:cNvGrpSpPr/>
            <p:nvPr/>
          </p:nvGrpSpPr>
          <p:grpSpPr>
            <a:xfrm>
              <a:off x="7758624" y="5290456"/>
              <a:ext cx="334288" cy="891064"/>
              <a:chOff x="7758624" y="5290456"/>
              <a:chExt cx="334288" cy="891064"/>
            </a:xfrm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9E30494F-4DC9-5A42-83D5-B350B1C913A9}"/>
                  </a:ext>
                </a:extLst>
              </p:cNvPr>
              <p:cNvSpPr/>
              <p:nvPr/>
            </p:nvSpPr>
            <p:spPr>
              <a:xfrm>
                <a:off x="7803732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5387761-AB76-7E40-921E-C2ADA3DD8DA8}"/>
                  </a:ext>
                </a:extLst>
              </p:cNvPr>
              <p:cNvSpPr txBox="1"/>
              <p:nvPr/>
            </p:nvSpPr>
            <p:spPr>
              <a:xfrm>
                <a:off x="7758624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</a:rPr>
                  <a:t>C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9FF3FC2-2FB4-834D-993A-31056E3ED991}"/>
                </a:ext>
              </a:extLst>
            </p:cNvPr>
            <p:cNvGrpSpPr/>
            <p:nvPr/>
          </p:nvGrpSpPr>
          <p:grpSpPr>
            <a:xfrm>
              <a:off x="7935625" y="5290456"/>
              <a:ext cx="334288" cy="891064"/>
              <a:chOff x="7935625" y="5290456"/>
              <a:chExt cx="334288" cy="891064"/>
            </a:xfrm>
          </p:grpSpPr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875FB87B-EC8F-D24A-947A-2C89AEF84376}"/>
                  </a:ext>
                </a:extLst>
              </p:cNvPr>
              <p:cNvSpPr/>
              <p:nvPr/>
            </p:nvSpPr>
            <p:spPr>
              <a:xfrm>
                <a:off x="7977196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4D0E89F-7B5D-A644-9884-2FA832B4E373}"/>
                  </a:ext>
                </a:extLst>
              </p:cNvPr>
              <p:cNvSpPr txBox="1"/>
              <p:nvPr/>
            </p:nvSpPr>
            <p:spPr>
              <a:xfrm>
                <a:off x="7935625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</a:rPr>
                  <a:t>C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B480DDD-8277-EB48-AE87-823D2AB52698}"/>
                </a:ext>
              </a:extLst>
            </p:cNvPr>
            <p:cNvGrpSpPr/>
            <p:nvPr/>
          </p:nvGrpSpPr>
          <p:grpSpPr>
            <a:xfrm>
              <a:off x="8112913" y="5290456"/>
              <a:ext cx="334288" cy="891064"/>
              <a:chOff x="8112913" y="5290456"/>
              <a:chExt cx="334288" cy="891064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BB2E1431-C2AB-244C-BDF5-B9FD00DF8161}"/>
                  </a:ext>
                </a:extLst>
              </p:cNvPr>
              <p:cNvSpPr/>
              <p:nvPr/>
            </p:nvSpPr>
            <p:spPr>
              <a:xfrm>
                <a:off x="8143403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450F2F9-C54B-1743-A047-99F576760527}"/>
                  </a:ext>
                </a:extLst>
              </p:cNvPr>
              <p:cNvSpPr txBox="1"/>
              <p:nvPr/>
            </p:nvSpPr>
            <p:spPr>
              <a:xfrm>
                <a:off x="8112913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T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2E4CD1A-7DF7-174C-A93A-1E9AF8FEFB90}"/>
                </a:ext>
              </a:extLst>
            </p:cNvPr>
            <p:cNvGrpSpPr/>
            <p:nvPr/>
          </p:nvGrpSpPr>
          <p:grpSpPr>
            <a:xfrm>
              <a:off x="8280334" y="5290456"/>
              <a:ext cx="276060" cy="891064"/>
              <a:chOff x="8280334" y="5290456"/>
              <a:chExt cx="276060" cy="891064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CA97BD7-F70B-4141-8B70-346CFD33E9BD}"/>
                  </a:ext>
                </a:extLst>
              </p:cNvPr>
              <p:cNvSpPr txBox="1"/>
              <p:nvPr/>
            </p:nvSpPr>
            <p:spPr>
              <a:xfrm>
                <a:off x="8280334" y="5812188"/>
                <a:ext cx="2760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B050"/>
                    </a:solidFill>
                  </a:rPr>
                  <a:t>A</a:t>
                </a: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EF063C73-7F0E-6747-80B5-B55D2F2CA17C}"/>
                  </a:ext>
                </a:extLst>
              </p:cNvPr>
              <p:cNvSpPr/>
              <p:nvPr/>
            </p:nvSpPr>
            <p:spPr>
              <a:xfrm>
                <a:off x="8324124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376E648-9389-784F-B62F-C01E45EC0B50}"/>
                </a:ext>
              </a:extLst>
            </p:cNvPr>
            <p:cNvGrpSpPr/>
            <p:nvPr/>
          </p:nvGrpSpPr>
          <p:grpSpPr>
            <a:xfrm>
              <a:off x="8470879" y="5290456"/>
              <a:ext cx="334288" cy="891064"/>
              <a:chOff x="8470879" y="5290456"/>
              <a:chExt cx="334288" cy="891064"/>
            </a:xfrm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512D3D56-10C8-384A-BE6D-22489479B1AD}"/>
                  </a:ext>
                </a:extLst>
              </p:cNvPr>
              <p:cNvSpPr/>
              <p:nvPr/>
            </p:nvSpPr>
            <p:spPr>
              <a:xfrm>
                <a:off x="8497588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8FB9D1F-D3C3-0443-9205-1ED11A30E319}"/>
                  </a:ext>
                </a:extLst>
              </p:cNvPr>
              <p:cNvSpPr txBox="1"/>
              <p:nvPr/>
            </p:nvSpPr>
            <p:spPr>
              <a:xfrm>
                <a:off x="8470879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T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DB30F40-DD48-3842-9797-AD5D2C12885C}"/>
                </a:ext>
              </a:extLst>
            </p:cNvPr>
            <p:cNvGrpSpPr/>
            <p:nvPr/>
          </p:nvGrpSpPr>
          <p:grpSpPr>
            <a:xfrm>
              <a:off x="8628592" y="5290456"/>
              <a:ext cx="267432" cy="891064"/>
              <a:chOff x="8628592" y="5290456"/>
              <a:chExt cx="267432" cy="891064"/>
            </a:xfrm>
          </p:grpSpPr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918756AF-8967-CC41-92A1-303682A9B26A}"/>
                  </a:ext>
                </a:extLst>
              </p:cNvPr>
              <p:cNvSpPr/>
              <p:nvPr/>
            </p:nvSpPr>
            <p:spPr>
              <a:xfrm>
                <a:off x="8671052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512177E-6F0B-0B49-81A6-A122719B9ED2}"/>
                  </a:ext>
                </a:extLst>
              </p:cNvPr>
              <p:cNvSpPr txBox="1"/>
              <p:nvPr/>
            </p:nvSpPr>
            <p:spPr>
              <a:xfrm>
                <a:off x="8628592" y="5812188"/>
                <a:ext cx="2308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</a:rPr>
                  <a:t>C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F9EBD6E-7E2F-EA43-A1A6-EABB957B1A1D}"/>
                </a:ext>
              </a:extLst>
            </p:cNvPr>
            <p:cNvGrpSpPr/>
            <p:nvPr/>
          </p:nvGrpSpPr>
          <p:grpSpPr>
            <a:xfrm>
              <a:off x="8811166" y="5290456"/>
              <a:ext cx="334288" cy="891064"/>
              <a:chOff x="8811166" y="5290456"/>
              <a:chExt cx="334288" cy="891064"/>
            </a:xfrm>
          </p:grpSpPr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2BD2F8EB-F333-6F4F-9F4B-5C74FB2A7219}"/>
                  </a:ext>
                </a:extLst>
              </p:cNvPr>
              <p:cNvSpPr/>
              <p:nvPr/>
            </p:nvSpPr>
            <p:spPr>
              <a:xfrm>
                <a:off x="8837259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A4FBCF0-D60C-E047-8A16-87553B946BB5}"/>
                  </a:ext>
                </a:extLst>
              </p:cNvPr>
              <p:cNvSpPr txBox="1"/>
              <p:nvPr/>
            </p:nvSpPr>
            <p:spPr>
              <a:xfrm>
                <a:off x="8811166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</a:rPr>
                  <a:t>C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355A90A-9A12-4E4F-B713-7EDF5BC2FE80}"/>
                </a:ext>
              </a:extLst>
            </p:cNvPr>
            <p:cNvGrpSpPr/>
            <p:nvPr/>
          </p:nvGrpSpPr>
          <p:grpSpPr>
            <a:xfrm>
              <a:off x="8980300" y="5290456"/>
              <a:ext cx="261812" cy="891064"/>
              <a:chOff x="8980300" y="5290456"/>
              <a:chExt cx="261812" cy="891064"/>
            </a:xfrm>
          </p:grpSpPr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6D687734-0628-3140-B78E-9D5CF4974D9C}"/>
                  </a:ext>
                </a:extLst>
              </p:cNvPr>
              <p:cNvSpPr/>
              <p:nvPr/>
            </p:nvSpPr>
            <p:spPr>
              <a:xfrm>
                <a:off x="9010723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D1A632B-FA67-084D-9C4C-B913C713A090}"/>
                  </a:ext>
                </a:extLst>
              </p:cNvPr>
              <p:cNvSpPr txBox="1"/>
              <p:nvPr/>
            </p:nvSpPr>
            <p:spPr>
              <a:xfrm>
                <a:off x="8980300" y="5812188"/>
                <a:ext cx="2618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B050"/>
                    </a:solidFill>
                  </a:rPr>
                  <a:t>A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68110F9-12A6-8D4D-868D-476CC15EDF27}"/>
                </a:ext>
              </a:extLst>
            </p:cNvPr>
            <p:cNvGrpSpPr/>
            <p:nvPr/>
          </p:nvGrpSpPr>
          <p:grpSpPr>
            <a:xfrm>
              <a:off x="9134663" y="5290456"/>
              <a:ext cx="334288" cy="891064"/>
              <a:chOff x="9134663" y="5290456"/>
              <a:chExt cx="334288" cy="891064"/>
            </a:xfrm>
          </p:grpSpPr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3AA8633-46F6-4347-A0CE-42BFCA8472B5}"/>
                  </a:ext>
                </a:extLst>
              </p:cNvPr>
              <p:cNvSpPr/>
              <p:nvPr/>
            </p:nvSpPr>
            <p:spPr>
              <a:xfrm>
                <a:off x="9184187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7998A28-B99D-D34D-AE28-233B78F341B9}"/>
                  </a:ext>
                </a:extLst>
              </p:cNvPr>
              <p:cNvSpPr txBox="1"/>
              <p:nvPr/>
            </p:nvSpPr>
            <p:spPr>
              <a:xfrm>
                <a:off x="9134663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G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8FD1E33-D32E-FB4D-BA56-A2BEE0B8F4FA}"/>
                </a:ext>
              </a:extLst>
            </p:cNvPr>
            <p:cNvGrpSpPr/>
            <p:nvPr/>
          </p:nvGrpSpPr>
          <p:grpSpPr>
            <a:xfrm>
              <a:off x="9328391" y="5290456"/>
              <a:ext cx="251932" cy="891064"/>
              <a:chOff x="9328391" y="5290456"/>
              <a:chExt cx="251932" cy="891064"/>
            </a:xfrm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E86CD0C1-BCCA-1243-9614-0753A18DAB44}"/>
                  </a:ext>
                </a:extLst>
              </p:cNvPr>
              <p:cNvSpPr/>
              <p:nvPr/>
            </p:nvSpPr>
            <p:spPr>
              <a:xfrm>
                <a:off x="9350394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162FCB4-6AE0-EE48-82BE-20FACC5BC854}"/>
                  </a:ext>
                </a:extLst>
              </p:cNvPr>
              <p:cNvSpPr txBox="1"/>
              <p:nvPr/>
            </p:nvSpPr>
            <p:spPr>
              <a:xfrm>
                <a:off x="9328391" y="5812188"/>
                <a:ext cx="2519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T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6ADBA50-F732-DB4B-BAC1-2794C9C13D9E}"/>
                </a:ext>
              </a:extLst>
            </p:cNvPr>
            <p:cNvGrpSpPr/>
            <p:nvPr/>
          </p:nvGrpSpPr>
          <p:grpSpPr>
            <a:xfrm>
              <a:off x="9494905" y="5290456"/>
              <a:ext cx="334288" cy="891064"/>
              <a:chOff x="9494905" y="5290456"/>
              <a:chExt cx="334288" cy="891064"/>
            </a:xfrm>
          </p:grpSpPr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A8ED7CDC-0CC0-2146-8289-3001C3235D18}"/>
                  </a:ext>
                </a:extLst>
              </p:cNvPr>
              <p:cNvSpPr/>
              <p:nvPr/>
            </p:nvSpPr>
            <p:spPr>
              <a:xfrm>
                <a:off x="9531115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A9F7985-548A-7C4A-8704-9955E959B807}"/>
                  </a:ext>
                </a:extLst>
              </p:cNvPr>
              <p:cNvSpPr txBox="1"/>
              <p:nvPr/>
            </p:nvSpPr>
            <p:spPr>
              <a:xfrm>
                <a:off x="9494905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T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A8A4858-288E-F249-AC11-42BBF8AFEE0B}"/>
                </a:ext>
              </a:extLst>
            </p:cNvPr>
            <p:cNvGrpSpPr/>
            <p:nvPr/>
          </p:nvGrpSpPr>
          <p:grpSpPr>
            <a:xfrm>
              <a:off x="9662334" y="5290456"/>
              <a:ext cx="304800" cy="891064"/>
              <a:chOff x="9662334" y="5290456"/>
              <a:chExt cx="304800" cy="891064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C9F2D412-82B7-C64A-889A-4DA81409D7C9}"/>
                  </a:ext>
                </a:extLst>
              </p:cNvPr>
              <p:cNvSpPr/>
              <p:nvPr/>
            </p:nvSpPr>
            <p:spPr>
              <a:xfrm>
                <a:off x="9711836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87634B3-2C2D-584B-B289-F52583A3E299}"/>
                  </a:ext>
                </a:extLst>
              </p:cNvPr>
              <p:cNvSpPr txBox="1"/>
              <p:nvPr/>
            </p:nvSpPr>
            <p:spPr>
              <a:xfrm>
                <a:off x="9662334" y="581218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B050"/>
                    </a:solidFill>
                  </a:rPr>
                  <a:t>A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F72C2A3-19A7-0B4D-966E-C7836BD19299}"/>
                </a:ext>
              </a:extLst>
            </p:cNvPr>
            <p:cNvGrpSpPr/>
            <p:nvPr/>
          </p:nvGrpSpPr>
          <p:grpSpPr>
            <a:xfrm>
              <a:off x="9873104" y="5290456"/>
              <a:ext cx="334288" cy="891064"/>
              <a:chOff x="9873104" y="5290456"/>
              <a:chExt cx="334288" cy="891064"/>
            </a:xfrm>
          </p:grpSpPr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19EA29D4-FA11-6844-9E6E-0A0478697204}"/>
                  </a:ext>
                </a:extLst>
              </p:cNvPr>
              <p:cNvSpPr/>
              <p:nvPr/>
            </p:nvSpPr>
            <p:spPr>
              <a:xfrm>
                <a:off x="9899814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51347CC-0CC9-5B42-851F-F824D5798A9C}"/>
                  </a:ext>
                </a:extLst>
              </p:cNvPr>
              <p:cNvSpPr txBox="1"/>
              <p:nvPr/>
            </p:nvSpPr>
            <p:spPr>
              <a:xfrm>
                <a:off x="9873104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</a:rPr>
                  <a:t>C</a:t>
                </a:r>
              </a:p>
            </p:txBody>
          </p:sp>
        </p:grp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E4AFFDE1-9618-914F-B2C5-1436D60B0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37" y="4675140"/>
            <a:ext cx="1263099" cy="136516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4A105AC-B2DE-994C-A6E1-512C65910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417" y="4652364"/>
            <a:ext cx="1331614" cy="141072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F9AC9FF-35E4-EC44-BF25-0C02AA31E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312" y="4652364"/>
            <a:ext cx="1225983" cy="1410720"/>
          </a:xfrm>
          <a:prstGeom prst="rect">
            <a:avLst/>
          </a:prstGeom>
        </p:spPr>
      </p:pic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7C52504B-4832-474E-8FDC-2641979128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499834"/>
              </p:ext>
            </p:extLst>
          </p:nvPr>
        </p:nvGraphicFramePr>
        <p:xfrm>
          <a:off x="6350960" y="4115930"/>
          <a:ext cx="5414325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4775">
                  <a:extLst>
                    <a:ext uri="{9D8B030D-6E8A-4147-A177-3AD203B41FA5}">
                      <a16:colId xmlns:a16="http://schemas.microsoft.com/office/drawing/2014/main" val="2346111841"/>
                    </a:ext>
                  </a:extLst>
                </a:gridCol>
                <a:gridCol w="1804775">
                  <a:extLst>
                    <a:ext uri="{9D8B030D-6E8A-4147-A177-3AD203B41FA5}">
                      <a16:colId xmlns:a16="http://schemas.microsoft.com/office/drawing/2014/main" val="902880505"/>
                    </a:ext>
                  </a:extLst>
                </a:gridCol>
                <a:gridCol w="1804775">
                  <a:extLst>
                    <a:ext uri="{9D8B030D-6E8A-4147-A177-3AD203B41FA5}">
                      <a16:colId xmlns:a16="http://schemas.microsoft.com/office/drawing/2014/main" val="3184026517"/>
                    </a:ext>
                  </a:extLst>
                </a:gridCol>
              </a:tblGrid>
              <a:tr h="269238">
                <a:tc>
                  <a:txBody>
                    <a:bodyPr/>
                    <a:lstStyle/>
                    <a:p>
                      <a:r>
                        <a:rPr lang="en-GB" sz="1200" dirty="0" err="1"/>
                        <a:t>Phred</a:t>
                      </a:r>
                      <a:r>
                        <a:rPr lang="en-GB" sz="1200" dirty="0"/>
                        <a:t>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Prob. of incorrect 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Accuracy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648906"/>
                  </a:ext>
                </a:extLst>
              </a:tr>
              <a:tr h="269238">
                <a:tc>
                  <a:txBody>
                    <a:bodyPr/>
                    <a:lstStyle/>
                    <a:p>
                      <a:r>
                        <a:rPr lang="en-GB" sz="12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 in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474888"/>
                  </a:ext>
                </a:extLst>
              </a:tr>
              <a:tr h="269238">
                <a:tc>
                  <a:txBody>
                    <a:bodyPr/>
                    <a:lstStyle/>
                    <a:p>
                      <a:r>
                        <a:rPr lang="en-GB" sz="12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 in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643454"/>
                  </a:ext>
                </a:extLst>
              </a:tr>
              <a:tr h="269238">
                <a:tc>
                  <a:txBody>
                    <a:bodyPr/>
                    <a:lstStyle/>
                    <a:p>
                      <a:r>
                        <a:rPr lang="en-GB" sz="12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 in 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99.9%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081101"/>
                  </a:ext>
                </a:extLst>
              </a:tr>
              <a:tr h="269238">
                <a:tc>
                  <a:txBody>
                    <a:bodyPr/>
                    <a:lstStyle/>
                    <a:p>
                      <a:r>
                        <a:rPr lang="en-GB" sz="12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 in 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99.99%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393311"/>
                  </a:ext>
                </a:extLst>
              </a:tr>
              <a:tr h="269238">
                <a:tc>
                  <a:txBody>
                    <a:bodyPr/>
                    <a:lstStyle/>
                    <a:p>
                      <a:r>
                        <a:rPr lang="en-GB" sz="12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 in 100000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99.999%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04035"/>
                  </a:ext>
                </a:extLst>
              </a:tr>
              <a:tr h="269238">
                <a:tc>
                  <a:txBody>
                    <a:bodyPr/>
                    <a:lstStyle/>
                    <a:p>
                      <a:r>
                        <a:rPr lang="en-GB" sz="12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 in 1000000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99.9999%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739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092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F414A5-478F-C44E-B196-CB303B9303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Any 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EFD34-7B11-4D44-81B8-19AE39849E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47513" y="6386513"/>
            <a:ext cx="344487" cy="360362"/>
          </a:xfrm>
        </p:spPr>
        <p:txBody>
          <a:bodyPr/>
          <a:lstStyle/>
          <a:p>
            <a:fld id="{E89BC60F-F4BF-4EE8-9F02-8A0093F1814F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24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C0950-5A37-DA46-9B3E-72D3F93B7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Early NGS Techniques/Dead 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27664-CA05-264A-ADBF-051422889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2687" y="1593851"/>
            <a:ext cx="5324573" cy="4608513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Pyrosequencing/454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Sequencing by synthesis method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Incorporation of dNTP releases pyrophosphate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ATP sulfurylase converts </a:t>
            </a:r>
            <a:r>
              <a:rPr lang="en-GB" dirty="0" err="1"/>
              <a:t>PPi</a:t>
            </a:r>
            <a:r>
              <a:rPr lang="en-GB" dirty="0"/>
              <a:t> -&gt; ATP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ATP substrate for luciferin -&gt; oxyluciferin conversion by luciferase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Gives off light, detected by CCD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Read lengths: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GS20: 168 </a:t>
            </a:r>
            <a:r>
              <a:rPr lang="en-GB" dirty="0" err="1"/>
              <a:t>bp</a:t>
            </a:r>
            <a:endParaRPr lang="en-GB" dirty="0"/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FLX: 400 </a:t>
            </a:r>
            <a:r>
              <a:rPr lang="en-GB" dirty="0" err="1"/>
              <a:t>bp</a:t>
            </a:r>
            <a:endParaRPr lang="en-GB" dirty="0"/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FLX Titanium: 800 </a:t>
            </a:r>
            <a:r>
              <a:rPr lang="en-GB" dirty="0" err="1"/>
              <a:t>bp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Homopolymer runs problematic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AAEBC-3B6E-9741-BB34-15C96DA8F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8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2F263FA-8E5D-274E-AA6D-1726F5732CA9}"/>
              </a:ext>
            </a:extLst>
          </p:cNvPr>
          <p:cNvGrpSpPr/>
          <p:nvPr/>
        </p:nvGrpSpPr>
        <p:grpSpPr>
          <a:xfrm>
            <a:off x="5847260" y="2039814"/>
            <a:ext cx="5542016" cy="3561803"/>
            <a:chOff x="5847260" y="2039814"/>
            <a:chExt cx="5542016" cy="35618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A3228CF-8D7B-E541-8D11-7369FC306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47260" y="2039814"/>
              <a:ext cx="5542016" cy="33280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75F98B-7C1E-3244-8FF2-D29B4F4394FC}"/>
                </a:ext>
              </a:extLst>
            </p:cNvPr>
            <p:cNvSpPr txBox="1"/>
            <p:nvPr/>
          </p:nvSpPr>
          <p:spPr>
            <a:xfrm>
              <a:off x="10358181" y="5386173"/>
              <a:ext cx="103109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800" dirty="0"/>
                <a:t>Source: </a:t>
              </a:r>
              <a:r>
                <a:rPr lang="en-GB" sz="800" dirty="0" err="1"/>
                <a:t>atdbio</a:t>
              </a:r>
              <a:endParaRPr lang="en-GB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83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C0950-5A37-DA46-9B3E-72D3F93B7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Early NGS Techniques/Dead 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27664-CA05-264A-ADBF-051422889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2687" y="1593851"/>
            <a:ext cx="5324573" cy="4608513"/>
          </a:xfrm>
        </p:spPr>
        <p:txBody>
          <a:bodyPr>
            <a:normAutofit/>
          </a:bodyPr>
          <a:lstStyle/>
          <a:p>
            <a:r>
              <a:rPr lang="en-GB" b="1" dirty="0"/>
              <a:t>AB </a:t>
            </a:r>
            <a:r>
              <a:rPr lang="en-GB" b="1" dirty="0" err="1"/>
              <a:t>SOLiD</a:t>
            </a:r>
            <a:endParaRPr lang="en-GB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Radically different 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Mix of labelled oligos. Bases from 3’: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1-2: one of 16 dinucleotides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3-5: degenerate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6-5’ end: degenerate with fluorescent label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7 ligation cycles with different primer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Each base queried by 2 different oligos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Very high accuracy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Sequence represented in colour-space, rather than bases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AAEBC-3B6E-9741-BB34-15C96DA8F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9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D18F31-51A8-3249-B6C2-97DEC9322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515" y="979648"/>
            <a:ext cx="3912147" cy="522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5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University of Dundee">
  <a:themeElements>
    <a:clrScheme name="University of Dundee colours">
      <a:dk1>
        <a:srgbClr val="464646"/>
      </a:dk1>
      <a:lt1>
        <a:sysClr val="window" lastClr="FFFFFF"/>
      </a:lt1>
      <a:dk2>
        <a:srgbClr val="DDD9D6"/>
      </a:dk2>
      <a:lt2>
        <a:srgbClr val="FFFFFF"/>
      </a:lt2>
      <a:accent1>
        <a:srgbClr val="4365E2"/>
      </a:accent1>
      <a:accent2>
        <a:srgbClr val="A1B2F0"/>
      </a:accent2>
      <a:accent3>
        <a:srgbClr val="FF6264"/>
      </a:accent3>
      <a:accent4>
        <a:srgbClr val="FFB0B1"/>
      </a:accent4>
      <a:accent5>
        <a:srgbClr val="01D17C"/>
      </a:accent5>
      <a:accent6>
        <a:srgbClr val="80E8BD"/>
      </a:accent6>
      <a:hlink>
        <a:srgbClr val="4365E2"/>
      </a:hlink>
      <a:folHlink>
        <a:srgbClr val="FF6264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ity-of-Dundee-Template-169" id="{8FB0A817-2959-6942-94F1-3F3AC92882D9}" vid="{BD2E581D-0E9B-EF45-AF3C-49D5B61207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University of Dundee</Template>
  <TotalTime>46669</TotalTime>
  <Words>5097</Words>
  <Application>Microsoft Macintosh PowerPoint</Application>
  <PresentationFormat>Widescreen</PresentationFormat>
  <Paragraphs>1361</Paragraphs>
  <Slides>70</Slides>
  <Notes>19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Arial</vt:lpstr>
      <vt:lpstr>Calibri</vt:lpstr>
      <vt:lpstr>Cambria Math</vt:lpstr>
      <vt:lpstr>Courier</vt:lpstr>
      <vt:lpstr>Courier New</vt:lpstr>
      <vt:lpstr>University of Dundee</vt:lpstr>
      <vt:lpstr>Introduction to NGS</vt:lpstr>
      <vt:lpstr>Key to slides….</vt:lpstr>
      <vt:lpstr>Before we begin…</vt:lpstr>
      <vt:lpstr>An Abridged History of Sequencing</vt:lpstr>
      <vt:lpstr>Sanger Sequencing </vt:lpstr>
      <vt:lpstr>Automated Sanger Sequencing</vt:lpstr>
      <vt:lpstr>Base Quality</vt:lpstr>
      <vt:lpstr>Early NGS Techniques/Dead Ends</vt:lpstr>
      <vt:lpstr>Early NGS Techniques/Dead Ends</vt:lpstr>
      <vt:lpstr>Current Sequencing Approaches</vt:lpstr>
      <vt:lpstr>Illumina</vt:lpstr>
      <vt:lpstr>Illumina - Sequencing</vt:lpstr>
      <vt:lpstr>Illumina – Library types</vt:lpstr>
      <vt:lpstr>Illumina Flowcells</vt:lpstr>
      <vt:lpstr>Illumina Multiplexing</vt:lpstr>
      <vt:lpstr>Long Read Technologies</vt:lpstr>
      <vt:lpstr>Pacific Biosystems (PacBio)</vt:lpstr>
      <vt:lpstr>Oxford Nanopore Technologies</vt:lpstr>
      <vt:lpstr>File Formats</vt:lpstr>
      <vt:lpstr>Fasta</vt:lpstr>
      <vt:lpstr>Fasta quality files</vt:lpstr>
      <vt:lpstr>NGS Base Quality Scores</vt:lpstr>
      <vt:lpstr>Fastq format</vt:lpstr>
      <vt:lpstr>Fastq Quality Encoding</vt:lpstr>
      <vt:lpstr>Illumina Fastq Headers</vt:lpstr>
      <vt:lpstr>FastQ Summary Statistics</vt:lpstr>
      <vt:lpstr>Paired reads in fastq data</vt:lpstr>
      <vt:lpstr>Quality Assessment</vt:lpstr>
      <vt:lpstr>Quality Assessment</vt:lpstr>
      <vt:lpstr>Interpreting FastQC Results</vt:lpstr>
      <vt:lpstr>FastQC: Per-base sequence quality</vt:lpstr>
      <vt:lpstr>FastQC – Per Tile Sequence Quality</vt:lpstr>
      <vt:lpstr>FastQC – Per-base sequence content</vt:lpstr>
      <vt:lpstr>FastQC – Per-sequence GC content</vt:lpstr>
      <vt:lpstr>FastQC – Per-base N-content</vt:lpstr>
      <vt:lpstr>FastQC – Sequence Duplication Levels</vt:lpstr>
      <vt:lpstr>FastQC – Overrepresented sequences</vt:lpstr>
      <vt:lpstr>FastQC – Adapter content</vt:lpstr>
      <vt:lpstr>Dealing with many outputs: MultiQC</vt:lpstr>
      <vt:lpstr>MultiQC Output</vt:lpstr>
      <vt:lpstr>Read Trimming</vt:lpstr>
      <vt:lpstr>Why trim reads?</vt:lpstr>
      <vt:lpstr>Read Trimmers</vt:lpstr>
      <vt:lpstr>Exercise: Write a Trim Galore wrapper</vt:lpstr>
      <vt:lpstr>Trim-galore scripts</vt:lpstr>
      <vt:lpstr>Downsampling</vt:lpstr>
      <vt:lpstr>Duplicate Removal</vt:lpstr>
      <vt:lpstr>DAG Workflows</vt:lpstr>
      <vt:lpstr>The Reproducibility Crisis…</vt:lpstr>
      <vt:lpstr>DAG Workflows</vt:lpstr>
      <vt:lpstr>DAG Workflows: initial setup</vt:lpstr>
      <vt:lpstr>DAG Workflows: Installation</vt:lpstr>
      <vt:lpstr>DAG Workflows: File naming</vt:lpstr>
      <vt:lpstr>DAG Workflows: dag-wf-rename-fastq</vt:lpstr>
      <vt:lpstr>DAG Workflows: dag-wf-rename-fastq</vt:lpstr>
      <vt:lpstr>DAG Workflows: dag-wf-rename-fastq</vt:lpstr>
      <vt:lpstr>DAG Workflows: workflow setup</vt:lpstr>
      <vt:lpstr>DAG Workflows: workflow setup</vt:lpstr>
      <vt:lpstr>DAG Workflows: The Snakefile</vt:lpstr>
      <vt:lpstr>DAG Workflows: config.json</vt:lpstr>
      <vt:lpstr>DAG Workflows: Sample naming</vt:lpstr>
      <vt:lpstr>Long running workflows</vt:lpstr>
      <vt:lpstr>PowerPoint Presentation</vt:lpstr>
      <vt:lpstr>PowerPoint Presentation</vt:lpstr>
      <vt:lpstr>PowerPoint Presentation</vt:lpstr>
      <vt:lpstr>The Sequence Read Archive</vt:lpstr>
      <vt:lpstr>The Sequence Read Archive</vt:lpstr>
      <vt:lpstr>SRA Study Details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NGS</dc:title>
  <dc:creator>James Abbott (Staff)</dc:creator>
  <cp:lastModifiedBy>James Abbott (Staff)</cp:lastModifiedBy>
  <cp:revision>190</cp:revision>
  <dcterms:created xsi:type="dcterms:W3CDTF">2018-08-01T13:38:11Z</dcterms:created>
  <dcterms:modified xsi:type="dcterms:W3CDTF">2019-03-07T15:22:56Z</dcterms:modified>
</cp:coreProperties>
</file>