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</p:sldMasterIdLst>
  <p:notesMasterIdLst>
    <p:notesMasterId r:id="rId72"/>
  </p:notesMasterIdLst>
  <p:handoutMasterIdLst>
    <p:handoutMasterId r:id="rId73"/>
  </p:handoutMasterIdLst>
  <p:sldIdLst>
    <p:sldId id="319" r:id="rId3"/>
    <p:sldId id="380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2" r:id="rId13"/>
    <p:sldId id="328" r:id="rId14"/>
    <p:sldId id="329" r:id="rId15"/>
    <p:sldId id="372" r:id="rId16"/>
    <p:sldId id="331" r:id="rId17"/>
    <p:sldId id="333" r:id="rId18"/>
    <p:sldId id="343" r:id="rId19"/>
    <p:sldId id="334" r:id="rId20"/>
    <p:sldId id="335" r:id="rId21"/>
    <p:sldId id="336" r:id="rId22"/>
    <p:sldId id="383" r:id="rId23"/>
    <p:sldId id="337" r:id="rId24"/>
    <p:sldId id="379" r:id="rId25"/>
    <p:sldId id="373" r:id="rId26"/>
    <p:sldId id="384" r:id="rId27"/>
    <p:sldId id="338" r:id="rId28"/>
    <p:sldId id="339" r:id="rId29"/>
    <p:sldId id="340" r:id="rId30"/>
    <p:sldId id="346" r:id="rId31"/>
    <p:sldId id="347" r:id="rId32"/>
    <p:sldId id="348" r:id="rId33"/>
    <p:sldId id="349" r:id="rId34"/>
    <p:sldId id="351" r:id="rId35"/>
    <p:sldId id="352" r:id="rId36"/>
    <p:sldId id="353" r:id="rId37"/>
    <p:sldId id="354" r:id="rId38"/>
    <p:sldId id="386" r:id="rId39"/>
    <p:sldId id="387" r:id="rId40"/>
    <p:sldId id="388" r:id="rId41"/>
    <p:sldId id="355" r:id="rId42"/>
    <p:sldId id="389" r:id="rId43"/>
    <p:sldId id="341" r:id="rId44"/>
    <p:sldId id="342" r:id="rId45"/>
    <p:sldId id="344" r:id="rId46"/>
    <p:sldId id="345" r:id="rId47"/>
    <p:sldId id="356" r:id="rId48"/>
    <p:sldId id="357" r:id="rId49"/>
    <p:sldId id="358" r:id="rId50"/>
    <p:sldId id="359" r:id="rId51"/>
    <p:sldId id="371" r:id="rId52"/>
    <p:sldId id="360" r:id="rId53"/>
    <p:sldId id="381" r:id="rId54"/>
    <p:sldId id="361" r:id="rId55"/>
    <p:sldId id="364" r:id="rId56"/>
    <p:sldId id="382" r:id="rId57"/>
    <p:sldId id="362" r:id="rId58"/>
    <p:sldId id="363" r:id="rId59"/>
    <p:sldId id="375" r:id="rId60"/>
    <p:sldId id="366" r:id="rId61"/>
    <p:sldId id="374" r:id="rId62"/>
    <p:sldId id="377" r:id="rId63"/>
    <p:sldId id="365" r:id="rId64"/>
    <p:sldId id="367" r:id="rId65"/>
    <p:sldId id="368" r:id="rId66"/>
    <p:sldId id="369" r:id="rId67"/>
    <p:sldId id="376" r:id="rId68"/>
    <p:sldId id="370" r:id="rId69"/>
    <p:sldId id="385" r:id="rId70"/>
    <p:sldId id="378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Abbott (Staff)" initials="JA(" lastIdx="4" clrIdx="0">
    <p:extLst>
      <p:ext uri="{19B8F6BF-5375-455C-9EA6-DF929625EA0E}">
        <p15:presenceInfo xmlns:p15="http://schemas.microsoft.com/office/powerpoint/2012/main" userId="James Abbott (Staff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5E2"/>
    <a:srgbClr val="547EE8"/>
    <a:srgbClr val="C7D1F6"/>
    <a:srgbClr val="6A7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1" autoAdjust="0"/>
    <p:restoredTop sz="87084" autoAdjust="0"/>
  </p:normalViewPr>
  <p:slideViewPr>
    <p:cSldViewPr snapToGrid="0" showGuides="1">
      <p:cViewPr varScale="1">
        <p:scale>
          <a:sx n="89" d="100"/>
          <a:sy n="89" d="100"/>
        </p:scale>
        <p:origin x="168" y="6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33153-B655-49EB-9F9D-A9ADEAD8C496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ECE9A-F9C5-4EAB-9FF4-628C47C65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1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C5FB7-0978-4880-BA7C-A0472742D08A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92BD-9991-4432-9E03-07094AD3E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4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thread, One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-V not used, will need to </a:t>
            </a:r>
            <a:r>
              <a:rPr lang="en-GB" dirty="0" err="1"/>
              <a:t>conda</a:t>
            </a:r>
            <a:r>
              <a:rPr lang="en-GB" dirty="0"/>
              <a:t> activate environment within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27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Argument for specifying threads will vary with program…-t, --threads, -</a:t>
            </a:r>
            <a:r>
              <a:rPr lang="en-GB" dirty="0" err="1"/>
              <a:t>num_threads</a:t>
            </a:r>
            <a:r>
              <a:rPr lang="en-GB" dirty="0"/>
              <a:t>….read the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3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7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Qalter</a:t>
            </a:r>
            <a:r>
              <a:rPr lang="en-GB" dirty="0"/>
              <a:t> –w v lists reasons why a job can not be despatched – assumes consumable resources are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Four tasks running in parallel on one machine</a:t>
            </a:r>
          </a:p>
          <a:p>
            <a:r>
              <a:rPr lang="en-GB" dirty="0"/>
              <a:t>More threads than cores? </a:t>
            </a:r>
            <a:r>
              <a:rPr lang="en-GB" dirty="0" err="1"/>
              <a:t>Timeslicing</a:t>
            </a:r>
            <a:r>
              <a:rPr lang="en-GB" dirty="0"/>
              <a:t> and task switching…inefficient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6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Four tasks running in parallel on four machines</a:t>
            </a:r>
          </a:p>
          <a:p>
            <a:r>
              <a:rPr lang="en-GB" dirty="0"/>
              <a:t>‘Embarrassingly parallel’ processing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73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task running four threads in parallel on 4 cores on one machine</a:t>
            </a:r>
          </a:p>
          <a:p>
            <a:r>
              <a:rPr lang="en-GB" dirty="0"/>
              <a:t>Good for tightly coupled parallel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3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task running in parallel on four machines - MPI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19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07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need different versions of the same package, put them in separate environments</a:t>
            </a:r>
          </a:p>
          <a:p>
            <a:r>
              <a:rPr lang="en-GB" dirty="0"/>
              <a:t>Highlighted packages show automated dependency installation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2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Login to submit host</a:t>
            </a:r>
          </a:p>
          <a:p>
            <a:r>
              <a:rPr lang="en-GB" dirty="0" err="1"/>
              <a:t>Qmaster</a:t>
            </a:r>
            <a:r>
              <a:rPr lang="en-GB" dirty="0"/>
              <a:t> runs scheduler</a:t>
            </a:r>
          </a:p>
          <a:p>
            <a:r>
              <a:rPr lang="en-GB" dirty="0"/>
              <a:t>Execution hosts run jobs…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45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92BD-9991-4432-9E03-07094AD3ECD8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3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7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5" name="Group 4"/>
          <p:cNvGrpSpPr>
            <a:grpSpLocks noChangeAspect="1"/>
          </p:cNvGrpSpPr>
          <p:nvPr userDrawn="1"/>
        </p:nvGrpSpPr>
        <p:grpSpPr bwMode="auto">
          <a:xfrm>
            <a:off x="3312000" y="2337323"/>
            <a:ext cx="1130642" cy="444393"/>
            <a:chOff x="1931" y="1786"/>
            <a:chExt cx="1898" cy="746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1931" y="2220"/>
              <a:ext cx="1896" cy="312"/>
            </a:xfrm>
            <a:custGeom>
              <a:avLst/>
              <a:gdLst>
                <a:gd name="T0" fmla="*/ 897 w 921"/>
                <a:gd name="T1" fmla="*/ 82 h 151"/>
                <a:gd name="T2" fmla="*/ 873 w 921"/>
                <a:gd name="T3" fmla="*/ 59 h 151"/>
                <a:gd name="T4" fmla="*/ 823 w 921"/>
                <a:gd name="T5" fmla="*/ 95 h 151"/>
                <a:gd name="T6" fmla="*/ 918 w 921"/>
                <a:gd name="T7" fmla="*/ 122 h 151"/>
                <a:gd name="T8" fmla="*/ 874 w 921"/>
                <a:gd name="T9" fmla="*/ 130 h 151"/>
                <a:gd name="T10" fmla="*/ 920 w 921"/>
                <a:gd name="T11" fmla="*/ 98 h 151"/>
                <a:gd name="T12" fmla="*/ 874 w 921"/>
                <a:gd name="T13" fmla="*/ 40 h 151"/>
                <a:gd name="T14" fmla="*/ 785 w 921"/>
                <a:gd name="T15" fmla="*/ 82 h 151"/>
                <a:gd name="T16" fmla="*/ 761 w 921"/>
                <a:gd name="T17" fmla="*/ 59 h 151"/>
                <a:gd name="T18" fmla="*/ 711 w 921"/>
                <a:gd name="T19" fmla="*/ 95 h 151"/>
                <a:gd name="T20" fmla="*/ 806 w 921"/>
                <a:gd name="T21" fmla="*/ 122 h 151"/>
                <a:gd name="T22" fmla="*/ 762 w 921"/>
                <a:gd name="T23" fmla="*/ 130 h 151"/>
                <a:gd name="T24" fmla="*/ 808 w 921"/>
                <a:gd name="T25" fmla="*/ 98 h 151"/>
                <a:gd name="T26" fmla="*/ 762 w 921"/>
                <a:gd name="T27" fmla="*/ 40 h 151"/>
                <a:gd name="T28" fmla="*/ 612 w 921"/>
                <a:gd name="T29" fmla="*/ 95 h 151"/>
                <a:gd name="T30" fmla="*/ 670 w 921"/>
                <a:gd name="T31" fmla="*/ 89 h 151"/>
                <a:gd name="T32" fmla="*/ 640 w 921"/>
                <a:gd name="T33" fmla="*/ 130 h 151"/>
                <a:gd name="T34" fmla="*/ 670 w 921"/>
                <a:gd name="T35" fmla="*/ 55 h 151"/>
                <a:gd name="T36" fmla="*/ 636 w 921"/>
                <a:gd name="T37" fmla="*/ 40 h 151"/>
                <a:gd name="T38" fmla="*/ 636 w 921"/>
                <a:gd name="T39" fmla="*/ 150 h 151"/>
                <a:gd name="T40" fmla="*/ 670 w 921"/>
                <a:gd name="T41" fmla="*/ 135 h 151"/>
                <a:gd name="T42" fmla="*/ 692 w 921"/>
                <a:gd name="T43" fmla="*/ 148 h 151"/>
                <a:gd name="T44" fmla="*/ 670 w 921"/>
                <a:gd name="T45" fmla="*/ 3 h 151"/>
                <a:gd name="T46" fmla="*/ 503 w 921"/>
                <a:gd name="T47" fmla="*/ 56 h 151"/>
                <a:gd name="T48" fmla="*/ 500 w 921"/>
                <a:gd name="T49" fmla="*/ 43 h 151"/>
                <a:gd name="T50" fmla="*/ 479 w 921"/>
                <a:gd name="T51" fmla="*/ 148 h 151"/>
                <a:gd name="T52" fmla="*/ 501 w 921"/>
                <a:gd name="T53" fmla="*/ 93 h 151"/>
                <a:gd name="T54" fmla="*/ 528 w 921"/>
                <a:gd name="T55" fmla="*/ 60 h 151"/>
                <a:gd name="T56" fmla="*/ 549 w 921"/>
                <a:gd name="T57" fmla="*/ 148 h 151"/>
                <a:gd name="T58" fmla="*/ 571 w 921"/>
                <a:gd name="T59" fmla="*/ 78 h 151"/>
                <a:gd name="T60" fmla="*/ 431 w 921"/>
                <a:gd name="T61" fmla="*/ 43 h 151"/>
                <a:gd name="T62" fmla="*/ 425 w 921"/>
                <a:gd name="T63" fmla="*/ 121 h 151"/>
                <a:gd name="T64" fmla="*/ 384 w 921"/>
                <a:gd name="T65" fmla="*/ 105 h 151"/>
                <a:gd name="T66" fmla="*/ 362 w 921"/>
                <a:gd name="T67" fmla="*/ 43 h 151"/>
                <a:gd name="T68" fmla="*/ 399 w 921"/>
                <a:gd name="T69" fmla="*/ 151 h 151"/>
                <a:gd name="T70" fmla="*/ 432 w 921"/>
                <a:gd name="T71" fmla="*/ 135 h 151"/>
                <a:gd name="T72" fmla="*/ 454 w 921"/>
                <a:gd name="T73" fmla="*/ 148 h 151"/>
                <a:gd name="T74" fmla="*/ 431 w 921"/>
                <a:gd name="T75" fmla="*/ 43 h 151"/>
                <a:gd name="T76" fmla="*/ 267 w 921"/>
                <a:gd name="T77" fmla="*/ 30 h 151"/>
                <a:gd name="T78" fmla="*/ 267 w 921"/>
                <a:gd name="T79" fmla="*/ 127 h 151"/>
                <a:gd name="T80" fmla="*/ 249 w 921"/>
                <a:gd name="T81" fmla="*/ 30 h 151"/>
                <a:gd name="T82" fmla="*/ 225 w 921"/>
                <a:gd name="T83" fmla="*/ 10 h 151"/>
                <a:gd name="T84" fmla="*/ 268 w 921"/>
                <a:gd name="T85" fmla="*/ 148 h 151"/>
                <a:gd name="T86" fmla="*/ 268 w 921"/>
                <a:gd name="T87" fmla="*/ 10 h 151"/>
                <a:gd name="T88" fmla="*/ 175 w 921"/>
                <a:gd name="T89" fmla="*/ 28 h 151"/>
                <a:gd name="T90" fmla="*/ 161 w 921"/>
                <a:gd name="T91" fmla="*/ 7 h 151"/>
                <a:gd name="T92" fmla="*/ 124 w 921"/>
                <a:gd name="T93" fmla="*/ 49 h 151"/>
                <a:gd name="T94" fmla="*/ 108 w 921"/>
                <a:gd name="T95" fmla="*/ 66 h 151"/>
                <a:gd name="T96" fmla="*/ 124 w 921"/>
                <a:gd name="T97" fmla="*/ 148 h 151"/>
                <a:gd name="T98" fmla="*/ 145 w 921"/>
                <a:gd name="T99" fmla="*/ 66 h 151"/>
                <a:gd name="T100" fmla="*/ 171 w 921"/>
                <a:gd name="T101" fmla="*/ 49 h 151"/>
                <a:gd name="T102" fmla="*/ 145 w 921"/>
                <a:gd name="T103" fmla="*/ 47 h 151"/>
                <a:gd name="T104" fmla="*/ 76 w 921"/>
                <a:gd name="T105" fmla="*/ 98 h 151"/>
                <a:gd name="T106" fmla="*/ 21 w 921"/>
                <a:gd name="T107" fmla="*/ 98 h 151"/>
                <a:gd name="T108" fmla="*/ 76 w 921"/>
                <a:gd name="T109" fmla="*/ 98 h 151"/>
                <a:gd name="T110" fmla="*/ 48 w 921"/>
                <a:gd name="T111" fmla="*/ 46 h 151"/>
                <a:gd name="T112" fmla="*/ 48 w 921"/>
                <a:gd name="T1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1" h="151">
                  <a:moveTo>
                    <a:pt x="873" y="59"/>
                  </a:moveTo>
                  <a:cubicBezTo>
                    <a:pt x="887" y="59"/>
                    <a:pt x="896" y="68"/>
                    <a:pt x="897" y="82"/>
                  </a:cubicBezTo>
                  <a:cubicBezTo>
                    <a:pt x="846" y="82"/>
                    <a:pt x="846" y="82"/>
                    <a:pt x="846" y="82"/>
                  </a:cubicBezTo>
                  <a:cubicBezTo>
                    <a:pt x="849" y="68"/>
                    <a:pt x="859" y="59"/>
                    <a:pt x="873" y="59"/>
                  </a:cubicBezTo>
                  <a:moveTo>
                    <a:pt x="874" y="40"/>
                  </a:moveTo>
                  <a:cubicBezTo>
                    <a:pt x="843" y="40"/>
                    <a:pt x="823" y="62"/>
                    <a:pt x="823" y="95"/>
                  </a:cubicBezTo>
                  <a:cubicBezTo>
                    <a:pt x="823" y="129"/>
                    <a:pt x="844" y="150"/>
                    <a:pt x="874" y="150"/>
                  </a:cubicBezTo>
                  <a:cubicBezTo>
                    <a:pt x="895" y="150"/>
                    <a:pt x="913" y="137"/>
                    <a:pt x="918" y="122"/>
                  </a:cubicBezTo>
                  <a:cubicBezTo>
                    <a:pt x="899" y="112"/>
                    <a:pt x="899" y="112"/>
                    <a:pt x="899" y="112"/>
                  </a:cubicBezTo>
                  <a:cubicBezTo>
                    <a:pt x="895" y="125"/>
                    <a:pt x="885" y="130"/>
                    <a:pt x="874" y="130"/>
                  </a:cubicBezTo>
                  <a:cubicBezTo>
                    <a:pt x="858" y="130"/>
                    <a:pt x="847" y="119"/>
                    <a:pt x="845" y="98"/>
                  </a:cubicBezTo>
                  <a:cubicBezTo>
                    <a:pt x="920" y="98"/>
                    <a:pt x="920" y="98"/>
                    <a:pt x="920" y="98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1" y="63"/>
                    <a:pt x="903" y="40"/>
                    <a:pt x="874" y="40"/>
                  </a:cubicBezTo>
                  <a:moveTo>
                    <a:pt x="761" y="59"/>
                  </a:moveTo>
                  <a:cubicBezTo>
                    <a:pt x="775" y="59"/>
                    <a:pt x="784" y="68"/>
                    <a:pt x="785" y="8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7" y="68"/>
                    <a:pt x="747" y="59"/>
                    <a:pt x="761" y="59"/>
                  </a:cubicBezTo>
                  <a:moveTo>
                    <a:pt x="762" y="40"/>
                  </a:moveTo>
                  <a:cubicBezTo>
                    <a:pt x="731" y="40"/>
                    <a:pt x="711" y="62"/>
                    <a:pt x="711" y="95"/>
                  </a:cubicBezTo>
                  <a:cubicBezTo>
                    <a:pt x="711" y="129"/>
                    <a:pt x="733" y="150"/>
                    <a:pt x="762" y="150"/>
                  </a:cubicBezTo>
                  <a:cubicBezTo>
                    <a:pt x="784" y="150"/>
                    <a:pt x="801" y="137"/>
                    <a:pt x="806" y="122"/>
                  </a:cubicBezTo>
                  <a:cubicBezTo>
                    <a:pt x="787" y="112"/>
                    <a:pt x="787" y="112"/>
                    <a:pt x="787" y="112"/>
                  </a:cubicBezTo>
                  <a:cubicBezTo>
                    <a:pt x="783" y="125"/>
                    <a:pt x="773" y="130"/>
                    <a:pt x="762" y="130"/>
                  </a:cubicBezTo>
                  <a:cubicBezTo>
                    <a:pt x="746" y="130"/>
                    <a:pt x="735" y="119"/>
                    <a:pt x="733" y="98"/>
                  </a:cubicBezTo>
                  <a:cubicBezTo>
                    <a:pt x="808" y="98"/>
                    <a:pt x="808" y="98"/>
                    <a:pt x="808" y="98"/>
                  </a:cubicBezTo>
                  <a:cubicBezTo>
                    <a:pt x="808" y="92"/>
                    <a:pt x="808" y="92"/>
                    <a:pt x="808" y="92"/>
                  </a:cubicBezTo>
                  <a:cubicBezTo>
                    <a:pt x="809" y="63"/>
                    <a:pt x="792" y="40"/>
                    <a:pt x="762" y="40"/>
                  </a:cubicBezTo>
                  <a:moveTo>
                    <a:pt x="640" y="130"/>
                  </a:moveTo>
                  <a:cubicBezTo>
                    <a:pt x="623" y="130"/>
                    <a:pt x="612" y="117"/>
                    <a:pt x="612" y="95"/>
                  </a:cubicBezTo>
                  <a:cubicBezTo>
                    <a:pt x="612" y="72"/>
                    <a:pt x="623" y="60"/>
                    <a:pt x="640" y="60"/>
                  </a:cubicBezTo>
                  <a:cubicBezTo>
                    <a:pt x="656" y="60"/>
                    <a:pt x="668" y="70"/>
                    <a:pt x="670" y="89"/>
                  </a:cubicBezTo>
                  <a:cubicBezTo>
                    <a:pt x="670" y="100"/>
                    <a:pt x="670" y="100"/>
                    <a:pt x="670" y="100"/>
                  </a:cubicBezTo>
                  <a:cubicBezTo>
                    <a:pt x="668" y="120"/>
                    <a:pt x="656" y="130"/>
                    <a:pt x="640" y="130"/>
                  </a:cubicBezTo>
                  <a:moveTo>
                    <a:pt x="670" y="3"/>
                  </a:moveTo>
                  <a:cubicBezTo>
                    <a:pt x="670" y="55"/>
                    <a:pt x="670" y="55"/>
                    <a:pt x="67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2" y="46"/>
                    <a:pt x="652" y="40"/>
                    <a:pt x="636" y="40"/>
                  </a:cubicBezTo>
                  <a:cubicBezTo>
                    <a:pt x="611" y="40"/>
                    <a:pt x="589" y="60"/>
                    <a:pt x="589" y="95"/>
                  </a:cubicBezTo>
                  <a:cubicBezTo>
                    <a:pt x="589" y="129"/>
                    <a:pt x="611" y="150"/>
                    <a:pt x="636" y="150"/>
                  </a:cubicBezTo>
                  <a:cubicBezTo>
                    <a:pt x="652" y="150"/>
                    <a:pt x="662" y="143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48"/>
                    <a:pt x="670" y="148"/>
                    <a:pt x="670" y="148"/>
                  </a:cubicBezTo>
                  <a:cubicBezTo>
                    <a:pt x="692" y="148"/>
                    <a:pt x="692" y="148"/>
                    <a:pt x="692" y="148"/>
                  </a:cubicBezTo>
                  <a:cubicBezTo>
                    <a:pt x="692" y="0"/>
                    <a:pt x="692" y="0"/>
                    <a:pt x="692" y="0"/>
                  </a:cubicBezTo>
                  <a:lnTo>
                    <a:pt x="670" y="3"/>
                  </a:lnTo>
                  <a:close/>
                  <a:moveTo>
                    <a:pt x="534" y="40"/>
                  </a:moveTo>
                  <a:cubicBezTo>
                    <a:pt x="520" y="40"/>
                    <a:pt x="508" y="47"/>
                    <a:pt x="503" y="56"/>
                  </a:cubicBezTo>
                  <a:cubicBezTo>
                    <a:pt x="501" y="56"/>
                    <a:pt x="501" y="56"/>
                    <a:pt x="501" y="56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148"/>
                    <a:pt x="479" y="148"/>
                    <a:pt x="479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1" y="93"/>
                    <a:pt x="501" y="93"/>
                    <a:pt x="501" y="93"/>
                  </a:cubicBezTo>
                  <a:cubicBezTo>
                    <a:pt x="501" y="82"/>
                    <a:pt x="504" y="74"/>
                    <a:pt x="508" y="69"/>
                  </a:cubicBezTo>
                  <a:cubicBezTo>
                    <a:pt x="513" y="63"/>
                    <a:pt x="521" y="60"/>
                    <a:pt x="528" y="60"/>
                  </a:cubicBezTo>
                  <a:cubicBezTo>
                    <a:pt x="542" y="60"/>
                    <a:pt x="549" y="67"/>
                    <a:pt x="549" y="86"/>
                  </a:cubicBezTo>
                  <a:cubicBezTo>
                    <a:pt x="549" y="148"/>
                    <a:pt x="549" y="148"/>
                    <a:pt x="549" y="148"/>
                  </a:cubicBezTo>
                  <a:cubicBezTo>
                    <a:pt x="571" y="148"/>
                    <a:pt x="571" y="148"/>
                    <a:pt x="571" y="148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49"/>
                    <a:pt x="554" y="40"/>
                    <a:pt x="534" y="40"/>
                  </a:cubicBezTo>
                  <a:moveTo>
                    <a:pt x="431" y="43"/>
                  </a:moveTo>
                  <a:cubicBezTo>
                    <a:pt x="431" y="97"/>
                    <a:pt x="431" y="97"/>
                    <a:pt x="431" y="97"/>
                  </a:cubicBezTo>
                  <a:cubicBezTo>
                    <a:pt x="431" y="109"/>
                    <a:pt x="429" y="116"/>
                    <a:pt x="425" y="121"/>
                  </a:cubicBezTo>
                  <a:cubicBezTo>
                    <a:pt x="420" y="127"/>
                    <a:pt x="412" y="130"/>
                    <a:pt x="404" y="130"/>
                  </a:cubicBezTo>
                  <a:cubicBezTo>
                    <a:pt x="391" y="130"/>
                    <a:pt x="384" y="123"/>
                    <a:pt x="384" y="105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113"/>
                    <a:pt x="362" y="113"/>
                    <a:pt x="362" y="113"/>
                  </a:cubicBezTo>
                  <a:cubicBezTo>
                    <a:pt x="362" y="141"/>
                    <a:pt x="379" y="151"/>
                    <a:pt x="399" y="151"/>
                  </a:cubicBezTo>
                  <a:cubicBezTo>
                    <a:pt x="413" y="151"/>
                    <a:pt x="425" y="143"/>
                    <a:pt x="430" y="135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3" y="148"/>
                    <a:pt x="433" y="148"/>
                    <a:pt x="433" y="148"/>
                  </a:cubicBezTo>
                  <a:cubicBezTo>
                    <a:pt x="454" y="148"/>
                    <a:pt x="454" y="148"/>
                    <a:pt x="454" y="148"/>
                  </a:cubicBezTo>
                  <a:cubicBezTo>
                    <a:pt x="454" y="43"/>
                    <a:pt x="454" y="43"/>
                    <a:pt x="454" y="43"/>
                  </a:cubicBezTo>
                  <a:lnTo>
                    <a:pt x="431" y="43"/>
                  </a:lnTo>
                  <a:close/>
                  <a:moveTo>
                    <a:pt x="249" y="30"/>
                  </a:moveTo>
                  <a:cubicBezTo>
                    <a:pt x="267" y="30"/>
                    <a:pt x="267" y="30"/>
                    <a:pt x="267" y="30"/>
                  </a:cubicBezTo>
                  <a:cubicBezTo>
                    <a:pt x="305" y="30"/>
                    <a:pt x="318" y="47"/>
                    <a:pt x="318" y="78"/>
                  </a:cubicBezTo>
                  <a:cubicBezTo>
                    <a:pt x="318" y="110"/>
                    <a:pt x="305" y="127"/>
                    <a:pt x="267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30"/>
                  </a:lnTo>
                  <a:close/>
                  <a:moveTo>
                    <a:pt x="268" y="10"/>
                  </a:moveTo>
                  <a:cubicBezTo>
                    <a:pt x="225" y="10"/>
                    <a:pt x="225" y="10"/>
                    <a:pt x="225" y="10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319" y="148"/>
                    <a:pt x="342" y="121"/>
                    <a:pt x="342" y="78"/>
                  </a:cubicBezTo>
                  <a:cubicBezTo>
                    <a:pt x="342" y="36"/>
                    <a:pt x="319" y="10"/>
                    <a:pt x="268" y="10"/>
                  </a:cubicBezTo>
                  <a:moveTo>
                    <a:pt x="163" y="26"/>
                  </a:moveTo>
                  <a:cubicBezTo>
                    <a:pt x="167" y="26"/>
                    <a:pt x="172" y="27"/>
                    <a:pt x="175" y="2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1" y="7"/>
                    <a:pt x="167" y="7"/>
                    <a:pt x="161" y="7"/>
                  </a:cubicBezTo>
                  <a:cubicBezTo>
                    <a:pt x="143" y="7"/>
                    <a:pt x="124" y="15"/>
                    <a:pt x="124" y="45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33"/>
                    <a:pt x="151" y="26"/>
                    <a:pt x="163" y="26"/>
                  </a:cubicBezTo>
                  <a:moveTo>
                    <a:pt x="76" y="98"/>
                  </a:moveTo>
                  <a:cubicBezTo>
                    <a:pt x="76" y="119"/>
                    <a:pt x="66" y="131"/>
                    <a:pt x="48" y="131"/>
                  </a:cubicBezTo>
                  <a:cubicBezTo>
                    <a:pt x="32" y="131"/>
                    <a:pt x="21" y="119"/>
                    <a:pt x="21" y="98"/>
                  </a:cubicBezTo>
                  <a:cubicBezTo>
                    <a:pt x="21" y="77"/>
                    <a:pt x="32" y="64"/>
                    <a:pt x="48" y="64"/>
                  </a:cubicBezTo>
                  <a:cubicBezTo>
                    <a:pt x="66" y="64"/>
                    <a:pt x="76" y="77"/>
                    <a:pt x="76" y="98"/>
                  </a:cubicBezTo>
                  <a:moveTo>
                    <a:pt x="97" y="98"/>
                  </a:moveTo>
                  <a:cubicBezTo>
                    <a:pt x="97" y="66"/>
                    <a:pt x="77" y="46"/>
                    <a:pt x="48" y="46"/>
                  </a:cubicBezTo>
                  <a:cubicBezTo>
                    <a:pt x="20" y="46"/>
                    <a:pt x="0" y="66"/>
                    <a:pt x="0" y="98"/>
                  </a:cubicBezTo>
                  <a:cubicBezTo>
                    <a:pt x="0" y="130"/>
                    <a:pt x="20" y="150"/>
                    <a:pt x="48" y="150"/>
                  </a:cubicBezTo>
                  <a:cubicBezTo>
                    <a:pt x="77" y="150"/>
                    <a:pt x="97" y="130"/>
                    <a:pt x="9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1937" y="1786"/>
              <a:ext cx="1892" cy="395"/>
            </a:xfrm>
            <a:custGeom>
              <a:avLst/>
              <a:gdLst>
                <a:gd name="T0" fmla="*/ 895 w 919"/>
                <a:gd name="T1" fmla="*/ 46 h 191"/>
                <a:gd name="T2" fmla="*/ 840 w 919"/>
                <a:gd name="T3" fmla="*/ 46 h 191"/>
                <a:gd name="T4" fmla="*/ 855 w 919"/>
                <a:gd name="T5" fmla="*/ 152 h 191"/>
                <a:gd name="T6" fmla="*/ 864 w 919"/>
                <a:gd name="T7" fmla="*/ 191 h 191"/>
                <a:gd name="T8" fmla="*/ 910 w 919"/>
                <a:gd name="T9" fmla="*/ 68 h 191"/>
                <a:gd name="T10" fmla="*/ 780 w 919"/>
                <a:gd name="T11" fmla="*/ 111 h 191"/>
                <a:gd name="T12" fmla="*/ 805 w 919"/>
                <a:gd name="T13" fmla="*/ 65 h 191"/>
                <a:gd name="T14" fmla="*/ 780 w 919"/>
                <a:gd name="T15" fmla="*/ 46 h 191"/>
                <a:gd name="T16" fmla="*/ 757 w 919"/>
                <a:gd name="T17" fmla="*/ 20 h 191"/>
                <a:gd name="T18" fmla="*/ 743 w 919"/>
                <a:gd name="T19" fmla="*/ 46 h 191"/>
                <a:gd name="T20" fmla="*/ 757 w 919"/>
                <a:gd name="T21" fmla="*/ 65 h 191"/>
                <a:gd name="T22" fmla="*/ 795 w 919"/>
                <a:gd name="T23" fmla="*/ 153 h 191"/>
                <a:gd name="T24" fmla="*/ 811 w 919"/>
                <a:gd name="T25" fmla="*/ 130 h 191"/>
                <a:gd name="T26" fmla="*/ 780 w 919"/>
                <a:gd name="T27" fmla="*/ 111 h 191"/>
                <a:gd name="T28" fmla="*/ 702 w 919"/>
                <a:gd name="T29" fmla="*/ 46 h 191"/>
                <a:gd name="T30" fmla="*/ 725 w 919"/>
                <a:gd name="T31" fmla="*/ 151 h 191"/>
                <a:gd name="T32" fmla="*/ 728 w 919"/>
                <a:gd name="T33" fmla="*/ 15 h 191"/>
                <a:gd name="T34" fmla="*/ 699 w 919"/>
                <a:gd name="T35" fmla="*/ 15 h 191"/>
                <a:gd name="T36" fmla="*/ 728 w 919"/>
                <a:gd name="T37" fmla="*/ 15 h 191"/>
                <a:gd name="T38" fmla="*/ 596 w 919"/>
                <a:gd name="T39" fmla="*/ 133 h 191"/>
                <a:gd name="T40" fmla="*/ 679 w 919"/>
                <a:gd name="T41" fmla="*/ 120 h 191"/>
                <a:gd name="T42" fmla="*/ 622 w 919"/>
                <a:gd name="T43" fmla="*/ 73 h 191"/>
                <a:gd name="T44" fmla="*/ 667 w 919"/>
                <a:gd name="T45" fmla="*/ 76 h 191"/>
                <a:gd name="T46" fmla="*/ 638 w 919"/>
                <a:gd name="T47" fmla="*/ 43 h 191"/>
                <a:gd name="T48" fmla="*/ 635 w 919"/>
                <a:gd name="T49" fmla="*/ 107 h 191"/>
                <a:gd name="T50" fmla="*/ 638 w 919"/>
                <a:gd name="T51" fmla="*/ 135 h 191"/>
                <a:gd name="T52" fmla="*/ 581 w 919"/>
                <a:gd name="T53" fmla="*/ 44 h 191"/>
                <a:gd name="T54" fmla="*/ 551 w 919"/>
                <a:gd name="T55" fmla="*/ 62 h 191"/>
                <a:gd name="T56" fmla="*/ 529 w 919"/>
                <a:gd name="T57" fmla="*/ 47 h 191"/>
                <a:gd name="T58" fmla="*/ 552 w 919"/>
                <a:gd name="T59" fmla="*/ 151 h 191"/>
                <a:gd name="T60" fmla="*/ 578 w 919"/>
                <a:gd name="T61" fmla="*/ 65 h 191"/>
                <a:gd name="T62" fmla="*/ 588 w 919"/>
                <a:gd name="T63" fmla="*/ 44 h 191"/>
                <a:gd name="T64" fmla="*/ 460 w 919"/>
                <a:gd name="T65" fmla="*/ 63 h 191"/>
                <a:gd name="T66" fmla="*/ 433 w 919"/>
                <a:gd name="T67" fmla="*/ 86 h 191"/>
                <a:gd name="T68" fmla="*/ 460 w 919"/>
                <a:gd name="T69" fmla="*/ 43 h 191"/>
                <a:gd name="T70" fmla="*/ 461 w 919"/>
                <a:gd name="T71" fmla="*/ 153 h 191"/>
                <a:gd name="T72" fmla="*/ 486 w 919"/>
                <a:gd name="T73" fmla="*/ 116 h 191"/>
                <a:gd name="T74" fmla="*/ 432 w 919"/>
                <a:gd name="T75" fmla="*/ 102 h 191"/>
                <a:gd name="T76" fmla="*/ 507 w 919"/>
                <a:gd name="T77" fmla="*/ 96 h 191"/>
                <a:gd name="T78" fmla="*/ 378 w 919"/>
                <a:gd name="T79" fmla="*/ 46 h 191"/>
                <a:gd name="T80" fmla="*/ 324 w 919"/>
                <a:gd name="T81" fmla="*/ 46 h 191"/>
                <a:gd name="T82" fmla="*/ 338 w 919"/>
                <a:gd name="T83" fmla="*/ 151 h 191"/>
                <a:gd name="T84" fmla="*/ 402 w 919"/>
                <a:gd name="T85" fmla="*/ 46 h 191"/>
                <a:gd name="T86" fmla="*/ 281 w 919"/>
                <a:gd name="T87" fmla="*/ 46 h 191"/>
                <a:gd name="T88" fmla="*/ 258 w 919"/>
                <a:gd name="T89" fmla="*/ 151 h 191"/>
                <a:gd name="T90" fmla="*/ 281 w 919"/>
                <a:gd name="T91" fmla="*/ 46 h 191"/>
                <a:gd name="T92" fmla="*/ 269 w 919"/>
                <a:gd name="T93" fmla="*/ 0 h 191"/>
                <a:gd name="T94" fmla="*/ 269 w 919"/>
                <a:gd name="T95" fmla="*/ 29 h 191"/>
                <a:gd name="T96" fmla="*/ 193 w 919"/>
                <a:gd name="T97" fmla="*/ 43 h 191"/>
                <a:gd name="T98" fmla="*/ 160 w 919"/>
                <a:gd name="T99" fmla="*/ 60 h 191"/>
                <a:gd name="T100" fmla="*/ 138 w 919"/>
                <a:gd name="T101" fmla="*/ 46 h 191"/>
                <a:gd name="T102" fmla="*/ 161 w 919"/>
                <a:gd name="T103" fmla="*/ 151 h 191"/>
                <a:gd name="T104" fmla="*/ 167 w 919"/>
                <a:gd name="T105" fmla="*/ 73 h 191"/>
                <a:gd name="T106" fmla="*/ 208 w 919"/>
                <a:gd name="T107" fmla="*/ 89 h 191"/>
                <a:gd name="T108" fmla="*/ 230 w 919"/>
                <a:gd name="T109" fmla="*/ 151 h 191"/>
                <a:gd name="T110" fmla="*/ 193 w 919"/>
                <a:gd name="T111" fmla="*/ 43 h 191"/>
                <a:gd name="T112" fmla="*/ 24 w 919"/>
                <a:gd name="T113" fmla="*/ 14 h 191"/>
                <a:gd name="T114" fmla="*/ 0 w 919"/>
                <a:gd name="T115" fmla="*/ 96 h 191"/>
                <a:gd name="T116" fmla="*/ 111 w 919"/>
                <a:gd name="T117" fmla="*/ 96 h 191"/>
                <a:gd name="T118" fmla="*/ 87 w 919"/>
                <a:gd name="T119" fmla="*/ 14 h 191"/>
                <a:gd name="T120" fmla="*/ 55 w 919"/>
                <a:gd name="T121" fmla="*/ 1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9" h="191">
                  <a:moveTo>
                    <a:pt x="919" y="46"/>
                  </a:moveTo>
                  <a:cubicBezTo>
                    <a:pt x="895" y="46"/>
                    <a:pt x="895" y="46"/>
                    <a:pt x="895" y="46"/>
                  </a:cubicBezTo>
                  <a:cubicBezTo>
                    <a:pt x="867" y="127"/>
                    <a:pt x="867" y="127"/>
                    <a:pt x="867" y="12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14" y="46"/>
                    <a:pt x="814" y="46"/>
                    <a:pt x="814" y="46"/>
                  </a:cubicBezTo>
                  <a:cubicBezTo>
                    <a:pt x="855" y="152"/>
                    <a:pt x="855" y="152"/>
                    <a:pt x="855" y="152"/>
                  </a:cubicBezTo>
                  <a:cubicBezTo>
                    <a:pt x="840" y="191"/>
                    <a:pt x="840" y="191"/>
                    <a:pt x="840" y="191"/>
                  </a:cubicBezTo>
                  <a:cubicBezTo>
                    <a:pt x="864" y="191"/>
                    <a:pt x="864" y="191"/>
                    <a:pt x="864" y="191"/>
                  </a:cubicBezTo>
                  <a:cubicBezTo>
                    <a:pt x="911" y="68"/>
                    <a:pt x="911" y="68"/>
                    <a:pt x="911" y="68"/>
                  </a:cubicBezTo>
                  <a:cubicBezTo>
                    <a:pt x="910" y="68"/>
                    <a:pt x="910" y="68"/>
                    <a:pt x="910" y="68"/>
                  </a:cubicBezTo>
                  <a:lnTo>
                    <a:pt x="919" y="46"/>
                  </a:lnTo>
                  <a:close/>
                  <a:moveTo>
                    <a:pt x="780" y="111"/>
                  </a:moveTo>
                  <a:cubicBezTo>
                    <a:pt x="780" y="65"/>
                    <a:pt x="780" y="65"/>
                    <a:pt x="780" y="65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5" y="46"/>
                    <a:pt x="805" y="46"/>
                    <a:pt x="805" y="46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80" y="17"/>
                    <a:pt x="780" y="17"/>
                    <a:pt x="780" y="17"/>
                  </a:cubicBezTo>
                  <a:cubicBezTo>
                    <a:pt x="757" y="20"/>
                    <a:pt x="757" y="20"/>
                    <a:pt x="757" y="20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43" y="46"/>
                    <a:pt x="743" y="46"/>
                    <a:pt x="743" y="46"/>
                  </a:cubicBezTo>
                  <a:cubicBezTo>
                    <a:pt x="743" y="65"/>
                    <a:pt x="743" y="65"/>
                    <a:pt x="743" y="65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7" y="113"/>
                    <a:pt x="757" y="113"/>
                    <a:pt x="757" y="113"/>
                  </a:cubicBezTo>
                  <a:cubicBezTo>
                    <a:pt x="757" y="144"/>
                    <a:pt x="777" y="153"/>
                    <a:pt x="795" y="153"/>
                  </a:cubicBezTo>
                  <a:cubicBezTo>
                    <a:pt x="802" y="153"/>
                    <a:pt x="807" y="152"/>
                    <a:pt x="811" y="151"/>
                  </a:cubicBezTo>
                  <a:cubicBezTo>
                    <a:pt x="811" y="130"/>
                    <a:pt x="811" y="130"/>
                    <a:pt x="811" y="130"/>
                  </a:cubicBezTo>
                  <a:cubicBezTo>
                    <a:pt x="807" y="131"/>
                    <a:pt x="802" y="132"/>
                    <a:pt x="798" y="132"/>
                  </a:cubicBezTo>
                  <a:cubicBezTo>
                    <a:pt x="786" y="132"/>
                    <a:pt x="780" y="125"/>
                    <a:pt x="780" y="111"/>
                  </a:cubicBezTo>
                  <a:moveTo>
                    <a:pt x="725" y="46"/>
                  </a:moveTo>
                  <a:cubicBezTo>
                    <a:pt x="702" y="46"/>
                    <a:pt x="702" y="46"/>
                    <a:pt x="702" y="46"/>
                  </a:cubicBezTo>
                  <a:cubicBezTo>
                    <a:pt x="702" y="151"/>
                    <a:pt x="702" y="151"/>
                    <a:pt x="702" y="151"/>
                  </a:cubicBezTo>
                  <a:cubicBezTo>
                    <a:pt x="725" y="151"/>
                    <a:pt x="725" y="151"/>
                    <a:pt x="725" y="151"/>
                  </a:cubicBezTo>
                  <a:lnTo>
                    <a:pt x="725" y="46"/>
                  </a:lnTo>
                  <a:close/>
                  <a:moveTo>
                    <a:pt x="728" y="15"/>
                  </a:moveTo>
                  <a:cubicBezTo>
                    <a:pt x="728" y="6"/>
                    <a:pt x="722" y="0"/>
                    <a:pt x="714" y="0"/>
                  </a:cubicBezTo>
                  <a:cubicBezTo>
                    <a:pt x="705" y="0"/>
                    <a:pt x="699" y="6"/>
                    <a:pt x="699" y="15"/>
                  </a:cubicBezTo>
                  <a:cubicBezTo>
                    <a:pt x="699" y="23"/>
                    <a:pt x="705" y="29"/>
                    <a:pt x="714" y="29"/>
                  </a:cubicBezTo>
                  <a:cubicBezTo>
                    <a:pt x="722" y="29"/>
                    <a:pt x="728" y="23"/>
                    <a:pt x="728" y="15"/>
                  </a:cubicBezTo>
                  <a:moveTo>
                    <a:pt x="607" y="118"/>
                  </a:moveTo>
                  <a:cubicBezTo>
                    <a:pt x="596" y="133"/>
                    <a:pt x="596" y="133"/>
                    <a:pt x="596" y="133"/>
                  </a:cubicBezTo>
                  <a:cubicBezTo>
                    <a:pt x="603" y="144"/>
                    <a:pt x="617" y="153"/>
                    <a:pt x="638" y="153"/>
                  </a:cubicBezTo>
                  <a:cubicBezTo>
                    <a:pt x="663" y="153"/>
                    <a:pt x="679" y="140"/>
                    <a:pt x="679" y="120"/>
                  </a:cubicBezTo>
                  <a:cubicBezTo>
                    <a:pt x="679" y="100"/>
                    <a:pt x="663" y="93"/>
                    <a:pt x="645" y="88"/>
                  </a:cubicBezTo>
                  <a:cubicBezTo>
                    <a:pt x="632" y="85"/>
                    <a:pt x="622" y="82"/>
                    <a:pt x="622" y="73"/>
                  </a:cubicBezTo>
                  <a:cubicBezTo>
                    <a:pt x="622" y="67"/>
                    <a:pt x="627" y="62"/>
                    <a:pt x="638" y="62"/>
                  </a:cubicBezTo>
                  <a:cubicBezTo>
                    <a:pt x="649" y="62"/>
                    <a:pt x="661" y="69"/>
                    <a:pt x="667" y="76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69" y="50"/>
                    <a:pt x="655" y="43"/>
                    <a:pt x="638" y="43"/>
                  </a:cubicBezTo>
                  <a:cubicBezTo>
                    <a:pt x="615" y="43"/>
                    <a:pt x="599" y="55"/>
                    <a:pt x="599" y="74"/>
                  </a:cubicBezTo>
                  <a:cubicBezTo>
                    <a:pt x="599" y="94"/>
                    <a:pt x="615" y="102"/>
                    <a:pt x="635" y="107"/>
                  </a:cubicBezTo>
                  <a:cubicBezTo>
                    <a:pt x="649" y="110"/>
                    <a:pt x="657" y="114"/>
                    <a:pt x="657" y="122"/>
                  </a:cubicBezTo>
                  <a:cubicBezTo>
                    <a:pt x="657" y="130"/>
                    <a:pt x="650" y="135"/>
                    <a:pt x="638" y="135"/>
                  </a:cubicBezTo>
                  <a:cubicBezTo>
                    <a:pt x="624" y="135"/>
                    <a:pt x="612" y="126"/>
                    <a:pt x="607" y="118"/>
                  </a:cubicBezTo>
                  <a:moveTo>
                    <a:pt x="581" y="44"/>
                  </a:moveTo>
                  <a:cubicBezTo>
                    <a:pt x="569" y="44"/>
                    <a:pt x="558" y="51"/>
                    <a:pt x="553" y="62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0" y="47"/>
                    <a:pt x="550" y="47"/>
                    <a:pt x="550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2" y="75"/>
                    <a:pt x="563" y="65"/>
                    <a:pt x="578" y="65"/>
                  </a:cubicBezTo>
                  <a:cubicBezTo>
                    <a:pt x="582" y="65"/>
                    <a:pt x="584" y="66"/>
                    <a:pt x="586" y="66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6" y="44"/>
                    <a:pt x="584" y="44"/>
                    <a:pt x="581" y="44"/>
                  </a:cubicBezTo>
                  <a:moveTo>
                    <a:pt x="460" y="63"/>
                  </a:moveTo>
                  <a:cubicBezTo>
                    <a:pt x="474" y="63"/>
                    <a:pt x="483" y="72"/>
                    <a:pt x="484" y="86"/>
                  </a:cubicBezTo>
                  <a:cubicBezTo>
                    <a:pt x="433" y="86"/>
                    <a:pt x="433" y="86"/>
                    <a:pt x="433" y="86"/>
                  </a:cubicBezTo>
                  <a:cubicBezTo>
                    <a:pt x="436" y="71"/>
                    <a:pt x="446" y="63"/>
                    <a:pt x="460" y="63"/>
                  </a:cubicBezTo>
                  <a:moveTo>
                    <a:pt x="460" y="43"/>
                  </a:moveTo>
                  <a:cubicBezTo>
                    <a:pt x="430" y="43"/>
                    <a:pt x="410" y="66"/>
                    <a:pt x="410" y="98"/>
                  </a:cubicBezTo>
                  <a:cubicBezTo>
                    <a:pt x="410" y="133"/>
                    <a:pt x="431" y="153"/>
                    <a:pt x="461" y="153"/>
                  </a:cubicBezTo>
                  <a:cubicBezTo>
                    <a:pt x="482" y="153"/>
                    <a:pt x="500" y="141"/>
                    <a:pt x="504" y="12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2" y="128"/>
                    <a:pt x="472" y="134"/>
                    <a:pt x="461" y="134"/>
                  </a:cubicBezTo>
                  <a:cubicBezTo>
                    <a:pt x="445" y="134"/>
                    <a:pt x="434" y="122"/>
                    <a:pt x="432" y="102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07" y="66"/>
                    <a:pt x="490" y="43"/>
                    <a:pt x="460" y="43"/>
                  </a:cubicBezTo>
                  <a:moveTo>
                    <a:pt x="378" y="46"/>
                  </a:moveTo>
                  <a:cubicBezTo>
                    <a:pt x="351" y="127"/>
                    <a:pt x="351" y="127"/>
                    <a:pt x="351" y="127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402" y="46"/>
                    <a:pt x="402" y="46"/>
                    <a:pt x="402" y="46"/>
                  </a:cubicBezTo>
                  <a:lnTo>
                    <a:pt x="378" y="46"/>
                  </a:lnTo>
                  <a:close/>
                  <a:moveTo>
                    <a:pt x="281" y="46"/>
                  </a:moveTo>
                  <a:cubicBezTo>
                    <a:pt x="258" y="46"/>
                    <a:pt x="258" y="46"/>
                    <a:pt x="258" y="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81" y="151"/>
                    <a:pt x="281" y="151"/>
                    <a:pt x="281" y="151"/>
                  </a:cubicBezTo>
                  <a:lnTo>
                    <a:pt x="281" y="46"/>
                  </a:lnTo>
                  <a:close/>
                  <a:moveTo>
                    <a:pt x="284" y="15"/>
                  </a:moveTo>
                  <a:cubicBezTo>
                    <a:pt x="284" y="6"/>
                    <a:pt x="277" y="0"/>
                    <a:pt x="269" y="0"/>
                  </a:cubicBezTo>
                  <a:cubicBezTo>
                    <a:pt x="261" y="0"/>
                    <a:pt x="255" y="6"/>
                    <a:pt x="255" y="15"/>
                  </a:cubicBezTo>
                  <a:cubicBezTo>
                    <a:pt x="255" y="23"/>
                    <a:pt x="261" y="29"/>
                    <a:pt x="269" y="29"/>
                  </a:cubicBezTo>
                  <a:cubicBezTo>
                    <a:pt x="277" y="29"/>
                    <a:pt x="284" y="23"/>
                    <a:pt x="284" y="15"/>
                  </a:cubicBezTo>
                  <a:moveTo>
                    <a:pt x="193" y="43"/>
                  </a:moveTo>
                  <a:cubicBezTo>
                    <a:pt x="179" y="43"/>
                    <a:pt x="167" y="51"/>
                    <a:pt x="162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85"/>
                    <a:pt x="163" y="78"/>
                    <a:pt x="167" y="73"/>
                  </a:cubicBezTo>
                  <a:cubicBezTo>
                    <a:pt x="172" y="67"/>
                    <a:pt x="180" y="64"/>
                    <a:pt x="188" y="64"/>
                  </a:cubicBezTo>
                  <a:cubicBezTo>
                    <a:pt x="201" y="64"/>
                    <a:pt x="208" y="71"/>
                    <a:pt x="208" y="8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53"/>
                    <a:pt x="213" y="43"/>
                    <a:pt x="193" y="43"/>
                  </a:cubicBezTo>
                  <a:moveTo>
                    <a:pt x="24" y="95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3"/>
                    <a:pt x="18" y="155"/>
                    <a:pt x="55" y="155"/>
                  </a:cubicBezTo>
                  <a:cubicBezTo>
                    <a:pt x="92" y="155"/>
                    <a:pt x="111" y="134"/>
                    <a:pt x="111" y="96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21"/>
                    <a:pt x="78" y="134"/>
                    <a:pt x="55" y="134"/>
                  </a:cubicBezTo>
                  <a:cubicBezTo>
                    <a:pt x="32" y="134"/>
                    <a:pt x="24" y="121"/>
                    <a:pt x="2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4554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cience &amp; 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62201" cy="741363"/>
            <a:chOff x="1730" y="1661"/>
            <a:chExt cx="1488" cy="467"/>
          </a:xfrm>
        </p:grpSpPr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161" cy="149"/>
            </a:xfrm>
            <a:custGeom>
              <a:avLst/>
              <a:gdLst>
                <a:gd name="T0" fmla="*/ 1069 w 1084"/>
                <a:gd name="T1" fmla="*/ 71 h 138"/>
                <a:gd name="T2" fmla="*/ 1068 w 1084"/>
                <a:gd name="T3" fmla="*/ 42 h 138"/>
                <a:gd name="T4" fmla="*/ 1068 w 1084"/>
                <a:gd name="T5" fmla="*/ 99 h 138"/>
                <a:gd name="T6" fmla="*/ 1012 w 1084"/>
                <a:gd name="T7" fmla="*/ 123 h 138"/>
                <a:gd name="T8" fmla="*/ 1070 w 1084"/>
                <a:gd name="T9" fmla="*/ 33 h 138"/>
                <a:gd name="T10" fmla="*/ 943 w 1084"/>
                <a:gd name="T11" fmla="*/ 33 h 138"/>
                <a:gd name="T12" fmla="*/ 944 w 1084"/>
                <a:gd name="T13" fmla="*/ 69 h 138"/>
                <a:gd name="T14" fmla="*/ 980 w 1084"/>
                <a:gd name="T15" fmla="*/ 109 h 138"/>
                <a:gd name="T16" fmla="*/ 908 w 1084"/>
                <a:gd name="T17" fmla="*/ 33 h 138"/>
                <a:gd name="T18" fmla="*/ 908 w 1084"/>
                <a:gd name="T19" fmla="*/ 33 h 138"/>
                <a:gd name="T20" fmla="*/ 901 w 1084"/>
                <a:gd name="T21" fmla="*/ 20 h 138"/>
                <a:gd name="T22" fmla="*/ 856 w 1084"/>
                <a:gd name="T23" fmla="*/ 44 h 138"/>
                <a:gd name="T24" fmla="*/ 856 w 1084"/>
                <a:gd name="T25" fmla="*/ 109 h 138"/>
                <a:gd name="T26" fmla="*/ 882 w 1084"/>
                <a:gd name="T27" fmla="*/ 32 h 138"/>
                <a:gd name="T28" fmla="*/ 771 w 1084"/>
                <a:gd name="T29" fmla="*/ 62 h 138"/>
                <a:gd name="T30" fmla="*/ 792 w 1084"/>
                <a:gd name="T31" fmla="*/ 111 h 138"/>
                <a:gd name="T32" fmla="*/ 770 w 1084"/>
                <a:gd name="T33" fmla="*/ 73 h 138"/>
                <a:gd name="T34" fmla="*/ 710 w 1084"/>
                <a:gd name="T35" fmla="*/ 44 h 138"/>
                <a:gd name="T36" fmla="*/ 711 w 1084"/>
                <a:gd name="T37" fmla="*/ 31 h 138"/>
                <a:gd name="T38" fmla="*/ 730 w 1084"/>
                <a:gd name="T39" fmla="*/ 84 h 138"/>
                <a:gd name="T40" fmla="*/ 744 w 1084"/>
                <a:gd name="T41" fmla="*/ 69 h 138"/>
                <a:gd name="T42" fmla="*/ 607 w 1084"/>
                <a:gd name="T43" fmla="*/ 43 h 138"/>
                <a:gd name="T44" fmla="*/ 608 w 1084"/>
                <a:gd name="T45" fmla="*/ 109 h 138"/>
                <a:gd name="T46" fmla="*/ 643 w 1084"/>
                <a:gd name="T47" fmla="*/ 64 h 138"/>
                <a:gd name="T48" fmla="*/ 632 w 1084"/>
                <a:gd name="T49" fmla="*/ 31 h 138"/>
                <a:gd name="T50" fmla="*/ 572 w 1084"/>
                <a:gd name="T51" fmla="*/ 109 h 138"/>
                <a:gd name="T52" fmla="*/ 555 w 1084"/>
                <a:gd name="T53" fmla="*/ 10 h 138"/>
                <a:gd name="T54" fmla="*/ 478 w 1084"/>
                <a:gd name="T55" fmla="*/ 71 h 138"/>
                <a:gd name="T56" fmla="*/ 523 w 1084"/>
                <a:gd name="T57" fmla="*/ 33 h 138"/>
                <a:gd name="T58" fmla="*/ 463 w 1084"/>
                <a:gd name="T59" fmla="*/ 71 h 138"/>
                <a:gd name="T60" fmla="*/ 497 w 1084"/>
                <a:gd name="T61" fmla="*/ 125 h 138"/>
                <a:gd name="T62" fmla="*/ 536 w 1084"/>
                <a:gd name="T63" fmla="*/ 98 h 138"/>
                <a:gd name="T64" fmla="*/ 397 w 1084"/>
                <a:gd name="T65" fmla="*/ 43 h 138"/>
                <a:gd name="T66" fmla="*/ 381 w 1084"/>
                <a:gd name="T67" fmla="*/ 109 h 138"/>
                <a:gd name="T68" fmla="*/ 417 w 1084"/>
                <a:gd name="T69" fmla="*/ 45 h 138"/>
                <a:gd name="T70" fmla="*/ 447 w 1084"/>
                <a:gd name="T71" fmla="*/ 59 h 138"/>
                <a:gd name="T72" fmla="*/ 364 w 1084"/>
                <a:gd name="T73" fmla="*/ 10 h 138"/>
                <a:gd name="T74" fmla="*/ 364 w 1084"/>
                <a:gd name="T75" fmla="*/ 95 h 138"/>
                <a:gd name="T76" fmla="*/ 357 w 1084"/>
                <a:gd name="T77" fmla="*/ 52 h 138"/>
                <a:gd name="T78" fmla="*/ 183 w 1084"/>
                <a:gd name="T79" fmla="*/ 71 h 138"/>
                <a:gd name="T80" fmla="*/ 203 w 1084"/>
                <a:gd name="T81" fmla="*/ 97 h 138"/>
                <a:gd name="T82" fmla="*/ 201 w 1084"/>
                <a:gd name="T83" fmla="*/ 31 h 138"/>
                <a:gd name="T84" fmla="*/ 226 w 1084"/>
                <a:gd name="T85" fmla="*/ 99 h 138"/>
                <a:gd name="T86" fmla="*/ 226 w 1084"/>
                <a:gd name="T87" fmla="*/ 4 h 138"/>
                <a:gd name="T88" fmla="*/ 100 w 1084"/>
                <a:gd name="T89" fmla="*/ 33 h 138"/>
                <a:gd name="T90" fmla="*/ 101 w 1084"/>
                <a:gd name="T91" fmla="*/ 69 h 138"/>
                <a:gd name="T92" fmla="*/ 136 w 1084"/>
                <a:gd name="T93" fmla="*/ 109 h 138"/>
                <a:gd name="T94" fmla="*/ 28 w 1084"/>
                <a:gd name="T95" fmla="*/ 99 h 138"/>
                <a:gd name="T96" fmla="*/ 48 w 1084"/>
                <a:gd name="T97" fmla="*/ 79 h 138"/>
                <a:gd name="T98" fmla="*/ 34 w 1084"/>
                <a:gd name="T99" fmla="*/ 31 h 138"/>
                <a:gd name="T100" fmla="*/ 48 w 1084"/>
                <a:gd name="T101" fmla="*/ 63 h 138"/>
                <a:gd name="T102" fmla="*/ 50 w 1084"/>
                <a:gd name="T103" fmla="*/ 98 h 138"/>
                <a:gd name="T104" fmla="*/ 72 w 1084"/>
                <a:gd name="T105" fmla="*/ 9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84" h="138">
                  <a:moveTo>
                    <a:pt x="1047" y="97"/>
                  </a:moveTo>
                  <a:cubicBezTo>
                    <a:pt x="1034" y="97"/>
                    <a:pt x="1026" y="88"/>
                    <a:pt x="1026" y="71"/>
                  </a:cubicBezTo>
                  <a:cubicBezTo>
                    <a:pt x="1026" y="54"/>
                    <a:pt x="1034" y="44"/>
                    <a:pt x="1047" y="44"/>
                  </a:cubicBezTo>
                  <a:cubicBezTo>
                    <a:pt x="1060" y="44"/>
                    <a:pt x="1069" y="53"/>
                    <a:pt x="1069" y="71"/>
                  </a:cubicBezTo>
                  <a:cubicBezTo>
                    <a:pt x="1069" y="88"/>
                    <a:pt x="1060" y="97"/>
                    <a:pt x="1047" y="97"/>
                  </a:cubicBezTo>
                  <a:moveTo>
                    <a:pt x="1070" y="33"/>
                  </a:moveTo>
                  <a:cubicBezTo>
                    <a:pt x="1070" y="42"/>
                    <a:pt x="1070" y="42"/>
                    <a:pt x="1070" y="42"/>
                  </a:cubicBezTo>
                  <a:cubicBezTo>
                    <a:pt x="1068" y="42"/>
                    <a:pt x="1068" y="42"/>
                    <a:pt x="1068" y="42"/>
                  </a:cubicBezTo>
                  <a:cubicBezTo>
                    <a:pt x="1064" y="36"/>
                    <a:pt x="1056" y="31"/>
                    <a:pt x="1044" y="31"/>
                  </a:cubicBezTo>
                  <a:cubicBezTo>
                    <a:pt x="1026" y="31"/>
                    <a:pt x="1011" y="46"/>
                    <a:pt x="1011" y="71"/>
                  </a:cubicBezTo>
                  <a:cubicBezTo>
                    <a:pt x="1011" y="95"/>
                    <a:pt x="1025" y="110"/>
                    <a:pt x="1045" y="110"/>
                  </a:cubicBezTo>
                  <a:cubicBezTo>
                    <a:pt x="1056" y="110"/>
                    <a:pt x="1064" y="105"/>
                    <a:pt x="1068" y="99"/>
                  </a:cubicBezTo>
                  <a:cubicBezTo>
                    <a:pt x="1069" y="99"/>
                    <a:pt x="1069" y="99"/>
                    <a:pt x="1069" y="99"/>
                  </a:cubicBezTo>
                  <a:cubicBezTo>
                    <a:pt x="1069" y="116"/>
                    <a:pt x="1061" y="125"/>
                    <a:pt x="1045" y="125"/>
                  </a:cubicBezTo>
                  <a:cubicBezTo>
                    <a:pt x="1034" y="125"/>
                    <a:pt x="1025" y="119"/>
                    <a:pt x="1021" y="113"/>
                  </a:cubicBezTo>
                  <a:cubicBezTo>
                    <a:pt x="1012" y="123"/>
                    <a:pt x="1012" y="123"/>
                    <a:pt x="1012" y="123"/>
                  </a:cubicBezTo>
                  <a:cubicBezTo>
                    <a:pt x="1019" y="132"/>
                    <a:pt x="1031" y="138"/>
                    <a:pt x="1046" y="138"/>
                  </a:cubicBezTo>
                  <a:cubicBezTo>
                    <a:pt x="1069" y="138"/>
                    <a:pt x="1084" y="125"/>
                    <a:pt x="1084" y="98"/>
                  </a:cubicBezTo>
                  <a:cubicBezTo>
                    <a:pt x="1084" y="33"/>
                    <a:pt x="1084" y="33"/>
                    <a:pt x="1084" y="33"/>
                  </a:cubicBezTo>
                  <a:lnTo>
                    <a:pt x="1070" y="33"/>
                  </a:lnTo>
                  <a:close/>
                  <a:moveTo>
                    <a:pt x="968" y="31"/>
                  </a:moveTo>
                  <a:cubicBezTo>
                    <a:pt x="958" y="31"/>
                    <a:pt x="949" y="36"/>
                    <a:pt x="945" y="43"/>
                  </a:cubicBezTo>
                  <a:cubicBezTo>
                    <a:pt x="944" y="43"/>
                    <a:pt x="944" y="43"/>
                    <a:pt x="944" y="43"/>
                  </a:cubicBezTo>
                  <a:cubicBezTo>
                    <a:pt x="943" y="33"/>
                    <a:pt x="943" y="33"/>
                    <a:pt x="943" y="33"/>
                  </a:cubicBezTo>
                  <a:cubicBezTo>
                    <a:pt x="929" y="33"/>
                    <a:pt x="929" y="33"/>
                    <a:pt x="929" y="33"/>
                  </a:cubicBezTo>
                  <a:cubicBezTo>
                    <a:pt x="929" y="109"/>
                    <a:pt x="929" y="109"/>
                    <a:pt x="929" y="109"/>
                  </a:cubicBezTo>
                  <a:cubicBezTo>
                    <a:pt x="944" y="109"/>
                    <a:pt x="944" y="109"/>
                    <a:pt x="944" y="109"/>
                  </a:cubicBezTo>
                  <a:cubicBezTo>
                    <a:pt x="944" y="69"/>
                    <a:pt x="944" y="69"/>
                    <a:pt x="944" y="69"/>
                  </a:cubicBezTo>
                  <a:cubicBezTo>
                    <a:pt x="944" y="60"/>
                    <a:pt x="946" y="55"/>
                    <a:pt x="949" y="52"/>
                  </a:cubicBezTo>
                  <a:cubicBezTo>
                    <a:pt x="953" y="47"/>
                    <a:pt x="959" y="45"/>
                    <a:pt x="964" y="45"/>
                  </a:cubicBezTo>
                  <a:cubicBezTo>
                    <a:pt x="974" y="45"/>
                    <a:pt x="980" y="50"/>
                    <a:pt x="980" y="64"/>
                  </a:cubicBezTo>
                  <a:cubicBezTo>
                    <a:pt x="980" y="109"/>
                    <a:pt x="980" y="109"/>
                    <a:pt x="980" y="109"/>
                  </a:cubicBezTo>
                  <a:cubicBezTo>
                    <a:pt x="995" y="109"/>
                    <a:pt x="995" y="109"/>
                    <a:pt x="995" y="109"/>
                  </a:cubicBezTo>
                  <a:cubicBezTo>
                    <a:pt x="995" y="59"/>
                    <a:pt x="995" y="59"/>
                    <a:pt x="995" y="59"/>
                  </a:cubicBezTo>
                  <a:cubicBezTo>
                    <a:pt x="995" y="38"/>
                    <a:pt x="982" y="31"/>
                    <a:pt x="968" y="31"/>
                  </a:cubicBezTo>
                  <a:moveTo>
                    <a:pt x="908" y="33"/>
                  </a:moveTo>
                  <a:cubicBezTo>
                    <a:pt x="893" y="33"/>
                    <a:pt x="893" y="33"/>
                    <a:pt x="893" y="33"/>
                  </a:cubicBezTo>
                  <a:cubicBezTo>
                    <a:pt x="893" y="109"/>
                    <a:pt x="893" y="109"/>
                    <a:pt x="893" y="109"/>
                  </a:cubicBezTo>
                  <a:cubicBezTo>
                    <a:pt x="908" y="109"/>
                    <a:pt x="908" y="109"/>
                    <a:pt x="908" y="109"/>
                  </a:cubicBezTo>
                  <a:lnTo>
                    <a:pt x="908" y="33"/>
                  </a:lnTo>
                  <a:close/>
                  <a:moveTo>
                    <a:pt x="911" y="10"/>
                  </a:moveTo>
                  <a:cubicBezTo>
                    <a:pt x="911" y="5"/>
                    <a:pt x="906" y="0"/>
                    <a:pt x="901" y="0"/>
                  </a:cubicBezTo>
                  <a:cubicBezTo>
                    <a:pt x="895" y="0"/>
                    <a:pt x="891" y="5"/>
                    <a:pt x="891" y="10"/>
                  </a:cubicBezTo>
                  <a:cubicBezTo>
                    <a:pt x="891" y="16"/>
                    <a:pt x="895" y="20"/>
                    <a:pt x="901" y="20"/>
                  </a:cubicBezTo>
                  <a:cubicBezTo>
                    <a:pt x="906" y="20"/>
                    <a:pt x="911" y="16"/>
                    <a:pt x="911" y="10"/>
                  </a:cubicBezTo>
                  <a:moveTo>
                    <a:pt x="877" y="31"/>
                  </a:moveTo>
                  <a:cubicBezTo>
                    <a:pt x="869" y="31"/>
                    <a:pt x="861" y="36"/>
                    <a:pt x="857" y="44"/>
                  </a:cubicBezTo>
                  <a:cubicBezTo>
                    <a:pt x="856" y="44"/>
                    <a:pt x="856" y="44"/>
                    <a:pt x="856" y="44"/>
                  </a:cubicBezTo>
                  <a:cubicBezTo>
                    <a:pt x="855" y="33"/>
                    <a:pt x="855" y="33"/>
                    <a:pt x="855" y="33"/>
                  </a:cubicBezTo>
                  <a:cubicBezTo>
                    <a:pt x="841" y="33"/>
                    <a:pt x="841" y="33"/>
                    <a:pt x="841" y="33"/>
                  </a:cubicBezTo>
                  <a:cubicBezTo>
                    <a:pt x="841" y="109"/>
                    <a:pt x="841" y="109"/>
                    <a:pt x="841" y="109"/>
                  </a:cubicBezTo>
                  <a:cubicBezTo>
                    <a:pt x="856" y="109"/>
                    <a:pt x="856" y="109"/>
                    <a:pt x="856" y="109"/>
                  </a:cubicBezTo>
                  <a:cubicBezTo>
                    <a:pt x="856" y="66"/>
                    <a:pt x="856" y="66"/>
                    <a:pt x="856" y="66"/>
                  </a:cubicBezTo>
                  <a:cubicBezTo>
                    <a:pt x="856" y="53"/>
                    <a:pt x="864" y="46"/>
                    <a:pt x="875" y="46"/>
                  </a:cubicBezTo>
                  <a:cubicBezTo>
                    <a:pt x="878" y="46"/>
                    <a:pt x="879" y="46"/>
                    <a:pt x="881" y="47"/>
                  </a:cubicBezTo>
                  <a:cubicBezTo>
                    <a:pt x="882" y="32"/>
                    <a:pt x="882" y="32"/>
                    <a:pt x="882" y="32"/>
                  </a:cubicBezTo>
                  <a:cubicBezTo>
                    <a:pt x="881" y="31"/>
                    <a:pt x="879" y="31"/>
                    <a:pt x="877" y="31"/>
                  </a:cubicBezTo>
                  <a:moveTo>
                    <a:pt x="791" y="44"/>
                  </a:moveTo>
                  <a:cubicBezTo>
                    <a:pt x="802" y="44"/>
                    <a:pt x="808" y="51"/>
                    <a:pt x="809" y="62"/>
                  </a:cubicBezTo>
                  <a:cubicBezTo>
                    <a:pt x="771" y="62"/>
                    <a:pt x="771" y="62"/>
                    <a:pt x="771" y="62"/>
                  </a:cubicBezTo>
                  <a:cubicBezTo>
                    <a:pt x="773" y="51"/>
                    <a:pt x="781" y="44"/>
                    <a:pt x="791" y="44"/>
                  </a:cubicBezTo>
                  <a:moveTo>
                    <a:pt x="792" y="31"/>
                  </a:moveTo>
                  <a:cubicBezTo>
                    <a:pt x="770" y="31"/>
                    <a:pt x="755" y="48"/>
                    <a:pt x="755" y="71"/>
                  </a:cubicBezTo>
                  <a:cubicBezTo>
                    <a:pt x="755" y="95"/>
                    <a:pt x="771" y="111"/>
                    <a:pt x="792" y="111"/>
                  </a:cubicBezTo>
                  <a:cubicBezTo>
                    <a:pt x="807" y="111"/>
                    <a:pt x="819" y="101"/>
                    <a:pt x="823" y="90"/>
                  </a:cubicBezTo>
                  <a:cubicBezTo>
                    <a:pt x="811" y="84"/>
                    <a:pt x="811" y="84"/>
                    <a:pt x="811" y="84"/>
                  </a:cubicBezTo>
                  <a:cubicBezTo>
                    <a:pt x="807" y="93"/>
                    <a:pt x="800" y="97"/>
                    <a:pt x="792" y="97"/>
                  </a:cubicBezTo>
                  <a:cubicBezTo>
                    <a:pt x="780" y="97"/>
                    <a:pt x="771" y="89"/>
                    <a:pt x="770" y="73"/>
                  </a:cubicBezTo>
                  <a:cubicBezTo>
                    <a:pt x="825" y="73"/>
                    <a:pt x="825" y="73"/>
                    <a:pt x="825" y="73"/>
                  </a:cubicBezTo>
                  <a:cubicBezTo>
                    <a:pt x="825" y="69"/>
                    <a:pt x="825" y="69"/>
                    <a:pt x="825" y="69"/>
                  </a:cubicBezTo>
                  <a:cubicBezTo>
                    <a:pt x="825" y="48"/>
                    <a:pt x="813" y="31"/>
                    <a:pt x="792" y="31"/>
                  </a:cubicBezTo>
                  <a:moveTo>
                    <a:pt x="710" y="44"/>
                  </a:moveTo>
                  <a:cubicBezTo>
                    <a:pt x="721" y="44"/>
                    <a:pt x="728" y="51"/>
                    <a:pt x="729" y="62"/>
                  </a:cubicBezTo>
                  <a:cubicBezTo>
                    <a:pt x="690" y="62"/>
                    <a:pt x="690" y="62"/>
                    <a:pt x="690" y="62"/>
                  </a:cubicBezTo>
                  <a:cubicBezTo>
                    <a:pt x="692" y="51"/>
                    <a:pt x="700" y="44"/>
                    <a:pt x="710" y="44"/>
                  </a:cubicBezTo>
                  <a:moveTo>
                    <a:pt x="711" y="31"/>
                  </a:moveTo>
                  <a:cubicBezTo>
                    <a:pt x="689" y="31"/>
                    <a:pt x="674" y="48"/>
                    <a:pt x="674" y="71"/>
                  </a:cubicBezTo>
                  <a:cubicBezTo>
                    <a:pt x="674" y="95"/>
                    <a:pt x="690" y="111"/>
                    <a:pt x="711" y="111"/>
                  </a:cubicBezTo>
                  <a:cubicBezTo>
                    <a:pt x="726" y="111"/>
                    <a:pt x="738" y="101"/>
                    <a:pt x="742" y="90"/>
                  </a:cubicBezTo>
                  <a:cubicBezTo>
                    <a:pt x="730" y="84"/>
                    <a:pt x="730" y="84"/>
                    <a:pt x="730" y="84"/>
                  </a:cubicBezTo>
                  <a:cubicBezTo>
                    <a:pt x="727" y="93"/>
                    <a:pt x="720" y="97"/>
                    <a:pt x="711" y="97"/>
                  </a:cubicBezTo>
                  <a:cubicBezTo>
                    <a:pt x="699" y="97"/>
                    <a:pt x="690" y="89"/>
                    <a:pt x="690" y="73"/>
                  </a:cubicBezTo>
                  <a:cubicBezTo>
                    <a:pt x="744" y="73"/>
                    <a:pt x="744" y="73"/>
                    <a:pt x="744" y="73"/>
                  </a:cubicBezTo>
                  <a:cubicBezTo>
                    <a:pt x="744" y="69"/>
                    <a:pt x="744" y="69"/>
                    <a:pt x="744" y="69"/>
                  </a:cubicBezTo>
                  <a:cubicBezTo>
                    <a:pt x="744" y="48"/>
                    <a:pt x="732" y="31"/>
                    <a:pt x="711" y="31"/>
                  </a:cubicBezTo>
                  <a:moveTo>
                    <a:pt x="632" y="31"/>
                  </a:moveTo>
                  <a:cubicBezTo>
                    <a:pt x="621" y="31"/>
                    <a:pt x="613" y="36"/>
                    <a:pt x="609" y="43"/>
                  </a:cubicBezTo>
                  <a:cubicBezTo>
                    <a:pt x="607" y="43"/>
                    <a:pt x="607" y="43"/>
                    <a:pt x="607" y="43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3" y="33"/>
                    <a:pt x="593" y="33"/>
                    <a:pt x="593" y="33"/>
                  </a:cubicBezTo>
                  <a:cubicBezTo>
                    <a:pt x="593" y="109"/>
                    <a:pt x="593" y="109"/>
                    <a:pt x="593" y="109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8" y="69"/>
                    <a:pt x="608" y="69"/>
                    <a:pt x="608" y="69"/>
                  </a:cubicBezTo>
                  <a:cubicBezTo>
                    <a:pt x="608" y="60"/>
                    <a:pt x="610" y="55"/>
                    <a:pt x="613" y="52"/>
                  </a:cubicBezTo>
                  <a:cubicBezTo>
                    <a:pt x="617" y="47"/>
                    <a:pt x="622" y="45"/>
                    <a:pt x="628" y="45"/>
                  </a:cubicBezTo>
                  <a:cubicBezTo>
                    <a:pt x="638" y="45"/>
                    <a:pt x="643" y="50"/>
                    <a:pt x="643" y="64"/>
                  </a:cubicBezTo>
                  <a:cubicBezTo>
                    <a:pt x="643" y="109"/>
                    <a:pt x="643" y="109"/>
                    <a:pt x="643" y="109"/>
                  </a:cubicBezTo>
                  <a:cubicBezTo>
                    <a:pt x="659" y="109"/>
                    <a:pt x="659" y="109"/>
                    <a:pt x="659" y="109"/>
                  </a:cubicBezTo>
                  <a:cubicBezTo>
                    <a:pt x="659" y="59"/>
                    <a:pt x="659" y="59"/>
                    <a:pt x="659" y="59"/>
                  </a:cubicBezTo>
                  <a:cubicBezTo>
                    <a:pt x="659" y="38"/>
                    <a:pt x="646" y="31"/>
                    <a:pt x="632" y="31"/>
                  </a:cubicBezTo>
                  <a:moveTo>
                    <a:pt x="572" y="33"/>
                  </a:moveTo>
                  <a:cubicBezTo>
                    <a:pt x="557" y="33"/>
                    <a:pt x="557" y="33"/>
                    <a:pt x="557" y="33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72" y="109"/>
                    <a:pt x="572" y="109"/>
                    <a:pt x="572" y="109"/>
                  </a:cubicBezTo>
                  <a:lnTo>
                    <a:pt x="572" y="33"/>
                  </a:lnTo>
                  <a:close/>
                  <a:moveTo>
                    <a:pt x="574" y="10"/>
                  </a:moveTo>
                  <a:cubicBezTo>
                    <a:pt x="574" y="5"/>
                    <a:pt x="570" y="0"/>
                    <a:pt x="565" y="0"/>
                  </a:cubicBezTo>
                  <a:cubicBezTo>
                    <a:pt x="559" y="0"/>
                    <a:pt x="555" y="5"/>
                    <a:pt x="555" y="10"/>
                  </a:cubicBezTo>
                  <a:cubicBezTo>
                    <a:pt x="555" y="16"/>
                    <a:pt x="559" y="20"/>
                    <a:pt x="565" y="20"/>
                  </a:cubicBezTo>
                  <a:cubicBezTo>
                    <a:pt x="570" y="20"/>
                    <a:pt x="574" y="16"/>
                    <a:pt x="574" y="10"/>
                  </a:cubicBezTo>
                  <a:moveTo>
                    <a:pt x="499" y="97"/>
                  </a:moveTo>
                  <a:cubicBezTo>
                    <a:pt x="486" y="97"/>
                    <a:pt x="478" y="88"/>
                    <a:pt x="478" y="71"/>
                  </a:cubicBezTo>
                  <a:cubicBezTo>
                    <a:pt x="478" y="54"/>
                    <a:pt x="486" y="44"/>
                    <a:pt x="499" y="44"/>
                  </a:cubicBezTo>
                  <a:cubicBezTo>
                    <a:pt x="512" y="44"/>
                    <a:pt x="521" y="53"/>
                    <a:pt x="521" y="71"/>
                  </a:cubicBezTo>
                  <a:cubicBezTo>
                    <a:pt x="521" y="88"/>
                    <a:pt x="512" y="97"/>
                    <a:pt x="499" y="97"/>
                  </a:cubicBezTo>
                  <a:moveTo>
                    <a:pt x="523" y="33"/>
                  </a:moveTo>
                  <a:cubicBezTo>
                    <a:pt x="522" y="42"/>
                    <a:pt x="522" y="42"/>
                    <a:pt x="522" y="42"/>
                  </a:cubicBezTo>
                  <a:cubicBezTo>
                    <a:pt x="520" y="42"/>
                    <a:pt x="520" y="42"/>
                    <a:pt x="520" y="42"/>
                  </a:cubicBezTo>
                  <a:cubicBezTo>
                    <a:pt x="516" y="36"/>
                    <a:pt x="508" y="31"/>
                    <a:pt x="497" y="31"/>
                  </a:cubicBezTo>
                  <a:cubicBezTo>
                    <a:pt x="478" y="31"/>
                    <a:pt x="463" y="46"/>
                    <a:pt x="463" y="71"/>
                  </a:cubicBezTo>
                  <a:cubicBezTo>
                    <a:pt x="463" y="95"/>
                    <a:pt x="477" y="110"/>
                    <a:pt x="497" y="110"/>
                  </a:cubicBezTo>
                  <a:cubicBezTo>
                    <a:pt x="508" y="110"/>
                    <a:pt x="516" y="105"/>
                    <a:pt x="520" y="99"/>
                  </a:cubicBezTo>
                  <a:cubicBezTo>
                    <a:pt x="521" y="99"/>
                    <a:pt x="521" y="99"/>
                    <a:pt x="521" y="99"/>
                  </a:cubicBezTo>
                  <a:cubicBezTo>
                    <a:pt x="521" y="116"/>
                    <a:pt x="513" y="125"/>
                    <a:pt x="497" y="125"/>
                  </a:cubicBezTo>
                  <a:cubicBezTo>
                    <a:pt x="486" y="125"/>
                    <a:pt x="478" y="119"/>
                    <a:pt x="473" y="113"/>
                  </a:cubicBezTo>
                  <a:cubicBezTo>
                    <a:pt x="464" y="123"/>
                    <a:pt x="464" y="123"/>
                    <a:pt x="464" y="123"/>
                  </a:cubicBezTo>
                  <a:cubicBezTo>
                    <a:pt x="471" y="132"/>
                    <a:pt x="483" y="138"/>
                    <a:pt x="498" y="138"/>
                  </a:cubicBezTo>
                  <a:cubicBezTo>
                    <a:pt x="521" y="138"/>
                    <a:pt x="536" y="125"/>
                    <a:pt x="536" y="98"/>
                  </a:cubicBezTo>
                  <a:cubicBezTo>
                    <a:pt x="536" y="33"/>
                    <a:pt x="536" y="33"/>
                    <a:pt x="536" y="33"/>
                  </a:cubicBezTo>
                  <a:lnTo>
                    <a:pt x="523" y="33"/>
                  </a:lnTo>
                  <a:close/>
                  <a:moveTo>
                    <a:pt x="420" y="31"/>
                  </a:moveTo>
                  <a:cubicBezTo>
                    <a:pt x="410" y="31"/>
                    <a:pt x="401" y="36"/>
                    <a:pt x="397" y="43"/>
                  </a:cubicBezTo>
                  <a:cubicBezTo>
                    <a:pt x="396" y="43"/>
                    <a:pt x="396" y="43"/>
                    <a:pt x="396" y="43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9"/>
                    <a:pt x="396" y="69"/>
                    <a:pt x="396" y="69"/>
                  </a:cubicBezTo>
                  <a:cubicBezTo>
                    <a:pt x="396" y="60"/>
                    <a:pt x="398" y="55"/>
                    <a:pt x="401" y="52"/>
                  </a:cubicBezTo>
                  <a:cubicBezTo>
                    <a:pt x="405" y="47"/>
                    <a:pt x="411" y="45"/>
                    <a:pt x="417" y="45"/>
                  </a:cubicBezTo>
                  <a:cubicBezTo>
                    <a:pt x="426" y="45"/>
                    <a:pt x="432" y="50"/>
                    <a:pt x="432" y="64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47" y="109"/>
                    <a:pt x="447" y="109"/>
                    <a:pt x="447" y="109"/>
                  </a:cubicBezTo>
                  <a:cubicBezTo>
                    <a:pt x="447" y="59"/>
                    <a:pt x="447" y="59"/>
                    <a:pt x="447" y="59"/>
                  </a:cubicBezTo>
                  <a:cubicBezTo>
                    <a:pt x="447" y="38"/>
                    <a:pt x="434" y="31"/>
                    <a:pt x="420" y="31"/>
                  </a:cubicBezTo>
                  <a:moveTo>
                    <a:pt x="313" y="24"/>
                  </a:moveTo>
                  <a:cubicBezTo>
                    <a:pt x="364" y="24"/>
                    <a:pt x="364" y="24"/>
                    <a:pt x="364" y="24"/>
                  </a:cubicBezTo>
                  <a:cubicBezTo>
                    <a:pt x="364" y="10"/>
                    <a:pt x="364" y="10"/>
                    <a:pt x="36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95"/>
                    <a:pt x="364" y="95"/>
                    <a:pt x="364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66"/>
                    <a:pt x="313" y="66"/>
                    <a:pt x="313" y="66"/>
                  </a:cubicBezTo>
                  <a:cubicBezTo>
                    <a:pt x="357" y="66"/>
                    <a:pt x="357" y="66"/>
                    <a:pt x="357" y="66"/>
                  </a:cubicBezTo>
                  <a:cubicBezTo>
                    <a:pt x="357" y="52"/>
                    <a:pt x="357" y="52"/>
                    <a:pt x="357" y="52"/>
                  </a:cubicBezTo>
                  <a:cubicBezTo>
                    <a:pt x="313" y="52"/>
                    <a:pt x="313" y="52"/>
                    <a:pt x="313" y="52"/>
                  </a:cubicBezTo>
                  <a:lnTo>
                    <a:pt x="313" y="24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63" cy="119"/>
            </a:xfrm>
            <a:custGeom>
              <a:avLst/>
              <a:gdLst>
                <a:gd name="T0" fmla="*/ 1125 w 1179"/>
                <a:gd name="T1" fmla="*/ 62 h 111"/>
                <a:gd name="T2" fmla="*/ 1109 w 1179"/>
                <a:gd name="T3" fmla="*/ 70 h 111"/>
                <a:gd name="T4" fmla="*/ 1164 w 1179"/>
                <a:gd name="T5" fmla="*/ 83 h 111"/>
                <a:gd name="T6" fmla="*/ 1178 w 1179"/>
                <a:gd name="T7" fmla="*/ 72 h 111"/>
                <a:gd name="T8" fmla="*/ 1098 w 1179"/>
                <a:gd name="T9" fmla="*/ 86 h 111"/>
                <a:gd name="T10" fmla="*/ 1043 w 1179"/>
                <a:gd name="T11" fmla="*/ 70 h 111"/>
                <a:gd name="T12" fmla="*/ 1098 w 1179"/>
                <a:gd name="T13" fmla="*/ 55 h 111"/>
                <a:gd name="T14" fmla="*/ 1065 w 1179"/>
                <a:gd name="T15" fmla="*/ 110 h 111"/>
                <a:gd name="T16" fmla="*/ 962 w 1179"/>
                <a:gd name="T17" fmla="*/ 43 h 111"/>
                <a:gd name="T18" fmla="*/ 946 w 1179"/>
                <a:gd name="T19" fmla="*/ 33 h 111"/>
                <a:gd name="T20" fmla="*/ 961 w 1179"/>
                <a:gd name="T21" fmla="*/ 68 h 111"/>
                <a:gd name="T22" fmla="*/ 997 w 1179"/>
                <a:gd name="T23" fmla="*/ 63 h 111"/>
                <a:gd name="T24" fmla="*/ 1012 w 1179"/>
                <a:gd name="T25" fmla="*/ 58 h 111"/>
                <a:gd name="T26" fmla="*/ 914 w 1179"/>
                <a:gd name="T27" fmla="*/ 62 h 111"/>
                <a:gd name="T28" fmla="*/ 897 w 1179"/>
                <a:gd name="T29" fmla="*/ 31 h 111"/>
                <a:gd name="T30" fmla="*/ 928 w 1179"/>
                <a:gd name="T31" fmla="*/ 90 h 111"/>
                <a:gd name="T32" fmla="*/ 875 w 1179"/>
                <a:gd name="T33" fmla="*/ 72 h 111"/>
                <a:gd name="T34" fmla="*/ 897 w 1179"/>
                <a:gd name="T35" fmla="*/ 31 h 111"/>
                <a:gd name="T36" fmla="*/ 829 w 1179"/>
                <a:gd name="T37" fmla="*/ 109 h 111"/>
                <a:gd name="T38" fmla="*/ 847 w 1179"/>
                <a:gd name="T39" fmla="*/ 10 h 111"/>
                <a:gd name="T40" fmla="*/ 837 w 1179"/>
                <a:gd name="T41" fmla="*/ 20 h 111"/>
                <a:gd name="T42" fmla="*/ 800 w 1179"/>
                <a:gd name="T43" fmla="*/ 81 h 111"/>
                <a:gd name="T44" fmla="*/ 781 w 1179"/>
                <a:gd name="T45" fmla="*/ 44 h 111"/>
                <a:gd name="T46" fmla="*/ 781 w 1179"/>
                <a:gd name="T47" fmla="*/ 31 h 111"/>
                <a:gd name="T48" fmla="*/ 814 w 1179"/>
                <a:gd name="T49" fmla="*/ 86 h 111"/>
                <a:gd name="T50" fmla="*/ 698 w 1179"/>
                <a:gd name="T51" fmla="*/ 8 h 111"/>
                <a:gd name="T52" fmla="*/ 717 w 1179"/>
                <a:gd name="T53" fmla="*/ 82 h 111"/>
                <a:gd name="T54" fmla="*/ 661 w 1179"/>
                <a:gd name="T55" fmla="*/ 88 h 111"/>
                <a:gd name="T56" fmla="*/ 702 w 1179"/>
                <a:gd name="T57" fmla="*/ 51 h 111"/>
                <a:gd name="T58" fmla="*/ 717 w 1179"/>
                <a:gd name="T59" fmla="*/ 36 h 111"/>
                <a:gd name="T60" fmla="*/ 623 w 1179"/>
                <a:gd name="T61" fmla="*/ 2 h 111"/>
                <a:gd name="T62" fmla="*/ 584 w 1179"/>
                <a:gd name="T63" fmla="*/ 33 h 111"/>
                <a:gd name="T64" fmla="*/ 584 w 1179"/>
                <a:gd name="T65" fmla="*/ 45 h 111"/>
                <a:gd name="T66" fmla="*/ 599 w 1179"/>
                <a:gd name="T67" fmla="*/ 45 h 111"/>
                <a:gd name="T68" fmla="*/ 599 w 1179"/>
                <a:gd name="T69" fmla="*/ 33 h 111"/>
                <a:gd name="T70" fmla="*/ 548 w 1179"/>
                <a:gd name="T71" fmla="*/ 70 h 111"/>
                <a:gd name="T72" fmla="*/ 526 w 1179"/>
                <a:gd name="T73" fmla="*/ 44 h 111"/>
                <a:gd name="T74" fmla="*/ 526 w 1179"/>
                <a:gd name="T75" fmla="*/ 31 h 111"/>
                <a:gd name="T76" fmla="*/ 563 w 1179"/>
                <a:gd name="T77" fmla="*/ 70 h 111"/>
                <a:gd name="T78" fmla="*/ 425 w 1179"/>
                <a:gd name="T79" fmla="*/ 4 h 111"/>
                <a:gd name="T80" fmla="*/ 394 w 1179"/>
                <a:gd name="T81" fmla="*/ 70 h 111"/>
                <a:gd name="T82" fmla="*/ 372 w 1179"/>
                <a:gd name="T83" fmla="*/ 44 h 111"/>
                <a:gd name="T84" fmla="*/ 372 w 1179"/>
                <a:gd name="T85" fmla="*/ 31 h 111"/>
                <a:gd name="T86" fmla="*/ 409 w 1179"/>
                <a:gd name="T87" fmla="*/ 70 h 111"/>
                <a:gd name="T88" fmla="*/ 266 w 1179"/>
                <a:gd name="T89" fmla="*/ 70 h 111"/>
                <a:gd name="T90" fmla="*/ 324 w 1179"/>
                <a:gd name="T91" fmla="*/ 70 h 111"/>
                <a:gd name="T92" fmla="*/ 287 w 1179"/>
                <a:gd name="T93" fmla="*/ 110 h 111"/>
                <a:gd name="T94" fmla="*/ 185 w 1179"/>
                <a:gd name="T95" fmla="*/ 43 h 111"/>
                <a:gd name="T96" fmla="*/ 169 w 1179"/>
                <a:gd name="T97" fmla="*/ 4 h 111"/>
                <a:gd name="T98" fmla="*/ 184 w 1179"/>
                <a:gd name="T99" fmla="*/ 68 h 111"/>
                <a:gd name="T100" fmla="*/ 219 w 1179"/>
                <a:gd name="T101" fmla="*/ 63 h 111"/>
                <a:gd name="T102" fmla="*/ 235 w 1179"/>
                <a:gd name="T103" fmla="*/ 58 h 111"/>
                <a:gd name="T104" fmla="*/ 139 w 1179"/>
                <a:gd name="T105" fmla="*/ 81 h 111"/>
                <a:gd name="T106" fmla="*/ 120 w 1179"/>
                <a:gd name="T107" fmla="*/ 44 h 111"/>
                <a:gd name="T108" fmla="*/ 120 w 1179"/>
                <a:gd name="T109" fmla="*/ 31 h 111"/>
                <a:gd name="T110" fmla="*/ 153 w 1179"/>
                <a:gd name="T111" fmla="*/ 86 h 111"/>
                <a:gd name="T112" fmla="*/ 37 w 1179"/>
                <a:gd name="T113" fmla="*/ 8 h 111"/>
                <a:gd name="T114" fmla="*/ 56 w 1179"/>
                <a:gd name="T115" fmla="*/ 82 h 111"/>
                <a:gd name="T116" fmla="*/ 0 w 1179"/>
                <a:gd name="T117" fmla="*/ 88 h 111"/>
                <a:gd name="T118" fmla="*/ 41 w 1179"/>
                <a:gd name="T119" fmla="*/ 51 h 111"/>
                <a:gd name="T120" fmla="*/ 56 w 1179"/>
                <a:gd name="T12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79" h="111">
                  <a:moveTo>
                    <a:pt x="1145" y="44"/>
                  </a:moveTo>
                  <a:cubicBezTo>
                    <a:pt x="1155" y="44"/>
                    <a:pt x="1162" y="51"/>
                    <a:pt x="1163" y="62"/>
                  </a:cubicBezTo>
                  <a:cubicBezTo>
                    <a:pt x="1125" y="62"/>
                    <a:pt x="1125" y="62"/>
                    <a:pt x="1125" y="62"/>
                  </a:cubicBezTo>
                  <a:cubicBezTo>
                    <a:pt x="1127" y="50"/>
                    <a:pt x="1134" y="44"/>
                    <a:pt x="1145" y="44"/>
                  </a:cubicBezTo>
                  <a:moveTo>
                    <a:pt x="1145" y="31"/>
                  </a:moveTo>
                  <a:cubicBezTo>
                    <a:pt x="1123" y="31"/>
                    <a:pt x="1109" y="47"/>
                    <a:pt x="1109" y="70"/>
                  </a:cubicBezTo>
                  <a:cubicBezTo>
                    <a:pt x="1109" y="95"/>
                    <a:pt x="1124" y="110"/>
                    <a:pt x="1145" y="110"/>
                  </a:cubicBezTo>
                  <a:cubicBezTo>
                    <a:pt x="1161" y="110"/>
                    <a:pt x="1173" y="101"/>
                    <a:pt x="1177" y="90"/>
                  </a:cubicBezTo>
                  <a:cubicBezTo>
                    <a:pt x="1164" y="83"/>
                    <a:pt x="1164" y="83"/>
                    <a:pt x="1164" y="83"/>
                  </a:cubicBezTo>
                  <a:cubicBezTo>
                    <a:pt x="1161" y="93"/>
                    <a:pt x="1154" y="97"/>
                    <a:pt x="1145" y="97"/>
                  </a:cubicBezTo>
                  <a:cubicBezTo>
                    <a:pt x="1134" y="97"/>
                    <a:pt x="1125" y="88"/>
                    <a:pt x="1124" y="72"/>
                  </a:cubicBezTo>
                  <a:cubicBezTo>
                    <a:pt x="1178" y="72"/>
                    <a:pt x="1178" y="72"/>
                    <a:pt x="1178" y="72"/>
                  </a:cubicBezTo>
                  <a:cubicBezTo>
                    <a:pt x="1178" y="69"/>
                    <a:pt x="1178" y="69"/>
                    <a:pt x="1178" y="69"/>
                  </a:cubicBezTo>
                  <a:cubicBezTo>
                    <a:pt x="1179" y="48"/>
                    <a:pt x="1167" y="31"/>
                    <a:pt x="1145" y="31"/>
                  </a:cubicBezTo>
                  <a:moveTo>
                    <a:pt x="1098" y="86"/>
                  </a:moveTo>
                  <a:cubicBezTo>
                    <a:pt x="1084" y="81"/>
                    <a:pt x="1084" y="81"/>
                    <a:pt x="1084" y="81"/>
                  </a:cubicBezTo>
                  <a:cubicBezTo>
                    <a:pt x="1082" y="91"/>
                    <a:pt x="1073" y="97"/>
                    <a:pt x="1065" y="97"/>
                  </a:cubicBezTo>
                  <a:cubicBezTo>
                    <a:pt x="1051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3" y="44"/>
                    <a:pt x="1082" y="50"/>
                    <a:pt x="1084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4" y="40"/>
                    <a:pt x="1080" y="31"/>
                    <a:pt x="1065" y="31"/>
                  </a:cubicBezTo>
                  <a:cubicBezTo>
                    <a:pt x="1042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0" y="110"/>
                    <a:pt x="1094" y="101"/>
                    <a:pt x="1098" y="86"/>
                  </a:cubicBezTo>
                  <a:moveTo>
                    <a:pt x="985" y="31"/>
                  </a:moveTo>
                  <a:cubicBezTo>
                    <a:pt x="975" y="31"/>
                    <a:pt x="966" y="36"/>
                    <a:pt x="962" y="43"/>
                  </a:cubicBezTo>
                  <a:cubicBezTo>
                    <a:pt x="960" y="43"/>
                    <a:pt x="960" y="43"/>
                    <a:pt x="960" y="43"/>
                  </a:cubicBezTo>
                  <a:cubicBezTo>
                    <a:pt x="960" y="33"/>
                    <a:pt x="960" y="33"/>
                    <a:pt x="960" y="33"/>
                  </a:cubicBezTo>
                  <a:cubicBezTo>
                    <a:pt x="946" y="33"/>
                    <a:pt x="946" y="33"/>
                    <a:pt x="946" y="33"/>
                  </a:cubicBezTo>
                  <a:cubicBezTo>
                    <a:pt x="946" y="109"/>
                    <a:pt x="946" y="109"/>
                    <a:pt x="946" y="109"/>
                  </a:cubicBezTo>
                  <a:cubicBezTo>
                    <a:pt x="961" y="109"/>
                    <a:pt x="961" y="109"/>
                    <a:pt x="961" y="109"/>
                  </a:cubicBezTo>
                  <a:cubicBezTo>
                    <a:pt x="961" y="68"/>
                    <a:pt x="961" y="68"/>
                    <a:pt x="961" y="68"/>
                  </a:cubicBezTo>
                  <a:cubicBezTo>
                    <a:pt x="961" y="60"/>
                    <a:pt x="963" y="55"/>
                    <a:pt x="966" y="51"/>
                  </a:cubicBezTo>
                  <a:cubicBezTo>
                    <a:pt x="970" y="47"/>
                    <a:pt x="975" y="44"/>
                    <a:pt x="981" y="44"/>
                  </a:cubicBezTo>
                  <a:cubicBezTo>
                    <a:pt x="991" y="44"/>
                    <a:pt x="997" y="50"/>
                    <a:pt x="997" y="63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2" y="109"/>
                    <a:pt x="1012" y="109"/>
                    <a:pt x="1012" y="109"/>
                  </a:cubicBezTo>
                  <a:cubicBezTo>
                    <a:pt x="1012" y="58"/>
                    <a:pt x="1012" y="58"/>
                    <a:pt x="1012" y="58"/>
                  </a:cubicBezTo>
                  <a:cubicBezTo>
                    <a:pt x="1012" y="38"/>
                    <a:pt x="999" y="31"/>
                    <a:pt x="985" y="31"/>
                  </a:cubicBezTo>
                  <a:moveTo>
                    <a:pt x="896" y="44"/>
                  </a:moveTo>
                  <a:cubicBezTo>
                    <a:pt x="907" y="44"/>
                    <a:pt x="914" y="51"/>
                    <a:pt x="914" y="62"/>
                  </a:cubicBezTo>
                  <a:cubicBezTo>
                    <a:pt x="876" y="62"/>
                    <a:pt x="876" y="62"/>
                    <a:pt x="876" y="62"/>
                  </a:cubicBezTo>
                  <a:cubicBezTo>
                    <a:pt x="878" y="50"/>
                    <a:pt x="886" y="44"/>
                    <a:pt x="896" y="44"/>
                  </a:cubicBezTo>
                  <a:moveTo>
                    <a:pt x="897" y="31"/>
                  </a:moveTo>
                  <a:cubicBezTo>
                    <a:pt x="875" y="31"/>
                    <a:pt x="860" y="47"/>
                    <a:pt x="860" y="70"/>
                  </a:cubicBezTo>
                  <a:cubicBezTo>
                    <a:pt x="860" y="95"/>
                    <a:pt x="876" y="110"/>
                    <a:pt x="897" y="110"/>
                  </a:cubicBezTo>
                  <a:cubicBezTo>
                    <a:pt x="912" y="110"/>
                    <a:pt x="924" y="101"/>
                    <a:pt x="928" y="90"/>
                  </a:cubicBezTo>
                  <a:cubicBezTo>
                    <a:pt x="916" y="83"/>
                    <a:pt x="916" y="83"/>
                    <a:pt x="916" y="83"/>
                  </a:cubicBezTo>
                  <a:cubicBezTo>
                    <a:pt x="912" y="93"/>
                    <a:pt x="905" y="97"/>
                    <a:pt x="897" y="97"/>
                  </a:cubicBezTo>
                  <a:cubicBezTo>
                    <a:pt x="885" y="97"/>
                    <a:pt x="876" y="88"/>
                    <a:pt x="875" y="72"/>
                  </a:cubicBezTo>
                  <a:cubicBezTo>
                    <a:pt x="930" y="72"/>
                    <a:pt x="930" y="72"/>
                    <a:pt x="930" y="72"/>
                  </a:cubicBezTo>
                  <a:cubicBezTo>
                    <a:pt x="930" y="69"/>
                    <a:pt x="930" y="69"/>
                    <a:pt x="930" y="69"/>
                  </a:cubicBezTo>
                  <a:cubicBezTo>
                    <a:pt x="930" y="48"/>
                    <a:pt x="918" y="31"/>
                    <a:pt x="897" y="31"/>
                  </a:cubicBezTo>
                  <a:moveTo>
                    <a:pt x="844" y="33"/>
                  </a:moveTo>
                  <a:cubicBezTo>
                    <a:pt x="829" y="33"/>
                    <a:pt x="829" y="33"/>
                    <a:pt x="829" y="33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44" y="109"/>
                    <a:pt x="844" y="109"/>
                    <a:pt x="844" y="109"/>
                  </a:cubicBezTo>
                  <a:lnTo>
                    <a:pt x="844" y="33"/>
                  </a:lnTo>
                  <a:close/>
                  <a:moveTo>
                    <a:pt x="847" y="10"/>
                  </a:moveTo>
                  <a:cubicBezTo>
                    <a:pt x="847" y="4"/>
                    <a:pt x="842" y="0"/>
                    <a:pt x="837" y="0"/>
                  </a:cubicBezTo>
                  <a:cubicBezTo>
                    <a:pt x="831" y="0"/>
                    <a:pt x="827" y="4"/>
                    <a:pt x="827" y="10"/>
                  </a:cubicBezTo>
                  <a:cubicBezTo>
                    <a:pt x="827" y="16"/>
                    <a:pt x="831" y="20"/>
                    <a:pt x="837" y="20"/>
                  </a:cubicBezTo>
                  <a:cubicBezTo>
                    <a:pt x="842" y="20"/>
                    <a:pt x="847" y="16"/>
                    <a:pt x="847" y="10"/>
                  </a:cubicBezTo>
                  <a:moveTo>
                    <a:pt x="814" y="86"/>
                  </a:moveTo>
                  <a:cubicBezTo>
                    <a:pt x="800" y="81"/>
                    <a:pt x="800" y="81"/>
                    <a:pt x="800" y="81"/>
                  </a:cubicBezTo>
                  <a:cubicBezTo>
                    <a:pt x="798" y="91"/>
                    <a:pt x="789" y="97"/>
                    <a:pt x="781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1" y="44"/>
                  </a:cubicBezTo>
                  <a:cubicBezTo>
                    <a:pt x="789" y="44"/>
                    <a:pt x="797" y="50"/>
                    <a:pt x="800" y="60"/>
                  </a:cubicBezTo>
                  <a:cubicBezTo>
                    <a:pt x="814" y="55"/>
                    <a:pt x="814" y="55"/>
                    <a:pt x="814" y="55"/>
                  </a:cubicBezTo>
                  <a:cubicBezTo>
                    <a:pt x="810" y="40"/>
                    <a:pt x="796" y="31"/>
                    <a:pt x="781" y="31"/>
                  </a:cubicBezTo>
                  <a:cubicBezTo>
                    <a:pt x="758" y="31"/>
                    <a:pt x="743" y="47"/>
                    <a:pt x="743" y="70"/>
                  </a:cubicBezTo>
                  <a:cubicBezTo>
                    <a:pt x="743" y="95"/>
                    <a:pt x="758" y="110"/>
                    <a:pt x="781" y="110"/>
                  </a:cubicBezTo>
                  <a:cubicBezTo>
                    <a:pt x="796" y="110"/>
                    <a:pt x="810" y="101"/>
                    <a:pt x="814" y="86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847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ocial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3312000" y="2335988"/>
            <a:ext cx="2843213" cy="485769"/>
            <a:chOff x="2742562" y="2636845"/>
            <a:chExt cx="2843213" cy="485769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843213" cy="188913"/>
            </a:xfrm>
            <a:custGeom>
              <a:avLst/>
              <a:gdLst>
                <a:gd name="T0" fmla="*/ 1657 w 1682"/>
                <a:gd name="T1" fmla="*/ 63 h 111"/>
                <a:gd name="T2" fmla="*/ 1652 w 1682"/>
                <a:gd name="T3" fmla="*/ 31 h 111"/>
                <a:gd name="T4" fmla="*/ 1631 w 1682"/>
                <a:gd name="T5" fmla="*/ 85 h 111"/>
                <a:gd name="T6" fmla="*/ 1578 w 1682"/>
                <a:gd name="T7" fmla="*/ 31 h 111"/>
                <a:gd name="T8" fmla="*/ 1578 w 1682"/>
                <a:gd name="T9" fmla="*/ 97 h 111"/>
                <a:gd name="T10" fmla="*/ 1531 w 1682"/>
                <a:gd name="T11" fmla="*/ 86 h 111"/>
                <a:gd name="T12" fmla="*/ 1517 w 1682"/>
                <a:gd name="T13" fmla="*/ 60 h 111"/>
                <a:gd name="T14" fmla="*/ 1531 w 1682"/>
                <a:gd name="T15" fmla="*/ 86 h 111"/>
                <a:gd name="T16" fmla="*/ 1379 w 1682"/>
                <a:gd name="T17" fmla="*/ 33 h 111"/>
                <a:gd name="T18" fmla="*/ 1415 w 1682"/>
                <a:gd name="T19" fmla="*/ 44 h 111"/>
                <a:gd name="T20" fmla="*/ 1418 w 1682"/>
                <a:gd name="T21" fmla="*/ 31 h 111"/>
                <a:gd name="T22" fmla="*/ 1330 w 1682"/>
                <a:gd name="T23" fmla="*/ 31 h 111"/>
                <a:gd name="T24" fmla="*/ 1330 w 1682"/>
                <a:gd name="T25" fmla="*/ 97 h 111"/>
                <a:gd name="T26" fmla="*/ 1278 w 1682"/>
                <a:gd name="T27" fmla="*/ 33 h 111"/>
                <a:gd name="T28" fmla="*/ 1280 w 1682"/>
                <a:gd name="T29" fmla="*/ 10 h 111"/>
                <a:gd name="T30" fmla="*/ 1247 w 1682"/>
                <a:gd name="T31" fmla="*/ 86 h 111"/>
                <a:gd name="T32" fmla="*/ 1233 w 1682"/>
                <a:gd name="T33" fmla="*/ 60 h 111"/>
                <a:gd name="T34" fmla="*/ 1247 w 1682"/>
                <a:gd name="T35" fmla="*/ 86 h 111"/>
                <a:gd name="T36" fmla="*/ 1126 w 1682"/>
                <a:gd name="T37" fmla="*/ 64 h 111"/>
                <a:gd name="T38" fmla="*/ 1131 w 1682"/>
                <a:gd name="T39" fmla="*/ 111 h 111"/>
                <a:gd name="T40" fmla="*/ 1150 w 1682"/>
                <a:gd name="T41" fmla="*/ 36 h 111"/>
                <a:gd name="T42" fmla="*/ 1046 w 1682"/>
                <a:gd name="T43" fmla="*/ 109 h 111"/>
                <a:gd name="T44" fmla="*/ 993 w 1682"/>
                <a:gd name="T45" fmla="*/ 79 h 111"/>
                <a:gd name="T46" fmla="*/ 948 w 1682"/>
                <a:gd name="T47" fmla="*/ 51 h 111"/>
                <a:gd name="T48" fmla="*/ 945 w 1682"/>
                <a:gd name="T49" fmla="*/ 88 h 111"/>
                <a:gd name="T50" fmla="*/ 1017 w 1682"/>
                <a:gd name="T51" fmla="*/ 109 h 111"/>
                <a:gd name="T52" fmla="*/ 914 w 1682"/>
                <a:gd name="T53" fmla="*/ 109 h 111"/>
                <a:gd name="T54" fmla="*/ 912 w 1682"/>
                <a:gd name="T55" fmla="*/ 10 h 111"/>
                <a:gd name="T56" fmla="*/ 866 w 1682"/>
                <a:gd name="T57" fmla="*/ 97 h 111"/>
                <a:gd name="T58" fmla="*/ 866 w 1682"/>
                <a:gd name="T59" fmla="*/ 31 h 111"/>
                <a:gd name="T60" fmla="*/ 780 w 1682"/>
                <a:gd name="T61" fmla="*/ 97 h 111"/>
                <a:gd name="T62" fmla="*/ 780 w 1682"/>
                <a:gd name="T63" fmla="*/ 31 h 111"/>
                <a:gd name="T64" fmla="*/ 731 w 1682"/>
                <a:gd name="T65" fmla="*/ 28 h 111"/>
                <a:gd name="T66" fmla="*/ 698 w 1682"/>
                <a:gd name="T67" fmla="*/ 96 h 111"/>
                <a:gd name="T68" fmla="*/ 702 w 1682"/>
                <a:gd name="T69" fmla="*/ 51 h 111"/>
                <a:gd name="T70" fmla="*/ 623 w 1682"/>
                <a:gd name="T71" fmla="*/ 16 h 111"/>
                <a:gd name="T72" fmla="*/ 572 w 1682"/>
                <a:gd name="T73" fmla="*/ 33 h 111"/>
                <a:gd name="T74" fmla="*/ 599 w 1682"/>
                <a:gd name="T75" fmla="*/ 45 h 111"/>
                <a:gd name="T76" fmla="*/ 613 w 1682"/>
                <a:gd name="T77" fmla="*/ 15 h 111"/>
                <a:gd name="T78" fmla="*/ 548 w 1682"/>
                <a:gd name="T79" fmla="*/ 70 h 111"/>
                <a:gd name="T80" fmla="*/ 563 w 1682"/>
                <a:gd name="T81" fmla="*/ 70 h 111"/>
                <a:gd name="T82" fmla="*/ 440 w 1682"/>
                <a:gd name="T83" fmla="*/ 109 h 111"/>
                <a:gd name="T84" fmla="*/ 394 w 1682"/>
                <a:gd name="T85" fmla="*/ 70 h 111"/>
                <a:gd name="T86" fmla="*/ 409 w 1682"/>
                <a:gd name="T87" fmla="*/ 70 h 111"/>
                <a:gd name="T88" fmla="*/ 309 w 1682"/>
                <a:gd name="T89" fmla="*/ 70 h 111"/>
                <a:gd name="T90" fmla="*/ 324 w 1682"/>
                <a:gd name="T91" fmla="*/ 70 h 111"/>
                <a:gd name="T92" fmla="*/ 169 w 1682"/>
                <a:gd name="T93" fmla="*/ 4 h 111"/>
                <a:gd name="T94" fmla="*/ 204 w 1682"/>
                <a:gd name="T95" fmla="*/ 44 h 111"/>
                <a:gd name="T96" fmla="*/ 208 w 1682"/>
                <a:gd name="T97" fmla="*/ 31 h 111"/>
                <a:gd name="T98" fmla="*/ 120 w 1682"/>
                <a:gd name="T99" fmla="*/ 44 h 111"/>
                <a:gd name="T100" fmla="*/ 120 w 1682"/>
                <a:gd name="T101" fmla="*/ 110 h 111"/>
                <a:gd name="T102" fmla="*/ 4 w 1682"/>
                <a:gd name="T103" fmla="*/ 35 h 111"/>
                <a:gd name="T104" fmla="*/ 0 w 1682"/>
                <a:gd name="T105" fmla="*/ 88 h 111"/>
                <a:gd name="T106" fmla="*/ 36 w 1682"/>
                <a:gd name="T107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2" h="111">
                  <a:moveTo>
                    <a:pt x="1631" y="85"/>
                  </a:moveTo>
                  <a:cubicBezTo>
                    <a:pt x="1622" y="95"/>
                    <a:pt x="1622" y="95"/>
                    <a:pt x="1622" y="95"/>
                  </a:cubicBezTo>
                  <a:cubicBezTo>
                    <a:pt x="1627" y="103"/>
                    <a:pt x="1637" y="110"/>
                    <a:pt x="1653" y="110"/>
                  </a:cubicBezTo>
                  <a:cubicBezTo>
                    <a:pt x="1670" y="110"/>
                    <a:pt x="1682" y="101"/>
                    <a:pt x="1682" y="86"/>
                  </a:cubicBezTo>
                  <a:cubicBezTo>
                    <a:pt x="1682" y="72"/>
                    <a:pt x="1670" y="67"/>
                    <a:pt x="1657" y="63"/>
                  </a:cubicBezTo>
                  <a:cubicBezTo>
                    <a:pt x="1647" y="61"/>
                    <a:pt x="1640" y="58"/>
                    <a:pt x="1640" y="52"/>
                  </a:cubicBezTo>
                  <a:cubicBezTo>
                    <a:pt x="1640" y="47"/>
                    <a:pt x="1644" y="43"/>
                    <a:pt x="1652" y="43"/>
                  </a:cubicBezTo>
                  <a:cubicBezTo>
                    <a:pt x="1661" y="43"/>
                    <a:pt x="1669" y="48"/>
                    <a:pt x="1673" y="54"/>
                  </a:cubicBezTo>
                  <a:cubicBezTo>
                    <a:pt x="1681" y="43"/>
                    <a:pt x="1681" y="43"/>
                    <a:pt x="1681" y="43"/>
                  </a:cubicBezTo>
                  <a:cubicBezTo>
                    <a:pt x="1674" y="36"/>
                    <a:pt x="1665" y="31"/>
                    <a:pt x="1652" y="31"/>
                  </a:cubicBezTo>
                  <a:cubicBezTo>
                    <a:pt x="1636" y="31"/>
                    <a:pt x="1625" y="39"/>
                    <a:pt x="1625" y="53"/>
                  </a:cubicBezTo>
                  <a:cubicBezTo>
                    <a:pt x="1625" y="67"/>
                    <a:pt x="1637" y="72"/>
                    <a:pt x="1651" y="76"/>
                  </a:cubicBezTo>
                  <a:cubicBezTo>
                    <a:pt x="1661" y="78"/>
                    <a:pt x="1667" y="82"/>
                    <a:pt x="1667" y="88"/>
                  </a:cubicBezTo>
                  <a:cubicBezTo>
                    <a:pt x="1667" y="94"/>
                    <a:pt x="1662" y="98"/>
                    <a:pt x="1653" y="98"/>
                  </a:cubicBezTo>
                  <a:cubicBezTo>
                    <a:pt x="1642" y="98"/>
                    <a:pt x="1635" y="92"/>
                    <a:pt x="1631" y="85"/>
                  </a:cubicBezTo>
                  <a:moveTo>
                    <a:pt x="1578" y="44"/>
                  </a:moveTo>
                  <a:cubicBezTo>
                    <a:pt x="1589" y="44"/>
                    <a:pt x="1595" y="51"/>
                    <a:pt x="1596" y="62"/>
                  </a:cubicBezTo>
                  <a:cubicBezTo>
                    <a:pt x="1558" y="62"/>
                    <a:pt x="1558" y="62"/>
                    <a:pt x="1558" y="62"/>
                  </a:cubicBezTo>
                  <a:cubicBezTo>
                    <a:pt x="1560" y="50"/>
                    <a:pt x="1568" y="44"/>
                    <a:pt x="1578" y="44"/>
                  </a:cubicBezTo>
                  <a:moveTo>
                    <a:pt x="1578" y="31"/>
                  </a:moveTo>
                  <a:cubicBezTo>
                    <a:pt x="1557" y="31"/>
                    <a:pt x="1542" y="47"/>
                    <a:pt x="1542" y="70"/>
                  </a:cubicBezTo>
                  <a:cubicBezTo>
                    <a:pt x="1542" y="95"/>
                    <a:pt x="1557" y="110"/>
                    <a:pt x="1579" y="110"/>
                  </a:cubicBezTo>
                  <a:cubicBezTo>
                    <a:pt x="1594" y="110"/>
                    <a:pt x="1606" y="101"/>
                    <a:pt x="1610" y="90"/>
                  </a:cubicBezTo>
                  <a:cubicBezTo>
                    <a:pt x="1598" y="83"/>
                    <a:pt x="1598" y="83"/>
                    <a:pt x="1598" y="83"/>
                  </a:cubicBezTo>
                  <a:cubicBezTo>
                    <a:pt x="1594" y="93"/>
                    <a:pt x="1587" y="97"/>
                    <a:pt x="1578" y="97"/>
                  </a:cubicBezTo>
                  <a:cubicBezTo>
                    <a:pt x="1567" y="97"/>
                    <a:pt x="1558" y="88"/>
                    <a:pt x="1557" y="72"/>
                  </a:cubicBezTo>
                  <a:cubicBezTo>
                    <a:pt x="1611" y="72"/>
                    <a:pt x="1611" y="72"/>
                    <a:pt x="1611" y="72"/>
                  </a:cubicBezTo>
                  <a:cubicBezTo>
                    <a:pt x="1611" y="69"/>
                    <a:pt x="1611" y="69"/>
                    <a:pt x="1611" y="69"/>
                  </a:cubicBezTo>
                  <a:cubicBezTo>
                    <a:pt x="1612" y="48"/>
                    <a:pt x="1600" y="31"/>
                    <a:pt x="1578" y="31"/>
                  </a:cubicBezTo>
                  <a:moveTo>
                    <a:pt x="1531" y="86"/>
                  </a:moveTo>
                  <a:cubicBezTo>
                    <a:pt x="1517" y="81"/>
                    <a:pt x="1517" y="81"/>
                    <a:pt x="1517" y="81"/>
                  </a:cubicBezTo>
                  <a:cubicBezTo>
                    <a:pt x="1515" y="91"/>
                    <a:pt x="1506" y="97"/>
                    <a:pt x="1498" y="97"/>
                  </a:cubicBezTo>
                  <a:cubicBezTo>
                    <a:pt x="1484" y="97"/>
                    <a:pt x="1476" y="87"/>
                    <a:pt x="1476" y="70"/>
                  </a:cubicBezTo>
                  <a:cubicBezTo>
                    <a:pt x="1476" y="54"/>
                    <a:pt x="1484" y="44"/>
                    <a:pt x="1498" y="44"/>
                  </a:cubicBezTo>
                  <a:cubicBezTo>
                    <a:pt x="1506" y="44"/>
                    <a:pt x="1515" y="50"/>
                    <a:pt x="1517" y="60"/>
                  </a:cubicBezTo>
                  <a:cubicBezTo>
                    <a:pt x="1531" y="55"/>
                    <a:pt x="1531" y="55"/>
                    <a:pt x="1531" y="55"/>
                  </a:cubicBezTo>
                  <a:cubicBezTo>
                    <a:pt x="1527" y="40"/>
                    <a:pt x="1514" y="31"/>
                    <a:pt x="1498" y="31"/>
                  </a:cubicBezTo>
                  <a:cubicBezTo>
                    <a:pt x="1475" y="31"/>
                    <a:pt x="1461" y="47"/>
                    <a:pt x="1461" y="70"/>
                  </a:cubicBezTo>
                  <a:cubicBezTo>
                    <a:pt x="1461" y="95"/>
                    <a:pt x="1476" y="110"/>
                    <a:pt x="1498" y="110"/>
                  </a:cubicBezTo>
                  <a:cubicBezTo>
                    <a:pt x="1514" y="110"/>
                    <a:pt x="1527" y="101"/>
                    <a:pt x="1531" y="86"/>
                  </a:cubicBezTo>
                  <a:moveTo>
                    <a:pt x="1418" y="31"/>
                  </a:moveTo>
                  <a:cubicBezTo>
                    <a:pt x="1408" y="31"/>
                    <a:pt x="1399" y="36"/>
                    <a:pt x="1395" y="43"/>
                  </a:cubicBezTo>
                  <a:cubicBezTo>
                    <a:pt x="1394" y="43"/>
                    <a:pt x="1394" y="43"/>
                    <a:pt x="1394" y="43"/>
                  </a:cubicBezTo>
                  <a:cubicBezTo>
                    <a:pt x="1393" y="33"/>
                    <a:pt x="1393" y="33"/>
                    <a:pt x="1393" y="33"/>
                  </a:cubicBezTo>
                  <a:cubicBezTo>
                    <a:pt x="1379" y="33"/>
                    <a:pt x="1379" y="33"/>
                    <a:pt x="1379" y="33"/>
                  </a:cubicBezTo>
                  <a:cubicBezTo>
                    <a:pt x="1379" y="109"/>
                    <a:pt x="1379" y="109"/>
                    <a:pt x="1379" y="109"/>
                  </a:cubicBezTo>
                  <a:cubicBezTo>
                    <a:pt x="1394" y="109"/>
                    <a:pt x="1394" y="109"/>
                    <a:pt x="1394" y="109"/>
                  </a:cubicBezTo>
                  <a:cubicBezTo>
                    <a:pt x="1394" y="68"/>
                    <a:pt x="1394" y="68"/>
                    <a:pt x="1394" y="68"/>
                  </a:cubicBezTo>
                  <a:cubicBezTo>
                    <a:pt x="1394" y="60"/>
                    <a:pt x="1396" y="55"/>
                    <a:pt x="1399" y="51"/>
                  </a:cubicBezTo>
                  <a:cubicBezTo>
                    <a:pt x="1403" y="47"/>
                    <a:pt x="1409" y="44"/>
                    <a:pt x="1415" y="44"/>
                  </a:cubicBezTo>
                  <a:cubicBezTo>
                    <a:pt x="1424" y="44"/>
                    <a:pt x="1430" y="50"/>
                    <a:pt x="1430" y="63"/>
                  </a:cubicBezTo>
                  <a:cubicBezTo>
                    <a:pt x="1430" y="109"/>
                    <a:pt x="1430" y="109"/>
                    <a:pt x="1430" y="109"/>
                  </a:cubicBezTo>
                  <a:cubicBezTo>
                    <a:pt x="1445" y="109"/>
                    <a:pt x="1445" y="109"/>
                    <a:pt x="1445" y="109"/>
                  </a:cubicBezTo>
                  <a:cubicBezTo>
                    <a:pt x="1445" y="58"/>
                    <a:pt x="1445" y="58"/>
                    <a:pt x="1445" y="58"/>
                  </a:cubicBezTo>
                  <a:cubicBezTo>
                    <a:pt x="1445" y="38"/>
                    <a:pt x="1432" y="31"/>
                    <a:pt x="1418" y="31"/>
                  </a:cubicBezTo>
                  <a:moveTo>
                    <a:pt x="1329" y="44"/>
                  </a:moveTo>
                  <a:cubicBezTo>
                    <a:pt x="1340" y="44"/>
                    <a:pt x="1347" y="51"/>
                    <a:pt x="1348" y="62"/>
                  </a:cubicBezTo>
                  <a:cubicBezTo>
                    <a:pt x="1309" y="62"/>
                    <a:pt x="1309" y="62"/>
                    <a:pt x="1309" y="62"/>
                  </a:cubicBezTo>
                  <a:cubicBezTo>
                    <a:pt x="1311" y="50"/>
                    <a:pt x="1319" y="44"/>
                    <a:pt x="1329" y="44"/>
                  </a:cubicBezTo>
                  <a:moveTo>
                    <a:pt x="1330" y="31"/>
                  </a:moveTo>
                  <a:cubicBezTo>
                    <a:pt x="1308" y="31"/>
                    <a:pt x="1294" y="47"/>
                    <a:pt x="1294" y="70"/>
                  </a:cubicBezTo>
                  <a:cubicBezTo>
                    <a:pt x="1294" y="95"/>
                    <a:pt x="1309" y="110"/>
                    <a:pt x="1330" y="110"/>
                  </a:cubicBezTo>
                  <a:cubicBezTo>
                    <a:pt x="1345" y="110"/>
                    <a:pt x="1357" y="101"/>
                    <a:pt x="1361" y="90"/>
                  </a:cubicBezTo>
                  <a:cubicBezTo>
                    <a:pt x="1349" y="83"/>
                    <a:pt x="1349" y="83"/>
                    <a:pt x="1349" y="83"/>
                  </a:cubicBezTo>
                  <a:cubicBezTo>
                    <a:pt x="1346" y="93"/>
                    <a:pt x="1339" y="97"/>
                    <a:pt x="1330" y="97"/>
                  </a:cubicBezTo>
                  <a:cubicBezTo>
                    <a:pt x="1318" y="97"/>
                    <a:pt x="1309" y="88"/>
                    <a:pt x="1309" y="72"/>
                  </a:cubicBezTo>
                  <a:cubicBezTo>
                    <a:pt x="1363" y="72"/>
                    <a:pt x="1363" y="72"/>
                    <a:pt x="1363" y="72"/>
                  </a:cubicBezTo>
                  <a:cubicBezTo>
                    <a:pt x="1363" y="69"/>
                    <a:pt x="1363" y="69"/>
                    <a:pt x="1363" y="69"/>
                  </a:cubicBezTo>
                  <a:cubicBezTo>
                    <a:pt x="1363" y="48"/>
                    <a:pt x="1351" y="31"/>
                    <a:pt x="1330" y="31"/>
                  </a:cubicBezTo>
                  <a:moveTo>
                    <a:pt x="1278" y="33"/>
                  </a:moveTo>
                  <a:cubicBezTo>
                    <a:pt x="1262" y="33"/>
                    <a:pt x="1262" y="33"/>
                    <a:pt x="1262" y="33"/>
                  </a:cubicBezTo>
                  <a:cubicBezTo>
                    <a:pt x="1262" y="109"/>
                    <a:pt x="1262" y="109"/>
                    <a:pt x="1262" y="109"/>
                  </a:cubicBezTo>
                  <a:cubicBezTo>
                    <a:pt x="1278" y="109"/>
                    <a:pt x="1278" y="109"/>
                    <a:pt x="1278" y="109"/>
                  </a:cubicBezTo>
                  <a:lnTo>
                    <a:pt x="1278" y="33"/>
                  </a:lnTo>
                  <a:close/>
                  <a:moveTo>
                    <a:pt x="1280" y="10"/>
                  </a:moveTo>
                  <a:cubicBezTo>
                    <a:pt x="1280" y="4"/>
                    <a:pt x="1276" y="0"/>
                    <a:pt x="1270" y="0"/>
                  </a:cubicBezTo>
                  <a:cubicBezTo>
                    <a:pt x="1265" y="0"/>
                    <a:pt x="1260" y="4"/>
                    <a:pt x="1260" y="10"/>
                  </a:cubicBezTo>
                  <a:cubicBezTo>
                    <a:pt x="1260" y="16"/>
                    <a:pt x="1265" y="20"/>
                    <a:pt x="1270" y="20"/>
                  </a:cubicBezTo>
                  <a:cubicBezTo>
                    <a:pt x="1276" y="20"/>
                    <a:pt x="1280" y="16"/>
                    <a:pt x="1280" y="10"/>
                  </a:cubicBezTo>
                  <a:moveTo>
                    <a:pt x="1247" y="86"/>
                  </a:moveTo>
                  <a:cubicBezTo>
                    <a:pt x="1233" y="81"/>
                    <a:pt x="1233" y="81"/>
                    <a:pt x="1233" y="81"/>
                  </a:cubicBezTo>
                  <a:cubicBezTo>
                    <a:pt x="1231" y="91"/>
                    <a:pt x="1222" y="97"/>
                    <a:pt x="1214" y="97"/>
                  </a:cubicBezTo>
                  <a:cubicBezTo>
                    <a:pt x="1200" y="97"/>
                    <a:pt x="1192" y="87"/>
                    <a:pt x="1192" y="70"/>
                  </a:cubicBezTo>
                  <a:cubicBezTo>
                    <a:pt x="1192" y="54"/>
                    <a:pt x="1200" y="44"/>
                    <a:pt x="1214" y="44"/>
                  </a:cubicBezTo>
                  <a:cubicBezTo>
                    <a:pt x="1222" y="44"/>
                    <a:pt x="1231" y="50"/>
                    <a:pt x="1233" y="60"/>
                  </a:cubicBezTo>
                  <a:cubicBezTo>
                    <a:pt x="1247" y="55"/>
                    <a:pt x="1247" y="55"/>
                    <a:pt x="1247" y="55"/>
                  </a:cubicBezTo>
                  <a:cubicBezTo>
                    <a:pt x="1243" y="40"/>
                    <a:pt x="1230" y="31"/>
                    <a:pt x="1214" y="31"/>
                  </a:cubicBezTo>
                  <a:cubicBezTo>
                    <a:pt x="1191" y="31"/>
                    <a:pt x="1177" y="47"/>
                    <a:pt x="1177" y="70"/>
                  </a:cubicBezTo>
                  <a:cubicBezTo>
                    <a:pt x="1177" y="95"/>
                    <a:pt x="1192" y="110"/>
                    <a:pt x="1214" y="110"/>
                  </a:cubicBezTo>
                  <a:cubicBezTo>
                    <a:pt x="1230" y="110"/>
                    <a:pt x="1243" y="101"/>
                    <a:pt x="1247" y="86"/>
                  </a:cubicBezTo>
                  <a:moveTo>
                    <a:pt x="1150" y="36"/>
                  </a:moveTo>
                  <a:cubicBezTo>
                    <a:pt x="1164" y="28"/>
                    <a:pt x="1164" y="28"/>
                    <a:pt x="1164" y="28"/>
                  </a:cubicBezTo>
                  <a:cubicBezTo>
                    <a:pt x="1160" y="16"/>
                    <a:pt x="1148" y="8"/>
                    <a:pt x="1131" y="8"/>
                  </a:cubicBezTo>
                  <a:cubicBezTo>
                    <a:pt x="1112" y="8"/>
                    <a:pt x="1098" y="20"/>
                    <a:pt x="1098" y="35"/>
                  </a:cubicBezTo>
                  <a:cubicBezTo>
                    <a:pt x="1098" y="49"/>
                    <a:pt x="1107" y="58"/>
                    <a:pt x="1126" y="64"/>
                  </a:cubicBezTo>
                  <a:cubicBezTo>
                    <a:pt x="1143" y="70"/>
                    <a:pt x="1150" y="73"/>
                    <a:pt x="1150" y="82"/>
                  </a:cubicBezTo>
                  <a:cubicBezTo>
                    <a:pt x="1150" y="91"/>
                    <a:pt x="1142" y="96"/>
                    <a:pt x="1131" y="96"/>
                  </a:cubicBezTo>
                  <a:cubicBezTo>
                    <a:pt x="1120" y="96"/>
                    <a:pt x="1112" y="91"/>
                    <a:pt x="1107" y="80"/>
                  </a:cubicBezTo>
                  <a:cubicBezTo>
                    <a:pt x="1094" y="88"/>
                    <a:pt x="1094" y="88"/>
                    <a:pt x="1094" y="88"/>
                  </a:cubicBezTo>
                  <a:cubicBezTo>
                    <a:pt x="1101" y="103"/>
                    <a:pt x="1113" y="111"/>
                    <a:pt x="1131" y="111"/>
                  </a:cubicBezTo>
                  <a:cubicBezTo>
                    <a:pt x="1151" y="111"/>
                    <a:pt x="1166" y="99"/>
                    <a:pt x="1166" y="80"/>
                  </a:cubicBezTo>
                  <a:cubicBezTo>
                    <a:pt x="1166" y="65"/>
                    <a:pt x="1155" y="58"/>
                    <a:pt x="1135" y="51"/>
                  </a:cubicBezTo>
                  <a:cubicBezTo>
                    <a:pt x="1122" y="47"/>
                    <a:pt x="1114" y="43"/>
                    <a:pt x="1114" y="34"/>
                  </a:cubicBezTo>
                  <a:cubicBezTo>
                    <a:pt x="1114" y="28"/>
                    <a:pt x="1120" y="22"/>
                    <a:pt x="1130" y="22"/>
                  </a:cubicBezTo>
                  <a:cubicBezTo>
                    <a:pt x="1140" y="22"/>
                    <a:pt x="1148" y="28"/>
                    <a:pt x="1150" y="36"/>
                  </a:cubicBezTo>
                  <a:moveTo>
                    <a:pt x="1046" y="109"/>
                  </a:moveTo>
                  <a:cubicBezTo>
                    <a:pt x="1046" y="2"/>
                    <a:pt x="1046" y="2"/>
                    <a:pt x="1046" y="2"/>
                  </a:cubicBezTo>
                  <a:cubicBezTo>
                    <a:pt x="1031" y="4"/>
                    <a:pt x="1031" y="4"/>
                    <a:pt x="1031" y="4"/>
                  </a:cubicBezTo>
                  <a:cubicBezTo>
                    <a:pt x="1031" y="109"/>
                    <a:pt x="1031" y="109"/>
                    <a:pt x="1031" y="109"/>
                  </a:cubicBezTo>
                  <a:lnTo>
                    <a:pt x="1046" y="109"/>
                  </a:lnTo>
                  <a:close/>
                  <a:moveTo>
                    <a:pt x="973" y="98"/>
                  </a:moveTo>
                  <a:cubicBezTo>
                    <a:pt x="965" y="98"/>
                    <a:pt x="961" y="94"/>
                    <a:pt x="961" y="88"/>
                  </a:cubicBezTo>
                  <a:cubicBezTo>
                    <a:pt x="961" y="80"/>
                    <a:pt x="965" y="77"/>
                    <a:pt x="977" y="75"/>
                  </a:cubicBezTo>
                  <a:cubicBezTo>
                    <a:pt x="993" y="73"/>
                    <a:pt x="993" y="73"/>
                    <a:pt x="993" y="73"/>
                  </a:cubicBezTo>
                  <a:cubicBezTo>
                    <a:pt x="993" y="79"/>
                    <a:pt x="993" y="79"/>
                    <a:pt x="993" y="79"/>
                  </a:cubicBezTo>
                  <a:cubicBezTo>
                    <a:pt x="993" y="92"/>
                    <a:pt x="982" y="98"/>
                    <a:pt x="973" y="98"/>
                  </a:cubicBezTo>
                  <a:moveTo>
                    <a:pt x="1008" y="98"/>
                  </a:moveTo>
                  <a:cubicBezTo>
                    <a:pt x="1008" y="60"/>
                    <a:pt x="1008" y="60"/>
                    <a:pt x="1008" y="60"/>
                  </a:cubicBezTo>
                  <a:cubicBezTo>
                    <a:pt x="1008" y="38"/>
                    <a:pt x="995" y="31"/>
                    <a:pt x="979" y="31"/>
                  </a:cubicBezTo>
                  <a:cubicBezTo>
                    <a:pt x="964" y="31"/>
                    <a:pt x="953" y="38"/>
                    <a:pt x="948" y="51"/>
                  </a:cubicBezTo>
                  <a:cubicBezTo>
                    <a:pt x="961" y="56"/>
                    <a:pt x="961" y="56"/>
                    <a:pt x="961" y="56"/>
                  </a:cubicBezTo>
                  <a:cubicBezTo>
                    <a:pt x="963" y="49"/>
                    <a:pt x="968" y="44"/>
                    <a:pt x="978" y="44"/>
                  </a:cubicBezTo>
                  <a:cubicBezTo>
                    <a:pt x="989" y="44"/>
                    <a:pt x="993" y="50"/>
                    <a:pt x="993" y="62"/>
                  </a:cubicBezTo>
                  <a:cubicBezTo>
                    <a:pt x="973" y="65"/>
                    <a:pt x="973" y="65"/>
                    <a:pt x="973" y="65"/>
                  </a:cubicBezTo>
                  <a:cubicBezTo>
                    <a:pt x="955" y="68"/>
                    <a:pt x="945" y="75"/>
                    <a:pt x="945" y="88"/>
                  </a:cubicBezTo>
                  <a:cubicBezTo>
                    <a:pt x="945" y="102"/>
                    <a:pt x="956" y="110"/>
                    <a:pt x="970" y="110"/>
                  </a:cubicBezTo>
                  <a:cubicBezTo>
                    <a:pt x="982" y="110"/>
                    <a:pt x="991" y="105"/>
                    <a:pt x="995" y="98"/>
                  </a:cubicBezTo>
                  <a:cubicBezTo>
                    <a:pt x="996" y="98"/>
                    <a:pt x="996" y="98"/>
                    <a:pt x="996" y="98"/>
                  </a:cubicBezTo>
                  <a:cubicBezTo>
                    <a:pt x="997" y="109"/>
                    <a:pt x="997" y="109"/>
                    <a:pt x="997" y="109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17" y="98"/>
                    <a:pt x="1017" y="98"/>
                    <a:pt x="1017" y="98"/>
                  </a:cubicBezTo>
                  <a:lnTo>
                    <a:pt x="1008" y="98"/>
                  </a:lnTo>
                  <a:close/>
                  <a:moveTo>
                    <a:pt x="929" y="33"/>
                  </a:moveTo>
                  <a:cubicBezTo>
                    <a:pt x="914" y="33"/>
                    <a:pt x="914" y="33"/>
                    <a:pt x="914" y="33"/>
                  </a:cubicBezTo>
                  <a:cubicBezTo>
                    <a:pt x="914" y="109"/>
                    <a:pt x="914" y="109"/>
                    <a:pt x="914" y="109"/>
                  </a:cubicBezTo>
                  <a:cubicBezTo>
                    <a:pt x="929" y="109"/>
                    <a:pt x="929" y="109"/>
                    <a:pt x="929" y="109"/>
                  </a:cubicBezTo>
                  <a:lnTo>
                    <a:pt x="929" y="33"/>
                  </a:lnTo>
                  <a:close/>
                  <a:moveTo>
                    <a:pt x="932" y="10"/>
                  </a:moveTo>
                  <a:cubicBezTo>
                    <a:pt x="932" y="4"/>
                    <a:pt x="927" y="0"/>
                    <a:pt x="922" y="0"/>
                  </a:cubicBezTo>
                  <a:cubicBezTo>
                    <a:pt x="916" y="0"/>
                    <a:pt x="912" y="4"/>
                    <a:pt x="912" y="10"/>
                  </a:cubicBezTo>
                  <a:cubicBezTo>
                    <a:pt x="912" y="16"/>
                    <a:pt x="916" y="20"/>
                    <a:pt x="922" y="20"/>
                  </a:cubicBezTo>
                  <a:cubicBezTo>
                    <a:pt x="927" y="20"/>
                    <a:pt x="932" y="16"/>
                    <a:pt x="932" y="10"/>
                  </a:cubicBezTo>
                  <a:moveTo>
                    <a:pt x="899" y="86"/>
                  </a:moveTo>
                  <a:cubicBezTo>
                    <a:pt x="885" y="81"/>
                    <a:pt x="885" y="81"/>
                    <a:pt x="885" y="81"/>
                  </a:cubicBezTo>
                  <a:cubicBezTo>
                    <a:pt x="883" y="91"/>
                    <a:pt x="874" y="97"/>
                    <a:pt x="866" y="97"/>
                  </a:cubicBezTo>
                  <a:cubicBezTo>
                    <a:pt x="852" y="97"/>
                    <a:pt x="844" y="87"/>
                    <a:pt x="844" y="70"/>
                  </a:cubicBezTo>
                  <a:cubicBezTo>
                    <a:pt x="844" y="54"/>
                    <a:pt x="852" y="44"/>
                    <a:pt x="866" y="44"/>
                  </a:cubicBezTo>
                  <a:cubicBezTo>
                    <a:pt x="874" y="44"/>
                    <a:pt x="882" y="50"/>
                    <a:pt x="885" y="60"/>
                  </a:cubicBezTo>
                  <a:cubicBezTo>
                    <a:pt x="899" y="55"/>
                    <a:pt x="899" y="55"/>
                    <a:pt x="899" y="55"/>
                  </a:cubicBezTo>
                  <a:cubicBezTo>
                    <a:pt x="895" y="40"/>
                    <a:pt x="881" y="31"/>
                    <a:pt x="866" y="31"/>
                  </a:cubicBezTo>
                  <a:cubicBezTo>
                    <a:pt x="843" y="31"/>
                    <a:pt x="828" y="47"/>
                    <a:pt x="828" y="70"/>
                  </a:cubicBezTo>
                  <a:cubicBezTo>
                    <a:pt x="828" y="95"/>
                    <a:pt x="843" y="110"/>
                    <a:pt x="866" y="110"/>
                  </a:cubicBezTo>
                  <a:cubicBezTo>
                    <a:pt x="881" y="110"/>
                    <a:pt x="895" y="101"/>
                    <a:pt x="899" y="86"/>
                  </a:cubicBezTo>
                  <a:moveTo>
                    <a:pt x="802" y="70"/>
                  </a:moveTo>
                  <a:cubicBezTo>
                    <a:pt x="802" y="87"/>
                    <a:pt x="794" y="97"/>
                    <a:pt x="780" y="97"/>
                  </a:cubicBezTo>
                  <a:cubicBezTo>
                    <a:pt x="767" y="97"/>
                    <a:pt x="759" y="87"/>
                    <a:pt x="759" y="70"/>
                  </a:cubicBezTo>
                  <a:cubicBezTo>
                    <a:pt x="759" y="54"/>
                    <a:pt x="767" y="44"/>
                    <a:pt x="780" y="44"/>
                  </a:cubicBezTo>
                  <a:cubicBezTo>
                    <a:pt x="794" y="44"/>
                    <a:pt x="802" y="54"/>
                    <a:pt x="802" y="70"/>
                  </a:cubicBezTo>
                  <a:moveTo>
                    <a:pt x="817" y="70"/>
                  </a:moveTo>
                  <a:cubicBezTo>
                    <a:pt x="817" y="46"/>
                    <a:pt x="802" y="31"/>
                    <a:pt x="780" y="31"/>
                  </a:cubicBezTo>
                  <a:cubicBezTo>
                    <a:pt x="758" y="31"/>
                    <a:pt x="743" y="46"/>
                    <a:pt x="743" y="70"/>
                  </a:cubicBezTo>
                  <a:cubicBezTo>
                    <a:pt x="743" y="95"/>
                    <a:pt x="758" y="110"/>
                    <a:pt x="780" y="110"/>
                  </a:cubicBezTo>
                  <a:cubicBezTo>
                    <a:pt x="802" y="110"/>
                    <a:pt x="817" y="95"/>
                    <a:pt x="817" y="70"/>
                  </a:cubicBezTo>
                  <a:moveTo>
                    <a:pt x="717" y="36"/>
                  </a:moveTo>
                  <a:cubicBezTo>
                    <a:pt x="731" y="28"/>
                    <a:pt x="731" y="28"/>
                    <a:pt x="731" y="28"/>
                  </a:cubicBezTo>
                  <a:cubicBezTo>
                    <a:pt x="727" y="16"/>
                    <a:pt x="715" y="8"/>
                    <a:pt x="698" y="8"/>
                  </a:cubicBezTo>
                  <a:cubicBezTo>
                    <a:pt x="678" y="8"/>
                    <a:pt x="665" y="20"/>
                    <a:pt x="665" y="35"/>
                  </a:cubicBezTo>
                  <a:cubicBezTo>
                    <a:pt x="665" y="49"/>
                    <a:pt x="674" y="58"/>
                    <a:pt x="693" y="64"/>
                  </a:cubicBezTo>
                  <a:cubicBezTo>
                    <a:pt x="709" y="70"/>
                    <a:pt x="717" y="73"/>
                    <a:pt x="717" y="82"/>
                  </a:cubicBezTo>
                  <a:cubicBezTo>
                    <a:pt x="717" y="91"/>
                    <a:pt x="709" y="96"/>
                    <a:pt x="698" y="96"/>
                  </a:cubicBezTo>
                  <a:cubicBezTo>
                    <a:pt x="687" y="96"/>
                    <a:pt x="679" y="91"/>
                    <a:pt x="674" y="80"/>
                  </a:cubicBezTo>
                  <a:cubicBezTo>
                    <a:pt x="661" y="88"/>
                    <a:pt x="661" y="88"/>
                    <a:pt x="661" y="88"/>
                  </a:cubicBezTo>
                  <a:cubicBezTo>
                    <a:pt x="667" y="103"/>
                    <a:pt x="680" y="111"/>
                    <a:pt x="698" y="111"/>
                  </a:cubicBezTo>
                  <a:cubicBezTo>
                    <a:pt x="718" y="111"/>
                    <a:pt x="733" y="99"/>
                    <a:pt x="733" y="80"/>
                  </a:cubicBezTo>
                  <a:cubicBezTo>
                    <a:pt x="733" y="65"/>
                    <a:pt x="721" y="58"/>
                    <a:pt x="702" y="51"/>
                  </a:cubicBezTo>
                  <a:cubicBezTo>
                    <a:pt x="689" y="47"/>
                    <a:pt x="681" y="43"/>
                    <a:pt x="681" y="34"/>
                  </a:cubicBezTo>
                  <a:cubicBezTo>
                    <a:pt x="681" y="28"/>
                    <a:pt x="686" y="22"/>
                    <a:pt x="697" y="22"/>
                  </a:cubicBezTo>
                  <a:cubicBezTo>
                    <a:pt x="707" y="22"/>
                    <a:pt x="715" y="28"/>
                    <a:pt x="717" y="36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116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562" y="2648933"/>
            <a:ext cx="4806420" cy="2733773"/>
          </a:xfrm>
        </p:spPr>
        <p:txBody>
          <a:bodyPr tIns="0" bIns="0"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13"/>
          </p:nvPr>
        </p:nvSpPr>
        <p:spPr>
          <a:xfrm>
            <a:off x="516467" y="1593850"/>
            <a:ext cx="11675533" cy="4686300"/>
          </a:xfrm>
          <a:custGeom>
            <a:avLst/>
            <a:gdLst>
              <a:gd name="connsiteX0" fmla="*/ 2082800 w 8756650"/>
              <a:gd name="connsiteY0" fmla="*/ 692843 h 4686300"/>
              <a:gd name="connsiteX1" fmla="*/ 2082800 w 8756650"/>
              <a:gd name="connsiteY1" fmla="*/ 4120573 h 4686300"/>
              <a:gd name="connsiteX2" fmla="*/ 6276975 w 8756650"/>
              <a:gd name="connsiteY2" fmla="*/ 4120573 h 4686300"/>
              <a:gd name="connsiteX3" fmla="*/ 6276975 w 8756650"/>
              <a:gd name="connsiteY3" fmla="*/ 692843 h 4686300"/>
              <a:gd name="connsiteX4" fmla="*/ 0 w 8756650"/>
              <a:gd name="connsiteY4" fmla="*/ 0 h 4686300"/>
              <a:gd name="connsiteX5" fmla="*/ 8756650 w 8756650"/>
              <a:gd name="connsiteY5" fmla="*/ 0 h 4686300"/>
              <a:gd name="connsiteX6" fmla="*/ 8756650 w 8756650"/>
              <a:gd name="connsiteY6" fmla="*/ 4686300 h 4686300"/>
              <a:gd name="connsiteX7" fmla="*/ 0 w 8756650"/>
              <a:gd name="connsiteY7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650" h="4686300">
                <a:moveTo>
                  <a:pt x="2082800" y="692843"/>
                </a:moveTo>
                <a:lnTo>
                  <a:pt x="2082800" y="4120573"/>
                </a:lnTo>
                <a:lnTo>
                  <a:pt x="6276975" y="4120573"/>
                </a:lnTo>
                <a:lnTo>
                  <a:pt x="6276975" y="692843"/>
                </a:lnTo>
                <a:close/>
                <a:moveTo>
                  <a:pt x="0" y="0"/>
                </a:moveTo>
                <a:lnTo>
                  <a:pt x="8756650" y="0"/>
                </a:lnTo>
                <a:lnTo>
                  <a:pt x="8756650" y="4686300"/>
                </a:lnTo>
                <a:lnTo>
                  <a:pt x="0" y="4686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3803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7" y="1593851"/>
            <a:ext cx="11159067" cy="4686299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1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350000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350001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9192309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7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6467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516468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3358776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6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16467" y="1593851"/>
            <a:ext cx="5325533" cy="2503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516468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sz="quarter" idx="15"/>
          </p:nvPr>
        </p:nvSpPr>
        <p:spPr>
          <a:xfrm>
            <a:off x="3358776" y="4345841"/>
            <a:ext cx="2483224" cy="18565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/>
          </p:nvPr>
        </p:nvSpPr>
        <p:spPr>
          <a:xfrm>
            <a:off x="6350000" y="3777896"/>
            <a:ext cx="5325533" cy="2424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9"/>
          <p:cNvSpPr>
            <a:spLocks noGrp="1"/>
          </p:cNvSpPr>
          <p:nvPr>
            <p:ph sz="quarter" idx="17"/>
          </p:nvPr>
        </p:nvSpPr>
        <p:spPr>
          <a:xfrm>
            <a:off x="6350001" y="1593850"/>
            <a:ext cx="2483224" cy="193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18"/>
          </p:nvPr>
        </p:nvSpPr>
        <p:spPr>
          <a:xfrm>
            <a:off x="9192309" y="1593850"/>
            <a:ext cx="2483224" cy="19350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8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24" y="325466"/>
            <a:ext cx="499809" cy="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Fu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6467" y="4142424"/>
            <a:ext cx="11159067" cy="612775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Insert URL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3905917" y="2437825"/>
            <a:ext cx="4380166" cy="1469462"/>
            <a:chOff x="706" y="1431"/>
            <a:chExt cx="4346" cy="1458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706" y="1472"/>
              <a:ext cx="1041" cy="1417"/>
            </a:xfrm>
            <a:custGeom>
              <a:avLst/>
              <a:gdLst>
                <a:gd name="T0" fmla="*/ 372 w 507"/>
                <a:gd name="T1" fmla="*/ 598 h 688"/>
                <a:gd name="T2" fmla="*/ 135 w 507"/>
                <a:gd name="T3" fmla="*/ 598 h 688"/>
                <a:gd name="T4" fmla="*/ 254 w 507"/>
                <a:gd name="T5" fmla="*/ 438 h 688"/>
                <a:gd name="T6" fmla="*/ 494 w 507"/>
                <a:gd name="T7" fmla="*/ 254 h 688"/>
                <a:gd name="T8" fmla="*/ 411 w 507"/>
                <a:gd name="T9" fmla="*/ 559 h 688"/>
                <a:gd name="T10" fmla="*/ 34 w 507"/>
                <a:gd name="T11" fmla="*/ 88 h 688"/>
                <a:gd name="T12" fmla="*/ 67 w 507"/>
                <a:gd name="T13" fmla="*/ 118 h 688"/>
                <a:gd name="T14" fmla="*/ 109 w 507"/>
                <a:gd name="T15" fmla="*/ 132 h 688"/>
                <a:gd name="T16" fmla="*/ 84 w 507"/>
                <a:gd name="T17" fmla="*/ 152 h 688"/>
                <a:gd name="T18" fmla="*/ 84 w 507"/>
                <a:gd name="T19" fmla="*/ 175 h 688"/>
                <a:gd name="T20" fmla="*/ 83 w 507"/>
                <a:gd name="T21" fmla="*/ 175 h 688"/>
                <a:gd name="T22" fmla="*/ 34 w 507"/>
                <a:gd name="T23" fmla="*/ 88 h 688"/>
                <a:gd name="T24" fmla="*/ 140 w 507"/>
                <a:gd name="T25" fmla="*/ 91 h 688"/>
                <a:gd name="T26" fmla="*/ 139 w 507"/>
                <a:gd name="T27" fmla="*/ 65 h 688"/>
                <a:gd name="T28" fmla="*/ 157 w 507"/>
                <a:gd name="T29" fmla="*/ 66 h 688"/>
                <a:gd name="T30" fmla="*/ 182 w 507"/>
                <a:gd name="T31" fmla="*/ 80 h 688"/>
                <a:gd name="T32" fmla="*/ 191 w 507"/>
                <a:gd name="T33" fmla="*/ 96 h 688"/>
                <a:gd name="T34" fmla="*/ 168 w 507"/>
                <a:gd name="T35" fmla="*/ 107 h 688"/>
                <a:gd name="T36" fmla="*/ 171 w 507"/>
                <a:gd name="T37" fmla="*/ 140 h 688"/>
                <a:gd name="T38" fmla="*/ 153 w 507"/>
                <a:gd name="T39" fmla="*/ 140 h 688"/>
                <a:gd name="T40" fmla="*/ 126 w 507"/>
                <a:gd name="T41" fmla="*/ 118 h 688"/>
                <a:gd name="T42" fmla="*/ 117 w 507"/>
                <a:gd name="T43" fmla="*/ 103 h 688"/>
                <a:gd name="T44" fmla="*/ 228 w 507"/>
                <a:gd name="T45" fmla="*/ 73 h 688"/>
                <a:gd name="T46" fmla="*/ 239 w 507"/>
                <a:gd name="T47" fmla="*/ 72 h 688"/>
                <a:gd name="T48" fmla="*/ 234 w 507"/>
                <a:gd name="T49" fmla="*/ 59 h 688"/>
                <a:gd name="T50" fmla="*/ 254 w 507"/>
                <a:gd name="T51" fmla="*/ 30 h 688"/>
                <a:gd name="T52" fmla="*/ 268 w 507"/>
                <a:gd name="T53" fmla="*/ 72 h 688"/>
                <a:gd name="T54" fmla="*/ 298 w 507"/>
                <a:gd name="T55" fmla="*/ 105 h 688"/>
                <a:gd name="T56" fmla="*/ 266 w 507"/>
                <a:gd name="T57" fmla="*/ 110 h 688"/>
                <a:gd name="T58" fmla="*/ 254 w 507"/>
                <a:gd name="T59" fmla="*/ 130 h 688"/>
                <a:gd name="T60" fmla="*/ 241 w 507"/>
                <a:gd name="T61" fmla="*/ 110 h 688"/>
                <a:gd name="T62" fmla="*/ 209 w 507"/>
                <a:gd name="T63" fmla="*/ 105 h 688"/>
                <a:gd name="T64" fmla="*/ 316 w 507"/>
                <a:gd name="T65" fmla="*/ 96 h 688"/>
                <a:gd name="T66" fmla="*/ 325 w 507"/>
                <a:gd name="T67" fmla="*/ 80 h 688"/>
                <a:gd name="T68" fmla="*/ 350 w 507"/>
                <a:gd name="T69" fmla="*/ 66 h 688"/>
                <a:gd name="T70" fmla="*/ 369 w 507"/>
                <a:gd name="T71" fmla="*/ 65 h 688"/>
                <a:gd name="T72" fmla="*/ 367 w 507"/>
                <a:gd name="T73" fmla="*/ 91 h 688"/>
                <a:gd name="T74" fmla="*/ 390 w 507"/>
                <a:gd name="T75" fmla="*/ 103 h 688"/>
                <a:gd name="T76" fmla="*/ 381 w 507"/>
                <a:gd name="T77" fmla="*/ 118 h 688"/>
                <a:gd name="T78" fmla="*/ 354 w 507"/>
                <a:gd name="T79" fmla="*/ 140 h 688"/>
                <a:gd name="T80" fmla="*/ 336 w 507"/>
                <a:gd name="T81" fmla="*/ 140 h 688"/>
                <a:gd name="T82" fmla="*/ 339 w 507"/>
                <a:gd name="T83" fmla="*/ 107 h 688"/>
                <a:gd name="T84" fmla="*/ 316 w 507"/>
                <a:gd name="T85" fmla="*/ 96 h 688"/>
                <a:gd name="T86" fmla="*/ 398 w 507"/>
                <a:gd name="T87" fmla="*/ 220 h 688"/>
                <a:gd name="T88" fmla="*/ 109 w 507"/>
                <a:gd name="T89" fmla="*/ 220 h 688"/>
                <a:gd name="T90" fmla="*/ 254 w 507"/>
                <a:gd name="T91" fmla="*/ 146 h 688"/>
                <a:gd name="T92" fmla="*/ 398 w 507"/>
                <a:gd name="T93" fmla="*/ 132 h 688"/>
                <a:gd name="T94" fmla="*/ 440 w 507"/>
                <a:gd name="T95" fmla="*/ 118 h 688"/>
                <a:gd name="T96" fmla="*/ 473 w 507"/>
                <a:gd name="T97" fmla="*/ 88 h 688"/>
                <a:gd name="T98" fmla="*/ 474 w 507"/>
                <a:gd name="T99" fmla="*/ 90 h 688"/>
                <a:gd name="T100" fmla="*/ 423 w 507"/>
                <a:gd name="T101" fmla="*/ 175 h 688"/>
                <a:gd name="T102" fmla="*/ 419 w 507"/>
                <a:gd name="T103" fmla="*/ 157 h 688"/>
                <a:gd name="T104" fmla="*/ 398 w 507"/>
                <a:gd name="T105" fmla="*/ 133 h 688"/>
                <a:gd name="T106" fmla="*/ 0 w 507"/>
                <a:gd name="T107" fmla="*/ 0 h 688"/>
                <a:gd name="T108" fmla="*/ 254 w 507"/>
                <a:gd name="T109" fmla="*/ 688 h 688"/>
                <a:gd name="T110" fmla="*/ 507 w 507"/>
                <a:gd name="T11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7" h="688">
                  <a:moveTo>
                    <a:pt x="411" y="559"/>
                  </a:moveTo>
                  <a:cubicBezTo>
                    <a:pt x="399" y="572"/>
                    <a:pt x="386" y="585"/>
                    <a:pt x="372" y="598"/>
                  </a:cubicBezTo>
                  <a:cubicBezTo>
                    <a:pt x="321" y="643"/>
                    <a:pt x="269" y="667"/>
                    <a:pt x="254" y="674"/>
                  </a:cubicBezTo>
                  <a:cubicBezTo>
                    <a:pt x="238" y="668"/>
                    <a:pt x="187" y="644"/>
                    <a:pt x="135" y="598"/>
                  </a:cubicBezTo>
                  <a:cubicBezTo>
                    <a:pt x="121" y="586"/>
                    <a:pt x="108" y="573"/>
                    <a:pt x="97" y="559"/>
                  </a:cubicBezTo>
                  <a:cubicBezTo>
                    <a:pt x="254" y="438"/>
                    <a:pt x="254" y="438"/>
                    <a:pt x="254" y="438"/>
                  </a:cubicBezTo>
                  <a:cubicBezTo>
                    <a:pt x="13" y="254"/>
                    <a:pt x="13" y="254"/>
                    <a:pt x="13" y="254"/>
                  </a:cubicBezTo>
                  <a:cubicBezTo>
                    <a:pt x="494" y="254"/>
                    <a:pt x="494" y="254"/>
                    <a:pt x="494" y="254"/>
                  </a:cubicBezTo>
                  <a:cubicBezTo>
                    <a:pt x="254" y="438"/>
                    <a:pt x="254" y="438"/>
                    <a:pt x="254" y="438"/>
                  </a:cubicBezTo>
                  <a:lnTo>
                    <a:pt x="411" y="559"/>
                  </a:lnTo>
                  <a:close/>
                  <a:moveTo>
                    <a:pt x="34" y="88"/>
                  </a:moveTo>
                  <a:cubicBezTo>
                    <a:pt x="34" y="88"/>
                    <a:pt x="34" y="88"/>
                    <a:pt x="34" y="88"/>
                  </a:cubicBezTo>
                  <a:cubicBezTo>
                    <a:pt x="57" y="90"/>
                    <a:pt x="65" y="104"/>
                    <a:pt x="65" y="104"/>
                  </a:cubicBezTo>
                  <a:cubicBezTo>
                    <a:pt x="67" y="108"/>
                    <a:pt x="68" y="113"/>
                    <a:pt x="67" y="118"/>
                  </a:cubicBezTo>
                  <a:cubicBezTo>
                    <a:pt x="70" y="116"/>
                    <a:pt x="73" y="114"/>
                    <a:pt x="77" y="113"/>
                  </a:cubicBezTo>
                  <a:cubicBezTo>
                    <a:pt x="90" y="111"/>
                    <a:pt x="103" y="121"/>
                    <a:pt x="109" y="132"/>
                  </a:cubicBezTo>
                  <a:cubicBezTo>
                    <a:pt x="110" y="132"/>
                    <a:pt x="110" y="133"/>
                    <a:pt x="109" y="133"/>
                  </a:cubicBezTo>
                  <a:cubicBezTo>
                    <a:pt x="100" y="148"/>
                    <a:pt x="89" y="151"/>
                    <a:pt x="84" y="152"/>
                  </a:cubicBezTo>
                  <a:cubicBezTo>
                    <a:pt x="86" y="153"/>
                    <a:pt x="87" y="155"/>
                    <a:pt x="88" y="157"/>
                  </a:cubicBezTo>
                  <a:cubicBezTo>
                    <a:pt x="92" y="163"/>
                    <a:pt x="90" y="171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4" y="176"/>
                    <a:pt x="83" y="175"/>
                    <a:pt x="83" y="175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3" y="89"/>
                    <a:pt x="33" y="89"/>
                    <a:pt x="34" y="88"/>
                  </a:cubicBezTo>
                  <a:moveTo>
                    <a:pt x="121" y="97"/>
                  </a:moveTo>
                  <a:cubicBezTo>
                    <a:pt x="140" y="91"/>
                    <a:pt x="140" y="91"/>
                    <a:pt x="140" y="9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4" y="69"/>
                    <a:pt x="136" y="66"/>
                    <a:pt x="139" y="65"/>
                  </a:cubicBezTo>
                  <a:cubicBezTo>
                    <a:pt x="151" y="62"/>
                    <a:pt x="151" y="62"/>
                    <a:pt x="151" y="62"/>
                  </a:cubicBezTo>
                  <a:cubicBezTo>
                    <a:pt x="153" y="61"/>
                    <a:pt x="156" y="63"/>
                    <a:pt x="157" y="66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84" y="79"/>
                    <a:pt x="187" y="81"/>
                    <a:pt x="188" y="84"/>
                  </a:cubicBezTo>
                  <a:cubicBezTo>
                    <a:pt x="191" y="96"/>
                    <a:pt x="191" y="96"/>
                    <a:pt x="191" y="96"/>
                  </a:cubicBezTo>
                  <a:cubicBezTo>
                    <a:pt x="192" y="98"/>
                    <a:pt x="190" y="101"/>
                    <a:pt x="188" y="102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5" y="134"/>
                    <a:pt x="175" y="134"/>
                    <a:pt x="175" y="134"/>
                  </a:cubicBezTo>
                  <a:cubicBezTo>
                    <a:pt x="176" y="137"/>
                    <a:pt x="174" y="139"/>
                    <a:pt x="171" y="140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57" y="144"/>
                    <a:pt x="154" y="142"/>
                    <a:pt x="153" y="140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124" y="119"/>
                    <a:pt x="121" y="117"/>
                    <a:pt x="120" y="115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6" y="100"/>
                    <a:pt x="118" y="97"/>
                    <a:pt x="121" y="97"/>
                  </a:cubicBezTo>
                  <a:moveTo>
                    <a:pt x="228" y="73"/>
                  </a:moveTo>
                  <a:cubicBezTo>
                    <a:pt x="231" y="71"/>
                    <a:pt x="235" y="71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9" y="72"/>
                    <a:pt x="239" y="72"/>
                    <a:pt x="239" y="72"/>
                  </a:cubicBezTo>
                  <a:cubicBezTo>
                    <a:pt x="236" y="68"/>
                    <a:pt x="234" y="64"/>
                    <a:pt x="234" y="59"/>
                  </a:cubicBezTo>
                  <a:cubicBezTo>
                    <a:pt x="234" y="58"/>
                    <a:pt x="233" y="42"/>
                    <a:pt x="253" y="30"/>
                  </a:cubicBezTo>
                  <a:cubicBezTo>
                    <a:pt x="253" y="29"/>
                    <a:pt x="254" y="29"/>
                    <a:pt x="254" y="30"/>
                  </a:cubicBezTo>
                  <a:cubicBezTo>
                    <a:pt x="274" y="42"/>
                    <a:pt x="273" y="58"/>
                    <a:pt x="273" y="59"/>
                  </a:cubicBezTo>
                  <a:cubicBezTo>
                    <a:pt x="273" y="64"/>
                    <a:pt x="272" y="68"/>
                    <a:pt x="268" y="72"/>
                  </a:cubicBezTo>
                  <a:cubicBezTo>
                    <a:pt x="272" y="71"/>
                    <a:pt x="276" y="71"/>
                    <a:pt x="280" y="73"/>
                  </a:cubicBezTo>
                  <a:cubicBezTo>
                    <a:pt x="292" y="77"/>
                    <a:pt x="298" y="92"/>
                    <a:pt x="298" y="105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282" y="115"/>
                    <a:pt x="271" y="112"/>
                    <a:pt x="266" y="110"/>
                  </a:cubicBezTo>
                  <a:cubicBezTo>
                    <a:pt x="267" y="112"/>
                    <a:pt x="267" y="114"/>
                    <a:pt x="267" y="116"/>
                  </a:cubicBezTo>
                  <a:cubicBezTo>
                    <a:pt x="267" y="124"/>
                    <a:pt x="261" y="130"/>
                    <a:pt x="254" y="130"/>
                  </a:cubicBezTo>
                  <a:cubicBezTo>
                    <a:pt x="246" y="130"/>
                    <a:pt x="240" y="124"/>
                    <a:pt x="240" y="116"/>
                  </a:cubicBezTo>
                  <a:cubicBezTo>
                    <a:pt x="240" y="114"/>
                    <a:pt x="240" y="112"/>
                    <a:pt x="241" y="110"/>
                  </a:cubicBezTo>
                  <a:cubicBezTo>
                    <a:pt x="236" y="112"/>
                    <a:pt x="225" y="115"/>
                    <a:pt x="210" y="106"/>
                  </a:cubicBezTo>
                  <a:cubicBezTo>
                    <a:pt x="209" y="106"/>
                    <a:pt x="209" y="106"/>
                    <a:pt x="209" y="105"/>
                  </a:cubicBezTo>
                  <a:cubicBezTo>
                    <a:pt x="209" y="92"/>
                    <a:pt x="215" y="77"/>
                    <a:pt x="228" y="73"/>
                  </a:cubicBezTo>
                  <a:moveTo>
                    <a:pt x="316" y="96"/>
                  </a:moveTo>
                  <a:cubicBezTo>
                    <a:pt x="319" y="84"/>
                    <a:pt x="319" y="84"/>
                    <a:pt x="319" y="84"/>
                  </a:cubicBezTo>
                  <a:cubicBezTo>
                    <a:pt x="320" y="81"/>
                    <a:pt x="323" y="79"/>
                    <a:pt x="325" y="80"/>
                  </a:cubicBezTo>
                  <a:cubicBezTo>
                    <a:pt x="345" y="85"/>
                    <a:pt x="345" y="85"/>
                    <a:pt x="345" y="85"/>
                  </a:cubicBezTo>
                  <a:cubicBezTo>
                    <a:pt x="350" y="66"/>
                    <a:pt x="350" y="66"/>
                    <a:pt x="350" y="66"/>
                  </a:cubicBezTo>
                  <a:cubicBezTo>
                    <a:pt x="351" y="63"/>
                    <a:pt x="354" y="61"/>
                    <a:pt x="357" y="62"/>
                  </a:cubicBezTo>
                  <a:cubicBezTo>
                    <a:pt x="369" y="65"/>
                    <a:pt x="369" y="65"/>
                    <a:pt x="369" y="65"/>
                  </a:cubicBezTo>
                  <a:cubicBezTo>
                    <a:pt x="371" y="66"/>
                    <a:pt x="373" y="69"/>
                    <a:pt x="372" y="71"/>
                  </a:cubicBezTo>
                  <a:cubicBezTo>
                    <a:pt x="367" y="91"/>
                    <a:pt x="367" y="91"/>
                    <a:pt x="367" y="91"/>
                  </a:cubicBezTo>
                  <a:cubicBezTo>
                    <a:pt x="387" y="97"/>
                    <a:pt x="387" y="97"/>
                    <a:pt x="387" y="97"/>
                  </a:cubicBezTo>
                  <a:cubicBezTo>
                    <a:pt x="389" y="97"/>
                    <a:pt x="391" y="100"/>
                    <a:pt x="390" y="103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6" y="117"/>
                    <a:pt x="383" y="119"/>
                    <a:pt x="381" y="118"/>
                  </a:cubicBezTo>
                  <a:cubicBezTo>
                    <a:pt x="361" y="113"/>
                    <a:pt x="361" y="113"/>
                    <a:pt x="361" y="113"/>
                  </a:cubicBezTo>
                  <a:cubicBezTo>
                    <a:pt x="354" y="140"/>
                    <a:pt x="354" y="140"/>
                    <a:pt x="354" y="140"/>
                  </a:cubicBezTo>
                  <a:cubicBezTo>
                    <a:pt x="353" y="142"/>
                    <a:pt x="350" y="144"/>
                    <a:pt x="348" y="143"/>
                  </a:cubicBezTo>
                  <a:cubicBezTo>
                    <a:pt x="336" y="140"/>
                    <a:pt x="336" y="140"/>
                    <a:pt x="336" y="140"/>
                  </a:cubicBezTo>
                  <a:cubicBezTo>
                    <a:pt x="333" y="139"/>
                    <a:pt x="331" y="137"/>
                    <a:pt x="332" y="134"/>
                  </a:cubicBezTo>
                  <a:cubicBezTo>
                    <a:pt x="339" y="107"/>
                    <a:pt x="339" y="107"/>
                    <a:pt x="339" y="107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17" y="101"/>
                    <a:pt x="315" y="98"/>
                    <a:pt x="316" y="96"/>
                  </a:cubicBezTo>
                  <a:moveTo>
                    <a:pt x="416" y="189"/>
                  </a:moveTo>
                  <a:cubicBezTo>
                    <a:pt x="398" y="220"/>
                    <a:pt x="398" y="220"/>
                    <a:pt x="398" y="220"/>
                  </a:cubicBezTo>
                  <a:cubicBezTo>
                    <a:pt x="354" y="195"/>
                    <a:pt x="304" y="181"/>
                    <a:pt x="254" y="181"/>
                  </a:cubicBezTo>
                  <a:cubicBezTo>
                    <a:pt x="203" y="181"/>
                    <a:pt x="153" y="195"/>
                    <a:pt x="109" y="220"/>
                  </a:cubicBezTo>
                  <a:cubicBezTo>
                    <a:pt x="91" y="189"/>
                    <a:pt x="91" y="189"/>
                    <a:pt x="91" y="189"/>
                  </a:cubicBezTo>
                  <a:cubicBezTo>
                    <a:pt x="140" y="161"/>
                    <a:pt x="196" y="146"/>
                    <a:pt x="254" y="146"/>
                  </a:cubicBezTo>
                  <a:cubicBezTo>
                    <a:pt x="311" y="146"/>
                    <a:pt x="367" y="161"/>
                    <a:pt x="416" y="189"/>
                  </a:cubicBezTo>
                  <a:moveTo>
                    <a:pt x="398" y="132"/>
                  </a:moveTo>
                  <a:cubicBezTo>
                    <a:pt x="404" y="121"/>
                    <a:pt x="417" y="111"/>
                    <a:pt x="430" y="113"/>
                  </a:cubicBezTo>
                  <a:cubicBezTo>
                    <a:pt x="434" y="114"/>
                    <a:pt x="438" y="116"/>
                    <a:pt x="440" y="118"/>
                  </a:cubicBezTo>
                  <a:cubicBezTo>
                    <a:pt x="439" y="113"/>
                    <a:pt x="440" y="108"/>
                    <a:pt x="442" y="104"/>
                  </a:cubicBezTo>
                  <a:cubicBezTo>
                    <a:pt x="443" y="104"/>
                    <a:pt x="450" y="90"/>
                    <a:pt x="473" y="88"/>
                  </a:cubicBezTo>
                  <a:cubicBezTo>
                    <a:pt x="473" y="88"/>
                    <a:pt x="473" y="88"/>
                    <a:pt x="473" y="88"/>
                  </a:cubicBezTo>
                  <a:cubicBezTo>
                    <a:pt x="474" y="89"/>
                    <a:pt x="474" y="89"/>
                    <a:pt x="474" y="90"/>
                  </a:cubicBezTo>
                  <a:cubicBezTo>
                    <a:pt x="424" y="175"/>
                    <a:pt x="424" y="175"/>
                    <a:pt x="424" y="175"/>
                  </a:cubicBezTo>
                  <a:cubicBezTo>
                    <a:pt x="424" y="175"/>
                    <a:pt x="424" y="176"/>
                    <a:pt x="423" y="175"/>
                  </a:cubicBezTo>
                  <a:cubicBezTo>
                    <a:pt x="423" y="175"/>
                    <a:pt x="423" y="175"/>
                    <a:pt x="423" y="175"/>
                  </a:cubicBezTo>
                  <a:cubicBezTo>
                    <a:pt x="417" y="171"/>
                    <a:pt x="415" y="163"/>
                    <a:pt x="419" y="157"/>
                  </a:cubicBezTo>
                  <a:cubicBezTo>
                    <a:pt x="420" y="155"/>
                    <a:pt x="421" y="153"/>
                    <a:pt x="423" y="152"/>
                  </a:cubicBezTo>
                  <a:cubicBezTo>
                    <a:pt x="418" y="151"/>
                    <a:pt x="407" y="148"/>
                    <a:pt x="398" y="133"/>
                  </a:cubicBezTo>
                  <a:cubicBezTo>
                    <a:pt x="397" y="133"/>
                    <a:pt x="397" y="132"/>
                    <a:pt x="398" y="132"/>
                  </a:cubicBezTo>
                  <a:moveTo>
                    <a:pt x="0" y="0"/>
                  </a:moveTo>
                  <a:cubicBezTo>
                    <a:pt x="0" y="0"/>
                    <a:pt x="0" y="80"/>
                    <a:pt x="0" y="334"/>
                  </a:cubicBezTo>
                  <a:cubicBezTo>
                    <a:pt x="0" y="592"/>
                    <a:pt x="254" y="688"/>
                    <a:pt x="254" y="688"/>
                  </a:cubicBezTo>
                  <a:cubicBezTo>
                    <a:pt x="254" y="688"/>
                    <a:pt x="507" y="592"/>
                    <a:pt x="507" y="334"/>
                  </a:cubicBezTo>
                  <a:cubicBezTo>
                    <a:pt x="507" y="80"/>
                    <a:pt x="507" y="0"/>
                    <a:pt x="5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2234" y="2073"/>
              <a:ext cx="2816" cy="462"/>
            </a:xfrm>
            <a:custGeom>
              <a:avLst/>
              <a:gdLst>
                <a:gd name="T0" fmla="*/ 1336 w 1371"/>
                <a:gd name="T1" fmla="*/ 123 h 224"/>
                <a:gd name="T2" fmla="*/ 1300 w 1371"/>
                <a:gd name="T3" fmla="*/ 88 h 224"/>
                <a:gd name="T4" fmla="*/ 1225 w 1371"/>
                <a:gd name="T5" fmla="*/ 141 h 224"/>
                <a:gd name="T6" fmla="*/ 1366 w 1371"/>
                <a:gd name="T7" fmla="*/ 182 h 224"/>
                <a:gd name="T8" fmla="*/ 1301 w 1371"/>
                <a:gd name="T9" fmla="*/ 194 h 224"/>
                <a:gd name="T10" fmla="*/ 1370 w 1371"/>
                <a:gd name="T11" fmla="*/ 146 h 224"/>
                <a:gd name="T12" fmla="*/ 1301 w 1371"/>
                <a:gd name="T13" fmla="*/ 59 h 224"/>
                <a:gd name="T14" fmla="*/ 1169 w 1371"/>
                <a:gd name="T15" fmla="*/ 123 h 224"/>
                <a:gd name="T16" fmla="*/ 1133 w 1371"/>
                <a:gd name="T17" fmla="*/ 88 h 224"/>
                <a:gd name="T18" fmla="*/ 1059 w 1371"/>
                <a:gd name="T19" fmla="*/ 141 h 224"/>
                <a:gd name="T20" fmla="*/ 1200 w 1371"/>
                <a:gd name="T21" fmla="*/ 182 h 224"/>
                <a:gd name="T22" fmla="*/ 1135 w 1371"/>
                <a:gd name="T23" fmla="*/ 194 h 224"/>
                <a:gd name="T24" fmla="*/ 1204 w 1371"/>
                <a:gd name="T25" fmla="*/ 146 h 224"/>
                <a:gd name="T26" fmla="*/ 1134 w 1371"/>
                <a:gd name="T27" fmla="*/ 59 h 224"/>
                <a:gd name="T28" fmla="*/ 912 w 1371"/>
                <a:gd name="T29" fmla="*/ 141 h 224"/>
                <a:gd name="T30" fmla="*/ 997 w 1371"/>
                <a:gd name="T31" fmla="*/ 133 h 224"/>
                <a:gd name="T32" fmla="*/ 953 w 1371"/>
                <a:gd name="T33" fmla="*/ 193 h 224"/>
                <a:gd name="T34" fmla="*/ 997 w 1371"/>
                <a:gd name="T35" fmla="*/ 82 h 224"/>
                <a:gd name="T36" fmla="*/ 948 w 1371"/>
                <a:gd name="T37" fmla="*/ 59 h 224"/>
                <a:gd name="T38" fmla="*/ 948 w 1371"/>
                <a:gd name="T39" fmla="*/ 223 h 224"/>
                <a:gd name="T40" fmla="*/ 997 w 1371"/>
                <a:gd name="T41" fmla="*/ 200 h 224"/>
                <a:gd name="T42" fmla="*/ 1031 w 1371"/>
                <a:gd name="T43" fmla="*/ 220 h 224"/>
                <a:gd name="T44" fmla="*/ 997 w 1371"/>
                <a:gd name="T45" fmla="*/ 4 h 224"/>
                <a:gd name="T46" fmla="*/ 749 w 1371"/>
                <a:gd name="T47" fmla="*/ 83 h 224"/>
                <a:gd name="T48" fmla="*/ 744 w 1371"/>
                <a:gd name="T49" fmla="*/ 64 h 224"/>
                <a:gd name="T50" fmla="*/ 713 w 1371"/>
                <a:gd name="T51" fmla="*/ 220 h 224"/>
                <a:gd name="T52" fmla="*/ 747 w 1371"/>
                <a:gd name="T53" fmla="*/ 139 h 224"/>
                <a:gd name="T54" fmla="*/ 787 w 1371"/>
                <a:gd name="T55" fmla="*/ 90 h 224"/>
                <a:gd name="T56" fmla="*/ 817 w 1371"/>
                <a:gd name="T57" fmla="*/ 220 h 224"/>
                <a:gd name="T58" fmla="*/ 851 w 1371"/>
                <a:gd name="T59" fmla="*/ 116 h 224"/>
                <a:gd name="T60" fmla="*/ 642 w 1371"/>
                <a:gd name="T61" fmla="*/ 64 h 224"/>
                <a:gd name="T62" fmla="*/ 633 w 1371"/>
                <a:gd name="T63" fmla="*/ 180 h 224"/>
                <a:gd name="T64" fmla="*/ 572 w 1371"/>
                <a:gd name="T65" fmla="*/ 156 h 224"/>
                <a:gd name="T66" fmla="*/ 539 w 1371"/>
                <a:gd name="T67" fmla="*/ 64 h 224"/>
                <a:gd name="T68" fmla="*/ 594 w 1371"/>
                <a:gd name="T69" fmla="*/ 224 h 224"/>
                <a:gd name="T70" fmla="*/ 644 w 1371"/>
                <a:gd name="T71" fmla="*/ 200 h 224"/>
                <a:gd name="T72" fmla="*/ 676 w 1371"/>
                <a:gd name="T73" fmla="*/ 220 h 224"/>
                <a:gd name="T74" fmla="*/ 642 w 1371"/>
                <a:gd name="T75" fmla="*/ 64 h 224"/>
                <a:gd name="T76" fmla="*/ 398 w 1371"/>
                <a:gd name="T77" fmla="*/ 45 h 224"/>
                <a:gd name="T78" fmla="*/ 398 w 1371"/>
                <a:gd name="T79" fmla="*/ 189 h 224"/>
                <a:gd name="T80" fmla="*/ 370 w 1371"/>
                <a:gd name="T81" fmla="*/ 45 h 224"/>
                <a:gd name="T82" fmla="*/ 335 w 1371"/>
                <a:gd name="T83" fmla="*/ 15 h 224"/>
                <a:gd name="T84" fmla="*/ 399 w 1371"/>
                <a:gd name="T85" fmla="*/ 220 h 224"/>
                <a:gd name="T86" fmla="*/ 399 w 1371"/>
                <a:gd name="T87" fmla="*/ 15 h 224"/>
                <a:gd name="T88" fmla="*/ 261 w 1371"/>
                <a:gd name="T89" fmla="*/ 42 h 224"/>
                <a:gd name="T90" fmla="*/ 240 w 1371"/>
                <a:gd name="T91" fmla="*/ 10 h 224"/>
                <a:gd name="T92" fmla="*/ 184 w 1371"/>
                <a:gd name="T93" fmla="*/ 72 h 224"/>
                <a:gd name="T94" fmla="*/ 161 w 1371"/>
                <a:gd name="T95" fmla="*/ 98 h 224"/>
                <a:gd name="T96" fmla="*/ 184 w 1371"/>
                <a:gd name="T97" fmla="*/ 220 h 224"/>
                <a:gd name="T98" fmla="*/ 216 w 1371"/>
                <a:gd name="T99" fmla="*/ 98 h 224"/>
                <a:gd name="T100" fmla="*/ 255 w 1371"/>
                <a:gd name="T101" fmla="*/ 72 h 224"/>
                <a:gd name="T102" fmla="*/ 216 w 1371"/>
                <a:gd name="T103" fmla="*/ 70 h 224"/>
                <a:gd name="T104" fmla="*/ 113 w 1371"/>
                <a:gd name="T105" fmla="*/ 146 h 224"/>
                <a:gd name="T106" fmla="*/ 32 w 1371"/>
                <a:gd name="T107" fmla="*/ 146 h 224"/>
                <a:gd name="T108" fmla="*/ 113 w 1371"/>
                <a:gd name="T109" fmla="*/ 146 h 224"/>
                <a:gd name="T110" fmla="*/ 73 w 1371"/>
                <a:gd name="T111" fmla="*/ 68 h 224"/>
                <a:gd name="T112" fmla="*/ 73 w 1371"/>
                <a:gd name="T113" fmla="*/ 22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1" h="224">
                  <a:moveTo>
                    <a:pt x="1300" y="88"/>
                  </a:moveTo>
                  <a:cubicBezTo>
                    <a:pt x="1321" y="88"/>
                    <a:pt x="1334" y="102"/>
                    <a:pt x="1336" y="123"/>
                  </a:cubicBezTo>
                  <a:cubicBezTo>
                    <a:pt x="1260" y="123"/>
                    <a:pt x="1260" y="123"/>
                    <a:pt x="1260" y="123"/>
                  </a:cubicBezTo>
                  <a:cubicBezTo>
                    <a:pt x="1264" y="101"/>
                    <a:pt x="1279" y="88"/>
                    <a:pt x="1300" y="88"/>
                  </a:cubicBezTo>
                  <a:moveTo>
                    <a:pt x="1301" y="59"/>
                  </a:moveTo>
                  <a:cubicBezTo>
                    <a:pt x="1256" y="59"/>
                    <a:pt x="1225" y="93"/>
                    <a:pt x="1225" y="141"/>
                  </a:cubicBezTo>
                  <a:cubicBezTo>
                    <a:pt x="1225" y="192"/>
                    <a:pt x="1258" y="223"/>
                    <a:pt x="1302" y="223"/>
                  </a:cubicBezTo>
                  <a:cubicBezTo>
                    <a:pt x="1333" y="223"/>
                    <a:pt x="1359" y="205"/>
                    <a:pt x="1366" y="182"/>
                  </a:cubicBezTo>
                  <a:cubicBezTo>
                    <a:pt x="1339" y="167"/>
                    <a:pt x="1339" y="167"/>
                    <a:pt x="1339" y="167"/>
                  </a:cubicBezTo>
                  <a:cubicBezTo>
                    <a:pt x="1332" y="186"/>
                    <a:pt x="1318" y="194"/>
                    <a:pt x="1301" y="194"/>
                  </a:cubicBezTo>
                  <a:cubicBezTo>
                    <a:pt x="1278" y="194"/>
                    <a:pt x="1261" y="177"/>
                    <a:pt x="1259" y="146"/>
                  </a:cubicBezTo>
                  <a:cubicBezTo>
                    <a:pt x="1370" y="146"/>
                    <a:pt x="1370" y="146"/>
                    <a:pt x="1370" y="146"/>
                  </a:cubicBezTo>
                  <a:cubicBezTo>
                    <a:pt x="1370" y="137"/>
                    <a:pt x="1370" y="137"/>
                    <a:pt x="1370" y="137"/>
                  </a:cubicBezTo>
                  <a:cubicBezTo>
                    <a:pt x="1371" y="94"/>
                    <a:pt x="1345" y="59"/>
                    <a:pt x="1301" y="59"/>
                  </a:cubicBezTo>
                  <a:moveTo>
                    <a:pt x="1133" y="88"/>
                  </a:moveTo>
                  <a:cubicBezTo>
                    <a:pt x="1155" y="88"/>
                    <a:pt x="1167" y="102"/>
                    <a:pt x="1169" y="123"/>
                  </a:cubicBezTo>
                  <a:cubicBezTo>
                    <a:pt x="1094" y="123"/>
                    <a:pt x="1094" y="123"/>
                    <a:pt x="1094" y="123"/>
                  </a:cubicBezTo>
                  <a:cubicBezTo>
                    <a:pt x="1098" y="101"/>
                    <a:pt x="1113" y="88"/>
                    <a:pt x="1133" y="88"/>
                  </a:cubicBezTo>
                  <a:moveTo>
                    <a:pt x="1134" y="59"/>
                  </a:moveTo>
                  <a:cubicBezTo>
                    <a:pt x="1089" y="59"/>
                    <a:pt x="1059" y="93"/>
                    <a:pt x="1059" y="141"/>
                  </a:cubicBezTo>
                  <a:cubicBezTo>
                    <a:pt x="1059" y="192"/>
                    <a:pt x="1091" y="223"/>
                    <a:pt x="1135" y="223"/>
                  </a:cubicBezTo>
                  <a:cubicBezTo>
                    <a:pt x="1167" y="223"/>
                    <a:pt x="1193" y="205"/>
                    <a:pt x="1200" y="182"/>
                  </a:cubicBezTo>
                  <a:cubicBezTo>
                    <a:pt x="1173" y="167"/>
                    <a:pt x="1173" y="167"/>
                    <a:pt x="1173" y="167"/>
                  </a:cubicBezTo>
                  <a:cubicBezTo>
                    <a:pt x="1166" y="186"/>
                    <a:pt x="1152" y="194"/>
                    <a:pt x="1135" y="194"/>
                  </a:cubicBezTo>
                  <a:cubicBezTo>
                    <a:pt x="1112" y="194"/>
                    <a:pt x="1095" y="177"/>
                    <a:pt x="1092" y="146"/>
                  </a:cubicBezTo>
                  <a:cubicBezTo>
                    <a:pt x="1204" y="146"/>
                    <a:pt x="1204" y="146"/>
                    <a:pt x="1204" y="146"/>
                  </a:cubicBezTo>
                  <a:cubicBezTo>
                    <a:pt x="1204" y="137"/>
                    <a:pt x="1204" y="137"/>
                    <a:pt x="1204" y="137"/>
                  </a:cubicBezTo>
                  <a:cubicBezTo>
                    <a:pt x="1204" y="94"/>
                    <a:pt x="1179" y="59"/>
                    <a:pt x="1134" y="59"/>
                  </a:cubicBezTo>
                  <a:moveTo>
                    <a:pt x="953" y="193"/>
                  </a:moveTo>
                  <a:cubicBezTo>
                    <a:pt x="928" y="193"/>
                    <a:pt x="912" y="175"/>
                    <a:pt x="912" y="141"/>
                  </a:cubicBezTo>
                  <a:cubicBezTo>
                    <a:pt x="912" y="107"/>
                    <a:pt x="928" y="89"/>
                    <a:pt x="953" y="89"/>
                  </a:cubicBezTo>
                  <a:cubicBezTo>
                    <a:pt x="977" y="89"/>
                    <a:pt x="995" y="104"/>
                    <a:pt x="997" y="133"/>
                  </a:cubicBezTo>
                  <a:cubicBezTo>
                    <a:pt x="997" y="149"/>
                    <a:pt x="997" y="149"/>
                    <a:pt x="997" y="149"/>
                  </a:cubicBezTo>
                  <a:cubicBezTo>
                    <a:pt x="995" y="179"/>
                    <a:pt x="977" y="193"/>
                    <a:pt x="953" y="193"/>
                  </a:cubicBezTo>
                  <a:moveTo>
                    <a:pt x="997" y="4"/>
                  </a:moveTo>
                  <a:cubicBezTo>
                    <a:pt x="997" y="82"/>
                    <a:pt x="997" y="82"/>
                    <a:pt x="997" y="82"/>
                  </a:cubicBezTo>
                  <a:cubicBezTo>
                    <a:pt x="995" y="82"/>
                    <a:pt x="995" y="82"/>
                    <a:pt x="995" y="82"/>
                  </a:cubicBezTo>
                  <a:cubicBezTo>
                    <a:pt x="986" y="69"/>
                    <a:pt x="971" y="59"/>
                    <a:pt x="948" y="59"/>
                  </a:cubicBezTo>
                  <a:cubicBezTo>
                    <a:pt x="910" y="59"/>
                    <a:pt x="877" y="90"/>
                    <a:pt x="877" y="141"/>
                  </a:cubicBezTo>
                  <a:cubicBezTo>
                    <a:pt x="877" y="192"/>
                    <a:pt x="910" y="223"/>
                    <a:pt x="948" y="223"/>
                  </a:cubicBezTo>
                  <a:cubicBezTo>
                    <a:pt x="971" y="223"/>
                    <a:pt x="986" y="214"/>
                    <a:pt x="995" y="200"/>
                  </a:cubicBezTo>
                  <a:cubicBezTo>
                    <a:pt x="997" y="200"/>
                    <a:pt x="997" y="200"/>
                    <a:pt x="997" y="200"/>
                  </a:cubicBezTo>
                  <a:cubicBezTo>
                    <a:pt x="997" y="220"/>
                    <a:pt x="997" y="220"/>
                    <a:pt x="997" y="220"/>
                  </a:cubicBezTo>
                  <a:cubicBezTo>
                    <a:pt x="1031" y="220"/>
                    <a:pt x="1031" y="220"/>
                    <a:pt x="1031" y="220"/>
                  </a:cubicBezTo>
                  <a:cubicBezTo>
                    <a:pt x="1031" y="0"/>
                    <a:pt x="1031" y="0"/>
                    <a:pt x="1031" y="0"/>
                  </a:cubicBezTo>
                  <a:lnTo>
                    <a:pt x="997" y="4"/>
                  </a:lnTo>
                  <a:close/>
                  <a:moveTo>
                    <a:pt x="795" y="59"/>
                  </a:moveTo>
                  <a:cubicBezTo>
                    <a:pt x="774" y="59"/>
                    <a:pt x="757" y="70"/>
                    <a:pt x="749" y="83"/>
                  </a:cubicBezTo>
                  <a:cubicBezTo>
                    <a:pt x="746" y="83"/>
                    <a:pt x="746" y="83"/>
                    <a:pt x="746" y="83"/>
                  </a:cubicBezTo>
                  <a:cubicBezTo>
                    <a:pt x="744" y="64"/>
                    <a:pt x="744" y="64"/>
                    <a:pt x="744" y="64"/>
                  </a:cubicBezTo>
                  <a:cubicBezTo>
                    <a:pt x="713" y="64"/>
                    <a:pt x="713" y="64"/>
                    <a:pt x="713" y="64"/>
                  </a:cubicBezTo>
                  <a:cubicBezTo>
                    <a:pt x="713" y="220"/>
                    <a:pt x="713" y="220"/>
                    <a:pt x="713" y="220"/>
                  </a:cubicBezTo>
                  <a:cubicBezTo>
                    <a:pt x="747" y="220"/>
                    <a:pt x="747" y="220"/>
                    <a:pt x="747" y="220"/>
                  </a:cubicBezTo>
                  <a:cubicBezTo>
                    <a:pt x="747" y="139"/>
                    <a:pt x="747" y="139"/>
                    <a:pt x="747" y="139"/>
                  </a:cubicBezTo>
                  <a:cubicBezTo>
                    <a:pt x="747" y="122"/>
                    <a:pt x="751" y="110"/>
                    <a:pt x="757" y="103"/>
                  </a:cubicBezTo>
                  <a:cubicBezTo>
                    <a:pt x="764" y="95"/>
                    <a:pt x="775" y="90"/>
                    <a:pt x="787" y="90"/>
                  </a:cubicBezTo>
                  <a:cubicBezTo>
                    <a:pt x="807" y="90"/>
                    <a:pt x="817" y="100"/>
                    <a:pt x="817" y="128"/>
                  </a:cubicBezTo>
                  <a:cubicBezTo>
                    <a:pt x="817" y="220"/>
                    <a:pt x="817" y="220"/>
                    <a:pt x="817" y="220"/>
                  </a:cubicBezTo>
                  <a:cubicBezTo>
                    <a:pt x="851" y="220"/>
                    <a:pt x="851" y="220"/>
                    <a:pt x="851" y="220"/>
                  </a:cubicBezTo>
                  <a:cubicBezTo>
                    <a:pt x="851" y="116"/>
                    <a:pt x="851" y="116"/>
                    <a:pt x="851" y="116"/>
                  </a:cubicBezTo>
                  <a:cubicBezTo>
                    <a:pt x="851" y="73"/>
                    <a:pt x="825" y="59"/>
                    <a:pt x="795" y="59"/>
                  </a:cubicBezTo>
                  <a:moveTo>
                    <a:pt x="642" y="64"/>
                  </a:moveTo>
                  <a:cubicBezTo>
                    <a:pt x="642" y="145"/>
                    <a:pt x="642" y="145"/>
                    <a:pt x="642" y="145"/>
                  </a:cubicBezTo>
                  <a:cubicBezTo>
                    <a:pt x="642" y="162"/>
                    <a:pt x="639" y="173"/>
                    <a:pt x="633" y="180"/>
                  </a:cubicBezTo>
                  <a:cubicBezTo>
                    <a:pt x="625" y="189"/>
                    <a:pt x="614" y="194"/>
                    <a:pt x="602" y="194"/>
                  </a:cubicBezTo>
                  <a:cubicBezTo>
                    <a:pt x="583" y="194"/>
                    <a:pt x="572" y="184"/>
                    <a:pt x="572" y="156"/>
                  </a:cubicBezTo>
                  <a:cubicBezTo>
                    <a:pt x="572" y="64"/>
                    <a:pt x="572" y="64"/>
                    <a:pt x="572" y="64"/>
                  </a:cubicBezTo>
                  <a:cubicBezTo>
                    <a:pt x="539" y="64"/>
                    <a:pt x="539" y="64"/>
                    <a:pt x="539" y="64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9" y="210"/>
                    <a:pt x="565" y="224"/>
                    <a:pt x="594" y="224"/>
                  </a:cubicBezTo>
                  <a:cubicBezTo>
                    <a:pt x="615" y="224"/>
                    <a:pt x="633" y="214"/>
                    <a:pt x="641" y="200"/>
                  </a:cubicBezTo>
                  <a:cubicBezTo>
                    <a:pt x="644" y="200"/>
                    <a:pt x="644" y="200"/>
                    <a:pt x="644" y="200"/>
                  </a:cubicBezTo>
                  <a:cubicBezTo>
                    <a:pt x="645" y="220"/>
                    <a:pt x="645" y="220"/>
                    <a:pt x="645" y="220"/>
                  </a:cubicBezTo>
                  <a:cubicBezTo>
                    <a:pt x="676" y="220"/>
                    <a:pt x="676" y="220"/>
                    <a:pt x="676" y="220"/>
                  </a:cubicBezTo>
                  <a:cubicBezTo>
                    <a:pt x="676" y="64"/>
                    <a:pt x="676" y="64"/>
                    <a:pt x="676" y="64"/>
                  </a:cubicBezTo>
                  <a:lnTo>
                    <a:pt x="642" y="64"/>
                  </a:lnTo>
                  <a:close/>
                  <a:moveTo>
                    <a:pt x="370" y="45"/>
                  </a:moveTo>
                  <a:cubicBezTo>
                    <a:pt x="398" y="45"/>
                    <a:pt x="398" y="45"/>
                    <a:pt x="398" y="45"/>
                  </a:cubicBezTo>
                  <a:cubicBezTo>
                    <a:pt x="454" y="45"/>
                    <a:pt x="474" y="70"/>
                    <a:pt x="474" y="117"/>
                  </a:cubicBezTo>
                  <a:cubicBezTo>
                    <a:pt x="474" y="164"/>
                    <a:pt x="454" y="189"/>
                    <a:pt x="398" y="189"/>
                  </a:cubicBezTo>
                  <a:cubicBezTo>
                    <a:pt x="370" y="189"/>
                    <a:pt x="370" y="189"/>
                    <a:pt x="370" y="189"/>
                  </a:cubicBezTo>
                  <a:lnTo>
                    <a:pt x="370" y="45"/>
                  </a:lnTo>
                  <a:close/>
                  <a:moveTo>
                    <a:pt x="399" y="15"/>
                  </a:moveTo>
                  <a:cubicBezTo>
                    <a:pt x="335" y="15"/>
                    <a:pt x="335" y="15"/>
                    <a:pt x="335" y="15"/>
                  </a:cubicBezTo>
                  <a:cubicBezTo>
                    <a:pt x="335" y="220"/>
                    <a:pt x="335" y="220"/>
                    <a:pt x="335" y="220"/>
                  </a:cubicBezTo>
                  <a:cubicBezTo>
                    <a:pt x="399" y="220"/>
                    <a:pt x="399" y="220"/>
                    <a:pt x="399" y="220"/>
                  </a:cubicBezTo>
                  <a:cubicBezTo>
                    <a:pt x="475" y="220"/>
                    <a:pt x="510" y="180"/>
                    <a:pt x="510" y="117"/>
                  </a:cubicBezTo>
                  <a:cubicBezTo>
                    <a:pt x="510" y="54"/>
                    <a:pt x="475" y="15"/>
                    <a:pt x="399" y="15"/>
                  </a:cubicBezTo>
                  <a:moveTo>
                    <a:pt x="243" y="39"/>
                  </a:moveTo>
                  <a:cubicBezTo>
                    <a:pt x="249" y="39"/>
                    <a:pt x="256" y="40"/>
                    <a:pt x="261" y="4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1"/>
                    <a:pt x="249" y="10"/>
                    <a:pt x="240" y="10"/>
                  </a:cubicBezTo>
                  <a:cubicBezTo>
                    <a:pt x="214" y="10"/>
                    <a:pt x="184" y="23"/>
                    <a:pt x="184" y="67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216" y="220"/>
                    <a:pt x="216" y="220"/>
                    <a:pt x="216" y="220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5" y="72"/>
                    <a:pt x="255" y="72"/>
                    <a:pt x="255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16" y="70"/>
                    <a:pt x="216" y="70"/>
                    <a:pt x="216" y="70"/>
                  </a:cubicBezTo>
                  <a:cubicBezTo>
                    <a:pt x="216" y="49"/>
                    <a:pt x="225" y="39"/>
                    <a:pt x="243" y="39"/>
                  </a:cubicBezTo>
                  <a:moveTo>
                    <a:pt x="113" y="146"/>
                  </a:moveTo>
                  <a:cubicBezTo>
                    <a:pt x="113" y="177"/>
                    <a:pt x="98" y="195"/>
                    <a:pt x="73" y="195"/>
                  </a:cubicBezTo>
                  <a:cubicBezTo>
                    <a:pt x="48" y="195"/>
                    <a:pt x="32" y="177"/>
                    <a:pt x="32" y="146"/>
                  </a:cubicBezTo>
                  <a:cubicBezTo>
                    <a:pt x="32" y="114"/>
                    <a:pt x="48" y="96"/>
                    <a:pt x="73" y="96"/>
                  </a:cubicBezTo>
                  <a:cubicBezTo>
                    <a:pt x="98" y="96"/>
                    <a:pt x="113" y="114"/>
                    <a:pt x="113" y="146"/>
                  </a:cubicBezTo>
                  <a:moveTo>
                    <a:pt x="145" y="146"/>
                  </a:moveTo>
                  <a:cubicBezTo>
                    <a:pt x="145" y="98"/>
                    <a:pt x="116" y="68"/>
                    <a:pt x="73" y="68"/>
                  </a:cubicBezTo>
                  <a:cubicBezTo>
                    <a:pt x="30" y="68"/>
                    <a:pt x="0" y="98"/>
                    <a:pt x="0" y="146"/>
                  </a:cubicBezTo>
                  <a:cubicBezTo>
                    <a:pt x="0" y="193"/>
                    <a:pt x="30" y="223"/>
                    <a:pt x="73" y="223"/>
                  </a:cubicBezTo>
                  <a:cubicBezTo>
                    <a:pt x="116" y="223"/>
                    <a:pt x="145" y="193"/>
                    <a:pt x="145" y="14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244" y="1431"/>
              <a:ext cx="2808" cy="585"/>
            </a:xfrm>
            <a:custGeom>
              <a:avLst/>
              <a:gdLst>
                <a:gd name="T0" fmla="*/ 1332 w 1367"/>
                <a:gd name="T1" fmla="*/ 69 h 284"/>
                <a:gd name="T2" fmla="*/ 1251 w 1367"/>
                <a:gd name="T3" fmla="*/ 69 h 284"/>
                <a:gd name="T4" fmla="*/ 1272 w 1367"/>
                <a:gd name="T5" fmla="*/ 226 h 284"/>
                <a:gd name="T6" fmla="*/ 1286 w 1367"/>
                <a:gd name="T7" fmla="*/ 284 h 284"/>
                <a:gd name="T8" fmla="*/ 1355 w 1367"/>
                <a:gd name="T9" fmla="*/ 100 h 284"/>
                <a:gd name="T10" fmla="*/ 1161 w 1367"/>
                <a:gd name="T11" fmla="*/ 164 h 284"/>
                <a:gd name="T12" fmla="*/ 1199 w 1367"/>
                <a:gd name="T13" fmla="*/ 96 h 284"/>
                <a:gd name="T14" fmla="*/ 1160 w 1367"/>
                <a:gd name="T15" fmla="*/ 69 h 284"/>
                <a:gd name="T16" fmla="*/ 1127 w 1367"/>
                <a:gd name="T17" fmla="*/ 29 h 284"/>
                <a:gd name="T18" fmla="*/ 1107 w 1367"/>
                <a:gd name="T19" fmla="*/ 69 h 284"/>
                <a:gd name="T20" fmla="*/ 1127 w 1367"/>
                <a:gd name="T21" fmla="*/ 96 h 284"/>
                <a:gd name="T22" fmla="*/ 1184 w 1367"/>
                <a:gd name="T23" fmla="*/ 227 h 284"/>
                <a:gd name="T24" fmla="*/ 1207 w 1367"/>
                <a:gd name="T25" fmla="*/ 194 h 284"/>
                <a:gd name="T26" fmla="*/ 1161 w 1367"/>
                <a:gd name="T27" fmla="*/ 164 h 284"/>
                <a:gd name="T28" fmla="*/ 1045 w 1367"/>
                <a:gd name="T29" fmla="*/ 69 h 284"/>
                <a:gd name="T30" fmla="*/ 1079 w 1367"/>
                <a:gd name="T31" fmla="*/ 225 h 284"/>
                <a:gd name="T32" fmla="*/ 1084 w 1367"/>
                <a:gd name="T33" fmla="*/ 22 h 284"/>
                <a:gd name="T34" fmla="*/ 1040 w 1367"/>
                <a:gd name="T35" fmla="*/ 22 h 284"/>
                <a:gd name="T36" fmla="*/ 1084 w 1367"/>
                <a:gd name="T37" fmla="*/ 22 h 284"/>
                <a:gd name="T38" fmla="*/ 887 w 1367"/>
                <a:gd name="T39" fmla="*/ 198 h 284"/>
                <a:gd name="T40" fmla="*/ 1011 w 1367"/>
                <a:gd name="T41" fmla="*/ 178 h 284"/>
                <a:gd name="T42" fmla="*/ 925 w 1367"/>
                <a:gd name="T43" fmla="*/ 108 h 284"/>
                <a:gd name="T44" fmla="*/ 992 w 1367"/>
                <a:gd name="T45" fmla="*/ 112 h 284"/>
                <a:gd name="T46" fmla="*/ 950 w 1367"/>
                <a:gd name="T47" fmla="*/ 64 h 284"/>
                <a:gd name="T48" fmla="*/ 945 w 1367"/>
                <a:gd name="T49" fmla="*/ 158 h 284"/>
                <a:gd name="T50" fmla="*/ 950 w 1367"/>
                <a:gd name="T51" fmla="*/ 200 h 284"/>
                <a:gd name="T52" fmla="*/ 864 w 1367"/>
                <a:gd name="T53" fmla="*/ 64 h 284"/>
                <a:gd name="T54" fmla="*/ 821 w 1367"/>
                <a:gd name="T55" fmla="*/ 92 h 284"/>
                <a:gd name="T56" fmla="*/ 788 w 1367"/>
                <a:gd name="T57" fmla="*/ 69 h 284"/>
                <a:gd name="T58" fmla="*/ 822 w 1367"/>
                <a:gd name="T59" fmla="*/ 225 h 284"/>
                <a:gd name="T60" fmla="*/ 860 w 1367"/>
                <a:gd name="T61" fmla="*/ 96 h 284"/>
                <a:gd name="T62" fmla="*/ 875 w 1367"/>
                <a:gd name="T63" fmla="*/ 66 h 284"/>
                <a:gd name="T64" fmla="*/ 684 w 1367"/>
                <a:gd name="T65" fmla="*/ 93 h 284"/>
                <a:gd name="T66" fmla="*/ 645 w 1367"/>
                <a:gd name="T67" fmla="*/ 128 h 284"/>
                <a:gd name="T68" fmla="*/ 685 w 1367"/>
                <a:gd name="T69" fmla="*/ 64 h 284"/>
                <a:gd name="T70" fmla="*/ 686 w 1367"/>
                <a:gd name="T71" fmla="*/ 228 h 284"/>
                <a:gd name="T72" fmla="*/ 724 w 1367"/>
                <a:gd name="T73" fmla="*/ 172 h 284"/>
                <a:gd name="T74" fmla="*/ 643 w 1367"/>
                <a:gd name="T75" fmla="*/ 151 h 284"/>
                <a:gd name="T76" fmla="*/ 755 w 1367"/>
                <a:gd name="T77" fmla="*/ 142 h 284"/>
                <a:gd name="T78" fmla="*/ 563 w 1367"/>
                <a:gd name="T79" fmla="*/ 69 h 284"/>
                <a:gd name="T80" fmla="*/ 482 w 1367"/>
                <a:gd name="T81" fmla="*/ 69 h 284"/>
                <a:gd name="T82" fmla="*/ 503 w 1367"/>
                <a:gd name="T83" fmla="*/ 225 h 284"/>
                <a:gd name="T84" fmla="*/ 599 w 1367"/>
                <a:gd name="T85" fmla="*/ 69 h 284"/>
                <a:gd name="T86" fmla="*/ 418 w 1367"/>
                <a:gd name="T87" fmla="*/ 69 h 284"/>
                <a:gd name="T88" fmla="*/ 384 w 1367"/>
                <a:gd name="T89" fmla="*/ 225 h 284"/>
                <a:gd name="T90" fmla="*/ 418 w 1367"/>
                <a:gd name="T91" fmla="*/ 69 h 284"/>
                <a:gd name="T92" fmla="*/ 401 w 1367"/>
                <a:gd name="T93" fmla="*/ 0 h 284"/>
                <a:gd name="T94" fmla="*/ 401 w 1367"/>
                <a:gd name="T95" fmla="*/ 43 h 284"/>
                <a:gd name="T96" fmla="*/ 287 w 1367"/>
                <a:gd name="T97" fmla="*/ 64 h 284"/>
                <a:gd name="T98" fmla="*/ 238 w 1367"/>
                <a:gd name="T99" fmla="*/ 88 h 284"/>
                <a:gd name="T100" fmla="*/ 205 w 1367"/>
                <a:gd name="T101" fmla="*/ 69 h 284"/>
                <a:gd name="T102" fmla="*/ 239 w 1367"/>
                <a:gd name="T103" fmla="*/ 225 h 284"/>
                <a:gd name="T104" fmla="*/ 249 w 1367"/>
                <a:gd name="T105" fmla="*/ 108 h 284"/>
                <a:gd name="T106" fmla="*/ 309 w 1367"/>
                <a:gd name="T107" fmla="*/ 133 h 284"/>
                <a:gd name="T108" fmla="*/ 343 w 1367"/>
                <a:gd name="T109" fmla="*/ 225 h 284"/>
                <a:gd name="T110" fmla="*/ 287 w 1367"/>
                <a:gd name="T111" fmla="*/ 64 h 284"/>
                <a:gd name="T112" fmla="*/ 36 w 1367"/>
                <a:gd name="T113" fmla="*/ 20 h 284"/>
                <a:gd name="T114" fmla="*/ 0 w 1367"/>
                <a:gd name="T115" fmla="*/ 142 h 284"/>
                <a:gd name="T116" fmla="*/ 165 w 1367"/>
                <a:gd name="T117" fmla="*/ 142 h 284"/>
                <a:gd name="T118" fmla="*/ 129 w 1367"/>
                <a:gd name="T119" fmla="*/ 20 h 284"/>
                <a:gd name="T120" fmla="*/ 82 w 1367"/>
                <a:gd name="T121" fmla="*/ 19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67" h="284">
                  <a:moveTo>
                    <a:pt x="1367" y="69"/>
                  </a:moveTo>
                  <a:cubicBezTo>
                    <a:pt x="1332" y="69"/>
                    <a:pt x="1332" y="69"/>
                    <a:pt x="1332" y="69"/>
                  </a:cubicBezTo>
                  <a:cubicBezTo>
                    <a:pt x="1291" y="189"/>
                    <a:pt x="1291" y="189"/>
                    <a:pt x="1291" y="189"/>
                  </a:cubicBezTo>
                  <a:cubicBezTo>
                    <a:pt x="1251" y="69"/>
                    <a:pt x="1251" y="69"/>
                    <a:pt x="1251" y="69"/>
                  </a:cubicBezTo>
                  <a:cubicBezTo>
                    <a:pt x="1212" y="69"/>
                    <a:pt x="1212" y="69"/>
                    <a:pt x="1212" y="69"/>
                  </a:cubicBezTo>
                  <a:cubicBezTo>
                    <a:pt x="1272" y="226"/>
                    <a:pt x="1272" y="226"/>
                    <a:pt x="1272" y="226"/>
                  </a:cubicBezTo>
                  <a:cubicBezTo>
                    <a:pt x="1251" y="284"/>
                    <a:pt x="1251" y="284"/>
                    <a:pt x="1251" y="284"/>
                  </a:cubicBezTo>
                  <a:cubicBezTo>
                    <a:pt x="1286" y="284"/>
                    <a:pt x="1286" y="284"/>
                    <a:pt x="1286" y="284"/>
                  </a:cubicBezTo>
                  <a:cubicBezTo>
                    <a:pt x="1355" y="100"/>
                    <a:pt x="1355" y="100"/>
                    <a:pt x="1355" y="100"/>
                  </a:cubicBezTo>
                  <a:cubicBezTo>
                    <a:pt x="1355" y="100"/>
                    <a:pt x="1355" y="100"/>
                    <a:pt x="1355" y="100"/>
                  </a:cubicBezTo>
                  <a:lnTo>
                    <a:pt x="1367" y="69"/>
                  </a:lnTo>
                  <a:close/>
                  <a:moveTo>
                    <a:pt x="1161" y="164"/>
                  </a:moveTo>
                  <a:cubicBezTo>
                    <a:pt x="1161" y="96"/>
                    <a:pt x="1161" y="96"/>
                    <a:pt x="1161" y="96"/>
                  </a:cubicBezTo>
                  <a:cubicBezTo>
                    <a:pt x="1199" y="96"/>
                    <a:pt x="1199" y="96"/>
                    <a:pt x="1199" y="96"/>
                  </a:cubicBezTo>
                  <a:cubicBezTo>
                    <a:pt x="1199" y="69"/>
                    <a:pt x="1199" y="69"/>
                    <a:pt x="1199" y="69"/>
                  </a:cubicBezTo>
                  <a:cubicBezTo>
                    <a:pt x="1160" y="69"/>
                    <a:pt x="1160" y="69"/>
                    <a:pt x="1160" y="69"/>
                  </a:cubicBezTo>
                  <a:cubicBezTo>
                    <a:pt x="1160" y="25"/>
                    <a:pt x="1160" y="25"/>
                    <a:pt x="1160" y="25"/>
                  </a:cubicBezTo>
                  <a:cubicBezTo>
                    <a:pt x="1127" y="29"/>
                    <a:pt x="1127" y="29"/>
                    <a:pt x="1127" y="29"/>
                  </a:cubicBezTo>
                  <a:cubicBezTo>
                    <a:pt x="1127" y="69"/>
                    <a:pt x="1127" y="69"/>
                    <a:pt x="1127" y="69"/>
                  </a:cubicBezTo>
                  <a:cubicBezTo>
                    <a:pt x="1107" y="69"/>
                    <a:pt x="1107" y="69"/>
                    <a:pt x="1107" y="69"/>
                  </a:cubicBezTo>
                  <a:cubicBezTo>
                    <a:pt x="1107" y="96"/>
                    <a:pt x="1107" y="96"/>
                    <a:pt x="1107" y="96"/>
                  </a:cubicBezTo>
                  <a:cubicBezTo>
                    <a:pt x="1127" y="96"/>
                    <a:pt x="1127" y="96"/>
                    <a:pt x="1127" y="96"/>
                  </a:cubicBezTo>
                  <a:cubicBezTo>
                    <a:pt x="1127" y="168"/>
                    <a:pt x="1127" y="168"/>
                    <a:pt x="1127" y="168"/>
                  </a:cubicBezTo>
                  <a:cubicBezTo>
                    <a:pt x="1127" y="214"/>
                    <a:pt x="1157" y="227"/>
                    <a:pt x="1184" y="227"/>
                  </a:cubicBezTo>
                  <a:cubicBezTo>
                    <a:pt x="1194" y="227"/>
                    <a:pt x="1200" y="226"/>
                    <a:pt x="1207" y="224"/>
                  </a:cubicBezTo>
                  <a:cubicBezTo>
                    <a:pt x="1207" y="194"/>
                    <a:pt x="1207" y="194"/>
                    <a:pt x="1207" y="194"/>
                  </a:cubicBezTo>
                  <a:cubicBezTo>
                    <a:pt x="1201" y="195"/>
                    <a:pt x="1194" y="196"/>
                    <a:pt x="1187" y="196"/>
                  </a:cubicBezTo>
                  <a:cubicBezTo>
                    <a:pt x="1170" y="196"/>
                    <a:pt x="1161" y="186"/>
                    <a:pt x="1161" y="164"/>
                  </a:cubicBezTo>
                  <a:moveTo>
                    <a:pt x="1079" y="69"/>
                  </a:moveTo>
                  <a:cubicBezTo>
                    <a:pt x="1045" y="69"/>
                    <a:pt x="1045" y="69"/>
                    <a:pt x="1045" y="69"/>
                  </a:cubicBezTo>
                  <a:cubicBezTo>
                    <a:pt x="1045" y="225"/>
                    <a:pt x="1045" y="225"/>
                    <a:pt x="1045" y="225"/>
                  </a:cubicBezTo>
                  <a:cubicBezTo>
                    <a:pt x="1079" y="225"/>
                    <a:pt x="1079" y="225"/>
                    <a:pt x="1079" y="225"/>
                  </a:cubicBezTo>
                  <a:lnTo>
                    <a:pt x="1079" y="69"/>
                  </a:lnTo>
                  <a:close/>
                  <a:moveTo>
                    <a:pt x="1084" y="22"/>
                  </a:moveTo>
                  <a:cubicBezTo>
                    <a:pt x="1084" y="9"/>
                    <a:pt x="1074" y="0"/>
                    <a:pt x="1062" y="0"/>
                  </a:cubicBezTo>
                  <a:cubicBezTo>
                    <a:pt x="1050" y="0"/>
                    <a:pt x="1040" y="9"/>
                    <a:pt x="1040" y="22"/>
                  </a:cubicBezTo>
                  <a:cubicBezTo>
                    <a:pt x="1040" y="34"/>
                    <a:pt x="1050" y="43"/>
                    <a:pt x="1062" y="43"/>
                  </a:cubicBezTo>
                  <a:cubicBezTo>
                    <a:pt x="1074" y="43"/>
                    <a:pt x="1084" y="34"/>
                    <a:pt x="1084" y="22"/>
                  </a:cubicBezTo>
                  <a:moveTo>
                    <a:pt x="904" y="175"/>
                  </a:moveTo>
                  <a:cubicBezTo>
                    <a:pt x="887" y="198"/>
                    <a:pt x="887" y="198"/>
                    <a:pt x="887" y="198"/>
                  </a:cubicBezTo>
                  <a:cubicBezTo>
                    <a:pt x="898" y="214"/>
                    <a:pt x="918" y="228"/>
                    <a:pt x="950" y="228"/>
                  </a:cubicBezTo>
                  <a:cubicBezTo>
                    <a:pt x="986" y="228"/>
                    <a:pt x="1011" y="208"/>
                    <a:pt x="1011" y="178"/>
                  </a:cubicBezTo>
                  <a:cubicBezTo>
                    <a:pt x="1011" y="149"/>
                    <a:pt x="987" y="138"/>
                    <a:pt x="959" y="130"/>
                  </a:cubicBezTo>
                  <a:cubicBezTo>
                    <a:pt x="940" y="125"/>
                    <a:pt x="925" y="121"/>
                    <a:pt x="925" y="108"/>
                  </a:cubicBezTo>
                  <a:cubicBezTo>
                    <a:pt x="925" y="99"/>
                    <a:pt x="934" y="92"/>
                    <a:pt x="950" y="92"/>
                  </a:cubicBezTo>
                  <a:cubicBezTo>
                    <a:pt x="967" y="92"/>
                    <a:pt x="984" y="102"/>
                    <a:pt x="992" y="112"/>
                  </a:cubicBezTo>
                  <a:cubicBezTo>
                    <a:pt x="1009" y="88"/>
                    <a:pt x="1009" y="88"/>
                    <a:pt x="1009" y="88"/>
                  </a:cubicBezTo>
                  <a:cubicBezTo>
                    <a:pt x="996" y="74"/>
                    <a:pt x="975" y="64"/>
                    <a:pt x="950" y="64"/>
                  </a:cubicBezTo>
                  <a:cubicBezTo>
                    <a:pt x="916" y="64"/>
                    <a:pt x="892" y="82"/>
                    <a:pt x="892" y="110"/>
                  </a:cubicBezTo>
                  <a:cubicBezTo>
                    <a:pt x="892" y="140"/>
                    <a:pt x="916" y="151"/>
                    <a:pt x="945" y="158"/>
                  </a:cubicBezTo>
                  <a:cubicBezTo>
                    <a:pt x="967" y="164"/>
                    <a:pt x="978" y="169"/>
                    <a:pt x="978" y="182"/>
                  </a:cubicBezTo>
                  <a:cubicBezTo>
                    <a:pt x="978" y="193"/>
                    <a:pt x="967" y="200"/>
                    <a:pt x="950" y="200"/>
                  </a:cubicBezTo>
                  <a:cubicBezTo>
                    <a:pt x="929" y="200"/>
                    <a:pt x="911" y="188"/>
                    <a:pt x="904" y="175"/>
                  </a:cubicBezTo>
                  <a:moveTo>
                    <a:pt x="864" y="64"/>
                  </a:moveTo>
                  <a:cubicBezTo>
                    <a:pt x="847" y="64"/>
                    <a:pt x="831" y="75"/>
                    <a:pt x="823" y="92"/>
                  </a:cubicBezTo>
                  <a:cubicBezTo>
                    <a:pt x="821" y="92"/>
                    <a:pt x="821" y="92"/>
                    <a:pt x="821" y="92"/>
                  </a:cubicBezTo>
                  <a:cubicBezTo>
                    <a:pt x="819" y="69"/>
                    <a:pt x="819" y="69"/>
                    <a:pt x="819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225"/>
                    <a:pt x="788" y="225"/>
                    <a:pt x="788" y="225"/>
                  </a:cubicBezTo>
                  <a:cubicBezTo>
                    <a:pt x="822" y="225"/>
                    <a:pt x="822" y="225"/>
                    <a:pt x="822" y="225"/>
                  </a:cubicBezTo>
                  <a:cubicBezTo>
                    <a:pt x="822" y="138"/>
                    <a:pt x="822" y="138"/>
                    <a:pt x="822" y="138"/>
                  </a:cubicBezTo>
                  <a:cubicBezTo>
                    <a:pt x="822" y="111"/>
                    <a:pt x="838" y="96"/>
                    <a:pt x="860" y="96"/>
                  </a:cubicBezTo>
                  <a:cubicBezTo>
                    <a:pt x="866" y="96"/>
                    <a:pt x="870" y="97"/>
                    <a:pt x="872" y="98"/>
                  </a:cubicBezTo>
                  <a:cubicBezTo>
                    <a:pt x="875" y="66"/>
                    <a:pt x="875" y="66"/>
                    <a:pt x="875" y="66"/>
                  </a:cubicBezTo>
                  <a:cubicBezTo>
                    <a:pt x="872" y="65"/>
                    <a:pt x="869" y="64"/>
                    <a:pt x="864" y="64"/>
                  </a:cubicBezTo>
                  <a:moveTo>
                    <a:pt x="684" y="93"/>
                  </a:moveTo>
                  <a:cubicBezTo>
                    <a:pt x="706" y="93"/>
                    <a:pt x="719" y="107"/>
                    <a:pt x="720" y="128"/>
                  </a:cubicBezTo>
                  <a:cubicBezTo>
                    <a:pt x="645" y="128"/>
                    <a:pt x="645" y="128"/>
                    <a:pt x="645" y="128"/>
                  </a:cubicBezTo>
                  <a:cubicBezTo>
                    <a:pt x="649" y="105"/>
                    <a:pt x="664" y="93"/>
                    <a:pt x="684" y="93"/>
                  </a:cubicBezTo>
                  <a:moveTo>
                    <a:pt x="685" y="64"/>
                  </a:moveTo>
                  <a:cubicBezTo>
                    <a:pt x="640" y="64"/>
                    <a:pt x="610" y="98"/>
                    <a:pt x="610" y="146"/>
                  </a:cubicBezTo>
                  <a:cubicBezTo>
                    <a:pt x="610" y="197"/>
                    <a:pt x="642" y="228"/>
                    <a:pt x="686" y="228"/>
                  </a:cubicBezTo>
                  <a:cubicBezTo>
                    <a:pt x="718" y="228"/>
                    <a:pt x="744" y="209"/>
                    <a:pt x="751" y="187"/>
                  </a:cubicBezTo>
                  <a:cubicBezTo>
                    <a:pt x="724" y="172"/>
                    <a:pt x="724" y="172"/>
                    <a:pt x="724" y="172"/>
                  </a:cubicBezTo>
                  <a:cubicBezTo>
                    <a:pt x="717" y="190"/>
                    <a:pt x="703" y="198"/>
                    <a:pt x="686" y="198"/>
                  </a:cubicBezTo>
                  <a:cubicBezTo>
                    <a:pt x="663" y="198"/>
                    <a:pt x="646" y="182"/>
                    <a:pt x="643" y="151"/>
                  </a:cubicBezTo>
                  <a:cubicBezTo>
                    <a:pt x="755" y="151"/>
                    <a:pt x="755" y="151"/>
                    <a:pt x="755" y="151"/>
                  </a:cubicBezTo>
                  <a:cubicBezTo>
                    <a:pt x="755" y="142"/>
                    <a:pt x="755" y="142"/>
                    <a:pt x="755" y="142"/>
                  </a:cubicBezTo>
                  <a:cubicBezTo>
                    <a:pt x="755" y="98"/>
                    <a:pt x="730" y="64"/>
                    <a:pt x="685" y="64"/>
                  </a:cubicBezTo>
                  <a:moveTo>
                    <a:pt x="563" y="69"/>
                  </a:moveTo>
                  <a:cubicBezTo>
                    <a:pt x="522" y="189"/>
                    <a:pt x="522" y="189"/>
                    <a:pt x="522" y="189"/>
                  </a:cubicBezTo>
                  <a:cubicBezTo>
                    <a:pt x="482" y="69"/>
                    <a:pt x="482" y="69"/>
                    <a:pt x="482" y="69"/>
                  </a:cubicBezTo>
                  <a:cubicBezTo>
                    <a:pt x="443" y="69"/>
                    <a:pt x="443" y="69"/>
                    <a:pt x="443" y="69"/>
                  </a:cubicBezTo>
                  <a:cubicBezTo>
                    <a:pt x="503" y="225"/>
                    <a:pt x="503" y="225"/>
                    <a:pt x="503" y="225"/>
                  </a:cubicBezTo>
                  <a:cubicBezTo>
                    <a:pt x="539" y="225"/>
                    <a:pt x="539" y="225"/>
                    <a:pt x="539" y="225"/>
                  </a:cubicBezTo>
                  <a:cubicBezTo>
                    <a:pt x="599" y="69"/>
                    <a:pt x="599" y="69"/>
                    <a:pt x="599" y="69"/>
                  </a:cubicBezTo>
                  <a:lnTo>
                    <a:pt x="563" y="69"/>
                  </a:lnTo>
                  <a:close/>
                  <a:moveTo>
                    <a:pt x="418" y="69"/>
                  </a:moveTo>
                  <a:cubicBezTo>
                    <a:pt x="384" y="69"/>
                    <a:pt x="384" y="69"/>
                    <a:pt x="384" y="69"/>
                  </a:cubicBezTo>
                  <a:cubicBezTo>
                    <a:pt x="384" y="225"/>
                    <a:pt x="384" y="225"/>
                    <a:pt x="384" y="225"/>
                  </a:cubicBezTo>
                  <a:cubicBezTo>
                    <a:pt x="418" y="225"/>
                    <a:pt x="418" y="225"/>
                    <a:pt x="418" y="225"/>
                  </a:cubicBezTo>
                  <a:lnTo>
                    <a:pt x="418" y="69"/>
                  </a:lnTo>
                  <a:close/>
                  <a:moveTo>
                    <a:pt x="422" y="22"/>
                  </a:moveTo>
                  <a:cubicBezTo>
                    <a:pt x="422" y="9"/>
                    <a:pt x="413" y="0"/>
                    <a:pt x="401" y="0"/>
                  </a:cubicBezTo>
                  <a:cubicBezTo>
                    <a:pt x="389" y="0"/>
                    <a:pt x="379" y="9"/>
                    <a:pt x="379" y="22"/>
                  </a:cubicBezTo>
                  <a:cubicBezTo>
                    <a:pt x="379" y="34"/>
                    <a:pt x="389" y="43"/>
                    <a:pt x="401" y="43"/>
                  </a:cubicBezTo>
                  <a:cubicBezTo>
                    <a:pt x="413" y="43"/>
                    <a:pt x="422" y="34"/>
                    <a:pt x="422" y="22"/>
                  </a:cubicBezTo>
                  <a:moveTo>
                    <a:pt x="287" y="64"/>
                  </a:moveTo>
                  <a:cubicBezTo>
                    <a:pt x="266" y="64"/>
                    <a:pt x="249" y="75"/>
                    <a:pt x="241" y="88"/>
                  </a:cubicBezTo>
                  <a:cubicBezTo>
                    <a:pt x="238" y="88"/>
                    <a:pt x="238" y="88"/>
                    <a:pt x="238" y="88"/>
                  </a:cubicBezTo>
                  <a:cubicBezTo>
                    <a:pt x="237" y="69"/>
                    <a:pt x="237" y="69"/>
                    <a:pt x="237" y="69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225"/>
                    <a:pt x="205" y="225"/>
                    <a:pt x="205" y="225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39" y="126"/>
                    <a:pt x="243" y="115"/>
                    <a:pt x="249" y="108"/>
                  </a:cubicBezTo>
                  <a:cubicBezTo>
                    <a:pt x="256" y="99"/>
                    <a:pt x="267" y="95"/>
                    <a:pt x="279" y="95"/>
                  </a:cubicBezTo>
                  <a:cubicBezTo>
                    <a:pt x="299" y="95"/>
                    <a:pt x="309" y="105"/>
                    <a:pt x="309" y="133"/>
                  </a:cubicBezTo>
                  <a:cubicBezTo>
                    <a:pt x="309" y="225"/>
                    <a:pt x="309" y="225"/>
                    <a:pt x="309" y="225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43" y="121"/>
                    <a:pt x="343" y="121"/>
                    <a:pt x="343" y="121"/>
                  </a:cubicBezTo>
                  <a:cubicBezTo>
                    <a:pt x="343" y="78"/>
                    <a:pt x="317" y="64"/>
                    <a:pt x="287" y="64"/>
                  </a:cubicBezTo>
                  <a:moveTo>
                    <a:pt x="36" y="141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98"/>
                    <a:pt x="26" y="231"/>
                    <a:pt x="82" y="231"/>
                  </a:cubicBezTo>
                  <a:cubicBezTo>
                    <a:pt x="138" y="231"/>
                    <a:pt x="165" y="199"/>
                    <a:pt x="165" y="142"/>
                  </a:cubicBezTo>
                  <a:cubicBezTo>
                    <a:pt x="165" y="20"/>
                    <a:pt x="165" y="20"/>
                    <a:pt x="165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141"/>
                    <a:pt x="129" y="141"/>
                    <a:pt x="129" y="141"/>
                  </a:cubicBezTo>
                  <a:cubicBezTo>
                    <a:pt x="129" y="179"/>
                    <a:pt x="117" y="199"/>
                    <a:pt x="82" y="199"/>
                  </a:cubicBezTo>
                  <a:cubicBezTo>
                    <a:pt x="48" y="199"/>
                    <a:pt x="36" y="179"/>
                    <a:pt x="36" y="141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861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Sh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363385" y="4232732"/>
            <a:ext cx="5465233" cy="424732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400" b="1" baseline="0">
                <a:solidFill>
                  <a:schemeClr val="accent1"/>
                </a:solidFill>
                <a:cs typeface="Arial" panose="020B0604020202020204" pitchFamily="34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2000"/>
            </a:lvl2pPr>
            <a:lvl3pPr marL="712788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</a:lvl3pPr>
            <a:lvl4pPr marL="1079500" indent="-366713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4pPr>
            <a:lvl5pPr marL="1435100" indent="-355600" defTabSz="914400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Calibri" panose="020F0502020204030204" pitchFamily="34" charset="0"/>
              <a:buChar char="–"/>
              <a:defRPr sz="1600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GB" sz="2400" dirty="0"/>
              <a:t>dundee.ac.uk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615472" y="2778309"/>
            <a:ext cx="961056" cy="1301382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720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3768176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2000">
                <a:solidFill>
                  <a:srgbClr val="46464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2595657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3200"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469217"/>
            <a:ext cx="5553296" cy="293159"/>
          </a:xfrm>
        </p:spPr>
        <p:txBody>
          <a:bodyPr anchor="ctr" anchorCtr="0">
            <a:noAutofit/>
          </a:bodyPr>
          <a:lstStyle>
            <a:lvl1pPr>
              <a:defRPr sz="1800" baseline="0">
                <a:solidFill>
                  <a:srgbClr val="464646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BA609-FA74-4B77-9BEB-F7BD29557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614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D9BB29C-4CD7-6746-85E7-CC2FE1F218C8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6B651A-B04C-D547-93D5-EA957AFAB2AF}"/>
              </a:ext>
            </a:extLst>
          </p:cNvPr>
          <p:cNvGrpSpPr/>
          <p:nvPr/>
        </p:nvGrpSpPr>
        <p:grpSpPr>
          <a:xfrm>
            <a:off x="2334754" y="6514651"/>
            <a:ext cx="7522493" cy="276999"/>
            <a:chOff x="1936932" y="6514651"/>
            <a:chExt cx="7522493" cy="27699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EC0E076-AF0B-8C4E-866D-88F763B4CEAF}"/>
                </a:ext>
              </a:extLst>
            </p:cNvPr>
            <p:cNvGrpSpPr/>
            <p:nvPr userDrawn="1"/>
          </p:nvGrpSpPr>
          <p:grpSpPr>
            <a:xfrm>
              <a:off x="5281956" y="6527150"/>
              <a:ext cx="1984339" cy="252000"/>
              <a:chOff x="5609192" y="6512465"/>
              <a:chExt cx="1984339" cy="25200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963D03-3EFA-8748-9B6D-5400FADD4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5829531" y="6535010"/>
                <a:ext cx="1764000" cy="2069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 err="1">
                    <a:solidFill>
                      <a:schemeClr val="bg1"/>
                    </a:solidFill>
                  </a:rPr>
                  <a:t>cb-dag@dundee.ac.uk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A4AAC5A-D1BD-F94C-88A3-8615AF331E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9192" y="651246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F575E52-4750-6347-834C-F8B2A21958B6}"/>
                </a:ext>
              </a:extLst>
            </p:cNvPr>
            <p:cNvGrpSpPr/>
            <p:nvPr userDrawn="1"/>
          </p:nvGrpSpPr>
          <p:grpSpPr>
            <a:xfrm>
              <a:off x="7882298" y="6514651"/>
              <a:ext cx="1577127" cy="276999"/>
              <a:chOff x="9571449" y="5831246"/>
              <a:chExt cx="1577127" cy="27699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E98C90-BD2E-714F-9C40-505B79979721}"/>
                  </a:ext>
                </a:extLst>
              </p:cNvPr>
              <p:cNvSpPr txBox="1"/>
              <p:nvPr userDrawn="1"/>
            </p:nvSpPr>
            <p:spPr>
              <a:xfrm>
                <a:off x="9791413" y="5831246"/>
                <a:ext cx="135716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@</a:t>
                </a:r>
                <a:r>
                  <a:rPr lang="en-US" sz="1200" b="1" kern="1200" dirty="0" err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UoD_DAG</a:t>
                </a:r>
                <a:endParaRPr lang="en-US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F1322C4-BB6E-1D42-A85F-643DF22FF8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1449" y="584374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9DC06A-EE09-E744-AE7A-2BFC0032FEC3}"/>
                </a:ext>
              </a:extLst>
            </p:cNvPr>
            <p:cNvGrpSpPr/>
            <p:nvPr userDrawn="1"/>
          </p:nvGrpSpPr>
          <p:grpSpPr>
            <a:xfrm>
              <a:off x="1936932" y="6514651"/>
              <a:ext cx="2593325" cy="276999"/>
              <a:chOff x="8882686" y="5067649"/>
              <a:chExt cx="2593325" cy="27699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9668C04-5343-0341-96C2-31CC99CCEA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2686" y="5080148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305CFD-C45B-D64D-A160-74BFB7650AA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9114525" y="5067649"/>
                <a:ext cx="236148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>
                    <a:solidFill>
                      <a:schemeClr val="bg1"/>
                    </a:solidFill>
                  </a:rPr>
                  <a:t>http://</a:t>
                </a:r>
                <a:r>
                  <a:rPr lang="en-GB" dirty="0" err="1">
                    <a:solidFill>
                      <a:schemeClr val="bg1"/>
                    </a:solidFill>
                  </a:rPr>
                  <a:t>dag.compbio.dundee.ac.uk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184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0CAE1-AB58-4B49-AE6C-65ED806D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590" y="2901345"/>
            <a:ext cx="8090820" cy="10553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DCEFB-4C35-A743-A9CF-5945C4F1C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614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73EA04-0FF6-2F49-A6E3-E78CFED3A99F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E557FC-3CE0-A640-82DD-9507B89DA681}"/>
              </a:ext>
            </a:extLst>
          </p:cNvPr>
          <p:cNvGrpSpPr/>
          <p:nvPr/>
        </p:nvGrpSpPr>
        <p:grpSpPr>
          <a:xfrm>
            <a:off x="2334754" y="6514651"/>
            <a:ext cx="7522493" cy="276999"/>
            <a:chOff x="1936932" y="6514651"/>
            <a:chExt cx="7522493" cy="27699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40722-8634-7046-8643-181B31C6E2DE}"/>
                </a:ext>
              </a:extLst>
            </p:cNvPr>
            <p:cNvGrpSpPr/>
            <p:nvPr userDrawn="1"/>
          </p:nvGrpSpPr>
          <p:grpSpPr>
            <a:xfrm>
              <a:off x="5281956" y="6527150"/>
              <a:ext cx="1984339" cy="252000"/>
              <a:chOff x="5609192" y="6512465"/>
              <a:chExt cx="1984339" cy="2520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FBE1D2-3985-C84E-80CB-5ED86C05DF5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5829531" y="6535010"/>
                <a:ext cx="1764000" cy="20691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 err="1">
                    <a:solidFill>
                      <a:schemeClr val="bg1"/>
                    </a:solidFill>
                  </a:rPr>
                  <a:t>cb-dag@dundee.ac.uk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6B27567-F1E9-6547-B1F6-5BF684169A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9192" y="651246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2C671F-3539-3142-9B4B-AF6C902FD0F2}"/>
                </a:ext>
              </a:extLst>
            </p:cNvPr>
            <p:cNvGrpSpPr/>
            <p:nvPr userDrawn="1"/>
          </p:nvGrpSpPr>
          <p:grpSpPr>
            <a:xfrm>
              <a:off x="7882298" y="6514651"/>
              <a:ext cx="1577127" cy="276999"/>
              <a:chOff x="9571449" y="5831246"/>
              <a:chExt cx="1577127" cy="27699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B35A6E-66E5-D345-90D0-F26B1DD42954}"/>
                  </a:ext>
                </a:extLst>
              </p:cNvPr>
              <p:cNvSpPr txBox="1"/>
              <p:nvPr userDrawn="1"/>
            </p:nvSpPr>
            <p:spPr>
              <a:xfrm>
                <a:off x="9791413" y="5831246"/>
                <a:ext cx="135716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kern="1200" dirty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@</a:t>
                </a:r>
                <a:r>
                  <a:rPr lang="en-US" sz="1200" b="1" kern="1200" dirty="0" err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UoD_DAG</a:t>
                </a:r>
                <a:endParaRPr lang="en-US" sz="120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820972-D663-284A-99BF-EEC5C5BB99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71449" y="584374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E8B68B-1015-C64D-8196-FF565FA6F0BC}"/>
                </a:ext>
              </a:extLst>
            </p:cNvPr>
            <p:cNvGrpSpPr/>
            <p:nvPr userDrawn="1"/>
          </p:nvGrpSpPr>
          <p:grpSpPr>
            <a:xfrm>
              <a:off x="1936932" y="6514651"/>
              <a:ext cx="2593325" cy="276999"/>
              <a:chOff x="8882686" y="5067649"/>
              <a:chExt cx="2593325" cy="2769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282978D-D093-1148-8586-5FA7CECF44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2686" y="5080148"/>
                <a:ext cx="252000" cy="2520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5D3D03-63E8-3A45-BC41-75DF38DDA30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9114525" y="5067649"/>
                <a:ext cx="236148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en-US"/>
                </a:defPPr>
                <a:lvl1pPr>
                  <a:defRPr sz="1200" b="1"/>
                </a:lvl1pPr>
              </a:lstStyle>
              <a:p>
                <a:pPr lvl="0"/>
                <a:r>
                  <a:rPr lang="en-GB" dirty="0">
                    <a:solidFill>
                      <a:schemeClr val="bg1"/>
                    </a:solidFill>
                  </a:rPr>
                  <a:t>http://</a:t>
                </a:r>
                <a:r>
                  <a:rPr lang="en-GB" dirty="0" err="1">
                    <a:solidFill>
                      <a:schemeClr val="bg1"/>
                    </a:solidFill>
                  </a:rPr>
                  <a:t>dag.compbio.dundee.ac.uk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915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7" y="1099229"/>
            <a:ext cx="11159067" cy="518092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04FEA-102E-B846-990C-7934903029C6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2048" y="6531428"/>
            <a:ext cx="644055" cy="22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FC24E6-3DC3-D54F-8B76-8DC4A457887E}"/>
              </a:ext>
            </a:extLst>
          </p:cNvPr>
          <p:cNvSpPr/>
          <p:nvPr/>
        </p:nvSpPr>
        <p:spPr>
          <a:xfrm>
            <a:off x="0" y="0"/>
            <a:ext cx="12192000" cy="89064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33" y="151544"/>
            <a:ext cx="10529485" cy="5875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D2628A-E55B-AA4B-BBAB-1B5F4D87B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00" y="94507"/>
            <a:ext cx="701634" cy="701634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687E983-5ECA-044E-AC63-2F8377E1AF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84960" y="6388155"/>
            <a:ext cx="9022080" cy="360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4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6467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50960" y="1593851"/>
            <a:ext cx="5324573" cy="46085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D2356-BBFB-694B-B126-40B87240F946}"/>
              </a:ext>
            </a:extLst>
          </p:cNvPr>
          <p:cNvSpPr/>
          <p:nvPr/>
        </p:nvSpPr>
        <p:spPr>
          <a:xfrm>
            <a:off x="0" y="0"/>
            <a:ext cx="12192000" cy="89064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BB259B-8F56-B34F-BD96-42A697C2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33" y="208580"/>
            <a:ext cx="10529485" cy="682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5FF32D-E23F-DF44-B89F-5DEA880134D4}"/>
              </a:ext>
            </a:extLst>
          </p:cNvPr>
          <p:cNvSpPr/>
          <p:nvPr/>
        </p:nvSpPr>
        <p:spPr>
          <a:xfrm>
            <a:off x="0" y="6448301"/>
            <a:ext cx="12192000" cy="409699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5D2A5E-F165-3348-8B5F-7CC48B85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00" y="94507"/>
            <a:ext cx="701634" cy="70163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DED3F8D-9D69-314E-926C-EE419D60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2048" y="6531428"/>
            <a:ext cx="644055" cy="2271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9BC60F-F4BF-4EE8-9F02-8A0093F18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7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5" name="Group 4"/>
          <p:cNvGrpSpPr>
            <a:grpSpLocks noChangeAspect="1"/>
          </p:cNvGrpSpPr>
          <p:nvPr userDrawn="1"/>
        </p:nvGrpSpPr>
        <p:grpSpPr bwMode="auto">
          <a:xfrm>
            <a:off x="3312000" y="2337323"/>
            <a:ext cx="1130642" cy="444393"/>
            <a:chOff x="1931" y="1786"/>
            <a:chExt cx="1898" cy="746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 userDrawn="1"/>
          </p:nvSpPr>
          <p:spPr bwMode="auto">
            <a:xfrm>
              <a:off x="1931" y="2220"/>
              <a:ext cx="1896" cy="312"/>
            </a:xfrm>
            <a:custGeom>
              <a:avLst/>
              <a:gdLst>
                <a:gd name="T0" fmla="*/ 897 w 921"/>
                <a:gd name="T1" fmla="*/ 82 h 151"/>
                <a:gd name="T2" fmla="*/ 873 w 921"/>
                <a:gd name="T3" fmla="*/ 59 h 151"/>
                <a:gd name="T4" fmla="*/ 823 w 921"/>
                <a:gd name="T5" fmla="*/ 95 h 151"/>
                <a:gd name="T6" fmla="*/ 918 w 921"/>
                <a:gd name="T7" fmla="*/ 122 h 151"/>
                <a:gd name="T8" fmla="*/ 874 w 921"/>
                <a:gd name="T9" fmla="*/ 130 h 151"/>
                <a:gd name="T10" fmla="*/ 920 w 921"/>
                <a:gd name="T11" fmla="*/ 98 h 151"/>
                <a:gd name="T12" fmla="*/ 874 w 921"/>
                <a:gd name="T13" fmla="*/ 40 h 151"/>
                <a:gd name="T14" fmla="*/ 785 w 921"/>
                <a:gd name="T15" fmla="*/ 82 h 151"/>
                <a:gd name="T16" fmla="*/ 761 w 921"/>
                <a:gd name="T17" fmla="*/ 59 h 151"/>
                <a:gd name="T18" fmla="*/ 711 w 921"/>
                <a:gd name="T19" fmla="*/ 95 h 151"/>
                <a:gd name="T20" fmla="*/ 806 w 921"/>
                <a:gd name="T21" fmla="*/ 122 h 151"/>
                <a:gd name="T22" fmla="*/ 762 w 921"/>
                <a:gd name="T23" fmla="*/ 130 h 151"/>
                <a:gd name="T24" fmla="*/ 808 w 921"/>
                <a:gd name="T25" fmla="*/ 98 h 151"/>
                <a:gd name="T26" fmla="*/ 762 w 921"/>
                <a:gd name="T27" fmla="*/ 40 h 151"/>
                <a:gd name="T28" fmla="*/ 612 w 921"/>
                <a:gd name="T29" fmla="*/ 95 h 151"/>
                <a:gd name="T30" fmla="*/ 670 w 921"/>
                <a:gd name="T31" fmla="*/ 89 h 151"/>
                <a:gd name="T32" fmla="*/ 640 w 921"/>
                <a:gd name="T33" fmla="*/ 130 h 151"/>
                <a:gd name="T34" fmla="*/ 670 w 921"/>
                <a:gd name="T35" fmla="*/ 55 h 151"/>
                <a:gd name="T36" fmla="*/ 636 w 921"/>
                <a:gd name="T37" fmla="*/ 40 h 151"/>
                <a:gd name="T38" fmla="*/ 636 w 921"/>
                <a:gd name="T39" fmla="*/ 150 h 151"/>
                <a:gd name="T40" fmla="*/ 670 w 921"/>
                <a:gd name="T41" fmla="*/ 135 h 151"/>
                <a:gd name="T42" fmla="*/ 692 w 921"/>
                <a:gd name="T43" fmla="*/ 148 h 151"/>
                <a:gd name="T44" fmla="*/ 670 w 921"/>
                <a:gd name="T45" fmla="*/ 3 h 151"/>
                <a:gd name="T46" fmla="*/ 503 w 921"/>
                <a:gd name="T47" fmla="*/ 56 h 151"/>
                <a:gd name="T48" fmla="*/ 500 w 921"/>
                <a:gd name="T49" fmla="*/ 43 h 151"/>
                <a:gd name="T50" fmla="*/ 479 w 921"/>
                <a:gd name="T51" fmla="*/ 148 h 151"/>
                <a:gd name="T52" fmla="*/ 501 w 921"/>
                <a:gd name="T53" fmla="*/ 93 h 151"/>
                <a:gd name="T54" fmla="*/ 528 w 921"/>
                <a:gd name="T55" fmla="*/ 60 h 151"/>
                <a:gd name="T56" fmla="*/ 549 w 921"/>
                <a:gd name="T57" fmla="*/ 148 h 151"/>
                <a:gd name="T58" fmla="*/ 571 w 921"/>
                <a:gd name="T59" fmla="*/ 78 h 151"/>
                <a:gd name="T60" fmla="*/ 431 w 921"/>
                <a:gd name="T61" fmla="*/ 43 h 151"/>
                <a:gd name="T62" fmla="*/ 425 w 921"/>
                <a:gd name="T63" fmla="*/ 121 h 151"/>
                <a:gd name="T64" fmla="*/ 384 w 921"/>
                <a:gd name="T65" fmla="*/ 105 h 151"/>
                <a:gd name="T66" fmla="*/ 362 w 921"/>
                <a:gd name="T67" fmla="*/ 43 h 151"/>
                <a:gd name="T68" fmla="*/ 399 w 921"/>
                <a:gd name="T69" fmla="*/ 151 h 151"/>
                <a:gd name="T70" fmla="*/ 432 w 921"/>
                <a:gd name="T71" fmla="*/ 135 h 151"/>
                <a:gd name="T72" fmla="*/ 454 w 921"/>
                <a:gd name="T73" fmla="*/ 148 h 151"/>
                <a:gd name="T74" fmla="*/ 431 w 921"/>
                <a:gd name="T75" fmla="*/ 43 h 151"/>
                <a:gd name="T76" fmla="*/ 267 w 921"/>
                <a:gd name="T77" fmla="*/ 30 h 151"/>
                <a:gd name="T78" fmla="*/ 267 w 921"/>
                <a:gd name="T79" fmla="*/ 127 h 151"/>
                <a:gd name="T80" fmla="*/ 249 w 921"/>
                <a:gd name="T81" fmla="*/ 30 h 151"/>
                <a:gd name="T82" fmla="*/ 225 w 921"/>
                <a:gd name="T83" fmla="*/ 10 h 151"/>
                <a:gd name="T84" fmla="*/ 268 w 921"/>
                <a:gd name="T85" fmla="*/ 148 h 151"/>
                <a:gd name="T86" fmla="*/ 268 w 921"/>
                <a:gd name="T87" fmla="*/ 10 h 151"/>
                <a:gd name="T88" fmla="*/ 175 w 921"/>
                <a:gd name="T89" fmla="*/ 28 h 151"/>
                <a:gd name="T90" fmla="*/ 161 w 921"/>
                <a:gd name="T91" fmla="*/ 7 h 151"/>
                <a:gd name="T92" fmla="*/ 124 w 921"/>
                <a:gd name="T93" fmla="*/ 49 h 151"/>
                <a:gd name="T94" fmla="*/ 108 w 921"/>
                <a:gd name="T95" fmla="*/ 66 h 151"/>
                <a:gd name="T96" fmla="*/ 124 w 921"/>
                <a:gd name="T97" fmla="*/ 148 h 151"/>
                <a:gd name="T98" fmla="*/ 145 w 921"/>
                <a:gd name="T99" fmla="*/ 66 h 151"/>
                <a:gd name="T100" fmla="*/ 171 w 921"/>
                <a:gd name="T101" fmla="*/ 49 h 151"/>
                <a:gd name="T102" fmla="*/ 145 w 921"/>
                <a:gd name="T103" fmla="*/ 47 h 151"/>
                <a:gd name="T104" fmla="*/ 76 w 921"/>
                <a:gd name="T105" fmla="*/ 98 h 151"/>
                <a:gd name="T106" fmla="*/ 21 w 921"/>
                <a:gd name="T107" fmla="*/ 98 h 151"/>
                <a:gd name="T108" fmla="*/ 76 w 921"/>
                <a:gd name="T109" fmla="*/ 98 h 151"/>
                <a:gd name="T110" fmla="*/ 48 w 921"/>
                <a:gd name="T111" fmla="*/ 46 h 151"/>
                <a:gd name="T112" fmla="*/ 48 w 921"/>
                <a:gd name="T113" fmla="*/ 15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1" h="151">
                  <a:moveTo>
                    <a:pt x="873" y="59"/>
                  </a:moveTo>
                  <a:cubicBezTo>
                    <a:pt x="887" y="59"/>
                    <a:pt x="896" y="68"/>
                    <a:pt x="897" y="82"/>
                  </a:cubicBezTo>
                  <a:cubicBezTo>
                    <a:pt x="846" y="82"/>
                    <a:pt x="846" y="82"/>
                    <a:pt x="846" y="82"/>
                  </a:cubicBezTo>
                  <a:cubicBezTo>
                    <a:pt x="849" y="68"/>
                    <a:pt x="859" y="59"/>
                    <a:pt x="873" y="59"/>
                  </a:cubicBezTo>
                  <a:moveTo>
                    <a:pt x="874" y="40"/>
                  </a:moveTo>
                  <a:cubicBezTo>
                    <a:pt x="843" y="40"/>
                    <a:pt x="823" y="62"/>
                    <a:pt x="823" y="95"/>
                  </a:cubicBezTo>
                  <a:cubicBezTo>
                    <a:pt x="823" y="129"/>
                    <a:pt x="844" y="150"/>
                    <a:pt x="874" y="150"/>
                  </a:cubicBezTo>
                  <a:cubicBezTo>
                    <a:pt x="895" y="150"/>
                    <a:pt x="913" y="137"/>
                    <a:pt x="918" y="122"/>
                  </a:cubicBezTo>
                  <a:cubicBezTo>
                    <a:pt x="899" y="112"/>
                    <a:pt x="899" y="112"/>
                    <a:pt x="899" y="112"/>
                  </a:cubicBezTo>
                  <a:cubicBezTo>
                    <a:pt x="895" y="125"/>
                    <a:pt x="885" y="130"/>
                    <a:pt x="874" y="130"/>
                  </a:cubicBezTo>
                  <a:cubicBezTo>
                    <a:pt x="858" y="130"/>
                    <a:pt x="847" y="119"/>
                    <a:pt x="845" y="98"/>
                  </a:cubicBezTo>
                  <a:cubicBezTo>
                    <a:pt x="920" y="98"/>
                    <a:pt x="920" y="98"/>
                    <a:pt x="920" y="98"/>
                  </a:cubicBezTo>
                  <a:cubicBezTo>
                    <a:pt x="920" y="92"/>
                    <a:pt x="920" y="92"/>
                    <a:pt x="920" y="92"/>
                  </a:cubicBezTo>
                  <a:cubicBezTo>
                    <a:pt x="921" y="63"/>
                    <a:pt x="903" y="40"/>
                    <a:pt x="874" y="40"/>
                  </a:cubicBezTo>
                  <a:moveTo>
                    <a:pt x="761" y="59"/>
                  </a:moveTo>
                  <a:cubicBezTo>
                    <a:pt x="775" y="59"/>
                    <a:pt x="784" y="68"/>
                    <a:pt x="785" y="8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7" y="68"/>
                    <a:pt x="747" y="59"/>
                    <a:pt x="761" y="59"/>
                  </a:cubicBezTo>
                  <a:moveTo>
                    <a:pt x="762" y="40"/>
                  </a:moveTo>
                  <a:cubicBezTo>
                    <a:pt x="731" y="40"/>
                    <a:pt x="711" y="62"/>
                    <a:pt x="711" y="95"/>
                  </a:cubicBezTo>
                  <a:cubicBezTo>
                    <a:pt x="711" y="129"/>
                    <a:pt x="733" y="150"/>
                    <a:pt x="762" y="150"/>
                  </a:cubicBezTo>
                  <a:cubicBezTo>
                    <a:pt x="784" y="150"/>
                    <a:pt x="801" y="137"/>
                    <a:pt x="806" y="122"/>
                  </a:cubicBezTo>
                  <a:cubicBezTo>
                    <a:pt x="787" y="112"/>
                    <a:pt x="787" y="112"/>
                    <a:pt x="787" y="112"/>
                  </a:cubicBezTo>
                  <a:cubicBezTo>
                    <a:pt x="783" y="125"/>
                    <a:pt x="773" y="130"/>
                    <a:pt x="762" y="130"/>
                  </a:cubicBezTo>
                  <a:cubicBezTo>
                    <a:pt x="746" y="130"/>
                    <a:pt x="735" y="119"/>
                    <a:pt x="733" y="98"/>
                  </a:cubicBezTo>
                  <a:cubicBezTo>
                    <a:pt x="808" y="98"/>
                    <a:pt x="808" y="98"/>
                    <a:pt x="808" y="98"/>
                  </a:cubicBezTo>
                  <a:cubicBezTo>
                    <a:pt x="808" y="92"/>
                    <a:pt x="808" y="92"/>
                    <a:pt x="808" y="92"/>
                  </a:cubicBezTo>
                  <a:cubicBezTo>
                    <a:pt x="809" y="63"/>
                    <a:pt x="792" y="40"/>
                    <a:pt x="762" y="40"/>
                  </a:cubicBezTo>
                  <a:moveTo>
                    <a:pt x="640" y="130"/>
                  </a:moveTo>
                  <a:cubicBezTo>
                    <a:pt x="623" y="130"/>
                    <a:pt x="612" y="117"/>
                    <a:pt x="612" y="95"/>
                  </a:cubicBezTo>
                  <a:cubicBezTo>
                    <a:pt x="612" y="72"/>
                    <a:pt x="623" y="60"/>
                    <a:pt x="640" y="60"/>
                  </a:cubicBezTo>
                  <a:cubicBezTo>
                    <a:pt x="656" y="60"/>
                    <a:pt x="668" y="70"/>
                    <a:pt x="670" y="89"/>
                  </a:cubicBezTo>
                  <a:cubicBezTo>
                    <a:pt x="670" y="100"/>
                    <a:pt x="670" y="100"/>
                    <a:pt x="670" y="100"/>
                  </a:cubicBezTo>
                  <a:cubicBezTo>
                    <a:pt x="668" y="120"/>
                    <a:pt x="656" y="130"/>
                    <a:pt x="640" y="130"/>
                  </a:cubicBezTo>
                  <a:moveTo>
                    <a:pt x="670" y="3"/>
                  </a:moveTo>
                  <a:cubicBezTo>
                    <a:pt x="670" y="55"/>
                    <a:pt x="670" y="55"/>
                    <a:pt x="670" y="55"/>
                  </a:cubicBezTo>
                  <a:cubicBezTo>
                    <a:pt x="668" y="55"/>
                    <a:pt x="668" y="55"/>
                    <a:pt x="668" y="55"/>
                  </a:cubicBezTo>
                  <a:cubicBezTo>
                    <a:pt x="662" y="46"/>
                    <a:pt x="652" y="40"/>
                    <a:pt x="636" y="40"/>
                  </a:cubicBezTo>
                  <a:cubicBezTo>
                    <a:pt x="611" y="40"/>
                    <a:pt x="589" y="60"/>
                    <a:pt x="589" y="95"/>
                  </a:cubicBezTo>
                  <a:cubicBezTo>
                    <a:pt x="589" y="129"/>
                    <a:pt x="611" y="150"/>
                    <a:pt x="636" y="150"/>
                  </a:cubicBezTo>
                  <a:cubicBezTo>
                    <a:pt x="652" y="150"/>
                    <a:pt x="662" y="143"/>
                    <a:pt x="668" y="135"/>
                  </a:cubicBezTo>
                  <a:cubicBezTo>
                    <a:pt x="670" y="135"/>
                    <a:pt x="670" y="135"/>
                    <a:pt x="670" y="135"/>
                  </a:cubicBezTo>
                  <a:cubicBezTo>
                    <a:pt x="670" y="148"/>
                    <a:pt x="670" y="148"/>
                    <a:pt x="670" y="148"/>
                  </a:cubicBezTo>
                  <a:cubicBezTo>
                    <a:pt x="692" y="148"/>
                    <a:pt x="692" y="148"/>
                    <a:pt x="692" y="148"/>
                  </a:cubicBezTo>
                  <a:cubicBezTo>
                    <a:pt x="692" y="0"/>
                    <a:pt x="692" y="0"/>
                    <a:pt x="692" y="0"/>
                  </a:cubicBezTo>
                  <a:lnTo>
                    <a:pt x="670" y="3"/>
                  </a:lnTo>
                  <a:close/>
                  <a:moveTo>
                    <a:pt x="534" y="40"/>
                  </a:moveTo>
                  <a:cubicBezTo>
                    <a:pt x="520" y="40"/>
                    <a:pt x="508" y="47"/>
                    <a:pt x="503" y="56"/>
                  </a:cubicBezTo>
                  <a:cubicBezTo>
                    <a:pt x="501" y="56"/>
                    <a:pt x="501" y="56"/>
                    <a:pt x="501" y="56"/>
                  </a:cubicBezTo>
                  <a:cubicBezTo>
                    <a:pt x="500" y="43"/>
                    <a:pt x="500" y="43"/>
                    <a:pt x="500" y="43"/>
                  </a:cubicBezTo>
                  <a:cubicBezTo>
                    <a:pt x="479" y="43"/>
                    <a:pt x="479" y="43"/>
                    <a:pt x="479" y="43"/>
                  </a:cubicBezTo>
                  <a:cubicBezTo>
                    <a:pt x="479" y="148"/>
                    <a:pt x="479" y="148"/>
                    <a:pt x="479" y="148"/>
                  </a:cubicBezTo>
                  <a:cubicBezTo>
                    <a:pt x="501" y="148"/>
                    <a:pt x="501" y="148"/>
                    <a:pt x="501" y="148"/>
                  </a:cubicBezTo>
                  <a:cubicBezTo>
                    <a:pt x="501" y="93"/>
                    <a:pt x="501" y="93"/>
                    <a:pt x="501" y="93"/>
                  </a:cubicBezTo>
                  <a:cubicBezTo>
                    <a:pt x="501" y="82"/>
                    <a:pt x="504" y="74"/>
                    <a:pt x="508" y="69"/>
                  </a:cubicBezTo>
                  <a:cubicBezTo>
                    <a:pt x="513" y="63"/>
                    <a:pt x="521" y="60"/>
                    <a:pt x="528" y="60"/>
                  </a:cubicBezTo>
                  <a:cubicBezTo>
                    <a:pt x="542" y="60"/>
                    <a:pt x="549" y="67"/>
                    <a:pt x="549" y="86"/>
                  </a:cubicBezTo>
                  <a:cubicBezTo>
                    <a:pt x="549" y="148"/>
                    <a:pt x="549" y="148"/>
                    <a:pt x="549" y="148"/>
                  </a:cubicBezTo>
                  <a:cubicBezTo>
                    <a:pt x="571" y="148"/>
                    <a:pt x="571" y="148"/>
                    <a:pt x="571" y="148"/>
                  </a:cubicBezTo>
                  <a:cubicBezTo>
                    <a:pt x="571" y="78"/>
                    <a:pt x="571" y="78"/>
                    <a:pt x="571" y="78"/>
                  </a:cubicBezTo>
                  <a:cubicBezTo>
                    <a:pt x="571" y="49"/>
                    <a:pt x="554" y="40"/>
                    <a:pt x="534" y="40"/>
                  </a:cubicBezTo>
                  <a:moveTo>
                    <a:pt x="431" y="43"/>
                  </a:moveTo>
                  <a:cubicBezTo>
                    <a:pt x="431" y="97"/>
                    <a:pt x="431" y="97"/>
                    <a:pt x="431" y="97"/>
                  </a:cubicBezTo>
                  <a:cubicBezTo>
                    <a:pt x="431" y="109"/>
                    <a:pt x="429" y="116"/>
                    <a:pt x="425" y="121"/>
                  </a:cubicBezTo>
                  <a:cubicBezTo>
                    <a:pt x="420" y="127"/>
                    <a:pt x="412" y="130"/>
                    <a:pt x="404" y="130"/>
                  </a:cubicBezTo>
                  <a:cubicBezTo>
                    <a:pt x="391" y="130"/>
                    <a:pt x="384" y="123"/>
                    <a:pt x="384" y="105"/>
                  </a:cubicBezTo>
                  <a:cubicBezTo>
                    <a:pt x="384" y="43"/>
                    <a:pt x="384" y="43"/>
                    <a:pt x="384" y="43"/>
                  </a:cubicBezTo>
                  <a:cubicBezTo>
                    <a:pt x="362" y="43"/>
                    <a:pt x="362" y="43"/>
                    <a:pt x="362" y="43"/>
                  </a:cubicBezTo>
                  <a:cubicBezTo>
                    <a:pt x="362" y="113"/>
                    <a:pt x="362" y="113"/>
                    <a:pt x="362" y="113"/>
                  </a:cubicBezTo>
                  <a:cubicBezTo>
                    <a:pt x="362" y="141"/>
                    <a:pt x="379" y="151"/>
                    <a:pt x="399" y="151"/>
                  </a:cubicBezTo>
                  <a:cubicBezTo>
                    <a:pt x="413" y="151"/>
                    <a:pt x="425" y="143"/>
                    <a:pt x="430" y="135"/>
                  </a:cubicBezTo>
                  <a:cubicBezTo>
                    <a:pt x="432" y="135"/>
                    <a:pt x="432" y="135"/>
                    <a:pt x="432" y="135"/>
                  </a:cubicBezTo>
                  <a:cubicBezTo>
                    <a:pt x="433" y="148"/>
                    <a:pt x="433" y="148"/>
                    <a:pt x="433" y="148"/>
                  </a:cubicBezTo>
                  <a:cubicBezTo>
                    <a:pt x="454" y="148"/>
                    <a:pt x="454" y="148"/>
                    <a:pt x="454" y="148"/>
                  </a:cubicBezTo>
                  <a:cubicBezTo>
                    <a:pt x="454" y="43"/>
                    <a:pt x="454" y="43"/>
                    <a:pt x="454" y="43"/>
                  </a:cubicBezTo>
                  <a:lnTo>
                    <a:pt x="431" y="43"/>
                  </a:lnTo>
                  <a:close/>
                  <a:moveTo>
                    <a:pt x="249" y="30"/>
                  </a:moveTo>
                  <a:cubicBezTo>
                    <a:pt x="267" y="30"/>
                    <a:pt x="267" y="30"/>
                    <a:pt x="267" y="30"/>
                  </a:cubicBezTo>
                  <a:cubicBezTo>
                    <a:pt x="305" y="30"/>
                    <a:pt x="318" y="47"/>
                    <a:pt x="318" y="78"/>
                  </a:cubicBezTo>
                  <a:cubicBezTo>
                    <a:pt x="318" y="110"/>
                    <a:pt x="305" y="127"/>
                    <a:pt x="267" y="127"/>
                  </a:cubicBezTo>
                  <a:cubicBezTo>
                    <a:pt x="249" y="127"/>
                    <a:pt x="249" y="127"/>
                    <a:pt x="249" y="127"/>
                  </a:cubicBezTo>
                  <a:lnTo>
                    <a:pt x="249" y="30"/>
                  </a:lnTo>
                  <a:close/>
                  <a:moveTo>
                    <a:pt x="268" y="10"/>
                  </a:moveTo>
                  <a:cubicBezTo>
                    <a:pt x="225" y="10"/>
                    <a:pt x="225" y="10"/>
                    <a:pt x="225" y="10"/>
                  </a:cubicBezTo>
                  <a:cubicBezTo>
                    <a:pt x="225" y="148"/>
                    <a:pt x="225" y="148"/>
                    <a:pt x="225" y="148"/>
                  </a:cubicBezTo>
                  <a:cubicBezTo>
                    <a:pt x="268" y="148"/>
                    <a:pt x="268" y="148"/>
                    <a:pt x="268" y="148"/>
                  </a:cubicBezTo>
                  <a:cubicBezTo>
                    <a:pt x="319" y="148"/>
                    <a:pt x="342" y="121"/>
                    <a:pt x="342" y="78"/>
                  </a:cubicBezTo>
                  <a:cubicBezTo>
                    <a:pt x="342" y="36"/>
                    <a:pt x="319" y="10"/>
                    <a:pt x="268" y="10"/>
                  </a:cubicBezTo>
                  <a:moveTo>
                    <a:pt x="163" y="26"/>
                  </a:moveTo>
                  <a:cubicBezTo>
                    <a:pt x="167" y="26"/>
                    <a:pt x="172" y="27"/>
                    <a:pt x="175" y="2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1" y="7"/>
                    <a:pt x="167" y="7"/>
                    <a:pt x="161" y="7"/>
                  </a:cubicBezTo>
                  <a:cubicBezTo>
                    <a:pt x="143" y="7"/>
                    <a:pt x="124" y="15"/>
                    <a:pt x="124" y="45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148"/>
                    <a:pt x="124" y="148"/>
                    <a:pt x="124" y="148"/>
                  </a:cubicBezTo>
                  <a:cubicBezTo>
                    <a:pt x="145" y="148"/>
                    <a:pt x="145" y="148"/>
                    <a:pt x="145" y="148"/>
                  </a:cubicBezTo>
                  <a:cubicBezTo>
                    <a:pt x="145" y="66"/>
                    <a:pt x="145" y="66"/>
                    <a:pt x="145" y="66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33"/>
                    <a:pt x="151" y="26"/>
                    <a:pt x="163" y="26"/>
                  </a:cubicBezTo>
                  <a:moveTo>
                    <a:pt x="76" y="98"/>
                  </a:moveTo>
                  <a:cubicBezTo>
                    <a:pt x="76" y="119"/>
                    <a:pt x="66" y="131"/>
                    <a:pt x="48" y="131"/>
                  </a:cubicBezTo>
                  <a:cubicBezTo>
                    <a:pt x="32" y="131"/>
                    <a:pt x="21" y="119"/>
                    <a:pt x="21" y="98"/>
                  </a:cubicBezTo>
                  <a:cubicBezTo>
                    <a:pt x="21" y="77"/>
                    <a:pt x="32" y="64"/>
                    <a:pt x="48" y="64"/>
                  </a:cubicBezTo>
                  <a:cubicBezTo>
                    <a:pt x="66" y="64"/>
                    <a:pt x="76" y="77"/>
                    <a:pt x="76" y="98"/>
                  </a:cubicBezTo>
                  <a:moveTo>
                    <a:pt x="97" y="98"/>
                  </a:moveTo>
                  <a:cubicBezTo>
                    <a:pt x="97" y="66"/>
                    <a:pt x="77" y="46"/>
                    <a:pt x="48" y="46"/>
                  </a:cubicBezTo>
                  <a:cubicBezTo>
                    <a:pt x="20" y="46"/>
                    <a:pt x="0" y="66"/>
                    <a:pt x="0" y="98"/>
                  </a:cubicBezTo>
                  <a:cubicBezTo>
                    <a:pt x="0" y="130"/>
                    <a:pt x="20" y="150"/>
                    <a:pt x="48" y="150"/>
                  </a:cubicBezTo>
                  <a:cubicBezTo>
                    <a:pt x="77" y="150"/>
                    <a:pt x="97" y="130"/>
                    <a:pt x="97" y="9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6"/>
            <p:cNvSpPr>
              <a:spLocks noEditPoints="1"/>
            </p:cNvSpPr>
            <p:nvPr userDrawn="1"/>
          </p:nvSpPr>
          <p:spPr bwMode="auto">
            <a:xfrm>
              <a:off x="1937" y="1786"/>
              <a:ext cx="1892" cy="395"/>
            </a:xfrm>
            <a:custGeom>
              <a:avLst/>
              <a:gdLst>
                <a:gd name="T0" fmla="*/ 895 w 919"/>
                <a:gd name="T1" fmla="*/ 46 h 191"/>
                <a:gd name="T2" fmla="*/ 840 w 919"/>
                <a:gd name="T3" fmla="*/ 46 h 191"/>
                <a:gd name="T4" fmla="*/ 855 w 919"/>
                <a:gd name="T5" fmla="*/ 152 h 191"/>
                <a:gd name="T6" fmla="*/ 864 w 919"/>
                <a:gd name="T7" fmla="*/ 191 h 191"/>
                <a:gd name="T8" fmla="*/ 910 w 919"/>
                <a:gd name="T9" fmla="*/ 68 h 191"/>
                <a:gd name="T10" fmla="*/ 780 w 919"/>
                <a:gd name="T11" fmla="*/ 111 h 191"/>
                <a:gd name="T12" fmla="*/ 805 w 919"/>
                <a:gd name="T13" fmla="*/ 65 h 191"/>
                <a:gd name="T14" fmla="*/ 780 w 919"/>
                <a:gd name="T15" fmla="*/ 46 h 191"/>
                <a:gd name="T16" fmla="*/ 757 w 919"/>
                <a:gd name="T17" fmla="*/ 20 h 191"/>
                <a:gd name="T18" fmla="*/ 743 w 919"/>
                <a:gd name="T19" fmla="*/ 46 h 191"/>
                <a:gd name="T20" fmla="*/ 757 w 919"/>
                <a:gd name="T21" fmla="*/ 65 h 191"/>
                <a:gd name="T22" fmla="*/ 795 w 919"/>
                <a:gd name="T23" fmla="*/ 153 h 191"/>
                <a:gd name="T24" fmla="*/ 811 w 919"/>
                <a:gd name="T25" fmla="*/ 130 h 191"/>
                <a:gd name="T26" fmla="*/ 780 w 919"/>
                <a:gd name="T27" fmla="*/ 111 h 191"/>
                <a:gd name="T28" fmla="*/ 702 w 919"/>
                <a:gd name="T29" fmla="*/ 46 h 191"/>
                <a:gd name="T30" fmla="*/ 725 w 919"/>
                <a:gd name="T31" fmla="*/ 151 h 191"/>
                <a:gd name="T32" fmla="*/ 728 w 919"/>
                <a:gd name="T33" fmla="*/ 15 h 191"/>
                <a:gd name="T34" fmla="*/ 699 w 919"/>
                <a:gd name="T35" fmla="*/ 15 h 191"/>
                <a:gd name="T36" fmla="*/ 728 w 919"/>
                <a:gd name="T37" fmla="*/ 15 h 191"/>
                <a:gd name="T38" fmla="*/ 596 w 919"/>
                <a:gd name="T39" fmla="*/ 133 h 191"/>
                <a:gd name="T40" fmla="*/ 679 w 919"/>
                <a:gd name="T41" fmla="*/ 120 h 191"/>
                <a:gd name="T42" fmla="*/ 622 w 919"/>
                <a:gd name="T43" fmla="*/ 73 h 191"/>
                <a:gd name="T44" fmla="*/ 667 w 919"/>
                <a:gd name="T45" fmla="*/ 76 h 191"/>
                <a:gd name="T46" fmla="*/ 638 w 919"/>
                <a:gd name="T47" fmla="*/ 43 h 191"/>
                <a:gd name="T48" fmla="*/ 635 w 919"/>
                <a:gd name="T49" fmla="*/ 107 h 191"/>
                <a:gd name="T50" fmla="*/ 638 w 919"/>
                <a:gd name="T51" fmla="*/ 135 h 191"/>
                <a:gd name="T52" fmla="*/ 581 w 919"/>
                <a:gd name="T53" fmla="*/ 44 h 191"/>
                <a:gd name="T54" fmla="*/ 551 w 919"/>
                <a:gd name="T55" fmla="*/ 62 h 191"/>
                <a:gd name="T56" fmla="*/ 529 w 919"/>
                <a:gd name="T57" fmla="*/ 47 h 191"/>
                <a:gd name="T58" fmla="*/ 552 w 919"/>
                <a:gd name="T59" fmla="*/ 151 h 191"/>
                <a:gd name="T60" fmla="*/ 578 w 919"/>
                <a:gd name="T61" fmla="*/ 65 h 191"/>
                <a:gd name="T62" fmla="*/ 588 w 919"/>
                <a:gd name="T63" fmla="*/ 44 h 191"/>
                <a:gd name="T64" fmla="*/ 460 w 919"/>
                <a:gd name="T65" fmla="*/ 63 h 191"/>
                <a:gd name="T66" fmla="*/ 433 w 919"/>
                <a:gd name="T67" fmla="*/ 86 h 191"/>
                <a:gd name="T68" fmla="*/ 460 w 919"/>
                <a:gd name="T69" fmla="*/ 43 h 191"/>
                <a:gd name="T70" fmla="*/ 461 w 919"/>
                <a:gd name="T71" fmla="*/ 153 h 191"/>
                <a:gd name="T72" fmla="*/ 486 w 919"/>
                <a:gd name="T73" fmla="*/ 116 h 191"/>
                <a:gd name="T74" fmla="*/ 432 w 919"/>
                <a:gd name="T75" fmla="*/ 102 h 191"/>
                <a:gd name="T76" fmla="*/ 507 w 919"/>
                <a:gd name="T77" fmla="*/ 96 h 191"/>
                <a:gd name="T78" fmla="*/ 378 w 919"/>
                <a:gd name="T79" fmla="*/ 46 h 191"/>
                <a:gd name="T80" fmla="*/ 324 w 919"/>
                <a:gd name="T81" fmla="*/ 46 h 191"/>
                <a:gd name="T82" fmla="*/ 338 w 919"/>
                <a:gd name="T83" fmla="*/ 151 h 191"/>
                <a:gd name="T84" fmla="*/ 402 w 919"/>
                <a:gd name="T85" fmla="*/ 46 h 191"/>
                <a:gd name="T86" fmla="*/ 281 w 919"/>
                <a:gd name="T87" fmla="*/ 46 h 191"/>
                <a:gd name="T88" fmla="*/ 258 w 919"/>
                <a:gd name="T89" fmla="*/ 151 h 191"/>
                <a:gd name="T90" fmla="*/ 281 w 919"/>
                <a:gd name="T91" fmla="*/ 46 h 191"/>
                <a:gd name="T92" fmla="*/ 269 w 919"/>
                <a:gd name="T93" fmla="*/ 0 h 191"/>
                <a:gd name="T94" fmla="*/ 269 w 919"/>
                <a:gd name="T95" fmla="*/ 29 h 191"/>
                <a:gd name="T96" fmla="*/ 193 w 919"/>
                <a:gd name="T97" fmla="*/ 43 h 191"/>
                <a:gd name="T98" fmla="*/ 160 w 919"/>
                <a:gd name="T99" fmla="*/ 60 h 191"/>
                <a:gd name="T100" fmla="*/ 138 w 919"/>
                <a:gd name="T101" fmla="*/ 46 h 191"/>
                <a:gd name="T102" fmla="*/ 161 w 919"/>
                <a:gd name="T103" fmla="*/ 151 h 191"/>
                <a:gd name="T104" fmla="*/ 167 w 919"/>
                <a:gd name="T105" fmla="*/ 73 h 191"/>
                <a:gd name="T106" fmla="*/ 208 w 919"/>
                <a:gd name="T107" fmla="*/ 89 h 191"/>
                <a:gd name="T108" fmla="*/ 230 w 919"/>
                <a:gd name="T109" fmla="*/ 151 h 191"/>
                <a:gd name="T110" fmla="*/ 193 w 919"/>
                <a:gd name="T111" fmla="*/ 43 h 191"/>
                <a:gd name="T112" fmla="*/ 24 w 919"/>
                <a:gd name="T113" fmla="*/ 14 h 191"/>
                <a:gd name="T114" fmla="*/ 0 w 919"/>
                <a:gd name="T115" fmla="*/ 96 h 191"/>
                <a:gd name="T116" fmla="*/ 111 w 919"/>
                <a:gd name="T117" fmla="*/ 96 h 191"/>
                <a:gd name="T118" fmla="*/ 87 w 919"/>
                <a:gd name="T119" fmla="*/ 14 h 191"/>
                <a:gd name="T120" fmla="*/ 55 w 919"/>
                <a:gd name="T121" fmla="*/ 1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9" h="191">
                  <a:moveTo>
                    <a:pt x="919" y="46"/>
                  </a:moveTo>
                  <a:cubicBezTo>
                    <a:pt x="895" y="46"/>
                    <a:pt x="895" y="46"/>
                    <a:pt x="895" y="46"/>
                  </a:cubicBezTo>
                  <a:cubicBezTo>
                    <a:pt x="867" y="127"/>
                    <a:pt x="867" y="127"/>
                    <a:pt x="867" y="127"/>
                  </a:cubicBezTo>
                  <a:cubicBezTo>
                    <a:pt x="840" y="46"/>
                    <a:pt x="840" y="46"/>
                    <a:pt x="840" y="46"/>
                  </a:cubicBezTo>
                  <a:cubicBezTo>
                    <a:pt x="814" y="46"/>
                    <a:pt x="814" y="46"/>
                    <a:pt x="814" y="46"/>
                  </a:cubicBezTo>
                  <a:cubicBezTo>
                    <a:pt x="855" y="152"/>
                    <a:pt x="855" y="152"/>
                    <a:pt x="855" y="152"/>
                  </a:cubicBezTo>
                  <a:cubicBezTo>
                    <a:pt x="840" y="191"/>
                    <a:pt x="840" y="191"/>
                    <a:pt x="840" y="191"/>
                  </a:cubicBezTo>
                  <a:cubicBezTo>
                    <a:pt x="864" y="191"/>
                    <a:pt x="864" y="191"/>
                    <a:pt x="864" y="191"/>
                  </a:cubicBezTo>
                  <a:cubicBezTo>
                    <a:pt x="911" y="68"/>
                    <a:pt x="911" y="68"/>
                    <a:pt x="911" y="68"/>
                  </a:cubicBezTo>
                  <a:cubicBezTo>
                    <a:pt x="910" y="68"/>
                    <a:pt x="910" y="68"/>
                    <a:pt x="910" y="68"/>
                  </a:cubicBezTo>
                  <a:lnTo>
                    <a:pt x="919" y="46"/>
                  </a:lnTo>
                  <a:close/>
                  <a:moveTo>
                    <a:pt x="780" y="111"/>
                  </a:moveTo>
                  <a:cubicBezTo>
                    <a:pt x="780" y="65"/>
                    <a:pt x="780" y="65"/>
                    <a:pt x="780" y="65"/>
                  </a:cubicBezTo>
                  <a:cubicBezTo>
                    <a:pt x="805" y="65"/>
                    <a:pt x="805" y="65"/>
                    <a:pt x="805" y="65"/>
                  </a:cubicBezTo>
                  <a:cubicBezTo>
                    <a:pt x="805" y="46"/>
                    <a:pt x="805" y="46"/>
                    <a:pt x="805" y="46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80" y="17"/>
                    <a:pt x="780" y="17"/>
                    <a:pt x="780" y="17"/>
                  </a:cubicBezTo>
                  <a:cubicBezTo>
                    <a:pt x="757" y="20"/>
                    <a:pt x="757" y="20"/>
                    <a:pt x="757" y="20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43" y="46"/>
                    <a:pt x="743" y="46"/>
                    <a:pt x="743" y="46"/>
                  </a:cubicBezTo>
                  <a:cubicBezTo>
                    <a:pt x="743" y="65"/>
                    <a:pt x="743" y="65"/>
                    <a:pt x="743" y="65"/>
                  </a:cubicBezTo>
                  <a:cubicBezTo>
                    <a:pt x="757" y="65"/>
                    <a:pt x="757" y="65"/>
                    <a:pt x="757" y="65"/>
                  </a:cubicBezTo>
                  <a:cubicBezTo>
                    <a:pt x="757" y="113"/>
                    <a:pt x="757" y="113"/>
                    <a:pt x="757" y="113"/>
                  </a:cubicBezTo>
                  <a:cubicBezTo>
                    <a:pt x="757" y="144"/>
                    <a:pt x="777" y="153"/>
                    <a:pt x="795" y="153"/>
                  </a:cubicBezTo>
                  <a:cubicBezTo>
                    <a:pt x="802" y="153"/>
                    <a:pt x="807" y="152"/>
                    <a:pt x="811" y="151"/>
                  </a:cubicBezTo>
                  <a:cubicBezTo>
                    <a:pt x="811" y="130"/>
                    <a:pt x="811" y="130"/>
                    <a:pt x="811" y="130"/>
                  </a:cubicBezTo>
                  <a:cubicBezTo>
                    <a:pt x="807" y="131"/>
                    <a:pt x="802" y="132"/>
                    <a:pt x="798" y="132"/>
                  </a:cubicBezTo>
                  <a:cubicBezTo>
                    <a:pt x="786" y="132"/>
                    <a:pt x="780" y="125"/>
                    <a:pt x="780" y="111"/>
                  </a:cubicBezTo>
                  <a:moveTo>
                    <a:pt x="725" y="46"/>
                  </a:moveTo>
                  <a:cubicBezTo>
                    <a:pt x="702" y="46"/>
                    <a:pt x="702" y="46"/>
                    <a:pt x="702" y="46"/>
                  </a:cubicBezTo>
                  <a:cubicBezTo>
                    <a:pt x="702" y="151"/>
                    <a:pt x="702" y="151"/>
                    <a:pt x="702" y="151"/>
                  </a:cubicBezTo>
                  <a:cubicBezTo>
                    <a:pt x="725" y="151"/>
                    <a:pt x="725" y="151"/>
                    <a:pt x="725" y="151"/>
                  </a:cubicBezTo>
                  <a:lnTo>
                    <a:pt x="725" y="46"/>
                  </a:lnTo>
                  <a:close/>
                  <a:moveTo>
                    <a:pt x="728" y="15"/>
                  </a:moveTo>
                  <a:cubicBezTo>
                    <a:pt x="728" y="6"/>
                    <a:pt x="722" y="0"/>
                    <a:pt x="714" y="0"/>
                  </a:cubicBezTo>
                  <a:cubicBezTo>
                    <a:pt x="705" y="0"/>
                    <a:pt x="699" y="6"/>
                    <a:pt x="699" y="15"/>
                  </a:cubicBezTo>
                  <a:cubicBezTo>
                    <a:pt x="699" y="23"/>
                    <a:pt x="705" y="29"/>
                    <a:pt x="714" y="29"/>
                  </a:cubicBezTo>
                  <a:cubicBezTo>
                    <a:pt x="722" y="29"/>
                    <a:pt x="728" y="23"/>
                    <a:pt x="728" y="15"/>
                  </a:cubicBezTo>
                  <a:moveTo>
                    <a:pt x="607" y="118"/>
                  </a:moveTo>
                  <a:cubicBezTo>
                    <a:pt x="596" y="133"/>
                    <a:pt x="596" y="133"/>
                    <a:pt x="596" y="133"/>
                  </a:cubicBezTo>
                  <a:cubicBezTo>
                    <a:pt x="603" y="144"/>
                    <a:pt x="617" y="153"/>
                    <a:pt x="638" y="153"/>
                  </a:cubicBezTo>
                  <a:cubicBezTo>
                    <a:pt x="663" y="153"/>
                    <a:pt x="679" y="140"/>
                    <a:pt x="679" y="120"/>
                  </a:cubicBezTo>
                  <a:cubicBezTo>
                    <a:pt x="679" y="100"/>
                    <a:pt x="663" y="93"/>
                    <a:pt x="645" y="88"/>
                  </a:cubicBezTo>
                  <a:cubicBezTo>
                    <a:pt x="632" y="85"/>
                    <a:pt x="622" y="82"/>
                    <a:pt x="622" y="73"/>
                  </a:cubicBezTo>
                  <a:cubicBezTo>
                    <a:pt x="622" y="67"/>
                    <a:pt x="627" y="62"/>
                    <a:pt x="638" y="62"/>
                  </a:cubicBezTo>
                  <a:cubicBezTo>
                    <a:pt x="649" y="62"/>
                    <a:pt x="661" y="69"/>
                    <a:pt x="667" y="76"/>
                  </a:cubicBezTo>
                  <a:cubicBezTo>
                    <a:pt x="678" y="60"/>
                    <a:pt x="678" y="60"/>
                    <a:pt x="678" y="60"/>
                  </a:cubicBezTo>
                  <a:cubicBezTo>
                    <a:pt x="669" y="50"/>
                    <a:pt x="655" y="43"/>
                    <a:pt x="638" y="43"/>
                  </a:cubicBezTo>
                  <a:cubicBezTo>
                    <a:pt x="615" y="43"/>
                    <a:pt x="599" y="55"/>
                    <a:pt x="599" y="74"/>
                  </a:cubicBezTo>
                  <a:cubicBezTo>
                    <a:pt x="599" y="94"/>
                    <a:pt x="615" y="102"/>
                    <a:pt x="635" y="107"/>
                  </a:cubicBezTo>
                  <a:cubicBezTo>
                    <a:pt x="649" y="110"/>
                    <a:pt x="657" y="114"/>
                    <a:pt x="657" y="122"/>
                  </a:cubicBezTo>
                  <a:cubicBezTo>
                    <a:pt x="657" y="130"/>
                    <a:pt x="650" y="135"/>
                    <a:pt x="638" y="135"/>
                  </a:cubicBezTo>
                  <a:cubicBezTo>
                    <a:pt x="624" y="135"/>
                    <a:pt x="612" y="126"/>
                    <a:pt x="607" y="118"/>
                  </a:cubicBezTo>
                  <a:moveTo>
                    <a:pt x="581" y="44"/>
                  </a:moveTo>
                  <a:cubicBezTo>
                    <a:pt x="569" y="44"/>
                    <a:pt x="558" y="51"/>
                    <a:pt x="553" y="62"/>
                  </a:cubicBezTo>
                  <a:cubicBezTo>
                    <a:pt x="551" y="62"/>
                    <a:pt x="551" y="62"/>
                    <a:pt x="551" y="62"/>
                  </a:cubicBezTo>
                  <a:cubicBezTo>
                    <a:pt x="550" y="47"/>
                    <a:pt x="550" y="47"/>
                    <a:pt x="550" y="47"/>
                  </a:cubicBezTo>
                  <a:cubicBezTo>
                    <a:pt x="529" y="47"/>
                    <a:pt x="529" y="47"/>
                    <a:pt x="529" y="47"/>
                  </a:cubicBezTo>
                  <a:cubicBezTo>
                    <a:pt x="529" y="151"/>
                    <a:pt x="529" y="151"/>
                    <a:pt x="529" y="151"/>
                  </a:cubicBezTo>
                  <a:cubicBezTo>
                    <a:pt x="552" y="151"/>
                    <a:pt x="552" y="151"/>
                    <a:pt x="552" y="151"/>
                  </a:cubicBezTo>
                  <a:cubicBezTo>
                    <a:pt x="552" y="93"/>
                    <a:pt x="552" y="93"/>
                    <a:pt x="552" y="93"/>
                  </a:cubicBezTo>
                  <a:cubicBezTo>
                    <a:pt x="552" y="75"/>
                    <a:pt x="563" y="65"/>
                    <a:pt x="578" y="65"/>
                  </a:cubicBezTo>
                  <a:cubicBezTo>
                    <a:pt x="582" y="65"/>
                    <a:pt x="584" y="66"/>
                    <a:pt x="586" y="66"/>
                  </a:cubicBezTo>
                  <a:cubicBezTo>
                    <a:pt x="588" y="44"/>
                    <a:pt x="588" y="44"/>
                    <a:pt x="588" y="44"/>
                  </a:cubicBezTo>
                  <a:cubicBezTo>
                    <a:pt x="586" y="44"/>
                    <a:pt x="584" y="44"/>
                    <a:pt x="581" y="44"/>
                  </a:cubicBezTo>
                  <a:moveTo>
                    <a:pt x="460" y="63"/>
                  </a:moveTo>
                  <a:cubicBezTo>
                    <a:pt x="474" y="63"/>
                    <a:pt x="483" y="72"/>
                    <a:pt x="484" y="86"/>
                  </a:cubicBezTo>
                  <a:cubicBezTo>
                    <a:pt x="433" y="86"/>
                    <a:pt x="433" y="86"/>
                    <a:pt x="433" y="86"/>
                  </a:cubicBezTo>
                  <a:cubicBezTo>
                    <a:pt x="436" y="71"/>
                    <a:pt x="446" y="63"/>
                    <a:pt x="460" y="63"/>
                  </a:cubicBezTo>
                  <a:moveTo>
                    <a:pt x="460" y="43"/>
                  </a:moveTo>
                  <a:cubicBezTo>
                    <a:pt x="430" y="43"/>
                    <a:pt x="410" y="66"/>
                    <a:pt x="410" y="98"/>
                  </a:cubicBezTo>
                  <a:cubicBezTo>
                    <a:pt x="410" y="133"/>
                    <a:pt x="431" y="153"/>
                    <a:pt x="461" y="153"/>
                  </a:cubicBezTo>
                  <a:cubicBezTo>
                    <a:pt x="482" y="153"/>
                    <a:pt x="500" y="141"/>
                    <a:pt x="504" y="126"/>
                  </a:cubicBezTo>
                  <a:cubicBezTo>
                    <a:pt x="486" y="116"/>
                    <a:pt x="486" y="116"/>
                    <a:pt x="486" y="116"/>
                  </a:cubicBezTo>
                  <a:cubicBezTo>
                    <a:pt x="482" y="128"/>
                    <a:pt x="472" y="134"/>
                    <a:pt x="461" y="134"/>
                  </a:cubicBezTo>
                  <a:cubicBezTo>
                    <a:pt x="445" y="134"/>
                    <a:pt x="434" y="122"/>
                    <a:pt x="432" y="102"/>
                  </a:cubicBezTo>
                  <a:cubicBezTo>
                    <a:pt x="507" y="102"/>
                    <a:pt x="507" y="102"/>
                    <a:pt x="507" y="102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07" y="66"/>
                    <a:pt x="490" y="43"/>
                    <a:pt x="460" y="43"/>
                  </a:cubicBezTo>
                  <a:moveTo>
                    <a:pt x="378" y="46"/>
                  </a:moveTo>
                  <a:cubicBezTo>
                    <a:pt x="351" y="127"/>
                    <a:pt x="351" y="127"/>
                    <a:pt x="351" y="127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298" y="46"/>
                    <a:pt x="298" y="46"/>
                    <a:pt x="298" y="46"/>
                  </a:cubicBezTo>
                  <a:cubicBezTo>
                    <a:pt x="338" y="151"/>
                    <a:pt x="338" y="151"/>
                    <a:pt x="338" y="151"/>
                  </a:cubicBezTo>
                  <a:cubicBezTo>
                    <a:pt x="362" y="151"/>
                    <a:pt x="362" y="151"/>
                    <a:pt x="362" y="151"/>
                  </a:cubicBezTo>
                  <a:cubicBezTo>
                    <a:pt x="402" y="46"/>
                    <a:pt x="402" y="46"/>
                    <a:pt x="402" y="46"/>
                  </a:cubicBezTo>
                  <a:lnTo>
                    <a:pt x="378" y="46"/>
                  </a:lnTo>
                  <a:close/>
                  <a:moveTo>
                    <a:pt x="281" y="46"/>
                  </a:moveTo>
                  <a:cubicBezTo>
                    <a:pt x="258" y="46"/>
                    <a:pt x="258" y="46"/>
                    <a:pt x="258" y="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81" y="151"/>
                    <a:pt x="281" y="151"/>
                    <a:pt x="281" y="151"/>
                  </a:cubicBezTo>
                  <a:lnTo>
                    <a:pt x="281" y="46"/>
                  </a:lnTo>
                  <a:close/>
                  <a:moveTo>
                    <a:pt x="284" y="15"/>
                  </a:moveTo>
                  <a:cubicBezTo>
                    <a:pt x="284" y="6"/>
                    <a:pt x="277" y="0"/>
                    <a:pt x="269" y="0"/>
                  </a:cubicBezTo>
                  <a:cubicBezTo>
                    <a:pt x="261" y="0"/>
                    <a:pt x="255" y="6"/>
                    <a:pt x="255" y="15"/>
                  </a:cubicBezTo>
                  <a:cubicBezTo>
                    <a:pt x="255" y="23"/>
                    <a:pt x="261" y="29"/>
                    <a:pt x="269" y="29"/>
                  </a:cubicBezTo>
                  <a:cubicBezTo>
                    <a:pt x="277" y="29"/>
                    <a:pt x="284" y="23"/>
                    <a:pt x="284" y="15"/>
                  </a:cubicBezTo>
                  <a:moveTo>
                    <a:pt x="193" y="43"/>
                  </a:moveTo>
                  <a:cubicBezTo>
                    <a:pt x="179" y="43"/>
                    <a:pt x="167" y="51"/>
                    <a:pt x="162" y="60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61" y="85"/>
                    <a:pt x="163" y="78"/>
                    <a:pt x="167" y="73"/>
                  </a:cubicBezTo>
                  <a:cubicBezTo>
                    <a:pt x="172" y="67"/>
                    <a:pt x="180" y="64"/>
                    <a:pt x="188" y="64"/>
                  </a:cubicBezTo>
                  <a:cubicBezTo>
                    <a:pt x="201" y="64"/>
                    <a:pt x="208" y="71"/>
                    <a:pt x="208" y="89"/>
                  </a:cubicBezTo>
                  <a:cubicBezTo>
                    <a:pt x="208" y="151"/>
                    <a:pt x="208" y="151"/>
                    <a:pt x="208" y="151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30" y="53"/>
                    <a:pt x="213" y="43"/>
                    <a:pt x="193" y="43"/>
                  </a:cubicBezTo>
                  <a:moveTo>
                    <a:pt x="24" y="95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33"/>
                    <a:pt x="18" y="155"/>
                    <a:pt x="55" y="155"/>
                  </a:cubicBezTo>
                  <a:cubicBezTo>
                    <a:pt x="92" y="155"/>
                    <a:pt x="111" y="134"/>
                    <a:pt x="111" y="96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121"/>
                    <a:pt x="78" y="134"/>
                    <a:pt x="55" y="134"/>
                  </a:cubicBezTo>
                  <a:cubicBezTo>
                    <a:pt x="32" y="134"/>
                    <a:pt x="24" y="121"/>
                    <a:pt x="24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52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2562" y="2648933"/>
            <a:ext cx="4806420" cy="2733773"/>
          </a:xfrm>
        </p:spPr>
        <p:txBody>
          <a:bodyPr tIns="0" bIns="0"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21"/>
          <p:cNvSpPr>
            <a:spLocks noGrp="1" noChangeAspect="1"/>
          </p:cNvSpPr>
          <p:nvPr>
            <p:ph type="pic" sz="quarter" idx="13"/>
          </p:nvPr>
        </p:nvSpPr>
        <p:spPr>
          <a:xfrm>
            <a:off x="516467" y="1593850"/>
            <a:ext cx="11675533" cy="4686300"/>
          </a:xfrm>
          <a:custGeom>
            <a:avLst/>
            <a:gdLst>
              <a:gd name="connsiteX0" fmla="*/ 2082800 w 8756650"/>
              <a:gd name="connsiteY0" fmla="*/ 692843 h 4686300"/>
              <a:gd name="connsiteX1" fmla="*/ 2082800 w 8756650"/>
              <a:gd name="connsiteY1" fmla="*/ 4120573 h 4686300"/>
              <a:gd name="connsiteX2" fmla="*/ 6276975 w 8756650"/>
              <a:gd name="connsiteY2" fmla="*/ 4120573 h 4686300"/>
              <a:gd name="connsiteX3" fmla="*/ 6276975 w 8756650"/>
              <a:gd name="connsiteY3" fmla="*/ 692843 h 4686300"/>
              <a:gd name="connsiteX4" fmla="*/ 0 w 8756650"/>
              <a:gd name="connsiteY4" fmla="*/ 0 h 4686300"/>
              <a:gd name="connsiteX5" fmla="*/ 8756650 w 8756650"/>
              <a:gd name="connsiteY5" fmla="*/ 0 h 4686300"/>
              <a:gd name="connsiteX6" fmla="*/ 8756650 w 8756650"/>
              <a:gd name="connsiteY6" fmla="*/ 4686300 h 4686300"/>
              <a:gd name="connsiteX7" fmla="*/ 0 w 8756650"/>
              <a:gd name="connsiteY7" fmla="*/ 4686300 h 468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6650" h="4686300">
                <a:moveTo>
                  <a:pt x="2082800" y="692843"/>
                </a:moveTo>
                <a:lnTo>
                  <a:pt x="2082800" y="4120573"/>
                </a:lnTo>
                <a:lnTo>
                  <a:pt x="6276975" y="4120573"/>
                </a:lnTo>
                <a:lnTo>
                  <a:pt x="6276975" y="692843"/>
                </a:lnTo>
                <a:close/>
                <a:moveTo>
                  <a:pt x="0" y="0"/>
                </a:moveTo>
                <a:lnTo>
                  <a:pt x="8756650" y="0"/>
                </a:lnTo>
                <a:lnTo>
                  <a:pt x="8756650" y="4686300"/>
                </a:lnTo>
                <a:lnTo>
                  <a:pt x="0" y="4686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042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uncan of Jordanstone College of Art &amp;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6" name="Group 4"/>
          <p:cNvGrpSpPr>
            <a:grpSpLocks noChangeAspect="1"/>
          </p:cNvGrpSpPr>
          <p:nvPr userDrawn="1"/>
        </p:nvGrpSpPr>
        <p:grpSpPr bwMode="auto">
          <a:xfrm>
            <a:off x="3312000" y="2337211"/>
            <a:ext cx="2642054" cy="741600"/>
            <a:chOff x="3322" y="1437"/>
            <a:chExt cx="3185" cy="894"/>
          </a:xfrm>
        </p:grpSpPr>
        <p:sp>
          <p:nvSpPr>
            <p:cNvPr id="37" name="Freeform 5"/>
            <p:cNvSpPr>
              <a:spLocks noEditPoints="1"/>
            </p:cNvSpPr>
            <p:nvPr userDrawn="1"/>
          </p:nvSpPr>
          <p:spPr bwMode="auto">
            <a:xfrm>
              <a:off x="3330" y="2048"/>
              <a:ext cx="2850" cy="283"/>
            </a:xfrm>
            <a:custGeom>
              <a:avLst/>
              <a:gdLst>
                <a:gd name="T0" fmla="*/ 1352 w 1387"/>
                <a:gd name="T1" fmla="*/ 43 h 137"/>
                <a:gd name="T2" fmla="*/ 1384 w 1387"/>
                <a:gd name="T3" fmla="*/ 90 h 137"/>
                <a:gd name="T4" fmla="*/ 1386 w 1387"/>
                <a:gd name="T5" fmla="*/ 72 h 137"/>
                <a:gd name="T6" fmla="*/ 1290 w 1387"/>
                <a:gd name="T7" fmla="*/ 61 h 137"/>
                <a:gd name="T8" fmla="*/ 1235 w 1387"/>
                <a:gd name="T9" fmla="*/ 70 h 137"/>
                <a:gd name="T10" fmla="*/ 1272 w 1387"/>
                <a:gd name="T11" fmla="*/ 96 h 137"/>
                <a:gd name="T12" fmla="*/ 1272 w 1387"/>
                <a:gd name="T13" fmla="*/ 30 h 137"/>
                <a:gd name="T14" fmla="*/ 1204 w 1387"/>
                <a:gd name="T15" fmla="*/ 66 h 137"/>
                <a:gd name="T16" fmla="*/ 1204 w 1387"/>
                <a:gd name="T17" fmla="*/ 42 h 137"/>
                <a:gd name="T18" fmla="*/ 1180 w 1387"/>
                <a:gd name="T19" fmla="*/ 110 h 137"/>
                <a:gd name="T20" fmla="*/ 1220 w 1387"/>
                <a:gd name="T21" fmla="*/ 108 h 137"/>
                <a:gd name="T22" fmla="*/ 1081 w 1387"/>
                <a:gd name="T23" fmla="*/ 42 h 137"/>
                <a:gd name="T24" fmla="*/ 1065 w 1387"/>
                <a:gd name="T25" fmla="*/ 108 h 137"/>
                <a:gd name="T26" fmla="*/ 1100 w 1387"/>
                <a:gd name="T27" fmla="*/ 44 h 137"/>
                <a:gd name="T28" fmla="*/ 1130 w 1387"/>
                <a:gd name="T29" fmla="*/ 58 h 137"/>
                <a:gd name="T30" fmla="*/ 1024 w 1387"/>
                <a:gd name="T31" fmla="*/ 90 h 137"/>
                <a:gd name="T32" fmla="*/ 978 w 1387"/>
                <a:gd name="T33" fmla="*/ 32 h 137"/>
                <a:gd name="T34" fmla="*/ 1029 w 1387"/>
                <a:gd name="T35" fmla="*/ 99 h 137"/>
                <a:gd name="T36" fmla="*/ 1028 w 1387"/>
                <a:gd name="T37" fmla="*/ 32 h 137"/>
                <a:gd name="T38" fmla="*/ 907 w 1387"/>
                <a:gd name="T39" fmla="*/ 94 h 137"/>
                <a:gd name="T40" fmla="*/ 877 w 1387"/>
                <a:gd name="T41" fmla="*/ 9 h 137"/>
                <a:gd name="T42" fmla="*/ 907 w 1387"/>
                <a:gd name="T43" fmla="*/ 9 h 137"/>
                <a:gd name="T44" fmla="*/ 821 w 1387"/>
                <a:gd name="T45" fmla="*/ 1 h 137"/>
                <a:gd name="T46" fmla="*/ 781 w 1387"/>
                <a:gd name="T47" fmla="*/ 45 h 137"/>
                <a:gd name="T48" fmla="*/ 808 w 1387"/>
                <a:gd name="T49" fmla="*/ 45 h 137"/>
                <a:gd name="T50" fmla="*/ 808 w 1387"/>
                <a:gd name="T51" fmla="*/ 30 h 137"/>
                <a:gd name="T52" fmla="*/ 714 w 1387"/>
                <a:gd name="T53" fmla="*/ 70 h 137"/>
                <a:gd name="T54" fmla="*/ 735 w 1387"/>
                <a:gd name="T55" fmla="*/ 30 h 137"/>
                <a:gd name="T56" fmla="*/ 657 w 1387"/>
                <a:gd name="T57" fmla="*/ 32 h 137"/>
                <a:gd name="T58" fmla="*/ 582 w 1387"/>
                <a:gd name="T59" fmla="*/ 32 h 137"/>
                <a:gd name="T60" fmla="*/ 657 w 1387"/>
                <a:gd name="T61" fmla="*/ 32 h 137"/>
                <a:gd name="T62" fmla="*/ 576 w 1387"/>
                <a:gd name="T63" fmla="*/ 32 h 137"/>
                <a:gd name="T64" fmla="*/ 542 w 1387"/>
                <a:gd name="T65" fmla="*/ 32 h 137"/>
                <a:gd name="T66" fmla="*/ 542 w 1387"/>
                <a:gd name="T67" fmla="*/ 81 h 137"/>
                <a:gd name="T68" fmla="*/ 570 w 1387"/>
                <a:gd name="T69" fmla="*/ 96 h 137"/>
                <a:gd name="T70" fmla="*/ 504 w 1387"/>
                <a:gd name="T71" fmla="*/ 108 h 137"/>
                <a:gd name="T72" fmla="*/ 511 w 1387"/>
                <a:gd name="T73" fmla="*/ 0 h 137"/>
                <a:gd name="T74" fmla="*/ 436 w 1387"/>
                <a:gd name="T75" fmla="*/ 85 h 137"/>
                <a:gd name="T76" fmla="*/ 462 w 1387"/>
                <a:gd name="T77" fmla="*/ 63 h 137"/>
                <a:gd name="T78" fmla="*/ 486 w 1387"/>
                <a:gd name="T79" fmla="*/ 42 h 137"/>
                <a:gd name="T80" fmla="*/ 472 w 1387"/>
                <a:gd name="T81" fmla="*/ 88 h 137"/>
                <a:gd name="T82" fmla="*/ 397 w 1387"/>
                <a:gd name="T83" fmla="*/ 44 h 137"/>
                <a:gd name="T84" fmla="*/ 381 w 1387"/>
                <a:gd name="T85" fmla="*/ 108 h 137"/>
                <a:gd name="T86" fmla="*/ 421 w 1387"/>
                <a:gd name="T87" fmla="*/ 46 h 137"/>
                <a:gd name="T88" fmla="*/ 349 w 1387"/>
                <a:gd name="T89" fmla="*/ 61 h 137"/>
                <a:gd name="T90" fmla="*/ 295 w 1387"/>
                <a:gd name="T91" fmla="*/ 70 h 137"/>
                <a:gd name="T92" fmla="*/ 332 w 1387"/>
                <a:gd name="T93" fmla="*/ 96 h 137"/>
                <a:gd name="T94" fmla="*/ 332 w 1387"/>
                <a:gd name="T95" fmla="*/ 30 h 137"/>
                <a:gd name="T96" fmla="*/ 215 w 1387"/>
                <a:gd name="T97" fmla="*/ 32 h 137"/>
                <a:gd name="T98" fmla="*/ 274 w 1387"/>
                <a:gd name="T99" fmla="*/ 32 h 137"/>
                <a:gd name="T100" fmla="*/ 202 w 1387"/>
                <a:gd name="T101" fmla="*/ 108 h 137"/>
                <a:gd name="T102" fmla="*/ 185 w 1387"/>
                <a:gd name="T103" fmla="*/ 10 h 137"/>
                <a:gd name="T104" fmla="*/ 117 w 1387"/>
                <a:gd name="T105" fmla="*/ 42 h 137"/>
                <a:gd name="T106" fmla="*/ 101 w 1387"/>
                <a:gd name="T107" fmla="*/ 108 h 137"/>
                <a:gd name="T108" fmla="*/ 136 w 1387"/>
                <a:gd name="T109" fmla="*/ 44 h 137"/>
                <a:gd name="T110" fmla="*/ 167 w 1387"/>
                <a:gd name="T111" fmla="*/ 58 h 137"/>
                <a:gd name="T112" fmla="*/ 0 w 1387"/>
                <a:gd name="T113" fmla="*/ 9 h 137"/>
                <a:gd name="T114" fmla="*/ 79 w 1387"/>
                <a:gd name="T115" fmla="*/ 9 h 137"/>
                <a:gd name="T116" fmla="*/ 16 w 1387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7" h="137">
                  <a:moveTo>
                    <a:pt x="1352" y="43"/>
                  </a:moveTo>
                  <a:cubicBezTo>
                    <a:pt x="1363" y="43"/>
                    <a:pt x="1370" y="51"/>
                    <a:pt x="1371" y="61"/>
                  </a:cubicBezTo>
                  <a:cubicBezTo>
                    <a:pt x="1333" y="61"/>
                    <a:pt x="1333" y="61"/>
                    <a:pt x="1333" y="61"/>
                  </a:cubicBezTo>
                  <a:cubicBezTo>
                    <a:pt x="1335" y="50"/>
                    <a:pt x="1342" y="43"/>
                    <a:pt x="1352" y="43"/>
                  </a:cubicBezTo>
                  <a:moveTo>
                    <a:pt x="1353" y="30"/>
                  </a:moveTo>
                  <a:cubicBezTo>
                    <a:pt x="1331" y="30"/>
                    <a:pt x="1317" y="47"/>
                    <a:pt x="1317" y="70"/>
                  </a:cubicBezTo>
                  <a:cubicBezTo>
                    <a:pt x="1317" y="95"/>
                    <a:pt x="1332" y="110"/>
                    <a:pt x="1353" y="110"/>
                  </a:cubicBezTo>
                  <a:cubicBezTo>
                    <a:pt x="1369" y="110"/>
                    <a:pt x="1381" y="101"/>
                    <a:pt x="1384" y="90"/>
                  </a:cubicBezTo>
                  <a:cubicBezTo>
                    <a:pt x="1372" y="83"/>
                    <a:pt x="1372" y="83"/>
                    <a:pt x="1372" y="83"/>
                  </a:cubicBezTo>
                  <a:cubicBezTo>
                    <a:pt x="1369" y="93"/>
                    <a:pt x="1362" y="96"/>
                    <a:pt x="1353" y="96"/>
                  </a:cubicBezTo>
                  <a:cubicBezTo>
                    <a:pt x="1342" y="96"/>
                    <a:pt x="1333" y="88"/>
                    <a:pt x="1332" y="72"/>
                  </a:cubicBezTo>
                  <a:cubicBezTo>
                    <a:pt x="1386" y="72"/>
                    <a:pt x="1386" y="72"/>
                    <a:pt x="1386" y="72"/>
                  </a:cubicBezTo>
                  <a:cubicBezTo>
                    <a:pt x="1386" y="68"/>
                    <a:pt x="1386" y="68"/>
                    <a:pt x="1386" y="68"/>
                  </a:cubicBezTo>
                  <a:cubicBezTo>
                    <a:pt x="1387" y="47"/>
                    <a:pt x="1375" y="30"/>
                    <a:pt x="1353" y="30"/>
                  </a:cubicBezTo>
                  <a:moveTo>
                    <a:pt x="1271" y="43"/>
                  </a:moveTo>
                  <a:cubicBezTo>
                    <a:pt x="1282" y="43"/>
                    <a:pt x="1289" y="51"/>
                    <a:pt x="1290" y="61"/>
                  </a:cubicBezTo>
                  <a:cubicBezTo>
                    <a:pt x="1251" y="61"/>
                    <a:pt x="1251" y="61"/>
                    <a:pt x="1251" y="61"/>
                  </a:cubicBezTo>
                  <a:cubicBezTo>
                    <a:pt x="1253" y="50"/>
                    <a:pt x="1261" y="43"/>
                    <a:pt x="1271" y="43"/>
                  </a:cubicBezTo>
                  <a:moveTo>
                    <a:pt x="1272" y="30"/>
                  </a:moveTo>
                  <a:cubicBezTo>
                    <a:pt x="1250" y="30"/>
                    <a:pt x="1235" y="47"/>
                    <a:pt x="1235" y="70"/>
                  </a:cubicBezTo>
                  <a:cubicBezTo>
                    <a:pt x="1235" y="95"/>
                    <a:pt x="1251" y="110"/>
                    <a:pt x="1272" y="110"/>
                  </a:cubicBezTo>
                  <a:cubicBezTo>
                    <a:pt x="1287" y="110"/>
                    <a:pt x="1300" y="101"/>
                    <a:pt x="1303" y="90"/>
                  </a:cubicBezTo>
                  <a:cubicBezTo>
                    <a:pt x="1291" y="83"/>
                    <a:pt x="1291" y="83"/>
                    <a:pt x="1291" y="83"/>
                  </a:cubicBezTo>
                  <a:cubicBezTo>
                    <a:pt x="1288" y="93"/>
                    <a:pt x="1281" y="96"/>
                    <a:pt x="1272" y="96"/>
                  </a:cubicBezTo>
                  <a:cubicBezTo>
                    <a:pt x="1260" y="96"/>
                    <a:pt x="1251" y="88"/>
                    <a:pt x="1251" y="72"/>
                  </a:cubicBezTo>
                  <a:cubicBezTo>
                    <a:pt x="1305" y="72"/>
                    <a:pt x="1305" y="72"/>
                    <a:pt x="1305" y="72"/>
                  </a:cubicBezTo>
                  <a:cubicBezTo>
                    <a:pt x="1305" y="68"/>
                    <a:pt x="1305" y="68"/>
                    <a:pt x="1305" y="68"/>
                  </a:cubicBezTo>
                  <a:cubicBezTo>
                    <a:pt x="1305" y="47"/>
                    <a:pt x="1293" y="30"/>
                    <a:pt x="1272" y="30"/>
                  </a:cubicBezTo>
                  <a:moveTo>
                    <a:pt x="1182" y="96"/>
                  </a:moveTo>
                  <a:cubicBezTo>
                    <a:pt x="1170" y="96"/>
                    <a:pt x="1161" y="87"/>
                    <a:pt x="1161" y="70"/>
                  </a:cubicBezTo>
                  <a:cubicBezTo>
                    <a:pt x="1161" y="53"/>
                    <a:pt x="1170" y="44"/>
                    <a:pt x="1182" y="44"/>
                  </a:cubicBezTo>
                  <a:cubicBezTo>
                    <a:pt x="1194" y="44"/>
                    <a:pt x="1203" y="51"/>
                    <a:pt x="1204" y="66"/>
                  </a:cubicBezTo>
                  <a:cubicBezTo>
                    <a:pt x="1204" y="74"/>
                    <a:pt x="1204" y="74"/>
                    <a:pt x="1204" y="74"/>
                  </a:cubicBezTo>
                  <a:cubicBezTo>
                    <a:pt x="1203" y="89"/>
                    <a:pt x="1194" y="96"/>
                    <a:pt x="1182" y="96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3" y="42"/>
                    <a:pt x="1203" y="42"/>
                    <a:pt x="1203" y="42"/>
                  </a:cubicBezTo>
                  <a:cubicBezTo>
                    <a:pt x="1199" y="35"/>
                    <a:pt x="1191" y="30"/>
                    <a:pt x="1180" y="30"/>
                  </a:cubicBezTo>
                  <a:cubicBezTo>
                    <a:pt x="1162" y="30"/>
                    <a:pt x="1146" y="45"/>
                    <a:pt x="1146" y="70"/>
                  </a:cubicBezTo>
                  <a:cubicBezTo>
                    <a:pt x="1146" y="95"/>
                    <a:pt x="1162" y="110"/>
                    <a:pt x="1180" y="110"/>
                  </a:cubicBezTo>
                  <a:cubicBezTo>
                    <a:pt x="1192" y="110"/>
                    <a:pt x="1199" y="105"/>
                    <a:pt x="1204" y="98"/>
                  </a:cubicBezTo>
                  <a:cubicBezTo>
                    <a:pt x="1204" y="98"/>
                    <a:pt x="1204" y="98"/>
                    <a:pt x="1204" y="98"/>
                  </a:cubicBezTo>
                  <a:cubicBezTo>
                    <a:pt x="1204" y="108"/>
                    <a:pt x="1204" y="108"/>
                    <a:pt x="1204" y="108"/>
                  </a:cubicBezTo>
                  <a:cubicBezTo>
                    <a:pt x="1220" y="108"/>
                    <a:pt x="1220" y="108"/>
                    <a:pt x="1220" y="108"/>
                  </a:cubicBezTo>
                  <a:cubicBezTo>
                    <a:pt x="1220" y="2"/>
                    <a:pt x="1220" y="2"/>
                    <a:pt x="1220" y="2"/>
                  </a:cubicBezTo>
                  <a:lnTo>
                    <a:pt x="1204" y="4"/>
                  </a:lnTo>
                  <a:close/>
                  <a:moveTo>
                    <a:pt x="1103" y="30"/>
                  </a:moveTo>
                  <a:cubicBezTo>
                    <a:pt x="1093" y="30"/>
                    <a:pt x="1085" y="36"/>
                    <a:pt x="1081" y="42"/>
                  </a:cubicBezTo>
                  <a:cubicBezTo>
                    <a:pt x="1079" y="42"/>
                    <a:pt x="1079" y="42"/>
                    <a:pt x="1079" y="42"/>
                  </a:cubicBezTo>
                  <a:cubicBezTo>
                    <a:pt x="1079" y="32"/>
                    <a:pt x="1079" y="32"/>
                    <a:pt x="1079" y="32"/>
                  </a:cubicBezTo>
                  <a:cubicBezTo>
                    <a:pt x="1065" y="32"/>
                    <a:pt x="1065" y="32"/>
                    <a:pt x="1065" y="32"/>
                  </a:cubicBezTo>
                  <a:cubicBezTo>
                    <a:pt x="1065" y="108"/>
                    <a:pt x="1065" y="108"/>
                    <a:pt x="1065" y="108"/>
                  </a:cubicBezTo>
                  <a:cubicBezTo>
                    <a:pt x="1080" y="108"/>
                    <a:pt x="1080" y="108"/>
                    <a:pt x="1080" y="108"/>
                  </a:cubicBezTo>
                  <a:cubicBezTo>
                    <a:pt x="1080" y="68"/>
                    <a:pt x="1080" y="68"/>
                    <a:pt x="1080" y="68"/>
                  </a:cubicBezTo>
                  <a:cubicBezTo>
                    <a:pt x="1080" y="59"/>
                    <a:pt x="1082" y="54"/>
                    <a:pt x="1084" y="51"/>
                  </a:cubicBezTo>
                  <a:cubicBezTo>
                    <a:pt x="1088" y="46"/>
                    <a:pt x="1094" y="44"/>
                    <a:pt x="1100" y="44"/>
                  </a:cubicBezTo>
                  <a:cubicBezTo>
                    <a:pt x="1110" y="44"/>
                    <a:pt x="1115" y="49"/>
                    <a:pt x="1115" y="63"/>
                  </a:cubicBezTo>
                  <a:cubicBezTo>
                    <a:pt x="1115" y="108"/>
                    <a:pt x="1115" y="108"/>
                    <a:pt x="1115" y="108"/>
                  </a:cubicBezTo>
                  <a:cubicBezTo>
                    <a:pt x="1130" y="108"/>
                    <a:pt x="1130" y="108"/>
                    <a:pt x="1130" y="108"/>
                  </a:cubicBezTo>
                  <a:cubicBezTo>
                    <a:pt x="1130" y="58"/>
                    <a:pt x="1130" y="58"/>
                    <a:pt x="1130" y="58"/>
                  </a:cubicBezTo>
                  <a:cubicBezTo>
                    <a:pt x="1130" y="37"/>
                    <a:pt x="1118" y="30"/>
                    <a:pt x="1103" y="30"/>
                  </a:cubicBezTo>
                  <a:moveTo>
                    <a:pt x="1028" y="32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7" y="86"/>
                    <a:pt x="1024" y="90"/>
                  </a:cubicBezTo>
                  <a:cubicBezTo>
                    <a:pt x="1020" y="94"/>
                    <a:pt x="1014" y="97"/>
                    <a:pt x="1008" y="97"/>
                  </a:cubicBezTo>
                  <a:cubicBezTo>
                    <a:pt x="998" y="97"/>
                    <a:pt x="993" y="92"/>
                    <a:pt x="993" y="78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78" y="32"/>
                    <a:pt x="978" y="32"/>
                    <a:pt x="978" y="32"/>
                  </a:cubicBezTo>
                  <a:cubicBezTo>
                    <a:pt x="978" y="83"/>
                    <a:pt x="978" y="83"/>
                    <a:pt x="978" y="83"/>
                  </a:cubicBezTo>
                  <a:cubicBezTo>
                    <a:pt x="978" y="104"/>
                    <a:pt x="990" y="110"/>
                    <a:pt x="1005" y="110"/>
                  </a:cubicBezTo>
                  <a:cubicBezTo>
                    <a:pt x="1015" y="110"/>
                    <a:pt x="1023" y="105"/>
                    <a:pt x="1028" y="99"/>
                  </a:cubicBezTo>
                  <a:cubicBezTo>
                    <a:pt x="1029" y="99"/>
                    <a:pt x="1029" y="99"/>
                    <a:pt x="1029" y="99"/>
                  </a:cubicBezTo>
                  <a:cubicBezTo>
                    <a:pt x="1030" y="108"/>
                    <a:pt x="1030" y="108"/>
                    <a:pt x="1030" y="108"/>
                  </a:cubicBezTo>
                  <a:cubicBezTo>
                    <a:pt x="1044" y="108"/>
                    <a:pt x="1044" y="108"/>
                    <a:pt x="1044" y="108"/>
                  </a:cubicBezTo>
                  <a:cubicBezTo>
                    <a:pt x="1044" y="32"/>
                    <a:pt x="1044" y="32"/>
                    <a:pt x="1044" y="32"/>
                  </a:cubicBezTo>
                  <a:lnTo>
                    <a:pt x="1028" y="32"/>
                  </a:lnTo>
                  <a:close/>
                  <a:moveTo>
                    <a:pt x="893" y="23"/>
                  </a:moveTo>
                  <a:cubicBezTo>
                    <a:pt x="907" y="23"/>
                    <a:pt x="907" y="23"/>
                    <a:pt x="907" y="23"/>
                  </a:cubicBezTo>
                  <a:cubicBezTo>
                    <a:pt x="935" y="23"/>
                    <a:pt x="945" y="35"/>
                    <a:pt x="945" y="58"/>
                  </a:cubicBezTo>
                  <a:cubicBezTo>
                    <a:pt x="945" y="82"/>
                    <a:pt x="935" y="94"/>
                    <a:pt x="907" y="94"/>
                  </a:cubicBezTo>
                  <a:cubicBezTo>
                    <a:pt x="893" y="94"/>
                    <a:pt x="893" y="94"/>
                    <a:pt x="893" y="94"/>
                  </a:cubicBezTo>
                  <a:lnTo>
                    <a:pt x="893" y="23"/>
                  </a:lnTo>
                  <a:close/>
                  <a:moveTo>
                    <a:pt x="907" y="9"/>
                  </a:moveTo>
                  <a:cubicBezTo>
                    <a:pt x="877" y="9"/>
                    <a:pt x="877" y="9"/>
                    <a:pt x="877" y="9"/>
                  </a:cubicBezTo>
                  <a:cubicBezTo>
                    <a:pt x="877" y="108"/>
                    <a:pt x="877" y="108"/>
                    <a:pt x="877" y="108"/>
                  </a:cubicBezTo>
                  <a:cubicBezTo>
                    <a:pt x="907" y="108"/>
                    <a:pt x="907" y="108"/>
                    <a:pt x="907" y="108"/>
                  </a:cubicBezTo>
                  <a:cubicBezTo>
                    <a:pt x="944" y="108"/>
                    <a:pt x="961" y="89"/>
                    <a:pt x="961" y="58"/>
                  </a:cubicBezTo>
                  <a:cubicBezTo>
                    <a:pt x="961" y="28"/>
                    <a:pt x="944" y="9"/>
                    <a:pt x="907" y="9"/>
                  </a:cubicBezTo>
                  <a:moveTo>
                    <a:pt x="822" y="14"/>
                  </a:moveTo>
                  <a:cubicBezTo>
                    <a:pt x="826" y="14"/>
                    <a:pt x="829" y="15"/>
                    <a:pt x="832" y="16"/>
                  </a:cubicBezTo>
                  <a:cubicBezTo>
                    <a:pt x="832" y="2"/>
                    <a:pt x="832" y="2"/>
                    <a:pt x="832" y="2"/>
                  </a:cubicBezTo>
                  <a:cubicBezTo>
                    <a:pt x="829" y="1"/>
                    <a:pt x="826" y="1"/>
                    <a:pt x="821" y="1"/>
                  </a:cubicBezTo>
                  <a:cubicBezTo>
                    <a:pt x="808" y="1"/>
                    <a:pt x="793" y="7"/>
                    <a:pt x="793" y="29"/>
                  </a:cubicBezTo>
                  <a:cubicBezTo>
                    <a:pt x="793" y="32"/>
                    <a:pt x="793" y="32"/>
                    <a:pt x="793" y="32"/>
                  </a:cubicBezTo>
                  <a:cubicBezTo>
                    <a:pt x="781" y="32"/>
                    <a:pt x="781" y="32"/>
                    <a:pt x="781" y="32"/>
                  </a:cubicBezTo>
                  <a:cubicBezTo>
                    <a:pt x="781" y="45"/>
                    <a:pt x="781" y="45"/>
                    <a:pt x="781" y="45"/>
                  </a:cubicBezTo>
                  <a:cubicBezTo>
                    <a:pt x="793" y="45"/>
                    <a:pt x="793" y="45"/>
                    <a:pt x="793" y="45"/>
                  </a:cubicBezTo>
                  <a:cubicBezTo>
                    <a:pt x="793" y="108"/>
                    <a:pt x="793" y="108"/>
                    <a:pt x="793" y="108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829" y="45"/>
                    <a:pt x="829" y="45"/>
                    <a:pt x="829" y="45"/>
                  </a:cubicBezTo>
                  <a:cubicBezTo>
                    <a:pt x="829" y="32"/>
                    <a:pt x="829" y="32"/>
                    <a:pt x="829" y="32"/>
                  </a:cubicBezTo>
                  <a:cubicBezTo>
                    <a:pt x="808" y="32"/>
                    <a:pt x="808" y="32"/>
                    <a:pt x="808" y="32"/>
                  </a:cubicBezTo>
                  <a:cubicBezTo>
                    <a:pt x="808" y="30"/>
                    <a:pt x="808" y="30"/>
                    <a:pt x="808" y="30"/>
                  </a:cubicBezTo>
                  <a:cubicBezTo>
                    <a:pt x="808" y="19"/>
                    <a:pt x="813" y="14"/>
                    <a:pt x="822" y="14"/>
                  </a:cubicBezTo>
                  <a:moveTo>
                    <a:pt x="757" y="70"/>
                  </a:moveTo>
                  <a:cubicBezTo>
                    <a:pt x="757" y="87"/>
                    <a:pt x="749" y="96"/>
                    <a:pt x="735" y="96"/>
                  </a:cubicBezTo>
                  <a:cubicBezTo>
                    <a:pt x="722" y="96"/>
                    <a:pt x="714" y="87"/>
                    <a:pt x="714" y="70"/>
                  </a:cubicBezTo>
                  <a:cubicBezTo>
                    <a:pt x="714" y="53"/>
                    <a:pt x="722" y="44"/>
                    <a:pt x="735" y="44"/>
                  </a:cubicBezTo>
                  <a:cubicBezTo>
                    <a:pt x="749" y="44"/>
                    <a:pt x="757" y="53"/>
                    <a:pt x="757" y="70"/>
                  </a:cubicBezTo>
                  <a:moveTo>
                    <a:pt x="772" y="70"/>
                  </a:moveTo>
                  <a:cubicBezTo>
                    <a:pt x="772" y="46"/>
                    <a:pt x="757" y="30"/>
                    <a:pt x="735" y="30"/>
                  </a:cubicBezTo>
                  <a:cubicBezTo>
                    <a:pt x="713" y="30"/>
                    <a:pt x="698" y="46"/>
                    <a:pt x="698" y="70"/>
                  </a:cubicBezTo>
                  <a:cubicBezTo>
                    <a:pt x="698" y="94"/>
                    <a:pt x="713" y="110"/>
                    <a:pt x="735" y="110"/>
                  </a:cubicBezTo>
                  <a:cubicBezTo>
                    <a:pt x="757" y="110"/>
                    <a:pt x="772" y="94"/>
                    <a:pt x="772" y="70"/>
                  </a:cubicBezTo>
                  <a:moveTo>
                    <a:pt x="657" y="32"/>
                  </a:moveTo>
                  <a:cubicBezTo>
                    <a:pt x="641" y="32"/>
                    <a:pt x="641" y="32"/>
                    <a:pt x="641" y="32"/>
                  </a:cubicBezTo>
                  <a:cubicBezTo>
                    <a:pt x="620" y="92"/>
                    <a:pt x="620" y="92"/>
                    <a:pt x="620" y="92"/>
                  </a:cubicBezTo>
                  <a:cubicBezTo>
                    <a:pt x="600" y="32"/>
                    <a:pt x="600" y="32"/>
                    <a:pt x="600" y="32"/>
                  </a:cubicBezTo>
                  <a:cubicBezTo>
                    <a:pt x="582" y="32"/>
                    <a:pt x="582" y="32"/>
                    <a:pt x="582" y="32"/>
                  </a:cubicBezTo>
                  <a:cubicBezTo>
                    <a:pt x="612" y="109"/>
                    <a:pt x="612" y="109"/>
                    <a:pt x="612" y="109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7" y="137"/>
                    <a:pt x="617" y="137"/>
                    <a:pt x="617" y="137"/>
                  </a:cubicBezTo>
                  <a:lnTo>
                    <a:pt x="657" y="32"/>
                  </a:lnTo>
                  <a:close/>
                  <a:moveTo>
                    <a:pt x="557" y="80"/>
                  </a:moveTo>
                  <a:cubicBezTo>
                    <a:pt x="557" y="45"/>
                    <a:pt x="557" y="45"/>
                    <a:pt x="557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6" y="32"/>
                    <a:pt x="576" y="32"/>
                    <a:pt x="576" y="32"/>
                  </a:cubicBezTo>
                  <a:cubicBezTo>
                    <a:pt x="557" y="32"/>
                    <a:pt x="557" y="32"/>
                    <a:pt x="557" y="32"/>
                  </a:cubicBezTo>
                  <a:cubicBezTo>
                    <a:pt x="557" y="12"/>
                    <a:pt x="557" y="12"/>
                    <a:pt x="557" y="12"/>
                  </a:cubicBezTo>
                  <a:cubicBezTo>
                    <a:pt x="542" y="14"/>
                    <a:pt x="542" y="14"/>
                    <a:pt x="542" y="14"/>
                  </a:cubicBezTo>
                  <a:cubicBezTo>
                    <a:pt x="542" y="32"/>
                    <a:pt x="542" y="32"/>
                    <a:pt x="542" y="32"/>
                  </a:cubicBezTo>
                  <a:cubicBezTo>
                    <a:pt x="532" y="32"/>
                    <a:pt x="532" y="32"/>
                    <a:pt x="532" y="32"/>
                  </a:cubicBezTo>
                  <a:cubicBezTo>
                    <a:pt x="532" y="45"/>
                    <a:pt x="532" y="45"/>
                    <a:pt x="532" y="45"/>
                  </a:cubicBezTo>
                  <a:cubicBezTo>
                    <a:pt x="542" y="45"/>
                    <a:pt x="542" y="45"/>
                    <a:pt x="542" y="45"/>
                  </a:cubicBezTo>
                  <a:cubicBezTo>
                    <a:pt x="542" y="81"/>
                    <a:pt x="542" y="81"/>
                    <a:pt x="542" y="81"/>
                  </a:cubicBezTo>
                  <a:cubicBezTo>
                    <a:pt x="542" y="103"/>
                    <a:pt x="556" y="109"/>
                    <a:pt x="569" y="109"/>
                  </a:cubicBezTo>
                  <a:cubicBezTo>
                    <a:pt x="573" y="109"/>
                    <a:pt x="577" y="109"/>
                    <a:pt x="579" y="108"/>
                  </a:cubicBezTo>
                  <a:cubicBezTo>
                    <a:pt x="579" y="94"/>
                    <a:pt x="579" y="94"/>
                    <a:pt x="579" y="94"/>
                  </a:cubicBezTo>
                  <a:cubicBezTo>
                    <a:pt x="577" y="95"/>
                    <a:pt x="573" y="96"/>
                    <a:pt x="570" y="96"/>
                  </a:cubicBezTo>
                  <a:cubicBezTo>
                    <a:pt x="562" y="96"/>
                    <a:pt x="557" y="91"/>
                    <a:pt x="557" y="80"/>
                  </a:cubicBezTo>
                  <a:moveTo>
                    <a:pt x="519" y="32"/>
                  </a:moveTo>
                  <a:cubicBezTo>
                    <a:pt x="504" y="32"/>
                    <a:pt x="504" y="32"/>
                    <a:pt x="504" y="32"/>
                  </a:cubicBezTo>
                  <a:cubicBezTo>
                    <a:pt x="504" y="108"/>
                    <a:pt x="504" y="108"/>
                    <a:pt x="504" y="108"/>
                  </a:cubicBezTo>
                  <a:cubicBezTo>
                    <a:pt x="519" y="108"/>
                    <a:pt x="519" y="108"/>
                    <a:pt x="519" y="108"/>
                  </a:cubicBezTo>
                  <a:lnTo>
                    <a:pt x="519" y="32"/>
                  </a:lnTo>
                  <a:close/>
                  <a:moveTo>
                    <a:pt x="521" y="10"/>
                  </a:moveTo>
                  <a:cubicBezTo>
                    <a:pt x="521" y="4"/>
                    <a:pt x="517" y="0"/>
                    <a:pt x="511" y="0"/>
                  </a:cubicBezTo>
                  <a:cubicBezTo>
                    <a:pt x="506" y="0"/>
                    <a:pt x="501" y="4"/>
                    <a:pt x="501" y="10"/>
                  </a:cubicBezTo>
                  <a:cubicBezTo>
                    <a:pt x="501" y="15"/>
                    <a:pt x="506" y="19"/>
                    <a:pt x="511" y="19"/>
                  </a:cubicBezTo>
                  <a:cubicBezTo>
                    <a:pt x="517" y="19"/>
                    <a:pt x="521" y="15"/>
                    <a:pt x="521" y="10"/>
                  </a:cubicBezTo>
                  <a:moveTo>
                    <a:pt x="436" y="85"/>
                  </a:moveTo>
                  <a:cubicBezTo>
                    <a:pt x="428" y="94"/>
                    <a:pt x="428" y="94"/>
                    <a:pt x="428" y="94"/>
                  </a:cubicBezTo>
                  <a:cubicBezTo>
                    <a:pt x="433" y="102"/>
                    <a:pt x="443" y="110"/>
                    <a:pt x="458" y="110"/>
                  </a:cubicBezTo>
                  <a:cubicBezTo>
                    <a:pt x="475" y="110"/>
                    <a:pt x="487" y="101"/>
                    <a:pt x="487" y="86"/>
                  </a:cubicBezTo>
                  <a:cubicBezTo>
                    <a:pt x="487" y="72"/>
                    <a:pt x="476" y="66"/>
                    <a:pt x="462" y="63"/>
                  </a:cubicBezTo>
                  <a:cubicBezTo>
                    <a:pt x="453" y="60"/>
                    <a:pt x="445" y="58"/>
                    <a:pt x="445" y="51"/>
                  </a:cubicBezTo>
                  <a:cubicBezTo>
                    <a:pt x="445" y="47"/>
                    <a:pt x="450" y="43"/>
                    <a:pt x="458" y="43"/>
                  </a:cubicBezTo>
                  <a:cubicBezTo>
                    <a:pt x="466" y="43"/>
                    <a:pt x="474" y="48"/>
                    <a:pt x="478" y="53"/>
                  </a:cubicBezTo>
                  <a:cubicBezTo>
                    <a:pt x="486" y="42"/>
                    <a:pt x="486" y="42"/>
                    <a:pt x="486" y="42"/>
                  </a:cubicBezTo>
                  <a:cubicBezTo>
                    <a:pt x="480" y="35"/>
                    <a:pt x="470" y="30"/>
                    <a:pt x="458" y="30"/>
                  </a:cubicBezTo>
                  <a:cubicBezTo>
                    <a:pt x="442" y="30"/>
                    <a:pt x="431" y="39"/>
                    <a:pt x="431" y="53"/>
                  </a:cubicBezTo>
                  <a:cubicBezTo>
                    <a:pt x="431" y="67"/>
                    <a:pt x="442" y="72"/>
                    <a:pt x="456" y="76"/>
                  </a:cubicBezTo>
                  <a:cubicBezTo>
                    <a:pt x="467" y="78"/>
                    <a:pt x="472" y="81"/>
                    <a:pt x="472" y="88"/>
                  </a:cubicBezTo>
                  <a:cubicBezTo>
                    <a:pt x="472" y="94"/>
                    <a:pt x="467" y="97"/>
                    <a:pt x="458" y="97"/>
                  </a:cubicBezTo>
                  <a:cubicBezTo>
                    <a:pt x="448" y="97"/>
                    <a:pt x="440" y="91"/>
                    <a:pt x="436" y="85"/>
                  </a:cubicBezTo>
                  <a:moveTo>
                    <a:pt x="417" y="30"/>
                  </a:moveTo>
                  <a:cubicBezTo>
                    <a:pt x="409" y="30"/>
                    <a:pt x="401" y="35"/>
                    <a:pt x="397" y="44"/>
                  </a:cubicBezTo>
                  <a:cubicBezTo>
                    <a:pt x="396" y="44"/>
                    <a:pt x="396" y="44"/>
                    <a:pt x="396" y="44"/>
                  </a:cubicBezTo>
                  <a:cubicBezTo>
                    <a:pt x="396" y="33"/>
                    <a:pt x="396" y="33"/>
                    <a:pt x="396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8"/>
                    <a:pt x="381" y="108"/>
                    <a:pt x="381" y="108"/>
                  </a:cubicBezTo>
                  <a:cubicBezTo>
                    <a:pt x="397" y="108"/>
                    <a:pt x="397" y="108"/>
                    <a:pt x="397" y="108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397" y="52"/>
                    <a:pt x="405" y="45"/>
                    <a:pt x="416" y="45"/>
                  </a:cubicBezTo>
                  <a:cubicBezTo>
                    <a:pt x="418" y="45"/>
                    <a:pt x="420" y="45"/>
                    <a:pt x="421" y="46"/>
                  </a:cubicBezTo>
                  <a:cubicBezTo>
                    <a:pt x="422" y="31"/>
                    <a:pt x="422" y="31"/>
                    <a:pt x="422" y="31"/>
                  </a:cubicBezTo>
                  <a:cubicBezTo>
                    <a:pt x="421" y="31"/>
                    <a:pt x="420" y="30"/>
                    <a:pt x="417" y="30"/>
                  </a:cubicBezTo>
                  <a:moveTo>
                    <a:pt x="331" y="43"/>
                  </a:moveTo>
                  <a:cubicBezTo>
                    <a:pt x="342" y="43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1" y="43"/>
                    <a:pt x="331" y="43"/>
                  </a:cubicBezTo>
                  <a:moveTo>
                    <a:pt x="332" y="30"/>
                  </a:moveTo>
                  <a:cubicBezTo>
                    <a:pt x="310" y="30"/>
                    <a:pt x="295" y="47"/>
                    <a:pt x="295" y="70"/>
                  </a:cubicBezTo>
                  <a:cubicBezTo>
                    <a:pt x="295" y="95"/>
                    <a:pt x="311" y="110"/>
                    <a:pt x="332" y="110"/>
                  </a:cubicBezTo>
                  <a:cubicBezTo>
                    <a:pt x="347" y="110"/>
                    <a:pt x="360" y="101"/>
                    <a:pt x="363" y="90"/>
                  </a:cubicBezTo>
                  <a:cubicBezTo>
                    <a:pt x="351" y="83"/>
                    <a:pt x="351" y="83"/>
                    <a:pt x="351" y="83"/>
                  </a:cubicBezTo>
                  <a:cubicBezTo>
                    <a:pt x="347" y="93"/>
                    <a:pt x="340" y="96"/>
                    <a:pt x="332" y="96"/>
                  </a:cubicBezTo>
                  <a:cubicBezTo>
                    <a:pt x="320" y="96"/>
                    <a:pt x="311" y="88"/>
                    <a:pt x="310" y="72"/>
                  </a:cubicBezTo>
                  <a:cubicBezTo>
                    <a:pt x="365" y="72"/>
                    <a:pt x="365" y="72"/>
                    <a:pt x="365" y="72"/>
                  </a:cubicBezTo>
                  <a:cubicBezTo>
                    <a:pt x="365" y="68"/>
                    <a:pt x="365" y="68"/>
                    <a:pt x="365" y="68"/>
                  </a:cubicBezTo>
                  <a:cubicBezTo>
                    <a:pt x="365" y="47"/>
                    <a:pt x="353" y="30"/>
                    <a:pt x="332" y="30"/>
                  </a:cubicBezTo>
                  <a:moveTo>
                    <a:pt x="274" y="32"/>
                  </a:moveTo>
                  <a:cubicBezTo>
                    <a:pt x="253" y="92"/>
                    <a:pt x="253" y="92"/>
                    <a:pt x="253" y="9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90" y="32"/>
                    <a:pt x="290" y="32"/>
                    <a:pt x="290" y="32"/>
                  </a:cubicBezTo>
                  <a:lnTo>
                    <a:pt x="274" y="32"/>
                  </a:lnTo>
                  <a:close/>
                  <a:moveTo>
                    <a:pt x="202" y="32"/>
                  </a:moveTo>
                  <a:cubicBezTo>
                    <a:pt x="187" y="32"/>
                    <a:pt x="187" y="32"/>
                    <a:pt x="187" y="32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2"/>
                  </a:lnTo>
                  <a:close/>
                  <a:moveTo>
                    <a:pt x="205" y="10"/>
                  </a:moveTo>
                  <a:cubicBezTo>
                    <a:pt x="205" y="4"/>
                    <a:pt x="200" y="0"/>
                    <a:pt x="195" y="0"/>
                  </a:cubicBezTo>
                  <a:cubicBezTo>
                    <a:pt x="189" y="0"/>
                    <a:pt x="185" y="4"/>
                    <a:pt x="185" y="10"/>
                  </a:cubicBezTo>
                  <a:cubicBezTo>
                    <a:pt x="185" y="15"/>
                    <a:pt x="189" y="19"/>
                    <a:pt x="195" y="19"/>
                  </a:cubicBezTo>
                  <a:cubicBezTo>
                    <a:pt x="200" y="19"/>
                    <a:pt x="205" y="15"/>
                    <a:pt x="205" y="10"/>
                  </a:cubicBezTo>
                  <a:moveTo>
                    <a:pt x="140" y="30"/>
                  </a:moveTo>
                  <a:cubicBezTo>
                    <a:pt x="129" y="30"/>
                    <a:pt x="121" y="36"/>
                    <a:pt x="117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108"/>
                    <a:pt x="101" y="108"/>
                    <a:pt x="101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59"/>
                    <a:pt x="118" y="54"/>
                    <a:pt x="121" y="51"/>
                  </a:cubicBezTo>
                  <a:cubicBezTo>
                    <a:pt x="125" y="46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7" y="37"/>
                    <a:pt x="154" y="30"/>
                    <a:pt x="140" y="30"/>
                  </a:cubicBezTo>
                  <a:moveTo>
                    <a:pt x="16" y="6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5"/>
                    <a:pt x="13" y="111"/>
                    <a:pt x="40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7"/>
                    <a:pt x="57" y="97"/>
                    <a:pt x="40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  <p:sp>
          <p:nvSpPr>
            <p:cNvPr id="38" name="Freeform 6"/>
            <p:cNvSpPr>
              <a:spLocks noEditPoints="1"/>
            </p:cNvSpPr>
            <p:nvPr userDrawn="1"/>
          </p:nvSpPr>
          <p:spPr bwMode="auto">
            <a:xfrm>
              <a:off x="3322" y="1740"/>
              <a:ext cx="3158" cy="285"/>
            </a:xfrm>
            <a:custGeom>
              <a:avLst/>
              <a:gdLst>
                <a:gd name="T0" fmla="*/ 1471 w 1537"/>
                <a:gd name="T1" fmla="*/ 33 h 138"/>
                <a:gd name="T2" fmla="*/ 1507 w 1537"/>
                <a:gd name="T3" fmla="*/ 45 h 138"/>
                <a:gd name="T4" fmla="*/ 1510 w 1537"/>
                <a:gd name="T5" fmla="*/ 31 h 138"/>
                <a:gd name="T6" fmla="*/ 1413 w 1537"/>
                <a:gd name="T7" fmla="*/ 97 h 138"/>
                <a:gd name="T8" fmla="*/ 1377 w 1537"/>
                <a:gd name="T9" fmla="*/ 71 h 138"/>
                <a:gd name="T10" fmla="*/ 1387 w 1537"/>
                <a:gd name="T11" fmla="*/ 113 h 138"/>
                <a:gd name="T12" fmla="*/ 1436 w 1537"/>
                <a:gd name="T13" fmla="*/ 33 h 138"/>
                <a:gd name="T14" fmla="*/ 1361 w 1537"/>
                <a:gd name="T15" fmla="*/ 33 h 138"/>
                <a:gd name="T16" fmla="*/ 1363 w 1537"/>
                <a:gd name="T17" fmla="*/ 10 h 138"/>
                <a:gd name="T18" fmla="*/ 1304 w 1537"/>
                <a:gd name="T19" fmla="*/ 63 h 138"/>
                <a:gd name="T20" fmla="*/ 1300 w 1537"/>
                <a:gd name="T21" fmla="*/ 31 h 138"/>
                <a:gd name="T22" fmla="*/ 1278 w 1537"/>
                <a:gd name="T23" fmla="*/ 85 h 138"/>
                <a:gd name="T24" fmla="*/ 1225 w 1537"/>
                <a:gd name="T25" fmla="*/ 31 h 138"/>
                <a:gd name="T26" fmla="*/ 1225 w 1537"/>
                <a:gd name="T27" fmla="*/ 97 h 138"/>
                <a:gd name="T28" fmla="*/ 1109 w 1537"/>
                <a:gd name="T29" fmla="*/ 23 h 138"/>
                <a:gd name="T30" fmla="*/ 1109 w 1537"/>
                <a:gd name="T31" fmla="*/ 23 h 138"/>
                <a:gd name="T32" fmla="*/ 1176 w 1537"/>
                <a:gd name="T33" fmla="*/ 59 h 138"/>
                <a:gd name="T34" fmla="*/ 1010 w 1537"/>
                <a:gd name="T35" fmla="*/ 90 h 138"/>
                <a:gd name="T36" fmla="*/ 992 w 1537"/>
                <a:gd name="T37" fmla="*/ 47 h 138"/>
                <a:gd name="T38" fmla="*/ 1025 w 1537"/>
                <a:gd name="T39" fmla="*/ 55 h 138"/>
                <a:gd name="T40" fmla="*/ 970 w 1537"/>
                <a:gd name="T41" fmla="*/ 32 h 138"/>
                <a:gd name="T42" fmla="*/ 1041 w 1537"/>
                <a:gd name="T43" fmla="*/ 110 h 138"/>
                <a:gd name="T44" fmla="*/ 888 w 1537"/>
                <a:gd name="T45" fmla="*/ 45 h 138"/>
                <a:gd name="T46" fmla="*/ 873 w 1537"/>
                <a:gd name="T47" fmla="*/ 14 h 138"/>
                <a:gd name="T48" fmla="*/ 873 w 1537"/>
                <a:gd name="T49" fmla="*/ 82 h 138"/>
                <a:gd name="T50" fmla="*/ 854 w 1537"/>
                <a:gd name="T51" fmla="*/ 31 h 138"/>
                <a:gd name="T52" fmla="*/ 818 w 1537"/>
                <a:gd name="T53" fmla="*/ 109 h 138"/>
                <a:gd name="T54" fmla="*/ 858 w 1537"/>
                <a:gd name="T55" fmla="*/ 32 h 138"/>
                <a:gd name="T56" fmla="*/ 742 w 1537"/>
                <a:gd name="T57" fmla="*/ 74 h 138"/>
                <a:gd name="T58" fmla="*/ 712 w 1537"/>
                <a:gd name="T59" fmla="*/ 109 h 138"/>
                <a:gd name="T60" fmla="*/ 667 w 1537"/>
                <a:gd name="T61" fmla="*/ 15 h 138"/>
                <a:gd name="T62" fmla="*/ 637 w 1537"/>
                <a:gd name="T63" fmla="*/ 33 h 138"/>
                <a:gd name="T64" fmla="*/ 653 w 1537"/>
                <a:gd name="T65" fmla="*/ 109 h 138"/>
                <a:gd name="T66" fmla="*/ 653 w 1537"/>
                <a:gd name="T67" fmla="*/ 31 h 138"/>
                <a:gd name="T68" fmla="*/ 579 w 1537"/>
                <a:gd name="T69" fmla="*/ 44 h 138"/>
                <a:gd name="T70" fmla="*/ 579 w 1537"/>
                <a:gd name="T71" fmla="*/ 110 h 138"/>
                <a:gd name="T72" fmla="*/ 464 w 1537"/>
                <a:gd name="T73" fmla="*/ 44 h 138"/>
                <a:gd name="T74" fmla="*/ 484 w 1537"/>
                <a:gd name="T75" fmla="*/ 84 h 138"/>
                <a:gd name="T76" fmla="*/ 464 w 1537"/>
                <a:gd name="T77" fmla="*/ 31 h 138"/>
                <a:gd name="T78" fmla="*/ 375 w 1537"/>
                <a:gd name="T79" fmla="*/ 97 h 138"/>
                <a:gd name="T80" fmla="*/ 338 w 1537"/>
                <a:gd name="T81" fmla="*/ 71 h 138"/>
                <a:gd name="T82" fmla="*/ 349 w 1537"/>
                <a:gd name="T83" fmla="*/ 113 h 138"/>
                <a:gd name="T84" fmla="*/ 398 w 1537"/>
                <a:gd name="T85" fmla="*/ 33 h 138"/>
                <a:gd name="T86" fmla="*/ 294 w 1537"/>
                <a:gd name="T87" fmla="*/ 31 h 138"/>
                <a:gd name="T88" fmla="*/ 294 w 1537"/>
                <a:gd name="T89" fmla="*/ 97 h 138"/>
                <a:gd name="T90" fmla="*/ 241 w 1537"/>
                <a:gd name="T91" fmla="*/ 109 h 138"/>
                <a:gd name="T92" fmla="*/ 206 w 1537"/>
                <a:gd name="T93" fmla="*/ 109 h 138"/>
                <a:gd name="T94" fmla="*/ 160 w 1537"/>
                <a:gd name="T95" fmla="*/ 71 h 138"/>
                <a:gd name="T96" fmla="*/ 175 w 1537"/>
                <a:gd name="T97" fmla="*/ 71 h 138"/>
                <a:gd name="T98" fmla="*/ 88 w 1537"/>
                <a:gd name="T99" fmla="*/ 80 h 138"/>
                <a:gd name="T100" fmla="*/ 73 w 1537"/>
                <a:gd name="T101" fmla="*/ 45 h 138"/>
                <a:gd name="T102" fmla="*/ 88 w 1537"/>
                <a:gd name="T103" fmla="*/ 8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7" h="138">
                  <a:moveTo>
                    <a:pt x="1510" y="31"/>
                  </a:moveTo>
                  <a:cubicBezTo>
                    <a:pt x="1500" y="31"/>
                    <a:pt x="1491" y="36"/>
                    <a:pt x="1487" y="43"/>
                  </a:cubicBezTo>
                  <a:cubicBezTo>
                    <a:pt x="1486" y="43"/>
                    <a:pt x="1486" y="43"/>
                    <a:pt x="1486" y="43"/>
                  </a:cubicBezTo>
                  <a:cubicBezTo>
                    <a:pt x="1485" y="33"/>
                    <a:pt x="1485" y="33"/>
                    <a:pt x="1485" y="33"/>
                  </a:cubicBezTo>
                  <a:cubicBezTo>
                    <a:pt x="1471" y="33"/>
                    <a:pt x="1471" y="33"/>
                    <a:pt x="1471" y="33"/>
                  </a:cubicBezTo>
                  <a:cubicBezTo>
                    <a:pt x="1471" y="109"/>
                    <a:pt x="1471" y="109"/>
                    <a:pt x="1471" y="109"/>
                  </a:cubicBezTo>
                  <a:cubicBezTo>
                    <a:pt x="1486" y="109"/>
                    <a:pt x="1486" y="109"/>
                    <a:pt x="1486" y="109"/>
                  </a:cubicBezTo>
                  <a:cubicBezTo>
                    <a:pt x="1486" y="69"/>
                    <a:pt x="1486" y="69"/>
                    <a:pt x="1486" y="69"/>
                  </a:cubicBezTo>
                  <a:cubicBezTo>
                    <a:pt x="1486" y="60"/>
                    <a:pt x="1488" y="55"/>
                    <a:pt x="1491" y="51"/>
                  </a:cubicBezTo>
                  <a:cubicBezTo>
                    <a:pt x="1495" y="47"/>
                    <a:pt x="1501" y="45"/>
                    <a:pt x="1507" y="45"/>
                  </a:cubicBezTo>
                  <a:cubicBezTo>
                    <a:pt x="1516" y="45"/>
                    <a:pt x="1522" y="50"/>
                    <a:pt x="1522" y="63"/>
                  </a:cubicBezTo>
                  <a:cubicBezTo>
                    <a:pt x="1522" y="109"/>
                    <a:pt x="1522" y="109"/>
                    <a:pt x="1522" y="109"/>
                  </a:cubicBezTo>
                  <a:cubicBezTo>
                    <a:pt x="1537" y="109"/>
                    <a:pt x="1537" y="109"/>
                    <a:pt x="1537" y="109"/>
                  </a:cubicBezTo>
                  <a:cubicBezTo>
                    <a:pt x="1537" y="58"/>
                    <a:pt x="1537" y="58"/>
                    <a:pt x="1537" y="58"/>
                  </a:cubicBezTo>
                  <a:cubicBezTo>
                    <a:pt x="1537" y="38"/>
                    <a:pt x="1524" y="31"/>
                    <a:pt x="1510" y="31"/>
                  </a:cubicBezTo>
                  <a:moveTo>
                    <a:pt x="1413" y="97"/>
                  </a:moveTo>
                  <a:cubicBezTo>
                    <a:pt x="1400" y="97"/>
                    <a:pt x="1392" y="88"/>
                    <a:pt x="1392" y="71"/>
                  </a:cubicBezTo>
                  <a:cubicBezTo>
                    <a:pt x="1392" y="53"/>
                    <a:pt x="1400" y="44"/>
                    <a:pt x="1413" y="44"/>
                  </a:cubicBezTo>
                  <a:cubicBezTo>
                    <a:pt x="1426" y="44"/>
                    <a:pt x="1435" y="53"/>
                    <a:pt x="1435" y="70"/>
                  </a:cubicBezTo>
                  <a:cubicBezTo>
                    <a:pt x="1435" y="88"/>
                    <a:pt x="1426" y="97"/>
                    <a:pt x="1413" y="97"/>
                  </a:cubicBezTo>
                  <a:moveTo>
                    <a:pt x="1436" y="33"/>
                  </a:moveTo>
                  <a:cubicBezTo>
                    <a:pt x="1436" y="42"/>
                    <a:pt x="1436" y="42"/>
                    <a:pt x="1436" y="42"/>
                  </a:cubicBezTo>
                  <a:cubicBezTo>
                    <a:pt x="1434" y="42"/>
                    <a:pt x="1434" y="42"/>
                    <a:pt x="1434" y="42"/>
                  </a:cubicBezTo>
                  <a:cubicBezTo>
                    <a:pt x="1430" y="36"/>
                    <a:pt x="1422" y="31"/>
                    <a:pt x="1410" y="31"/>
                  </a:cubicBezTo>
                  <a:cubicBezTo>
                    <a:pt x="1392" y="31"/>
                    <a:pt x="1377" y="46"/>
                    <a:pt x="1377" y="71"/>
                  </a:cubicBezTo>
                  <a:cubicBezTo>
                    <a:pt x="1377" y="95"/>
                    <a:pt x="1391" y="110"/>
                    <a:pt x="1411" y="110"/>
                  </a:cubicBezTo>
                  <a:cubicBezTo>
                    <a:pt x="1422" y="110"/>
                    <a:pt x="1430" y="105"/>
                    <a:pt x="1434" y="99"/>
                  </a:cubicBezTo>
                  <a:cubicBezTo>
                    <a:pt x="1435" y="99"/>
                    <a:pt x="1435" y="99"/>
                    <a:pt x="1435" y="99"/>
                  </a:cubicBezTo>
                  <a:cubicBezTo>
                    <a:pt x="1435" y="116"/>
                    <a:pt x="1427" y="125"/>
                    <a:pt x="1411" y="125"/>
                  </a:cubicBezTo>
                  <a:cubicBezTo>
                    <a:pt x="1400" y="125"/>
                    <a:pt x="1391" y="119"/>
                    <a:pt x="1387" y="113"/>
                  </a:cubicBezTo>
                  <a:cubicBezTo>
                    <a:pt x="1378" y="123"/>
                    <a:pt x="1378" y="123"/>
                    <a:pt x="1378" y="123"/>
                  </a:cubicBezTo>
                  <a:cubicBezTo>
                    <a:pt x="1385" y="132"/>
                    <a:pt x="1397" y="138"/>
                    <a:pt x="1412" y="138"/>
                  </a:cubicBezTo>
                  <a:cubicBezTo>
                    <a:pt x="1435" y="138"/>
                    <a:pt x="1450" y="124"/>
                    <a:pt x="1450" y="97"/>
                  </a:cubicBezTo>
                  <a:cubicBezTo>
                    <a:pt x="1450" y="33"/>
                    <a:pt x="1450" y="33"/>
                    <a:pt x="1450" y="33"/>
                  </a:cubicBezTo>
                  <a:lnTo>
                    <a:pt x="1436" y="33"/>
                  </a:lnTo>
                  <a:close/>
                  <a:moveTo>
                    <a:pt x="1361" y="33"/>
                  </a:moveTo>
                  <a:cubicBezTo>
                    <a:pt x="1346" y="33"/>
                    <a:pt x="1346" y="33"/>
                    <a:pt x="1346" y="33"/>
                  </a:cubicBezTo>
                  <a:cubicBezTo>
                    <a:pt x="1346" y="109"/>
                    <a:pt x="1346" y="109"/>
                    <a:pt x="1346" y="109"/>
                  </a:cubicBezTo>
                  <a:cubicBezTo>
                    <a:pt x="1361" y="109"/>
                    <a:pt x="1361" y="109"/>
                    <a:pt x="1361" y="109"/>
                  </a:cubicBezTo>
                  <a:lnTo>
                    <a:pt x="1361" y="33"/>
                  </a:lnTo>
                  <a:close/>
                  <a:moveTo>
                    <a:pt x="1363" y="10"/>
                  </a:moveTo>
                  <a:cubicBezTo>
                    <a:pt x="1363" y="4"/>
                    <a:pt x="1359" y="0"/>
                    <a:pt x="1353" y="0"/>
                  </a:cubicBezTo>
                  <a:cubicBezTo>
                    <a:pt x="1348" y="0"/>
                    <a:pt x="1343" y="4"/>
                    <a:pt x="1343" y="10"/>
                  </a:cubicBezTo>
                  <a:cubicBezTo>
                    <a:pt x="1343" y="16"/>
                    <a:pt x="1348" y="20"/>
                    <a:pt x="1353" y="20"/>
                  </a:cubicBezTo>
                  <a:cubicBezTo>
                    <a:pt x="1359" y="20"/>
                    <a:pt x="1363" y="16"/>
                    <a:pt x="1363" y="10"/>
                  </a:cubicBezTo>
                  <a:moveTo>
                    <a:pt x="1278" y="85"/>
                  </a:moveTo>
                  <a:cubicBezTo>
                    <a:pt x="1270" y="95"/>
                    <a:pt x="1270" y="95"/>
                    <a:pt x="1270" y="95"/>
                  </a:cubicBezTo>
                  <a:cubicBezTo>
                    <a:pt x="1275" y="103"/>
                    <a:pt x="1284" y="110"/>
                    <a:pt x="1300" y="110"/>
                  </a:cubicBezTo>
                  <a:cubicBezTo>
                    <a:pt x="1317" y="110"/>
                    <a:pt x="1329" y="101"/>
                    <a:pt x="1329" y="86"/>
                  </a:cubicBezTo>
                  <a:cubicBezTo>
                    <a:pt x="1329" y="72"/>
                    <a:pt x="1317" y="67"/>
                    <a:pt x="1304" y="63"/>
                  </a:cubicBezTo>
                  <a:cubicBezTo>
                    <a:pt x="1295" y="61"/>
                    <a:pt x="1287" y="59"/>
                    <a:pt x="1287" y="52"/>
                  </a:cubicBezTo>
                  <a:cubicBezTo>
                    <a:pt x="1287" y="47"/>
                    <a:pt x="1292" y="44"/>
                    <a:pt x="1300" y="44"/>
                  </a:cubicBezTo>
                  <a:cubicBezTo>
                    <a:pt x="1308" y="44"/>
                    <a:pt x="1316" y="49"/>
                    <a:pt x="1320" y="54"/>
                  </a:cubicBezTo>
                  <a:cubicBezTo>
                    <a:pt x="1328" y="43"/>
                    <a:pt x="1328" y="43"/>
                    <a:pt x="1328" y="43"/>
                  </a:cubicBezTo>
                  <a:cubicBezTo>
                    <a:pt x="1322" y="36"/>
                    <a:pt x="1312" y="31"/>
                    <a:pt x="1300" y="31"/>
                  </a:cubicBezTo>
                  <a:cubicBezTo>
                    <a:pt x="1284" y="31"/>
                    <a:pt x="1272" y="39"/>
                    <a:pt x="1272" y="53"/>
                  </a:cubicBezTo>
                  <a:cubicBezTo>
                    <a:pt x="1272" y="68"/>
                    <a:pt x="1284" y="73"/>
                    <a:pt x="1298" y="76"/>
                  </a:cubicBezTo>
                  <a:cubicBezTo>
                    <a:pt x="1309" y="79"/>
                    <a:pt x="1314" y="82"/>
                    <a:pt x="1314" y="88"/>
                  </a:cubicBezTo>
                  <a:cubicBezTo>
                    <a:pt x="1314" y="94"/>
                    <a:pt x="1309" y="98"/>
                    <a:pt x="1300" y="98"/>
                  </a:cubicBezTo>
                  <a:cubicBezTo>
                    <a:pt x="1290" y="98"/>
                    <a:pt x="1282" y="92"/>
                    <a:pt x="1278" y="85"/>
                  </a:cubicBezTo>
                  <a:moveTo>
                    <a:pt x="1225" y="44"/>
                  </a:moveTo>
                  <a:cubicBezTo>
                    <a:pt x="1235" y="44"/>
                    <a:pt x="1242" y="51"/>
                    <a:pt x="1243" y="62"/>
                  </a:cubicBezTo>
                  <a:cubicBezTo>
                    <a:pt x="1205" y="62"/>
                    <a:pt x="1205" y="62"/>
                    <a:pt x="1205" y="62"/>
                  </a:cubicBezTo>
                  <a:cubicBezTo>
                    <a:pt x="1207" y="51"/>
                    <a:pt x="1214" y="44"/>
                    <a:pt x="1225" y="44"/>
                  </a:cubicBezTo>
                  <a:moveTo>
                    <a:pt x="1225" y="31"/>
                  </a:moveTo>
                  <a:cubicBezTo>
                    <a:pt x="1203" y="31"/>
                    <a:pt x="1189" y="48"/>
                    <a:pt x="1189" y="71"/>
                  </a:cubicBezTo>
                  <a:cubicBezTo>
                    <a:pt x="1189" y="95"/>
                    <a:pt x="1204" y="110"/>
                    <a:pt x="1225" y="110"/>
                  </a:cubicBezTo>
                  <a:cubicBezTo>
                    <a:pt x="1241" y="110"/>
                    <a:pt x="1253" y="101"/>
                    <a:pt x="1256" y="90"/>
                  </a:cubicBezTo>
                  <a:cubicBezTo>
                    <a:pt x="1244" y="84"/>
                    <a:pt x="1244" y="84"/>
                    <a:pt x="1244" y="84"/>
                  </a:cubicBezTo>
                  <a:cubicBezTo>
                    <a:pt x="1241" y="93"/>
                    <a:pt x="1234" y="97"/>
                    <a:pt x="1225" y="97"/>
                  </a:cubicBezTo>
                  <a:cubicBezTo>
                    <a:pt x="1214" y="97"/>
                    <a:pt x="1205" y="88"/>
                    <a:pt x="1204" y="73"/>
                  </a:cubicBezTo>
                  <a:cubicBezTo>
                    <a:pt x="1258" y="73"/>
                    <a:pt x="1258" y="73"/>
                    <a:pt x="1258" y="73"/>
                  </a:cubicBezTo>
                  <a:cubicBezTo>
                    <a:pt x="1258" y="69"/>
                    <a:pt x="1258" y="69"/>
                    <a:pt x="1258" y="69"/>
                  </a:cubicBezTo>
                  <a:cubicBezTo>
                    <a:pt x="1259" y="48"/>
                    <a:pt x="1247" y="31"/>
                    <a:pt x="1225" y="31"/>
                  </a:cubicBezTo>
                  <a:moveTo>
                    <a:pt x="1109" y="23"/>
                  </a:moveTo>
                  <a:cubicBezTo>
                    <a:pt x="1123" y="23"/>
                    <a:pt x="1123" y="23"/>
                    <a:pt x="1123" y="23"/>
                  </a:cubicBezTo>
                  <a:cubicBezTo>
                    <a:pt x="1151" y="23"/>
                    <a:pt x="1160" y="36"/>
                    <a:pt x="1160" y="59"/>
                  </a:cubicBezTo>
                  <a:cubicBezTo>
                    <a:pt x="1160" y="83"/>
                    <a:pt x="1150" y="95"/>
                    <a:pt x="1123" y="95"/>
                  </a:cubicBezTo>
                  <a:cubicBezTo>
                    <a:pt x="1109" y="95"/>
                    <a:pt x="1109" y="95"/>
                    <a:pt x="1109" y="95"/>
                  </a:cubicBezTo>
                  <a:lnTo>
                    <a:pt x="1109" y="23"/>
                  </a:lnTo>
                  <a:close/>
                  <a:moveTo>
                    <a:pt x="1123" y="10"/>
                  </a:moveTo>
                  <a:cubicBezTo>
                    <a:pt x="1093" y="10"/>
                    <a:pt x="1093" y="10"/>
                    <a:pt x="1093" y="10"/>
                  </a:cubicBezTo>
                  <a:cubicBezTo>
                    <a:pt x="1093" y="109"/>
                    <a:pt x="1093" y="109"/>
                    <a:pt x="1093" y="109"/>
                  </a:cubicBezTo>
                  <a:cubicBezTo>
                    <a:pt x="1123" y="109"/>
                    <a:pt x="1123" y="109"/>
                    <a:pt x="1123" y="109"/>
                  </a:cubicBezTo>
                  <a:cubicBezTo>
                    <a:pt x="1160" y="109"/>
                    <a:pt x="1176" y="90"/>
                    <a:pt x="1176" y="59"/>
                  </a:cubicBezTo>
                  <a:cubicBezTo>
                    <a:pt x="1176" y="29"/>
                    <a:pt x="1160" y="10"/>
                    <a:pt x="1123" y="10"/>
                  </a:cubicBezTo>
                  <a:moveTo>
                    <a:pt x="970" y="79"/>
                  </a:moveTo>
                  <a:cubicBezTo>
                    <a:pt x="970" y="70"/>
                    <a:pt x="975" y="63"/>
                    <a:pt x="984" y="60"/>
                  </a:cubicBezTo>
                  <a:cubicBezTo>
                    <a:pt x="985" y="61"/>
                    <a:pt x="985" y="61"/>
                    <a:pt x="985" y="61"/>
                  </a:cubicBezTo>
                  <a:cubicBezTo>
                    <a:pt x="1010" y="90"/>
                    <a:pt x="1010" y="90"/>
                    <a:pt x="1010" y="90"/>
                  </a:cubicBezTo>
                  <a:cubicBezTo>
                    <a:pt x="1004" y="95"/>
                    <a:pt x="998" y="97"/>
                    <a:pt x="990" y="97"/>
                  </a:cubicBezTo>
                  <a:cubicBezTo>
                    <a:pt x="978" y="97"/>
                    <a:pt x="970" y="89"/>
                    <a:pt x="970" y="79"/>
                  </a:cubicBezTo>
                  <a:moveTo>
                    <a:pt x="996" y="20"/>
                  </a:moveTo>
                  <a:cubicBezTo>
                    <a:pt x="1003" y="20"/>
                    <a:pt x="1008" y="25"/>
                    <a:pt x="1008" y="31"/>
                  </a:cubicBezTo>
                  <a:cubicBezTo>
                    <a:pt x="1008" y="39"/>
                    <a:pt x="1000" y="44"/>
                    <a:pt x="992" y="47"/>
                  </a:cubicBezTo>
                  <a:cubicBezTo>
                    <a:pt x="986" y="40"/>
                    <a:pt x="985" y="36"/>
                    <a:pt x="985" y="32"/>
                  </a:cubicBezTo>
                  <a:cubicBezTo>
                    <a:pt x="985" y="25"/>
                    <a:pt x="989" y="20"/>
                    <a:pt x="996" y="20"/>
                  </a:cubicBezTo>
                  <a:moveTo>
                    <a:pt x="1028" y="90"/>
                  </a:moveTo>
                  <a:cubicBezTo>
                    <a:pt x="1034" y="82"/>
                    <a:pt x="1037" y="70"/>
                    <a:pt x="1038" y="55"/>
                  </a:cubicBezTo>
                  <a:cubicBezTo>
                    <a:pt x="1025" y="55"/>
                    <a:pt x="1025" y="55"/>
                    <a:pt x="1025" y="55"/>
                  </a:cubicBezTo>
                  <a:cubicBezTo>
                    <a:pt x="1024" y="65"/>
                    <a:pt x="1022" y="73"/>
                    <a:pt x="1019" y="80"/>
                  </a:cubicBezTo>
                  <a:cubicBezTo>
                    <a:pt x="999" y="55"/>
                    <a:pt x="999" y="55"/>
                    <a:pt x="999" y="55"/>
                  </a:cubicBezTo>
                  <a:cubicBezTo>
                    <a:pt x="1012" y="51"/>
                    <a:pt x="1022" y="42"/>
                    <a:pt x="1022" y="31"/>
                  </a:cubicBezTo>
                  <a:cubicBezTo>
                    <a:pt x="1022" y="15"/>
                    <a:pt x="1009" y="8"/>
                    <a:pt x="996" y="8"/>
                  </a:cubicBezTo>
                  <a:cubicBezTo>
                    <a:pt x="981" y="8"/>
                    <a:pt x="970" y="18"/>
                    <a:pt x="970" y="32"/>
                  </a:cubicBezTo>
                  <a:cubicBezTo>
                    <a:pt x="970" y="38"/>
                    <a:pt x="972" y="44"/>
                    <a:pt x="978" y="51"/>
                  </a:cubicBezTo>
                  <a:cubicBezTo>
                    <a:pt x="964" y="56"/>
                    <a:pt x="954" y="66"/>
                    <a:pt x="954" y="80"/>
                  </a:cubicBezTo>
                  <a:cubicBezTo>
                    <a:pt x="954" y="98"/>
                    <a:pt x="970" y="111"/>
                    <a:pt x="990" y="111"/>
                  </a:cubicBezTo>
                  <a:cubicBezTo>
                    <a:pt x="1001" y="111"/>
                    <a:pt x="1011" y="107"/>
                    <a:pt x="1018" y="100"/>
                  </a:cubicBezTo>
                  <a:cubicBezTo>
                    <a:pt x="1025" y="108"/>
                    <a:pt x="1032" y="110"/>
                    <a:pt x="1041" y="110"/>
                  </a:cubicBezTo>
                  <a:cubicBezTo>
                    <a:pt x="1041" y="96"/>
                    <a:pt x="1041" y="96"/>
                    <a:pt x="1041" y="96"/>
                  </a:cubicBezTo>
                  <a:cubicBezTo>
                    <a:pt x="1035" y="96"/>
                    <a:pt x="1031" y="95"/>
                    <a:pt x="1028" y="90"/>
                  </a:cubicBezTo>
                  <a:moveTo>
                    <a:pt x="902" y="96"/>
                  </a:moveTo>
                  <a:cubicBezTo>
                    <a:pt x="893" y="96"/>
                    <a:pt x="888" y="91"/>
                    <a:pt x="888" y="80"/>
                  </a:cubicBezTo>
                  <a:cubicBezTo>
                    <a:pt x="888" y="45"/>
                    <a:pt x="888" y="45"/>
                    <a:pt x="888" y="45"/>
                  </a:cubicBezTo>
                  <a:cubicBezTo>
                    <a:pt x="909" y="45"/>
                    <a:pt x="909" y="45"/>
                    <a:pt x="909" y="45"/>
                  </a:cubicBezTo>
                  <a:cubicBezTo>
                    <a:pt x="909" y="33"/>
                    <a:pt x="909" y="33"/>
                    <a:pt x="909" y="33"/>
                  </a:cubicBezTo>
                  <a:cubicBezTo>
                    <a:pt x="888" y="33"/>
                    <a:pt x="888" y="33"/>
                    <a:pt x="888" y="33"/>
                  </a:cubicBezTo>
                  <a:cubicBezTo>
                    <a:pt x="888" y="12"/>
                    <a:pt x="888" y="12"/>
                    <a:pt x="888" y="12"/>
                  </a:cubicBezTo>
                  <a:cubicBezTo>
                    <a:pt x="873" y="14"/>
                    <a:pt x="873" y="14"/>
                    <a:pt x="873" y="1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63" y="33"/>
                    <a:pt x="863" y="33"/>
                    <a:pt x="863" y="33"/>
                  </a:cubicBezTo>
                  <a:cubicBezTo>
                    <a:pt x="863" y="46"/>
                    <a:pt x="863" y="46"/>
                    <a:pt x="863" y="46"/>
                  </a:cubicBezTo>
                  <a:cubicBezTo>
                    <a:pt x="873" y="46"/>
                    <a:pt x="873" y="46"/>
                    <a:pt x="873" y="46"/>
                  </a:cubicBezTo>
                  <a:cubicBezTo>
                    <a:pt x="873" y="82"/>
                    <a:pt x="873" y="82"/>
                    <a:pt x="873" y="82"/>
                  </a:cubicBezTo>
                  <a:cubicBezTo>
                    <a:pt x="873" y="104"/>
                    <a:pt x="888" y="110"/>
                    <a:pt x="901" y="110"/>
                  </a:cubicBezTo>
                  <a:cubicBezTo>
                    <a:pt x="906" y="110"/>
                    <a:pt x="909" y="109"/>
                    <a:pt x="912" y="109"/>
                  </a:cubicBezTo>
                  <a:cubicBezTo>
                    <a:pt x="912" y="95"/>
                    <a:pt x="912" y="95"/>
                    <a:pt x="912" y="95"/>
                  </a:cubicBezTo>
                  <a:cubicBezTo>
                    <a:pt x="909" y="95"/>
                    <a:pt x="906" y="96"/>
                    <a:pt x="902" y="96"/>
                  </a:cubicBezTo>
                  <a:moveTo>
                    <a:pt x="854" y="31"/>
                  </a:moveTo>
                  <a:cubicBezTo>
                    <a:pt x="845" y="31"/>
                    <a:pt x="837" y="36"/>
                    <a:pt x="834" y="44"/>
                  </a:cubicBezTo>
                  <a:cubicBezTo>
                    <a:pt x="832" y="44"/>
                    <a:pt x="832" y="44"/>
                    <a:pt x="832" y="44"/>
                  </a:cubicBezTo>
                  <a:cubicBezTo>
                    <a:pt x="832" y="33"/>
                    <a:pt x="832" y="33"/>
                    <a:pt x="832" y="33"/>
                  </a:cubicBezTo>
                  <a:cubicBezTo>
                    <a:pt x="818" y="33"/>
                    <a:pt x="818" y="33"/>
                    <a:pt x="818" y="33"/>
                  </a:cubicBezTo>
                  <a:cubicBezTo>
                    <a:pt x="818" y="109"/>
                    <a:pt x="818" y="109"/>
                    <a:pt x="818" y="109"/>
                  </a:cubicBezTo>
                  <a:cubicBezTo>
                    <a:pt x="833" y="109"/>
                    <a:pt x="833" y="109"/>
                    <a:pt x="833" y="109"/>
                  </a:cubicBezTo>
                  <a:cubicBezTo>
                    <a:pt x="833" y="66"/>
                    <a:pt x="833" y="66"/>
                    <a:pt x="833" y="66"/>
                  </a:cubicBezTo>
                  <a:cubicBezTo>
                    <a:pt x="833" y="53"/>
                    <a:pt x="841" y="45"/>
                    <a:pt x="852" y="45"/>
                  </a:cubicBezTo>
                  <a:cubicBezTo>
                    <a:pt x="854" y="45"/>
                    <a:pt x="856" y="46"/>
                    <a:pt x="857" y="46"/>
                  </a:cubicBezTo>
                  <a:cubicBezTo>
                    <a:pt x="858" y="32"/>
                    <a:pt x="858" y="32"/>
                    <a:pt x="858" y="32"/>
                  </a:cubicBezTo>
                  <a:cubicBezTo>
                    <a:pt x="857" y="31"/>
                    <a:pt x="856" y="31"/>
                    <a:pt x="854" y="31"/>
                  </a:cubicBezTo>
                  <a:moveTo>
                    <a:pt x="742" y="74"/>
                  </a:moveTo>
                  <a:cubicBezTo>
                    <a:pt x="758" y="28"/>
                    <a:pt x="758" y="28"/>
                    <a:pt x="758" y="28"/>
                  </a:cubicBezTo>
                  <a:cubicBezTo>
                    <a:pt x="774" y="74"/>
                    <a:pt x="774" y="74"/>
                    <a:pt x="774" y="74"/>
                  </a:cubicBezTo>
                  <a:lnTo>
                    <a:pt x="742" y="74"/>
                  </a:lnTo>
                  <a:close/>
                  <a:moveTo>
                    <a:pt x="786" y="109"/>
                  </a:moveTo>
                  <a:cubicBezTo>
                    <a:pt x="804" y="109"/>
                    <a:pt x="804" y="109"/>
                    <a:pt x="804" y="109"/>
                  </a:cubicBezTo>
                  <a:cubicBezTo>
                    <a:pt x="767" y="10"/>
                    <a:pt x="767" y="10"/>
                    <a:pt x="767" y="10"/>
                  </a:cubicBezTo>
                  <a:cubicBezTo>
                    <a:pt x="750" y="10"/>
                    <a:pt x="750" y="10"/>
                    <a:pt x="750" y="10"/>
                  </a:cubicBezTo>
                  <a:cubicBezTo>
                    <a:pt x="712" y="109"/>
                    <a:pt x="712" y="109"/>
                    <a:pt x="712" y="109"/>
                  </a:cubicBezTo>
                  <a:cubicBezTo>
                    <a:pt x="729" y="109"/>
                    <a:pt x="729" y="109"/>
                    <a:pt x="729" y="109"/>
                  </a:cubicBezTo>
                  <a:cubicBezTo>
                    <a:pt x="737" y="86"/>
                    <a:pt x="737" y="86"/>
                    <a:pt x="737" y="86"/>
                  </a:cubicBezTo>
                  <a:cubicBezTo>
                    <a:pt x="778" y="86"/>
                    <a:pt x="778" y="86"/>
                    <a:pt x="778" y="86"/>
                  </a:cubicBezTo>
                  <a:lnTo>
                    <a:pt x="786" y="109"/>
                  </a:lnTo>
                  <a:close/>
                  <a:moveTo>
                    <a:pt x="667" y="15"/>
                  </a:moveTo>
                  <a:cubicBezTo>
                    <a:pt x="670" y="15"/>
                    <a:pt x="674" y="16"/>
                    <a:pt x="676" y="16"/>
                  </a:cubicBezTo>
                  <a:cubicBezTo>
                    <a:pt x="676" y="2"/>
                    <a:pt x="676" y="2"/>
                    <a:pt x="676" y="2"/>
                  </a:cubicBezTo>
                  <a:cubicBezTo>
                    <a:pt x="674" y="2"/>
                    <a:pt x="670" y="1"/>
                    <a:pt x="666" y="1"/>
                  </a:cubicBezTo>
                  <a:cubicBezTo>
                    <a:pt x="652" y="1"/>
                    <a:pt x="637" y="7"/>
                    <a:pt x="637" y="29"/>
                  </a:cubicBezTo>
                  <a:cubicBezTo>
                    <a:pt x="637" y="33"/>
                    <a:pt x="637" y="33"/>
                    <a:pt x="637" y="33"/>
                  </a:cubicBezTo>
                  <a:cubicBezTo>
                    <a:pt x="625" y="33"/>
                    <a:pt x="625" y="33"/>
                    <a:pt x="625" y="33"/>
                  </a:cubicBezTo>
                  <a:cubicBezTo>
                    <a:pt x="625" y="45"/>
                    <a:pt x="625" y="45"/>
                    <a:pt x="625" y="45"/>
                  </a:cubicBezTo>
                  <a:cubicBezTo>
                    <a:pt x="637" y="45"/>
                    <a:pt x="637" y="45"/>
                    <a:pt x="637" y="45"/>
                  </a:cubicBezTo>
                  <a:cubicBezTo>
                    <a:pt x="637" y="109"/>
                    <a:pt x="637" y="109"/>
                    <a:pt x="637" y="109"/>
                  </a:cubicBezTo>
                  <a:cubicBezTo>
                    <a:pt x="653" y="109"/>
                    <a:pt x="653" y="109"/>
                    <a:pt x="653" y="109"/>
                  </a:cubicBezTo>
                  <a:cubicBezTo>
                    <a:pt x="653" y="45"/>
                    <a:pt x="653" y="45"/>
                    <a:pt x="653" y="45"/>
                  </a:cubicBezTo>
                  <a:cubicBezTo>
                    <a:pt x="673" y="45"/>
                    <a:pt x="673" y="45"/>
                    <a:pt x="673" y="45"/>
                  </a:cubicBezTo>
                  <a:cubicBezTo>
                    <a:pt x="673" y="33"/>
                    <a:pt x="673" y="33"/>
                    <a:pt x="673" y="33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1"/>
                    <a:pt x="653" y="31"/>
                    <a:pt x="653" y="31"/>
                  </a:cubicBezTo>
                  <a:cubicBezTo>
                    <a:pt x="653" y="20"/>
                    <a:pt x="658" y="15"/>
                    <a:pt x="667" y="15"/>
                  </a:cubicBezTo>
                  <a:moveTo>
                    <a:pt x="601" y="71"/>
                  </a:moveTo>
                  <a:cubicBezTo>
                    <a:pt x="601" y="87"/>
                    <a:pt x="593" y="97"/>
                    <a:pt x="579" y="97"/>
                  </a:cubicBezTo>
                  <a:cubicBezTo>
                    <a:pt x="566" y="97"/>
                    <a:pt x="558" y="87"/>
                    <a:pt x="558" y="71"/>
                  </a:cubicBezTo>
                  <a:cubicBezTo>
                    <a:pt x="558" y="54"/>
                    <a:pt x="566" y="44"/>
                    <a:pt x="579" y="44"/>
                  </a:cubicBezTo>
                  <a:cubicBezTo>
                    <a:pt x="593" y="44"/>
                    <a:pt x="601" y="54"/>
                    <a:pt x="601" y="71"/>
                  </a:cubicBezTo>
                  <a:moveTo>
                    <a:pt x="616" y="71"/>
                  </a:moveTo>
                  <a:cubicBezTo>
                    <a:pt x="616" y="46"/>
                    <a:pt x="601" y="31"/>
                    <a:pt x="579" y="31"/>
                  </a:cubicBezTo>
                  <a:cubicBezTo>
                    <a:pt x="558" y="31"/>
                    <a:pt x="543" y="46"/>
                    <a:pt x="543" y="71"/>
                  </a:cubicBezTo>
                  <a:cubicBezTo>
                    <a:pt x="543" y="95"/>
                    <a:pt x="558" y="110"/>
                    <a:pt x="579" y="110"/>
                  </a:cubicBezTo>
                  <a:cubicBezTo>
                    <a:pt x="601" y="110"/>
                    <a:pt x="616" y="95"/>
                    <a:pt x="616" y="71"/>
                  </a:cubicBezTo>
                  <a:moveTo>
                    <a:pt x="464" y="44"/>
                  </a:moveTo>
                  <a:cubicBezTo>
                    <a:pt x="475" y="44"/>
                    <a:pt x="481" y="51"/>
                    <a:pt x="482" y="62"/>
                  </a:cubicBezTo>
                  <a:cubicBezTo>
                    <a:pt x="444" y="62"/>
                    <a:pt x="444" y="62"/>
                    <a:pt x="444" y="62"/>
                  </a:cubicBezTo>
                  <a:cubicBezTo>
                    <a:pt x="446" y="51"/>
                    <a:pt x="454" y="44"/>
                    <a:pt x="464" y="44"/>
                  </a:cubicBezTo>
                  <a:moveTo>
                    <a:pt x="464" y="31"/>
                  </a:moveTo>
                  <a:cubicBezTo>
                    <a:pt x="443" y="31"/>
                    <a:pt x="428" y="48"/>
                    <a:pt x="428" y="71"/>
                  </a:cubicBezTo>
                  <a:cubicBezTo>
                    <a:pt x="428" y="95"/>
                    <a:pt x="444" y="110"/>
                    <a:pt x="465" y="110"/>
                  </a:cubicBezTo>
                  <a:cubicBezTo>
                    <a:pt x="480" y="110"/>
                    <a:pt x="492" y="101"/>
                    <a:pt x="496" y="90"/>
                  </a:cubicBezTo>
                  <a:cubicBezTo>
                    <a:pt x="484" y="84"/>
                    <a:pt x="484" y="84"/>
                    <a:pt x="484" y="84"/>
                  </a:cubicBezTo>
                  <a:cubicBezTo>
                    <a:pt x="480" y="93"/>
                    <a:pt x="473" y="97"/>
                    <a:pt x="464" y="97"/>
                  </a:cubicBezTo>
                  <a:cubicBezTo>
                    <a:pt x="453" y="97"/>
                    <a:pt x="444" y="88"/>
                    <a:pt x="443" y="73"/>
                  </a:cubicBezTo>
                  <a:cubicBezTo>
                    <a:pt x="498" y="73"/>
                    <a:pt x="498" y="73"/>
                    <a:pt x="498" y="73"/>
                  </a:cubicBezTo>
                  <a:cubicBezTo>
                    <a:pt x="498" y="69"/>
                    <a:pt x="498" y="69"/>
                    <a:pt x="498" y="69"/>
                  </a:cubicBezTo>
                  <a:cubicBezTo>
                    <a:pt x="498" y="48"/>
                    <a:pt x="486" y="31"/>
                    <a:pt x="464" y="31"/>
                  </a:cubicBezTo>
                  <a:moveTo>
                    <a:pt x="375" y="97"/>
                  </a:moveTo>
                  <a:cubicBezTo>
                    <a:pt x="362" y="97"/>
                    <a:pt x="354" y="88"/>
                    <a:pt x="354" y="71"/>
                  </a:cubicBezTo>
                  <a:cubicBezTo>
                    <a:pt x="354" y="53"/>
                    <a:pt x="362" y="44"/>
                    <a:pt x="374" y="44"/>
                  </a:cubicBezTo>
                  <a:cubicBezTo>
                    <a:pt x="388" y="44"/>
                    <a:pt x="397" y="53"/>
                    <a:pt x="397" y="70"/>
                  </a:cubicBezTo>
                  <a:cubicBezTo>
                    <a:pt x="397" y="88"/>
                    <a:pt x="388" y="97"/>
                    <a:pt x="375" y="97"/>
                  </a:cubicBezTo>
                  <a:moveTo>
                    <a:pt x="398" y="33"/>
                  </a:moveTo>
                  <a:cubicBezTo>
                    <a:pt x="398" y="42"/>
                    <a:pt x="398" y="42"/>
                    <a:pt x="398" y="42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2" y="36"/>
                    <a:pt x="384" y="31"/>
                    <a:pt x="372" y="31"/>
                  </a:cubicBezTo>
                  <a:cubicBezTo>
                    <a:pt x="353" y="31"/>
                    <a:pt x="338" y="46"/>
                    <a:pt x="338" y="71"/>
                  </a:cubicBezTo>
                  <a:cubicBezTo>
                    <a:pt x="338" y="95"/>
                    <a:pt x="353" y="110"/>
                    <a:pt x="372" y="110"/>
                  </a:cubicBezTo>
                  <a:cubicBezTo>
                    <a:pt x="384" y="110"/>
                    <a:pt x="392" y="105"/>
                    <a:pt x="396" y="99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16"/>
                    <a:pt x="389" y="125"/>
                    <a:pt x="373" y="125"/>
                  </a:cubicBezTo>
                  <a:cubicBezTo>
                    <a:pt x="362" y="125"/>
                    <a:pt x="353" y="119"/>
                    <a:pt x="349" y="11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47" y="132"/>
                    <a:pt x="359" y="138"/>
                    <a:pt x="373" y="138"/>
                  </a:cubicBezTo>
                  <a:cubicBezTo>
                    <a:pt x="397" y="138"/>
                    <a:pt x="412" y="124"/>
                    <a:pt x="412" y="97"/>
                  </a:cubicBezTo>
                  <a:cubicBezTo>
                    <a:pt x="412" y="33"/>
                    <a:pt x="412" y="33"/>
                    <a:pt x="412" y="33"/>
                  </a:cubicBezTo>
                  <a:lnTo>
                    <a:pt x="398" y="33"/>
                  </a:lnTo>
                  <a:close/>
                  <a:moveTo>
                    <a:pt x="293" y="44"/>
                  </a:moveTo>
                  <a:cubicBezTo>
                    <a:pt x="304" y="44"/>
                    <a:pt x="310" y="51"/>
                    <a:pt x="311" y="62"/>
                  </a:cubicBezTo>
                  <a:cubicBezTo>
                    <a:pt x="273" y="62"/>
                    <a:pt x="273" y="62"/>
                    <a:pt x="273" y="62"/>
                  </a:cubicBezTo>
                  <a:cubicBezTo>
                    <a:pt x="275" y="51"/>
                    <a:pt x="283" y="44"/>
                    <a:pt x="293" y="44"/>
                  </a:cubicBezTo>
                  <a:moveTo>
                    <a:pt x="294" y="31"/>
                  </a:moveTo>
                  <a:cubicBezTo>
                    <a:pt x="272" y="31"/>
                    <a:pt x="257" y="48"/>
                    <a:pt x="257" y="71"/>
                  </a:cubicBezTo>
                  <a:cubicBezTo>
                    <a:pt x="257" y="95"/>
                    <a:pt x="273" y="110"/>
                    <a:pt x="294" y="110"/>
                  </a:cubicBezTo>
                  <a:cubicBezTo>
                    <a:pt x="309" y="110"/>
                    <a:pt x="321" y="101"/>
                    <a:pt x="325" y="90"/>
                  </a:cubicBezTo>
                  <a:cubicBezTo>
                    <a:pt x="313" y="84"/>
                    <a:pt x="313" y="84"/>
                    <a:pt x="313" y="84"/>
                  </a:cubicBezTo>
                  <a:cubicBezTo>
                    <a:pt x="309" y="93"/>
                    <a:pt x="302" y="97"/>
                    <a:pt x="294" y="97"/>
                  </a:cubicBezTo>
                  <a:cubicBezTo>
                    <a:pt x="282" y="97"/>
                    <a:pt x="273" y="88"/>
                    <a:pt x="272" y="73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27" y="69"/>
                    <a:pt x="327" y="69"/>
                    <a:pt x="327" y="69"/>
                  </a:cubicBezTo>
                  <a:cubicBezTo>
                    <a:pt x="327" y="48"/>
                    <a:pt x="315" y="31"/>
                    <a:pt x="294" y="31"/>
                  </a:cubicBezTo>
                  <a:moveTo>
                    <a:pt x="241" y="109"/>
                  </a:moveTo>
                  <a:cubicBezTo>
                    <a:pt x="241" y="2"/>
                    <a:pt x="241" y="2"/>
                    <a:pt x="241" y="2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109"/>
                    <a:pt x="226" y="109"/>
                    <a:pt x="226" y="109"/>
                  </a:cubicBezTo>
                  <a:lnTo>
                    <a:pt x="241" y="109"/>
                  </a:lnTo>
                  <a:close/>
                  <a:moveTo>
                    <a:pt x="206" y="109"/>
                  </a:moveTo>
                  <a:cubicBezTo>
                    <a:pt x="206" y="2"/>
                    <a:pt x="206" y="2"/>
                    <a:pt x="206" y="2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91" y="109"/>
                    <a:pt x="191" y="109"/>
                    <a:pt x="191" y="109"/>
                  </a:cubicBezTo>
                  <a:lnTo>
                    <a:pt x="206" y="109"/>
                  </a:lnTo>
                  <a:close/>
                  <a:moveTo>
                    <a:pt x="160" y="71"/>
                  </a:moveTo>
                  <a:cubicBezTo>
                    <a:pt x="160" y="87"/>
                    <a:pt x="151" y="97"/>
                    <a:pt x="138" y="97"/>
                  </a:cubicBezTo>
                  <a:cubicBezTo>
                    <a:pt x="125" y="97"/>
                    <a:pt x="116" y="87"/>
                    <a:pt x="116" y="71"/>
                  </a:cubicBezTo>
                  <a:cubicBezTo>
                    <a:pt x="116" y="54"/>
                    <a:pt x="125" y="44"/>
                    <a:pt x="138" y="44"/>
                  </a:cubicBezTo>
                  <a:cubicBezTo>
                    <a:pt x="151" y="44"/>
                    <a:pt x="160" y="54"/>
                    <a:pt x="160" y="71"/>
                  </a:cubicBezTo>
                  <a:moveTo>
                    <a:pt x="175" y="71"/>
                  </a:moveTo>
                  <a:cubicBezTo>
                    <a:pt x="175" y="46"/>
                    <a:pt x="160" y="31"/>
                    <a:pt x="138" y="31"/>
                  </a:cubicBezTo>
                  <a:cubicBezTo>
                    <a:pt x="116" y="31"/>
                    <a:pt x="101" y="46"/>
                    <a:pt x="101" y="71"/>
                  </a:cubicBezTo>
                  <a:cubicBezTo>
                    <a:pt x="101" y="95"/>
                    <a:pt x="116" y="110"/>
                    <a:pt x="138" y="110"/>
                  </a:cubicBezTo>
                  <a:cubicBezTo>
                    <a:pt x="160" y="110"/>
                    <a:pt x="175" y="95"/>
                    <a:pt x="175" y="71"/>
                  </a:cubicBezTo>
                  <a:moveTo>
                    <a:pt x="88" y="80"/>
                  </a:moveTo>
                  <a:cubicBezTo>
                    <a:pt x="73" y="74"/>
                    <a:pt x="73" y="74"/>
                    <a:pt x="73" y="74"/>
                  </a:cubicBezTo>
                  <a:cubicBezTo>
                    <a:pt x="70" y="88"/>
                    <a:pt x="60" y="96"/>
                    <a:pt x="46" y="96"/>
                  </a:cubicBezTo>
                  <a:cubicBezTo>
                    <a:pt x="28" y="96"/>
                    <a:pt x="16" y="83"/>
                    <a:pt x="16" y="59"/>
                  </a:cubicBezTo>
                  <a:cubicBezTo>
                    <a:pt x="16" y="35"/>
                    <a:pt x="28" y="22"/>
                    <a:pt x="46" y="22"/>
                  </a:cubicBezTo>
                  <a:cubicBezTo>
                    <a:pt x="60" y="22"/>
                    <a:pt x="70" y="31"/>
                    <a:pt x="73" y="45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3" y="21"/>
                    <a:pt x="68" y="8"/>
                    <a:pt x="46" y="8"/>
                  </a:cubicBezTo>
                  <a:cubicBezTo>
                    <a:pt x="20" y="8"/>
                    <a:pt x="0" y="27"/>
                    <a:pt x="0" y="59"/>
                  </a:cubicBezTo>
                  <a:cubicBezTo>
                    <a:pt x="0" y="91"/>
                    <a:pt x="20" y="111"/>
                    <a:pt x="46" y="111"/>
                  </a:cubicBezTo>
                  <a:cubicBezTo>
                    <a:pt x="68" y="111"/>
                    <a:pt x="83" y="98"/>
                    <a:pt x="88" y="8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"/>
            <p:cNvSpPr>
              <a:spLocks noEditPoints="1"/>
            </p:cNvSpPr>
            <p:nvPr userDrawn="1"/>
          </p:nvSpPr>
          <p:spPr bwMode="auto">
            <a:xfrm>
              <a:off x="3332" y="1437"/>
              <a:ext cx="3175" cy="227"/>
            </a:xfrm>
            <a:custGeom>
              <a:avLst/>
              <a:gdLst>
                <a:gd name="T0" fmla="*/ 1512 w 1545"/>
                <a:gd name="T1" fmla="*/ 29 h 110"/>
                <a:gd name="T2" fmla="*/ 1512 w 1545"/>
                <a:gd name="T3" fmla="*/ 96 h 110"/>
                <a:gd name="T4" fmla="*/ 1433 w 1545"/>
                <a:gd name="T5" fmla="*/ 29 h 110"/>
                <a:gd name="T6" fmla="*/ 1394 w 1545"/>
                <a:gd name="T7" fmla="*/ 107 h 110"/>
                <a:gd name="T8" fmla="*/ 1444 w 1545"/>
                <a:gd name="T9" fmla="*/ 62 h 110"/>
                <a:gd name="T10" fmla="*/ 1363 w 1545"/>
                <a:gd name="T11" fmla="*/ 69 h 110"/>
                <a:gd name="T12" fmla="*/ 1378 w 1545"/>
                <a:gd name="T13" fmla="*/ 69 h 110"/>
                <a:gd name="T14" fmla="*/ 1286 w 1545"/>
                <a:gd name="T15" fmla="*/ 95 h 110"/>
                <a:gd name="T16" fmla="*/ 1272 w 1545"/>
                <a:gd name="T17" fmla="*/ 32 h 110"/>
                <a:gd name="T18" fmla="*/ 1247 w 1545"/>
                <a:gd name="T19" fmla="*/ 44 h 110"/>
                <a:gd name="T20" fmla="*/ 1296 w 1545"/>
                <a:gd name="T21" fmla="*/ 93 h 110"/>
                <a:gd name="T22" fmla="*/ 1238 w 1545"/>
                <a:gd name="T23" fmla="*/ 85 h 110"/>
                <a:gd name="T24" fmla="*/ 1237 w 1545"/>
                <a:gd name="T25" fmla="*/ 42 h 110"/>
                <a:gd name="T26" fmla="*/ 1209 w 1545"/>
                <a:gd name="T27" fmla="*/ 96 h 110"/>
                <a:gd name="T28" fmla="*/ 1112 w 1545"/>
                <a:gd name="T29" fmla="*/ 32 h 110"/>
                <a:gd name="T30" fmla="*/ 1117 w 1545"/>
                <a:gd name="T31" fmla="*/ 50 h 110"/>
                <a:gd name="T32" fmla="*/ 1163 w 1545"/>
                <a:gd name="T33" fmla="*/ 57 h 110"/>
                <a:gd name="T34" fmla="*/ 1060 w 1545"/>
                <a:gd name="T35" fmla="*/ 72 h 110"/>
                <a:gd name="T36" fmla="*/ 1046 w 1545"/>
                <a:gd name="T37" fmla="*/ 29 h 110"/>
                <a:gd name="T38" fmla="*/ 1040 w 1545"/>
                <a:gd name="T39" fmla="*/ 64 h 110"/>
                <a:gd name="T40" fmla="*/ 1063 w 1545"/>
                <a:gd name="T41" fmla="*/ 108 h 110"/>
                <a:gd name="T42" fmla="*/ 938 w 1545"/>
                <a:gd name="T43" fmla="*/ 69 h 110"/>
                <a:gd name="T44" fmla="*/ 981 w 1545"/>
                <a:gd name="T45" fmla="*/ 3 h 110"/>
                <a:gd name="T46" fmla="*/ 957 w 1545"/>
                <a:gd name="T47" fmla="*/ 109 h 110"/>
                <a:gd name="T48" fmla="*/ 996 w 1545"/>
                <a:gd name="T49" fmla="*/ 1 h 110"/>
                <a:gd name="T50" fmla="*/ 891 w 1545"/>
                <a:gd name="T51" fmla="*/ 32 h 110"/>
                <a:gd name="T52" fmla="*/ 911 w 1545"/>
                <a:gd name="T53" fmla="*/ 44 h 110"/>
                <a:gd name="T54" fmla="*/ 824 w 1545"/>
                <a:gd name="T55" fmla="*/ 96 h 110"/>
                <a:gd name="T56" fmla="*/ 824 w 1545"/>
                <a:gd name="T57" fmla="*/ 29 h 110"/>
                <a:gd name="T58" fmla="*/ 754 w 1545"/>
                <a:gd name="T59" fmla="*/ 67 h 110"/>
                <a:gd name="T60" fmla="*/ 770 w 1545"/>
                <a:gd name="T61" fmla="*/ 69 h 110"/>
                <a:gd name="T62" fmla="*/ 685 w 1545"/>
                <a:gd name="T63" fmla="*/ 1 h 110"/>
                <a:gd name="T64" fmla="*/ 634 w 1545"/>
                <a:gd name="T65" fmla="*/ 44 h 110"/>
                <a:gd name="T66" fmla="*/ 682 w 1545"/>
                <a:gd name="T67" fmla="*/ 44 h 110"/>
                <a:gd name="T68" fmla="*/ 610 w 1545"/>
                <a:gd name="T69" fmla="*/ 69 h 110"/>
                <a:gd name="T70" fmla="*/ 625 w 1545"/>
                <a:gd name="T71" fmla="*/ 69 h 110"/>
                <a:gd name="T72" fmla="*/ 476 w 1545"/>
                <a:gd name="T73" fmla="*/ 29 h 110"/>
                <a:gd name="T74" fmla="*/ 437 w 1545"/>
                <a:gd name="T75" fmla="*/ 107 h 110"/>
                <a:gd name="T76" fmla="*/ 487 w 1545"/>
                <a:gd name="T77" fmla="*/ 62 h 110"/>
                <a:gd name="T78" fmla="*/ 379 w 1545"/>
                <a:gd name="T79" fmla="*/ 97 h 110"/>
                <a:gd name="T80" fmla="*/ 379 w 1545"/>
                <a:gd name="T81" fmla="*/ 97 h 110"/>
                <a:gd name="T82" fmla="*/ 367 w 1545"/>
                <a:gd name="T83" fmla="*/ 55 h 110"/>
                <a:gd name="T84" fmla="*/ 376 w 1545"/>
                <a:gd name="T85" fmla="*/ 109 h 110"/>
                <a:gd name="T86" fmla="*/ 423 w 1545"/>
                <a:gd name="T87" fmla="*/ 97 h 110"/>
                <a:gd name="T88" fmla="*/ 284 w 1545"/>
                <a:gd name="T89" fmla="*/ 69 h 110"/>
                <a:gd name="T90" fmla="*/ 269 w 1545"/>
                <a:gd name="T91" fmla="*/ 69 h 110"/>
                <a:gd name="T92" fmla="*/ 202 w 1545"/>
                <a:gd name="T93" fmla="*/ 41 h 110"/>
                <a:gd name="T94" fmla="*/ 203 w 1545"/>
                <a:gd name="T95" fmla="*/ 67 h 110"/>
                <a:gd name="T96" fmla="*/ 253 w 1545"/>
                <a:gd name="T97" fmla="*/ 107 h 110"/>
                <a:gd name="T98" fmla="*/ 147 w 1545"/>
                <a:gd name="T99" fmla="*/ 89 h 110"/>
                <a:gd name="T100" fmla="*/ 101 w 1545"/>
                <a:gd name="T101" fmla="*/ 82 h 110"/>
                <a:gd name="T102" fmla="*/ 167 w 1545"/>
                <a:gd name="T103" fmla="*/ 107 h 110"/>
                <a:gd name="T104" fmla="*/ 68 w 1545"/>
                <a:gd name="T105" fmla="*/ 58 h 110"/>
                <a:gd name="T106" fmla="*/ 0 w 1545"/>
                <a:gd name="T107" fmla="*/ 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45" h="110">
                  <a:moveTo>
                    <a:pt x="1511" y="43"/>
                  </a:moveTo>
                  <a:cubicBezTo>
                    <a:pt x="1522" y="43"/>
                    <a:pt x="1529" y="50"/>
                    <a:pt x="1530" y="60"/>
                  </a:cubicBezTo>
                  <a:cubicBezTo>
                    <a:pt x="1491" y="60"/>
                    <a:pt x="1491" y="60"/>
                    <a:pt x="1491" y="60"/>
                  </a:cubicBezTo>
                  <a:cubicBezTo>
                    <a:pt x="1493" y="49"/>
                    <a:pt x="1501" y="43"/>
                    <a:pt x="1511" y="43"/>
                  </a:cubicBezTo>
                  <a:moveTo>
                    <a:pt x="1512" y="29"/>
                  </a:moveTo>
                  <a:cubicBezTo>
                    <a:pt x="1490" y="29"/>
                    <a:pt x="1476" y="46"/>
                    <a:pt x="1476" y="69"/>
                  </a:cubicBezTo>
                  <a:cubicBezTo>
                    <a:pt x="1476" y="94"/>
                    <a:pt x="1491" y="109"/>
                    <a:pt x="1512" y="109"/>
                  </a:cubicBezTo>
                  <a:cubicBezTo>
                    <a:pt x="1527" y="109"/>
                    <a:pt x="1540" y="100"/>
                    <a:pt x="1543" y="89"/>
                  </a:cubicBezTo>
                  <a:cubicBezTo>
                    <a:pt x="1531" y="82"/>
                    <a:pt x="1531" y="82"/>
                    <a:pt x="1531" y="82"/>
                  </a:cubicBezTo>
                  <a:cubicBezTo>
                    <a:pt x="1528" y="92"/>
                    <a:pt x="1521" y="96"/>
                    <a:pt x="1512" y="96"/>
                  </a:cubicBezTo>
                  <a:cubicBezTo>
                    <a:pt x="1500" y="96"/>
                    <a:pt x="1491" y="87"/>
                    <a:pt x="1491" y="71"/>
                  </a:cubicBezTo>
                  <a:cubicBezTo>
                    <a:pt x="1545" y="71"/>
                    <a:pt x="1545" y="71"/>
                    <a:pt x="1545" y="71"/>
                  </a:cubicBezTo>
                  <a:cubicBezTo>
                    <a:pt x="1545" y="67"/>
                    <a:pt x="1545" y="67"/>
                    <a:pt x="1545" y="67"/>
                  </a:cubicBezTo>
                  <a:cubicBezTo>
                    <a:pt x="1545" y="47"/>
                    <a:pt x="1533" y="29"/>
                    <a:pt x="1512" y="29"/>
                  </a:cubicBezTo>
                  <a:moveTo>
                    <a:pt x="1433" y="29"/>
                  </a:moveTo>
                  <a:cubicBezTo>
                    <a:pt x="1422" y="29"/>
                    <a:pt x="1414" y="35"/>
                    <a:pt x="1410" y="41"/>
                  </a:cubicBezTo>
                  <a:cubicBezTo>
                    <a:pt x="1408" y="41"/>
                    <a:pt x="1408" y="41"/>
                    <a:pt x="1408" y="41"/>
                  </a:cubicBezTo>
                  <a:cubicBezTo>
                    <a:pt x="1408" y="32"/>
                    <a:pt x="1408" y="32"/>
                    <a:pt x="1408" y="32"/>
                  </a:cubicBezTo>
                  <a:cubicBezTo>
                    <a:pt x="1394" y="32"/>
                    <a:pt x="1394" y="32"/>
                    <a:pt x="1394" y="32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409" y="107"/>
                    <a:pt x="1409" y="107"/>
                    <a:pt x="1409" y="107"/>
                  </a:cubicBezTo>
                  <a:cubicBezTo>
                    <a:pt x="1409" y="67"/>
                    <a:pt x="1409" y="67"/>
                    <a:pt x="1409" y="67"/>
                  </a:cubicBezTo>
                  <a:cubicBezTo>
                    <a:pt x="1409" y="59"/>
                    <a:pt x="1411" y="54"/>
                    <a:pt x="1414" y="50"/>
                  </a:cubicBezTo>
                  <a:cubicBezTo>
                    <a:pt x="1418" y="46"/>
                    <a:pt x="1423" y="43"/>
                    <a:pt x="1429" y="43"/>
                  </a:cubicBezTo>
                  <a:cubicBezTo>
                    <a:pt x="1439" y="43"/>
                    <a:pt x="1444" y="48"/>
                    <a:pt x="1444" y="62"/>
                  </a:cubicBezTo>
                  <a:cubicBezTo>
                    <a:pt x="1444" y="107"/>
                    <a:pt x="1444" y="107"/>
                    <a:pt x="1444" y="107"/>
                  </a:cubicBezTo>
                  <a:cubicBezTo>
                    <a:pt x="1460" y="107"/>
                    <a:pt x="1460" y="107"/>
                    <a:pt x="1460" y="107"/>
                  </a:cubicBezTo>
                  <a:cubicBezTo>
                    <a:pt x="1460" y="57"/>
                    <a:pt x="1460" y="57"/>
                    <a:pt x="1460" y="57"/>
                  </a:cubicBezTo>
                  <a:cubicBezTo>
                    <a:pt x="1460" y="36"/>
                    <a:pt x="1447" y="29"/>
                    <a:pt x="1433" y="29"/>
                  </a:cubicBezTo>
                  <a:moveTo>
                    <a:pt x="1363" y="69"/>
                  </a:moveTo>
                  <a:cubicBezTo>
                    <a:pt x="1363" y="86"/>
                    <a:pt x="1354" y="96"/>
                    <a:pt x="1341" y="96"/>
                  </a:cubicBezTo>
                  <a:cubicBezTo>
                    <a:pt x="1328" y="96"/>
                    <a:pt x="1319" y="86"/>
                    <a:pt x="1319" y="69"/>
                  </a:cubicBezTo>
                  <a:cubicBezTo>
                    <a:pt x="1319" y="52"/>
                    <a:pt x="1328" y="43"/>
                    <a:pt x="1341" y="43"/>
                  </a:cubicBezTo>
                  <a:cubicBezTo>
                    <a:pt x="1354" y="43"/>
                    <a:pt x="1363" y="52"/>
                    <a:pt x="1363" y="69"/>
                  </a:cubicBezTo>
                  <a:moveTo>
                    <a:pt x="1378" y="69"/>
                  </a:moveTo>
                  <a:cubicBezTo>
                    <a:pt x="1378" y="45"/>
                    <a:pt x="1363" y="29"/>
                    <a:pt x="1341" y="29"/>
                  </a:cubicBezTo>
                  <a:cubicBezTo>
                    <a:pt x="1319" y="29"/>
                    <a:pt x="1304" y="45"/>
                    <a:pt x="1304" y="69"/>
                  </a:cubicBezTo>
                  <a:cubicBezTo>
                    <a:pt x="1304" y="93"/>
                    <a:pt x="1319" y="109"/>
                    <a:pt x="1341" y="109"/>
                  </a:cubicBezTo>
                  <a:cubicBezTo>
                    <a:pt x="1363" y="109"/>
                    <a:pt x="1378" y="93"/>
                    <a:pt x="1378" y="69"/>
                  </a:cubicBezTo>
                  <a:moveTo>
                    <a:pt x="1286" y="95"/>
                  </a:moveTo>
                  <a:cubicBezTo>
                    <a:pt x="1277" y="95"/>
                    <a:pt x="1272" y="90"/>
                    <a:pt x="1272" y="79"/>
                  </a:cubicBezTo>
                  <a:cubicBezTo>
                    <a:pt x="1272" y="44"/>
                    <a:pt x="1272" y="44"/>
                    <a:pt x="1272" y="44"/>
                  </a:cubicBezTo>
                  <a:cubicBezTo>
                    <a:pt x="1293" y="44"/>
                    <a:pt x="1293" y="44"/>
                    <a:pt x="1293" y="44"/>
                  </a:cubicBezTo>
                  <a:cubicBezTo>
                    <a:pt x="1293" y="32"/>
                    <a:pt x="1293" y="32"/>
                    <a:pt x="1293" y="32"/>
                  </a:cubicBezTo>
                  <a:cubicBezTo>
                    <a:pt x="1272" y="32"/>
                    <a:pt x="1272" y="32"/>
                    <a:pt x="1272" y="32"/>
                  </a:cubicBezTo>
                  <a:cubicBezTo>
                    <a:pt x="1272" y="11"/>
                    <a:pt x="1272" y="11"/>
                    <a:pt x="1272" y="11"/>
                  </a:cubicBezTo>
                  <a:cubicBezTo>
                    <a:pt x="1257" y="13"/>
                    <a:pt x="1257" y="13"/>
                    <a:pt x="1257" y="13"/>
                  </a:cubicBezTo>
                  <a:cubicBezTo>
                    <a:pt x="1257" y="32"/>
                    <a:pt x="1257" y="32"/>
                    <a:pt x="1257" y="32"/>
                  </a:cubicBezTo>
                  <a:cubicBezTo>
                    <a:pt x="1247" y="32"/>
                    <a:pt x="1247" y="32"/>
                    <a:pt x="1247" y="32"/>
                  </a:cubicBezTo>
                  <a:cubicBezTo>
                    <a:pt x="1247" y="44"/>
                    <a:pt x="1247" y="44"/>
                    <a:pt x="1247" y="44"/>
                  </a:cubicBezTo>
                  <a:cubicBezTo>
                    <a:pt x="1257" y="44"/>
                    <a:pt x="1257" y="44"/>
                    <a:pt x="1257" y="44"/>
                  </a:cubicBezTo>
                  <a:cubicBezTo>
                    <a:pt x="1257" y="80"/>
                    <a:pt x="1257" y="80"/>
                    <a:pt x="1257" y="80"/>
                  </a:cubicBezTo>
                  <a:cubicBezTo>
                    <a:pt x="1257" y="102"/>
                    <a:pt x="1272" y="108"/>
                    <a:pt x="1285" y="108"/>
                  </a:cubicBezTo>
                  <a:cubicBezTo>
                    <a:pt x="1290" y="108"/>
                    <a:pt x="1293" y="108"/>
                    <a:pt x="1296" y="107"/>
                  </a:cubicBezTo>
                  <a:cubicBezTo>
                    <a:pt x="1296" y="93"/>
                    <a:pt x="1296" y="93"/>
                    <a:pt x="1296" y="93"/>
                  </a:cubicBezTo>
                  <a:cubicBezTo>
                    <a:pt x="1293" y="94"/>
                    <a:pt x="1290" y="95"/>
                    <a:pt x="1286" y="95"/>
                  </a:cubicBezTo>
                  <a:moveTo>
                    <a:pt x="1187" y="84"/>
                  </a:moveTo>
                  <a:cubicBezTo>
                    <a:pt x="1179" y="94"/>
                    <a:pt x="1179" y="94"/>
                    <a:pt x="1179" y="94"/>
                  </a:cubicBezTo>
                  <a:cubicBezTo>
                    <a:pt x="1184" y="102"/>
                    <a:pt x="1193" y="109"/>
                    <a:pt x="1209" y="109"/>
                  </a:cubicBezTo>
                  <a:cubicBezTo>
                    <a:pt x="1226" y="109"/>
                    <a:pt x="1238" y="100"/>
                    <a:pt x="1238" y="85"/>
                  </a:cubicBezTo>
                  <a:cubicBezTo>
                    <a:pt x="1238" y="71"/>
                    <a:pt x="1227" y="66"/>
                    <a:pt x="1213" y="62"/>
                  </a:cubicBezTo>
                  <a:cubicBezTo>
                    <a:pt x="1204" y="59"/>
                    <a:pt x="1196" y="57"/>
                    <a:pt x="1196" y="51"/>
                  </a:cubicBezTo>
                  <a:cubicBezTo>
                    <a:pt x="1196" y="46"/>
                    <a:pt x="1201" y="42"/>
                    <a:pt x="1209" y="42"/>
                  </a:cubicBezTo>
                  <a:cubicBezTo>
                    <a:pt x="1217" y="42"/>
                    <a:pt x="1225" y="47"/>
                    <a:pt x="1229" y="52"/>
                  </a:cubicBezTo>
                  <a:cubicBezTo>
                    <a:pt x="1237" y="42"/>
                    <a:pt x="1237" y="42"/>
                    <a:pt x="1237" y="42"/>
                  </a:cubicBezTo>
                  <a:cubicBezTo>
                    <a:pt x="1231" y="34"/>
                    <a:pt x="1221" y="29"/>
                    <a:pt x="1209" y="29"/>
                  </a:cubicBezTo>
                  <a:cubicBezTo>
                    <a:pt x="1193" y="29"/>
                    <a:pt x="1181" y="38"/>
                    <a:pt x="1181" y="52"/>
                  </a:cubicBezTo>
                  <a:cubicBezTo>
                    <a:pt x="1181" y="66"/>
                    <a:pt x="1193" y="71"/>
                    <a:pt x="1207" y="75"/>
                  </a:cubicBezTo>
                  <a:cubicBezTo>
                    <a:pt x="1218" y="77"/>
                    <a:pt x="1223" y="80"/>
                    <a:pt x="1223" y="87"/>
                  </a:cubicBezTo>
                  <a:cubicBezTo>
                    <a:pt x="1223" y="93"/>
                    <a:pt x="1218" y="96"/>
                    <a:pt x="1209" y="96"/>
                  </a:cubicBezTo>
                  <a:cubicBezTo>
                    <a:pt x="1199" y="96"/>
                    <a:pt x="1191" y="90"/>
                    <a:pt x="1187" y="84"/>
                  </a:cubicBezTo>
                  <a:moveTo>
                    <a:pt x="1136" y="29"/>
                  </a:moveTo>
                  <a:cubicBezTo>
                    <a:pt x="1126" y="29"/>
                    <a:pt x="1118" y="35"/>
                    <a:pt x="1114" y="41"/>
                  </a:cubicBezTo>
                  <a:cubicBezTo>
                    <a:pt x="1112" y="41"/>
                    <a:pt x="1112" y="41"/>
                    <a:pt x="1112" y="41"/>
                  </a:cubicBezTo>
                  <a:cubicBezTo>
                    <a:pt x="1112" y="32"/>
                    <a:pt x="1112" y="32"/>
                    <a:pt x="1112" y="32"/>
                  </a:cubicBezTo>
                  <a:cubicBezTo>
                    <a:pt x="1098" y="32"/>
                    <a:pt x="1098" y="32"/>
                    <a:pt x="1098" y="32"/>
                  </a:cubicBezTo>
                  <a:cubicBezTo>
                    <a:pt x="1098" y="107"/>
                    <a:pt x="1098" y="107"/>
                    <a:pt x="1098" y="107"/>
                  </a:cubicBezTo>
                  <a:cubicBezTo>
                    <a:pt x="1113" y="107"/>
                    <a:pt x="1113" y="107"/>
                    <a:pt x="1113" y="107"/>
                  </a:cubicBezTo>
                  <a:cubicBezTo>
                    <a:pt x="1113" y="67"/>
                    <a:pt x="1113" y="67"/>
                    <a:pt x="1113" y="67"/>
                  </a:cubicBezTo>
                  <a:cubicBezTo>
                    <a:pt x="1113" y="59"/>
                    <a:pt x="1115" y="54"/>
                    <a:pt x="1117" y="50"/>
                  </a:cubicBezTo>
                  <a:cubicBezTo>
                    <a:pt x="1121" y="46"/>
                    <a:pt x="1127" y="43"/>
                    <a:pt x="1133" y="43"/>
                  </a:cubicBezTo>
                  <a:cubicBezTo>
                    <a:pt x="1143" y="43"/>
                    <a:pt x="1148" y="48"/>
                    <a:pt x="1148" y="62"/>
                  </a:cubicBezTo>
                  <a:cubicBezTo>
                    <a:pt x="1148" y="107"/>
                    <a:pt x="1148" y="107"/>
                    <a:pt x="1148" y="107"/>
                  </a:cubicBezTo>
                  <a:cubicBezTo>
                    <a:pt x="1163" y="107"/>
                    <a:pt x="1163" y="107"/>
                    <a:pt x="1163" y="107"/>
                  </a:cubicBezTo>
                  <a:cubicBezTo>
                    <a:pt x="1163" y="57"/>
                    <a:pt x="1163" y="57"/>
                    <a:pt x="1163" y="57"/>
                  </a:cubicBezTo>
                  <a:cubicBezTo>
                    <a:pt x="1163" y="36"/>
                    <a:pt x="1151" y="29"/>
                    <a:pt x="1136" y="29"/>
                  </a:cubicBezTo>
                  <a:moveTo>
                    <a:pt x="1039" y="97"/>
                  </a:moveTo>
                  <a:cubicBezTo>
                    <a:pt x="1032" y="97"/>
                    <a:pt x="1027" y="93"/>
                    <a:pt x="1027" y="87"/>
                  </a:cubicBezTo>
                  <a:cubicBezTo>
                    <a:pt x="1027" y="79"/>
                    <a:pt x="1032" y="76"/>
                    <a:pt x="1044" y="74"/>
                  </a:cubicBezTo>
                  <a:cubicBezTo>
                    <a:pt x="1060" y="72"/>
                    <a:pt x="1060" y="72"/>
                    <a:pt x="1060" y="72"/>
                  </a:cubicBezTo>
                  <a:cubicBezTo>
                    <a:pt x="1060" y="78"/>
                    <a:pt x="1060" y="78"/>
                    <a:pt x="1060" y="78"/>
                  </a:cubicBezTo>
                  <a:cubicBezTo>
                    <a:pt x="1060" y="90"/>
                    <a:pt x="1049" y="97"/>
                    <a:pt x="1039" y="97"/>
                  </a:cubicBezTo>
                  <a:moveTo>
                    <a:pt x="1075" y="97"/>
                  </a:moveTo>
                  <a:cubicBezTo>
                    <a:pt x="1075" y="59"/>
                    <a:pt x="1075" y="59"/>
                    <a:pt x="1075" y="59"/>
                  </a:cubicBezTo>
                  <a:cubicBezTo>
                    <a:pt x="1075" y="36"/>
                    <a:pt x="1061" y="29"/>
                    <a:pt x="1046" y="29"/>
                  </a:cubicBezTo>
                  <a:cubicBezTo>
                    <a:pt x="1030" y="29"/>
                    <a:pt x="1019" y="37"/>
                    <a:pt x="1015" y="50"/>
                  </a:cubicBezTo>
                  <a:cubicBezTo>
                    <a:pt x="1028" y="55"/>
                    <a:pt x="1028" y="55"/>
                    <a:pt x="1028" y="55"/>
                  </a:cubicBezTo>
                  <a:cubicBezTo>
                    <a:pt x="1030" y="48"/>
                    <a:pt x="1035" y="43"/>
                    <a:pt x="1045" y="43"/>
                  </a:cubicBezTo>
                  <a:cubicBezTo>
                    <a:pt x="1055" y="43"/>
                    <a:pt x="1060" y="49"/>
                    <a:pt x="1060" y="61"/>
                  </a:cubicBezTo>
                  <a:cubicBezTo>
                    <a:pt x="1040" y="64"/>
                    <a:pt x="1040" y="64"/>
                    <a:pt x="1040" y="64"/>
                  </a:cubicBezTo>
                  <a:cubicBezTo>
                    <a:pt x="1022" y="67"/>
                    <a:pt x="1012" y="74"/>
                    <a:pt x="1012" y="87"/>
                  </a:cubicBezTo>
                  <a:cubicBezTo>
                    <a:pt x="1012" y="101"/>
                    <a:pt x="1022" y="109"/>
                    <a:pt x="1037" y="109"/>
                  </a:cubicBezTo>
                  <a:cubicBezTo>
                    <a:pt x="1049" y="109"/>
                    <a:pt x="1058" y="104"/>
                    <a:pt x="1062" y="97"/>
                  </a:cubicBezTo>
                  <a:cubicBezTo>
                    <a:pt x="1062" y="97"/>
                    <a:pt x="1062" y="97"/>
                    <a:pt x="1062" y="97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84" y="108"/>
                    <a:pt x="1084" y="108"/>
                    <a:pt x="1084" y="108"/>
                  </a:cubicBezTo>
                  <a:cubicBezTo>
                    <a:pt x="1084" y="97"/>
                    <a:pt x="1084" y="97"/>
                    <a:pt x="1084" y="97"/>
                  </a:cubicBezTo>
                  <a:lnTo>
                    <a:pt x="1075" y="97"/>
                  </a:lnTo>
                  <a:close/>
                  <a:moveTo>
                    <a:pt x="959" y="96"/>
                  </a:moveTo>
                  <a:cubicBezTo>
                    <a:pt x="946" y="96"/>
                    <a:pt x="938" y="86"/>
                    <a:pt x="938" y="69"/>
                  </a:cubicBezTo>
                  <a:cubicBezTo>
                    <a:pt x="938" y="52"/>
                    <a:pt x="946" y="43"/>
                    <a:pt x="959" y="43"/>
                  </a:cubicBezTo>
                  <a:cubicBezTo>
                    <a:pt x="971" y="43"/>
                    <a:pt x="980" y="50"/>
                    <a:pt x="981" y="65"/>
                  </a:cubicBezTo>
                  <a:cubicBezTo>
                    <a:pt x="981" y="73"/>
                    <a:pt x="981" y="73"/>
                    <a:pt x="981" y="73"/>
                  </a:cubicBezTo>
                  <a:cubicBezTo>
                    <a:pt x="980" y="88"/>
                    <a:pt x="971" y="96"/>
                    <a:pt x="959" y="96"/>
                  </a:cubicBezTo>
                  <a:moveTo>
                    <a:pt x="981" y="3"/>
                  </a:moveTo>
                  <a:cubicBezTo>
                    <a:pt x="981" y="41"/>
                    <a:pt x="981" y="41"/>
                    <a:pt x="981" y="41"/>
                  </a:cubicBezTo>
                  <a:cubicBezTo>
                    <a:pt x="980" y="41"/>
                    <a:pt x="980" y="41"/>
                    <a:pt x="980" y="41"/>
                  </a:cubicBezTo>
                  <a:cubicBezTo>
                    <a:pt x="975" y="34"/>
                    <a:pt x="968" y="29"/>
                    <a:pt x="956" y="29"/>
                  </a:cubicBezTo>
                  <a:cubicBezTo>
                    <a:pt x="938" y="29"/>
                    <a:pt x="922" y="44"/>
                    <a:pt x="922" y="69"/>
                  </a:cubicBezTo>
                  <a:cubicBezTo>
                    <a:pt x="922" y="94"/>
                    <a:pt x="938" y="109"/>
                    <a:pt x="957" y="109"/>
                  </a:cubicBezTo>
                  <a:cubicBezTo>
                    <a:pt x="968" y="109"/>
                    <a:pt x="976" y="104"/>
                    <a:pt x="980" y="98"/>
                  </a:cubicBezTo>
                  <a:cubicBezTo>
                    <a:pt x="981" y="98"/>
                    <a:pt x="981" y="98"/>
                    <a:pt x="981" y="98"/>
                  </a:cubicBezTo>
                  <a:cubicBezTo>
                    <a:pt x="981" y="107"/>
                    <a:pt x="981" y="107"/>
                    <a:pt x="981" y="107"/>
                  </a:cubicBezTo>
                  <a:cubicBezTo>
                    <a:pt x="996" y="107"/>
                    <a:pt x="996" y="107"/>
                    <a:pt x="996" y="107"/>
                  </a:cubicBezTo>
                  <a:cubicBezTo>
                    <a:pt x="996" y="1"/>
                    <a:pt x="996" y="1"/>
                    <a:pt x="996" y="1"/>
                  </a:cubicBezTo>
                  <a:lnTo>
                    <a:pt x="981" y="3"/>
                  </a:lnTo>
                  <a:close/>
                  <a:moveTo>
                    <a:pt x="913" y="30"/>
                  </a:moveTo>
                  <a:cubicBezTo>
                    <a:pt x="904" y="30"/>
                    <a:pt x="896" y="35"/>
                    <a:pt x="893" y="43"/>
                  </a:cubicBezTo>
                  <a:cubicBezTo>
                    <a:pt x="891" y="43"/>
                    <a:pt x="891" y="43"/>
                    <a:pt x="891" y="43"/>
                  </a:cubicBezTo>
                  <a:cubicBezTo>
                    <a:pt x="891" y="32"/>
                    <a:pt x="891" y="32"/>
                    <a:pt x="891" y="32"/>
                  </a:cubicBezTo>
                  <a:cubicBezTo>
                    <a:pt x="877" y="32"/>
                    <a:pt x="877" y="32"/>
                    <a:pt x="877" y="32"/>
                  </a:cubicBezTo>
                  <a:cubicBezTo>
                    <a:pt x="877" y="107"/>
                    <a:pt x="877" y="107"/>
                    <a:pt x="877" y="107"/>
                  </a:cubicBezTo>
                  <a:cubicBezTo>
                    <a:pt x="892" y="107"/>
                    <a:pt x="892" y="107"/>
                    <a:pt x="892" y="107"/>
                  </a:cubicBezTo>
                  <a:cubicBezTo>
                    <a:pt x="892" y="64"/>
                    <a:pt x="892" y="64"/>
                    <a:pt x="892" y="64"/>
                  </a:cubicBezTo>
                  <a:cubicBezTo>
                    <a:pt x="892" y="51"/>
                    <a:pt x="900" y="44"/>
                    <a:pt x="911" y="44"/>
                  </a:cubicBezTo>
                  <a:cubicBezTo>
                    <a:pt x="913" y="44"/>
                    <a:pt x="915" y="44"/>
                    <a:pt x="916" y="45"/>
                  </a:cubicBezTo>
                  <a:cubicBezTo>
                    <a:pt x="917" y="30"/>
                    <a:pt x="917" y="30"/>
                    <a:pt x="917" y="30"/>
                  </a:cubicBezTo>
                  <a:cubicBezTo>
                    <a:pt x="916" y="30"/>
                    <a:pt x="915" y="30"/>
                    <a:pt x="913" y="30"/>
                  </a:cubicBezTo>
                  <a:moveTo>
                    <a:pt x="845" y="69"/>
                  </a:moveTo>
                  <a:cubicBezTo>
                    <a:pt x="845" y="86"/>
                    <a:pt x="837" y="96"/>
                    <a:pt x="824" y="96"/>
                  </a:cubicBezTo>
                  <a:cubicBezTo>
                    <a:pt x="810" y="96"/>
                    <a:pt x="802" y="86"/>
                    <a:pt x="802" y="69"/>
                  </a:cubicBezTo>
                  <a:cubicBezTo>
                    <a:pt x="802" y="52"/>
                    <a:pt x="810" y="43"/>
                    <a:pt x="824" y="43"/>
                  </a:cubicBezTo>
                  <a:cubicBezTo>
                    <a:pt x="837" y="43"/>
                    <a:pt x="845" y="52"/>
                    <a:pt x="845" y="69"/>
                  </a:cubicBezTo>
                  <a:moveTo>
                    <a:pt x="861" y="69"/>
                  </a:moveTo>
                  <a:cubicBezTo>
                    <a:pt x="861" y="45"/>
                    <a:pt x="846" y="29"/>
                    <a:pt x="824" y="29"/>
                  </a:cubicBezTo>
                  <a:cubicBezTo>
                    <a:pt x="802" y="29"/>
                    <a:pt x="787" y="45"/>
                    <a:pt x="787" y="69"/>
                  </a:cubicBezTo>
                  <a:cubicBezTo>
                    <a:pt x="787" y="93"/>
                    <a:pt x="802" y="109"/>
                    <a:pt x="824" y="109"/>
                  </a:cubicBezTo>
                  <a:cubicBezTo>
                    <a:pt x="846" y="109"/>
                    <a:pt x="861" y="93"/>
                    <a:pt x="861" y="69"/>
                  </a:cubicBezTo>
                  <a:moveTo>
                    <a:pt x="754" y="8"/>
                  </a:moveTo>
                  <a:cubicBezTo>
                    <a:pt x="754" y="67"/>
                    <a:pt x="754" y="67"/>
                    <a:pt x="754" y="67"/>
                  </a:cubicBezTo>
                  <a:cubicBezTo>
                    <a:pt x="754" y="86"/>
                    <a:pt x="749" y="95"/>
                    <a:pt x="734" y="95"/>
                  </a:cubicBezTo>
                  <a:cubicBezTo>
                    <a:pt x="728" y="95"/>
                    <a:pt x="725" y="95"/>
                    <a:pt x="722" y="94"/>
                  </a:cubicBezTo>
                  <a:cubicBezTo>
                    <a:pt x="723" y="108"/>
                    <a:pt x="723" y="108"/>
                    <a:pt x="723" y="108"/>
                  </a:cubicBezTo>
                  <a:cubicBezTo>
                    <a:pt x="726" y="109"/>
                    <a:pt x="729" y="109"/>
                    <a:pt x="735" y="109"/>
                  </a:cubicBezTo>
                  <a:cubicBezTo>
                    <a:pt x="759" y="109"/>
                    <a:pt x="770" y="96"/>
                    <a:pt x="770" y="69"/>
                  </a:cubicBezTo>
                  <a:cubicBezTo>
                    <a:pt x="770" y="8"/>
                    <a:pt x="770" y="8"/>
                    <a:pt x="770" y="8"/>
                  </a:cubicBezTo>
                  <a:lnTo>
                    <a:pt x="754" y="8"/>
                  </a:lnTo>
                  <a:close/>
                  <a:moveTo>
                    <a:pt x="676" y="14"/>
                  </a:moveTo>
                  <a:cubicBezTo>
                    <a:pt x="679" y="14"/>
                    <a:pt x="683" y="14"/>
                    <a:pt x="685" y="15"/>
                  </a:cubicBezTo>
                  <a:cubicBezTo>
                    <a:pt x="685" y="1"/>
                    <a:pt x="685" y="1"/>
                    <a:pt x="685" y="1"/>
                  </a:cubicBezTo>
                  <a:cubicBezTo>
                    <a:pt x="683" y="0"/>
                    <a:pt x="679" y="0"/>
                    <a:pt x="675" y="0"/>
                  </a:cubicBezTo>
                  <a:cubicBezTo>
                    <a:pt x="662" y="0"/>
                    <a:pt x="647" y="6"/>
                    <a:pt x="647" y="28"/>
                  </a:cubicBezTo>
                  <a:cubicBezTo>
                    <a:pt x="647" y="32"/>
                    <a:pt x="647" y="32"/>
                    <a:pt x="647" y="32"/>
                  </a:cubicBezTo>
                  <a:cubicBezTo>
                    <a:pt x="634" y="32"/>
                    <a:pt x="634" y="32"/>
                    <a:pt x="634" y="32"/>
                  </a:cubicBezTo>
                  <a:cubicBezTo>
                    <a:pt x="634" y="44"/>
                    <a:pt x="634" y="44"/>
                    <a:pt x="634" y="44"/>
                  </a:cubicBezTo>
                  <a:cubicBezTo>
                    <a:pt x="647" y="44"/>
                    <a:pt x="647" y="44"/>
                    <a:pt x="647" y="44"/>
                  </a:cubicBezTo>
                  <a:cubicBezTo>
                    <a:pt x="647" y="107"/>
                    <a:pt x="647" y="107"/>
                    <a:pt x="647" y="107"/>
                  </a:cubicBezTo>
                  <a:cubicBezTo>
                    <a:pt x="662" y="107"/>
                    <a:pt x="662" y="107"/>
                    <a:pt x="662" y="107"/>
                  </a:cubicBezTo>
                  <a:cubicBezTo>
                    <a:pt x="662" y="44"/>
                    <a:pt x="662" y="44"/>
                    <a:pt x="662" y="44"/>
                  </a:cubicBezTo>
                  <a:cubicBezTo>
                    <a:pt x="682" y="44"/>
                    <a:pt x="682" y="44"/>
                    <a:pt x="682" y="44"/>
                  </a:cubicBezTo>
                  <a:cubicBezTo>
                    <a:pt x="682" y="32"/>
                    <a:pt x="682" y="32"/>
                    <a:pt x="682" y="32"/>
                  </a:cubicBezTo>
                  <a:cubicBezTo>
                    <a:pt x="662" y="32"/>
                    <a:pt x="662" y="32"/>
                    <a:pt x="662" y="32"/>
                  </a:cubicBezTo>
                  <a:cubicBezTo>
                    <a:pt x="662" y="29"/>
                    <a:pt x="662" y="29"/>
                    <a:pt x="662" y="29"/>
                  </a:cubicBezTo>
                  <a:cubicBezTo>
                    <a:pt x="662" y="18"/>
                    <a:pt x="667" y="14"/>
                    <a:pt x="676" y="14"/>
                  </a:cubicBezTo>
                  <a:moveTo>
                    <a:pt x="610" y="69"/>
                  </a:moveTo>
                  <a:cubicBezTo>
                    <a:pt x="610" y="86"/>
                    <a:pt x="602" y="96"/>
                    <a:pt x="589" y="96"/>
                  </a:cubicBezTo>
                  <a:cubicBezTo>
                    <a:pt x="575" y="96"/>
                    <a:pt x="567" y="86"/>
                    <a:pt x="567" y="69"/>
                  </a:cubicBezTo>
                  <a:cubicBezTo>
                    <a:pt x="567" y="52"/>
                    <a:pt x="575" y="43"/>
                    <a:pt x="589" y="43"/>
                  </a:cubicBezTo>
                  <a:cubicBezTo>
                    <a:pt x="602" y="43"/>
                    <a:pt x="610" y="52"/>
                    <a:pt x="610" y="69"/>
                  </a:cubicBezTo>
                  <a:moveTo>
                    <a:pt x="625" y="69"/>
                  </a:moveTo>
                  <a:cubicBezTo>
                    <a:pt x="625" y="45"/>
                    <a:pt x="610" y="29"/>
                    <a:pt x="589" y="29"/>
                  </a:cubicBezTo>
                  <a:cubicBezTo>
                    <a:pt x="567" y="29"/>
                    <a:pt x="552" y="45"/>
                    <a:pt x="552" y="69"/>
                  </a:cubicBezTo>
                  <a:cubicBezTo>
                    <a:pt x="552" y="93"/>
                    <a:pt x="567" y="109"/>
                    <a:pt x="589" y="109"/>
                  </a:cubicBezTo>
                  <a:cubicBezTo>
                    <a:pt x="610" y="109"/>
                    <a:pt x="625" y="93"/>
                    <a:pt x="625" y="69"/>
                  </a:cubicBezTo>
                  <a:moveTo>
                    <a:pt x="476" y="29"/>
                  </a:moveTo>
                  <a:cubicBezTo>
                    <a:pt x="465" y="29"/>
                    <a:pt x="457" y="35"/>
                    <a:pt x="453" y="41"/>
                  </a:cubicBezTo>
                  <a:cubicBezTo>
                    <a:pt x="451" y="41"/>
                    <a:pt x="451" y="41"/>
                    <a:pt x="451" y="4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37" y="32"/>
                    <a:pt x="437" y="32"/>
                    <a:pt x="437" y="32"/>
                  </a:cubicBezTo>
                  <a:cubicBezTo>
                    <a:pt x="437" y="107"/>
                    <a:pt x="437" y="107"/>
                    <a:pt x="437" y="107"/>
                  </a:cubicBezTo>
                  <a:cubicBezTo>
                    <a:pt x="452" y="107"/>
                    <a:pt x="452" y="107"/>
                    <a:pt x="452" y="107"/>
                  </a:cubicBezTo>
                  <a:cubicBezTo>
                    <a:pt x="452" y="67"/>
                    <a:pt x="452" y="67"/>
                    <a:pt x="452" y="67"/>
                  </a:cubicBezTo>
                  <a:cubicBezTo>
                    <a:pt x="452" y="59"/>
                    <a:pt x="454" y="54"/>
                    <a:pt x="457" y="50"/>
                  </a:cubicBezTo>
                  <a:cubicBezTo>
                    <a:pt x="461" y="46"/>
                    <a:pt x="466" y="43"/>
                    <a:pt x="472" y="43"/>
                  </a:cubicBezTo>
                  <a:cubicBezTo>
                    <a:pt x="482" y="43"/>
                    <a:pt x="487" y="48"/>
                    <a:pt x="487" y="62"/>
                  </a:cubicBezTo>
                  <a:cubicBezTo>
                    <a:pt x="487" y="107"/>
                    <a:pt x="487" y="107"/>
                    <a:pt x="487" y="107"/>
                  </a:cubicBezTo>
                  <a:cubicBezTo>
                    <a:pt x="503" y="107"/>
                    <a:pt x="503" y="107"/>
                    <a:pt x="503" y="107"/>
                  </a:cubicBezTo>
                  <a:cubicBezTo>
                    <a:pt x="503" y="57"/>
                    <a:pt x="503" y="57"/>
                    <a:pt x="503" y="57"/>
                  </a:cubicBezTo>
                  <a:cubicBezTo>
                    <a:pt x="503" y="36"/>
                    <a:pt x="490" y="29"/>
                    <a:pt x="476" y="29"/>
                  </a:cubicBezTo>
                  <a:moveTo>
                    <a:pt x="379" y="97"/>
                  </a:moveTo>
                  <a:cubicBezTo>
                    <a:pt x="371" y="97"/>
                    <a:pt x="367" y="93"/>
                    <a:pt x="367" y="87"/>
                  </a:cubicBezTo>
                  <a:cubicBezTo>
                    <a:pt x="367" y="79"/>
                    <a:pt x="371" y="76"/>
                    <a:pt x="383" y="74"/>
                  </a:cubicBezTo>
                  <a:cubicBezTo>
                    <a:pt x="399" y="72"/>
                    <a:pt x="399" y="72"/>
                    <a:pt x="399" y="72"/>
                  </a:cubicBezTo>
                  <a:cubicBezTo>
                    <a:pt x="399" y="78"/>
                    <a:pt x="399" y="78"/>
                    <a:pt x="399" y="78"/>
                  </a:cubicBezTo>
                  <a:cubicBezTo>
                    <a:pt x="399" y="90"/>
                    <a:pt x="388" y="97"/>
                    <a:pt x="379" y="97"/>
                  </a:cubicBezTo>
                  <a:moveTo>
                    <a:pt x="414" y="97"/>
                  </a:moveTo>
                  <a:cubicBezTo>
                    <a:pt x="414" y="59"/>
                    <a:pt x="414" y="59"/>
                    <a:pt x="414" y="59"/>
                  </a:cubicBezTo>
                  <a:cubicBezTo>
                    <a:pt x="414" y="36"/>
                    <a:pt x="401" y="29"/>
                    <a:pt x="385" y="29"/>
                  </a:cubicBezTo>
                  <a:cubicBezTo>
                    <a:pt x="369" y="29"/>
                    <a:pt x="359" y="37"/>
                    <a:pt x="354" y="50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69" y="48"/>
                    <a:pt x="374" y="43"/>
                    <a:pt x="384" y="43"/>
                  </a:cubicBezTo>
                  <a:cubicBezTo>
                    <a:pt x="395" y="43"/>
                    <a:pt x="399" y="49"/>
                    <a:pt x="399" y="61"/>
                  </a:cubicBezTo>
                  <a:cubicBezTo>
                    <a:pt x="379" y="64"/>
                    <a:pt x="379" y="64"/>
                    <a:pt x="379" y="64"/>
                  </a:cubicBezTo>
                  <a:cubicBezTo>
                    <a:pt x="361" y="67"/>
                    <a:pt x="351" y="74"/>
                    <a:pt x="351" y="87"/>
                  </a:cubicBezTo>
                  <a:cubicBezTo>
                    <a:pt x="351" y="101"/>
                    <a:pt x="362" y="109"/>
                    <a:pt x="376" y="109"/>
                  </a:cubicBezTo>
                  <a:cubicBezTo>
                    <a:pt x="388" y="109"/>
                    <a:pt x="397" y="104"/>
                    <a:pt x="401" y="97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3" y="108"/>
                    <a:pt x="403" y="108"/>
                    <a:pt x="403" y="108"/>
                  </a:cubicBezTo>
                  <a:cubicBezTo>
                    <a:pt x="423" y="108"/>
                    <a:pt x="423" y="108"/>
                    <a:pt x="423" y="108"/>
                  </a:cubicBezTo>
                  <a:cubicBezTo>
                    <a:pt x="423" y="97"/>
                    <a:pt x="423" y="97"/>
                    <a:pt x="423" y="97"/>
                  </a:cubicBezTo>
                  <a:lnTo>
                    <a:pt x="414" y="97"/>
                  </a:lnTo>
                  <a:close/>
                  <a:moveTo>
                    <a:pt x="339" y="85"/>
                  </a:moveTo>
                  <a:cubicBezTo>
                    <a:pt x="326" y="80"/>
                    <a:pt x="326" y="80"/>
                    <a:pt x="326" y="80"/>
                  </a:cubicBezTo>
                  <a:cubicBezTo>
                    <a:pt x="323" y="90"/>
                    <a:pt x="315" y="96"/>
                    <a:pt x="306" y="96"/>
                  </a:cubicBezTo>
                  <a:cubicBezTo>
                    <a:pt x="293" y="96"/>
                    <a:pt x="284" y="86"/>
                    <a:pt x="284" y="69"/>
                  </a:cubicBezTo>
                  <a:cubicBezTo>
                    <a:pt x="284" y="53"/>
                    <a:pt x="292" y="43"/>
                    <a:pt x="306" y="43"/>
                  </a:cubicBezTo>
                  <a:cubicBezTo>
                    <a:pt x="315" y="43"/>
                    <a:pt x="323" y="48"/>
                    <a:pt x="326" y="59"/>
                  </a:cubicBezTo>
                  <a:cubicBezTo>
                    <a:pt x="339" y="53"/>
                    <a:pt x="339" y="53"/>
                    <a:pt x="339" y="53"/>
                  </a:cubicBezTo>
                  <a:cubicBezTo>
                    <a:pt x="336" y="39"/>
                    <a:pt x="322" y="29"/>
                    <a:pt x="306" y="29"/>
                  </a:cubicBezTo>
                  <a:cubicBezTo>
                    <a:pt x="284" y="29"/>
                    <a:pt x="269" y="45"/>
                    <a:pt x="269" y="69"/>
                  </a:cubicBezTo>
                  <a:cubicBezTo>
                    <a:pt x="269" y="94"/>
                    <a:pt x="284" y="109"/>
                    <a:pt x="306" y="109"/>
                  </a:cubicBezTo>
                  <a:cubicBezTo>
                    <a:pt x="322" y="109"/>
                    <a:pt x="336" y="100"/>
                    <a:pt x="339" y="85"/>
                  </a:cubicBezTo>
                  <a:moveTo>
                    <a:pt x="226" y="29"/>
                  </a:moveTo>
                  <a:cubicBezTo>
                    <a:pt x="216" y="29"/>
                    <a:pt x="208" y="35"/>
                    <a:pt x="204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67"/>
                    <a:pt x="203" y="67"/>
                    <a:pt x="203" y="67"/>
                  </a:cubicBezTo>
                  <a:cubicBezTo>
                    <a:pt x="203" y="59"/>
                    <a:pt x="205" y="54"/>
                    <a:pt x="208" y="50"/>
                  </a:cubicBezTo>
                  <a:cubicBezTo>
                    <a:pt x="211" y="46"/>
                    <a:pt x="217" y="43"/>
                    <a:pt x="223" y="43"/>
                  </a:cubicBezTo>
                  <a:cubicBezTo>
                    <a:pt x="233" y="43"/>
                    <a:pt x="238" y="48"/>
                    <a:pt x="238" y="62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53" y="107"/>
                    <a:pt x="253" y="107"/>
                    <a:pt x="253" y="107"/>
                  </a:cubicBezTo>
                  <a:cubicBezTo>
                    <a:pt x="253" y="57"/>
                    <a:pt x="253" y="57"/>
                    <a:pt x="253" y="57"/>
                  </a:cubicBezTo>
                  <a:cubicBezTo>
                    <a:pt x="253" y="36"/>
                    <a:pt x="241" y="29"/>
                    <a:pt x="226" y="29"/>
                  </a:cubicBezTo>
                  <a:moveTo>
                    <a:pt x="152" y="3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2" y="80"/>
                    <a:pt x="150" y="86"/>
                    <a:pt x="147" y="89"/>
                  </a:cubicBezTo>
                  <a:cubicBezTo>
                    <a:pt x="143" y="94"/>
                    <a:pt x="137" y="96"/>
                    <a:pt x="131" y="96"/>
                  </a:cubicBezTo>
                  <a:cubicBezTo>
                    <a:pt x="121" y="96"/>
                    <a:pt x="116" y="91"/>
                    <a:pt x="116" y="77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1" y="103"/>
                    <a:pt x="113" y="110"/>
                    <a:pt x="128" y="110"/>
                  </a:cubicBezTo>
                  <a:cubicBezTo>
                    <a:pt x="138" y="110"/>
                    <a:pt x="147" y="104"/>
                    <a:pt x="151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3" y="107"/>
                    <a:pt x="153" y="107"/>
                    <a:pt x="153" y="107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7" y="32"/>
                    <a:pt x="167" y="32"/>
                    <a:pt x="167" y="32"/>
                  </a:cubicBezTo>
                  <a:lnTo>
                    <a:pt x="152" y="32"/>
                  </a:lnTo>
                  <a:close/>
                  <a:moveTo>
                    <a:pt x="16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58" y="22"/>
                    <a:pt x="68" y="34"/>
                    <a:pt x="68" y="58"/>
                  </a:cubicBezTo>
                  <a:cubicBezTo>
                    <a:pt x="68" y="81"/>
                    <a:pt x="58" y="94"/>
                    <a:pt x="30" y="94"/>
                  </a:cubicBezTo>
                  <a:cubicBezTo>
                    <a:pt x="16" y="94"/>
                    <a:pt x="16" y="94"/>
                    <a:pt x="16" y="94"/>
                  </a:cubicBezTo>
                  <a:lnTo>
                    <a:pt x="16" y="22"/>
                  </a:lnTo>
                  <a:close/>
                  <a:moveTo>
                    <a:pt x="31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67" y="107"/>
                    <a:pt x="84" y="88"/>
                    <a:pt x="84" y="58"/>
                  </a:cubicBezTo>
                  <a:cubicBezTo>
                    <a:pt x="84" y="27"/>
                    <a:pt x="67" y="8"/>
                    <a:pt x="31" y="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52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ntis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12000" y="2335988"/>
            <a:ext cx="2346629" cy="483805"/>
            <a:chOff x="2744169" y="2638809"/>
            <a:chExt cx="2346629" cy="483805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4169" y="2638809"/>
              <a:ext cx="2157857" cy="234000"/>
            </a:xfrm>
            <a:custGeom>
              <a:avLst/>
              <a:gdLst>
                <a:gd name="T0" fmla="*/ 1216 w 1272"/>
                <a:gd name="T1" fmla="*/ 33 h 137"/>
                <a:gd name="T2" fmla="*/ 1233 w 1272"/>
                <a:gd name="T3" fmla="*/ 137 h 137"/>
                <a:gd name="T4" fmla="*/ 1167 w 1272"/>
                <a:gd name="T5" fmla="*/ 44 h 137"/>
                <a:gd name="T6" fmla="*/ 1168 w 1272"/>
                <a:gd name="T7" fmla="*/ 109 h 137"/>
                <a:gd name="T8" fmla="*/ 1193 w 1272"/>
                <a:gd name="T9" fmla="*/ 31 h 137"/>
                <a:gd name="T10" fmla="*/ 1115 w 1272"/>
                <a:gd name="T11" fmla="*/ 45 h 137"/>
                <a:gd name="T12" fmla="*/ 1115 w 1272"/>
                <a:gd name="T13" fmla="*/ 12 h 137"/>
                <a:gd name="T14" fmla="*/ 1090 w 1272"/>
                <a:gd name="T15" fmla="*/ 45 h 137"/>
                <a:gd name="T16" fmla="*/ 1138 w 1272"/>
                <a:gd name="T17" fmla="*/ 109 h 137"/>
                <a:gd name="T18" fmla="*/ 1021 w 1272"/>
                <a:gd name="T19" fmla="*/ 95 h 137"/>
                <a:gd name="T20" fmla="*/ 1039 w 1272"/>
                <a:gd name="T21" fmla="*/ 52 h 137"/>
                <a:gd name="T22" fmla="*/ 1051 w 1272"/>
                <a:gd name="T23" fmla="*/ 31 h 137"/>
                <a:gd name="T24" fmla="*/ 1052 w 1272"/>
                <a:gd name="T25" fmla="*/ 98 h 137"/>
                <a:gd name="T26" fmla="*/ 991 w 1272"/>
                <a:gd name="T27" fmla="*/ 109 h 137"/>
                <a:gd name="T28" fmla="*/ 998 w 1272"/>
                <a:gd name="T29" fmla="*/ 0 h 137"/>
                <a:gd name="T30" fmla="*/ 967 w 1272"/>
                <a:gd name="T31" fmla="*/ 96 h 137"/>
                <a:gd name="T32" fmla="*/ 974 w 1272"/>
                <a:gd name="T33" fmla="*/ 33 h 137"/>
                <a:gd name="T34" fmla="*/ 938 w 1272"/>
                <a:gd name="T35" fmla="*/ 33 h 137"/>
                <a:gd name="T36" fmla="*/ 938 w 1272"/>
                <a:gd name="T37" fmla="*/ 81 h 137"/>
                <a:gd name="T38" fmla="*/ 967 w 1272"/>
                <a:gd name="T39" fmla="*/ 96 h 137"/>
                <a:gd name="T40" fmla="*/ 864 w 1272"/>
                <a:gd name="T41" fmla="*/ 33 h 137"/>
                <a:gd name="T42" fmla="*/ 865 w 1272"/>
                <a:gd name="T43" fmla="*/ 68 h 137"/>
                <a:gd name="T44" fmla="*/ 901 w 1272"/>
                <a:gd name="T45" fmla="*/ 109 h 137"/>
                <a:gd name="T46" fmla="*/ 800 w 1272"/>
                <a:gd name="T47" fmla="*/ 44 h 137"/>
                <a:gd name="T48" fmla="*/ 801 w 1272"/>
                <a:gd name="T49" fmla="*/ 31 h 137"/>
                <a:gd name="T50" fmla="*/ 820 w 1272"/>
                <a:gd name="T51" fmla="*/ 83 h 137"/>
                <a:gd name="T52" fmla="*/ 834 w 1272"/>
                <a:gd name="T53" fmla="*/ 69 h 137"/>
                <a:gd name="T54" fmla="*/ 736 w 1272"/>
                <a:gd name="T55" fmla="*/ 59 h 137"/>
                <a:gd name="T56" fmla="*/ 699 w 1272"/>
                <a:gd name="T57" fmla="*/ 9 h 137"/>
                <a:gd name="T58" fmla="*/ 752 w 1272"/>
                <a:gd name="T59" fmla="*/ 59 h 137"/>
                <a:gd name="T60" fmla="*/ 623 w 1272"/>
                <a:gd name="T61" fmla="*/ 2 h 137"/>
                <a:gd name="T62" fmla="*/ 572 w 1272"/>
                <a:gd name="T63" fmla="*/ 33 h 137"/>
                <a:gd name="T64" fmla="*/ 599 w 1272"/>
                <a:gd name="T65" fmla="*/ 109 h 137"/>
                <a:gd name="T66" fmla="*/ 599 w 1272"/>
                <a:gd name="T67" fmla="*/ 33 h 137"/>
                <a:gd name="T68" fmla="*/ 526 w 1272"/>
                <a:gd name="T69" fmla="*/ 97 h 137"/>
                <a:gd name="T70" fmla="*/ 563 w 1272"/>
                <a:gd name="T71" fmla="*/ 70 h 137"/>
                <a:gd name="T72" fmla="*/ 563 w 1272"/>
                <a:gd name="T73" fmla="*/ 70 h 137"/>
                <a:gd name="T74" fmla="*/ 425 w 1272"/>
                <a:gd name="T75" fmla="*/ 109 h 137"/>
                <a:gd name="T76" fmla="*/ 351 w 1272"/>
                <a:gd name="T77" fmla="*/ 70 h 137"/>
                <a:gd name="T78" fmla="*/ 372 w 1272"/>
                <a:gd name="T79" fmla="*/ 31 h 137"/>
                <a:gd name="T80" fmla="*/ 309 w 1272"/>
                <a:gd name="T81" fmla="*/ 70 h 137"/>
                <a:gd name="T82" fmla="*/ 309 w 1272"/>
                <a:gd name="T83" fmla="*/ 70 h 137"/>
                <a:gd name="T84" fmla="*/ 287 w 1272"/>
                <a:gd name="T85" fmla="*/ 110 h 137"/>
                <a:gd name="T86" fmla="*/ 184 w 1272"/>
                <a:gd name="T87" fmla="*/ 43 h 137"/>
                <a:gd name="T88" fmla="*/ 184 w 1272"/>
                <a:gd name="T89" fmla="*/ 109 h 137"/>
                <a:gd name="T90" fmla="*/ 219 w 1272"/>
                <a:gd name="T91" fmla="*/ 63 h 137"/>
                <a:gd name="T92" fmla="*/ 208 w 1272"/>
                <a:gd name="T93" fmla="*/ 31 h 137"/>
                <a:gd name="T94" fmla="*/ 98 w 1272"/>
                <a:gd name="T95" fmla="*/ 70 h 137"/>
                <a:gd name="T96" fmla="*/ 120 w 1272"/>
                <a:gd name="T97" fmla="*/ 31 h 137"/>
                <a:gd name="T98" fmla="*/ 56 w 1272"/>
                <a:gd name="T99" fmla="*/ 36 h 137"/>
                <a:gd name="T100" fmla="*/ 32 w 1272"/>
                <a:gd name="T101" fmla="*/ 64 h 137"/>
                <a:gd name="T102" fmla="*/ 0 w 1272"/>
                <a:gd name="T103" fmla="*/ 88 h 137"/>
                <a:gd name="T104" fmla="*/ 21 w 1272"/>
                <a:gd name="T105" fmla="*/ 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2" h="137">
                  <a:moveTo>
                    <a:pt x="1272" y="33"/>
                  </a:moveTo>
                  <a:cubicBezTo>
                    <a:pt x="1256" y="33"/>
                    <a:pt x="1256" y="33"/>
                    <a:pt x="1256" y="33"/>
                  </a:cubicBezTo>
                  <a:cubicBezTo>
                    <a:pt x="1236" y="93"/>
                    <a:pt x="1236" y="93"/>
                    <a:pt x="1236" y="93"/>
                  </a:cubicBezTo>
                  <a:cubicBezTo>
                    <a:pt x="1216" y="33"/>
                    <a:pt x="1216" y="33"/>
                    <a:pt x="1216" y="33"/>
                  </a:cubicBezTo>
                  <a:cubicBezTo>
                    <a:pt x="1198" y="33"/>
                    <a:pt x="1198" y="33"/>
                    <a:pt x="1198" y="33"/>
                  </a:cubicBezTo>
                  <a:cubicBezTo>
                    <a:pt x="1227" y="109"/>
                    <a:pt x="1227" y="109"/>
                    <a:pt x="1227" y="109"/>
                  </a:cubicBezTo>
                  <a:cubicBezTo>
                    <a:pt x="1217" y="137"/>
                    <a:pt x="1217" y="137"/>
                    <a:pt x="1217" y="137"/>
                  </a:cubicBezTo>
                  <a:cubicBezTo>
                    <a:pt x="1233" y="137"/>
                    <a:pt x="1233" y="137"/>
                    <a:pt x="1233" y="137"/>
                  </a:cubicBezTo>
                  <a:lnTo>
                    <a:pt x="1272" y="33"/>
                  </a:lnTo>
                  <a:close/>
                  <a:moveTo>
                    <a:pt x="1189" y="31"/>
                  </a:moveTo>
                  <a:cubicBezTo>
                    <a:pt x="1180" y="31"/>
                    <a:pt x="1172" y="36"/>
                    <a:pt x="1168" y="44"/>
                  </a:cubicBezTo>
                  <a:cubicBezTo>
                    <a:pt x="1167" y="44"/>
                    <a:pt x="1167" y="44"/>
                    <a:pt x="1167" y="44"/>
                  </a:cubicBezTo>
                  <a:cubicBezTo>
                    <a:pt x="1167" y="33"/>
                    <a:pt x="1167" y="33"/>
                    <a:pt x="1167" y="33"/>
                  </a:cubicBezTo>
                  <a:cubicBezTo>
                    <a:pt x="1152" y="33"/>
                    <a:pt x="1152" y="33"/>
                    <a:pt x="1152" y="33"/>
                  </a:cubicBezTo>
                  <a:cubicBezTo>
                    <a:pt x="1152" y="109"/>
                    <a:pt x="1152" y="109"/>
                    <a:pt x="1152" y="109"/>
                  </a:cubicBezTo>
                  <a:cubicBezTo>
                    <a:pt x="1168" y="109"/>
                    <a:pt x="1168" y="109"/>
                    <a:pt x="1168" y="109"/>
                  </a:cubicBezTo>
                  <a:cubicBezTo>
                    <a:pt x="1168" y="66"/>
                    <a:pt x="1168" y="66"/>
                    <a:pt x="1168" y="66"/>
                  </a:cubicBezTo>
                  <a:cubicBezTo>
                    <a:pt x="1168" y="53"/>
                    <a:pt x="1176" y="45"/>
                    <a:pt x="1187" y="45"/>
                  </a:cubicBezTo>
                  <a:cubicBezTo>
                    <a:pt x="1189" y="45"/>
                    <a:pt x="1191" y="46"/>
                    <a:pt x="1192" y="46"/>
                  </a:cubicBezTo>
                  <a:cubicBezTo>
                    <a:pt x="1193" y="31"/>
                    <a:pt x="1193" y="31"/>
                    <a:pt x="1193" y="31"/>
                  </a:cubicBezTo>
                  <a:cubicBezTo>
                    <a:pt x="1192" y="31"/>
                    <a:pt x="1191" y="31"/>
                    <a:pt x="1189" y="31"/>
                  </a:cubicBezTo>
                  <a:moveTo>
                    <a:pt x="1129" y="96"/>
                  </a:moveTo>
                  <a:cubicBezTo>
                    <a:pt x="1120" y="96"/>
                    <a:pt x="1115" y="91"/>
                    <a:pt x="1115" y="80"/>
                  </a:cubicBezTo>
                  <a:cubicBezTo>
                    <a:pt x="1115" y="45"/>
                    <a:pt x="1115" y="45"/>
                    <a:pt x="1115" y="45"/>
                  </a:cubicBezTo>
                  <a:cubicBezTo>
                    <a:pt x="1135" y="45"/>
                    <a:pt x="1135" y="45"/>
                    <a:pt x="1135" y="45"/>
                  </a:cubicBezTo>
                  <a:cubicBezTo>
                    <a:pt x="1135" y="33"/>
                    <a:pt x="1135" y="33"/>
                    <a:pt x="1135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2"/>
                    <a:pt x="1115" y="12"/>
                    <a:pt x="1115" y="12"/>
                  </a:cubicBezTo>
                  <a:cubicBezTo>
                    <a:pt x="1100" y="14"/>
                    <a:pt x="1100" y="14"/>
                    <a:pt x="1100" y="14"/>
                  </a:cubicBezTo>
                  <a:cubicBezTo>
                    <a:pt x="1100" y="33"/>
                    <a:pt x="1100" y="33"/>
                    <a:pt x="1100" y="33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0" y="45"/>
                    <a:pt x="1100" y="45"/>
                    <a:pt x="1100" y="45"/>
                  </a:cubicBezTo>
                  <a:cubicBezTo>
                    <a:pt x="1100" y="81"/>
                    <a:pt x="1100" y="81"/>
                    <a:pt x="1100" y="81"/>
                  </a:cubicBezTo>
                  <a:cubicBezTo>
                    <a:pt x="1100" y="104"/>
                    <a:pt x="1115" y="110"/>
                    <a:pt x="1128" y="110"/>
                  </a:cubicBezTo>
                  <a:cubicBezTo>
                    <a:pt x="1132" y="110"/>
                    <a:pt x="1136" y="109"/>
                    <a:pt x="1138" y="109"/>
                  </a:cubicBezTo>
                  <a:cubicBezTo>
                    <a:pt x="1138" y="94"/>
                    <a:pt x="1138" y="94"/>
                    <a:pt x="1138" y="94"/>
                  </a:cubicBezTo>
                  <a:cubicBezTo>
                    <a:pt x="1136" y="95"/>
                    <a:pt x="1132" y="96"/>
                    <a:pt x="1129" y="96"/>
                  </a:cubicBezTo>
                  <a:moveTo>
                    <a:pt x="1030" y="85"/>
                  </a:moveTo>
                  <a:cubicBezTo>
                    <a:pt x="1021" y="95"/>
                    <a:pt x="1021" y="95"/>
                    <a:pt x="1021" y="95"/>
                  </a:cubicBezTo>
                  <a:cubicBezTo>
                    <a:pt x="1026" y="103"/>
                    <a:pt x="1036" y="110"/>
                    <a:pt x="1051" y="110"/>
                  </a:cubicBezTo>
                  <a:cubicBezTo>
                    <a:pt x="1069" y="110"/>
                    <a:pt x="1081" y="101"/>
                    <a:pt x="1081" y="86"/>
                  </a:cubicBezTo>
                  <a:cubicBezTo>
                    <a:pt x="1081" y="72"/>
                    <a:pt x="1069" y="67"/>
                    <a:pt x="1055" y="63"/>
                  </a:cubicBezTo>
                  <a:cubicBezTo>
                    <a:pt x="1046" y="61"/>
                    <a:pt x="1039" y="58"/>
                    <a:pt x="1039" y="52"/>
                  </a:cubicBezTo>
                  <a:cubicBezTo>
                    <a:pt x="1039" y="47"/>
                    <a:pt x="1043" y="43"/>
                    <a:pt x="1051" y="43"/>
                  </a:cubicBezTo>
                  <a:cubicBezTo>
                    <a:pt x="1060" y="43"/>
                    <a:pt x="1068" y="48"/>
                    <a:pt x="1072" y="54"/>
                  </a:cubicBezTo>
                  <a:cubicBezTo>
                    <a:pt x="1080" y="43"/>
                    <a:pt x="1080" y="43"/>
                    <a:pt x="1080" y="43"/>
                  </a:cubicBezTo>
                  <a:cubicBezTo>
                    <a:pt x="1073" y="36"/>
                    <a:pt x="1064" y="31"/>
                    <a:pt x="1051" y="31"/>
                  </a:cubicBezTo>
                  <a:cubicBezTo>
                    <a:pt x="1035" y="31"/>
                    <a:pt x="1024" y="39"/>
                    <a:pt x="1024" y="53"/>
                  </a:cubicBezTo>
                  <a:cubicBezTo>
                    <a:pt x="1024" y="67"/>
                    <a:pt x="1036" y="72"/>
                    <a:pt x="1050" y="76"/>
                  </a:cubicBezTo>
                  <a:cubicBezTo>
                    <a:pt x="1060" y="78"/>
                    <a:pt x="1066" y="82"/>
                    <a:pt x="1066" y="88"/>
                  </a:cubicBezTo>
                  <a:cubicBezTo>
                    <a:pt x="1066" y="94"/>
                    <a:pt x="1060" y="98"/>
                    <a:pt x="1052" y="98"/>
                  </a:cubicBezTo>
                  <a:cubicBezTo>
                    <a:pt x="1041" y="98"/>
                    <a:pt x="1033" y="92"/>
                    <a:pt x="1030" y="85"/>
                  </a:cubicBezTo>
                  <a:moveTo>
                    <a:pt x="1006" y="33"/>
                  </a:moveTo>
                  <a:cubicBezTo>
                    <a:pt x="991" y="33"/>
                    <a:pt x="991" y="33"/>
                    <a:pt x="991" y="33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1006" y="109"/>
                    <a:pt x="1006" y="109"/>
                    <a:pt x="1006" y="109"/>
                  </a:cubicBezTo>
                  <a:lnTo>
                    <a:pt x="1006" y="33"/>
                  </a:lnTo>
                  <a:close/>
                  <a:moveTo>
                    <a:pt x="1008" y="10"/>
                  </a:moveTo>
                  <a:cubicBezTo>
                    <a:pt x="1008" y="4"/>
                    <a:pt x="1004" y="0"/>
                    <a:pt x="998" y="0"/>
                  </a:cubicBezTo>
                  <a:cubicBezTo>
                    <a:pt x="993" y="0"/>
                    <a:pt x="988" y="4"/>
                    <a:pt x="988" y="10"/>
                  </a:cubicBezTo>
                  <a:cubicBezTo>
                    <a:pt x="988" y="16"/>
                    <a:pt x="993" y="20"/>
                    <a:pt x="998" y="20"/>
                  </a:cubicBezTo>
                  <a:cubicBezTo>
                    <a:pt x="1004" y="20"/>
                    <a:pt x="1008" y="16"/>
                    <a:pt x="1008" y="10"/>
                  </a:cubicBezTo>
                  <a:moveTo>
                    <a:pt x="967" y="96"/>
                  </a:moveTo>
                  <a:cubicBezTo>
                    <a:pt x="958" y="96"/>
                    <a:pt x="953" y="91"/>
                    <a:pt x="953" y="80"/>
                  </a:cubicBezTo>
                  <a:cubicBezTo>
                    <a:pt x="953" y="45"/>
                    <a:pt x="953" y="45"/>
                    <a:pt x="953" y="45"/>
                  </a:cubicBezTo>
                  <a:cubicBezTo>
                    <a:pt x="974" y="45"/>
                    <a:pt x="974" y="45"/>
                    <a:pt x="974" y="45"/>
                  </a:cubicBezTo>
                  <a:cubicBezTo>
                    <a:pt x="974" y="33"/>
                    <a:pt x="974" y="33"/>
                    <a:pt x="974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2"/>
                    <a:pt x="953" y="12"/>
                    <a:pt x="953" y="12"/>
                  </a:cubicBezTo>
                  <a:cubicBezTo>
                    <a:pt x="938" y="14"/>
                    <a:pt x="938" y="14"/>
                    <a:pt x="938" y="14"/>
                  </a:cubicBezTo>
                  <a:cubicBezTo>
                    <a:pt x="938" y="33"/>
                    <a:pt x="938" y="33"/>
                    <a:pt x="938" y="33"/>
                  </a:cubicBezTo>
                  <a:cubicBezTo>
                    <a:pt x="928" y="33"/>
                    <a:pt x="928" y="33"/>
                    <a:pt x="928" y="33"/>
                  </a:cubicBezTo>
                  <a:cubicBezTo>
                    <a:pt x="928" y="45"/>
                    <a:pt x="928" y="45"/>
                    <a:pt x="928" y="45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38" y="81"/>
                    <a:pt x="938" y="81"/>
                    <a:pt x="938" y="81"/>
                  </a:cubicBezTo>
                  <a:cubicBezTo>
                    <a:pt x="938" y="104"/>
                    <a:pt x="953" y="110"/>
                    <a:pt x="966" y="110"/>
                  </a:cubicBezTo>
                  <a:cubicBezTo>
                    <a:pt x="971" y="110"/>
                    <a:pt x="974" y="109"/>
                    <a:pt x="977" y="109"/>
                  </a:cubicBezTo>
                  <a:cubicBezTo>
                    <a:pt x="977" y="94"/>
                    <a:pt x="977" y="94"/>
                    <a:pt x="977" y="94"/>
                  </a:cubicBezTo>
                  <a:cubicBezTo>
                    <a:pt x="974" y="95"/>
                    <a:pt x="971" y="96"/>
                    <a:pt x="967" y="96"/>
                  </a:cubicBezTo>
                  <a:moveTo>
                    <a:pt x="889" y="31"/>
                  </a:moveTo>
                  <a:cubicBezTo>
                    <a:pt x="879" y="31"/>
                    <a:pt x="870" y="36"/>
                    <a:pt x="866" y="43"/>
                  </a:cubicBezTo>
                  <a:cubicBezTo>
                    <a:pt x="865" y="43"/>
                    <a:pt x="865" y="43"/>
                    <a:pt x="865" y="43"/>
                  </a:cubicBezTo>
                  <a:cubicBezTo>
                    <a:pt x="864" y="33"/>
                    <a:pt x="864" y="33"/>
                    <a:pt x="864" y="33"/>
                  </a:cubicBezTo>
                  <a:cubicBezTo>
                    <a:pt x="850" y="33"/>
                    <a:pt x="850" y="33"/>
                    <a:pt x="850" y="33"/>
                  </a:cubicBezTo>
                  <a:cubicBezTo>
                    <a:pt x="850" y="109"/>
                    <a:pt x="850" y="109"/>
                    <a:pt x="850" y="109"/>
                  </a:cubicBezTo>
                  <a:cubicBezTo>
                    <a:pt x="865" y="109"/>
                    <a:pt x="865" y="109"/>
                    <a:pt x="865" y="109"/>
                  </a:cubicBezTo>
                  <a:cubicBezTo>
                    <a:pt x="865" y="68"/>
                    <a:pt x="865" y="68"/>
                    <a:pt x="865" y="68"/>
                  </a:cubicBezTo>
                  <a:cubicBezTo>
                    <a:pt x="865" y="60"/>
                    <a:pt x="867" y="55"/>
                    <a:pt x="870" y="51"/>
                  </a:cubicBezTo>
                  <a:cubicBezTo>
                    <a:pt x="874" y="47"/>
                    <a:pt x="880" y="44"/>
                    <a:pt x="885" y="44"/>
                  </a:cubicBezTo>
                  <a:cubicBezTo>
                    <a:pt x="895" y="44"/>
                    <a:pt x="901" y="50"/>
                    <a:pt x="901" y="63"/>
                  </a:cubicBezTo>
                  <a:cubicBezTo>
                    <a:pt x="901" y="109"/>
                    <a:pt x="901" y="109"/>
                    <a:pt x="901" y="109"/>
                  </a:cubicBezTo>
                  <a:cubicBezTo>
                    <a:pt x="916" y="109"/>
                    <a:pt x="916" y="109"/>
                    <a:pt x="916" y="109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6" y="38"/>
                    <a:pt x="903" y="31"/>
                    <a:pt x="889" y="31"/>
                  </a:cubicBezTo>
                  <a:moveTo>
                    <a:pt x="800" y="44"/>
                  </a:moveTo>
                  <a:cubicBezTo>
                    <a:pt x="811" y="44"/>
                    <a:pt x="818" y="51"/>
                    <a:pt x="819" y="62"/>
                  </a:cubicBezTo>
                  <a:cubicBezTo>
                    <a:pt x="780" y="62"/>
                    <a:pt x="780" y="62"/>
                    <a:pt x="780" y="62"/>
                  </a:cubicBezTo>
                  <a:cubicBezTo>
                    <a:pt x="782" y="50"/>
                    <a:pt x="790" y="44"/>
                    <a:pt x="800" y="44"/>
                  </a:cubicBezTo>
                  <a:moveTo>
                    <a:pt x="801" y="31"/>
                  </a:moveTo>
                  <a:cubicBezTo>
                    <a:pt x="779" y="31"/>
                    <a:pt x="764" y="47"/>
                    <a:pt x="764" y="70"/>
                  </a:cubicBezTo>
                  <a:cubicBezTo>
                    <a:pt x="764" y="95"/>
                    <a:pt x="780" y="110"/>
                    <a:pt x="801" y="110"/>
                  </a:cubicBezTo>
                  <a:cubicBezTo>
                    <a:pt x="816" y="110"/>
                    <a:pt x="828" y="101"/>
                    <a:pt x="832" y="90"/>
                  </a:cubicBezTo>
                  <a:cubicBezTo>
                    <a:pt x="820" y="83"/>
                    <a:pt x="820" y="83"/>
                    <a:pt x="820" y="83"/>
                  </a:cubicBezTo>
                  <a:cubicBezTo>
                    <a:pt x="816" y="93"/>
                    <a:pt x="809" y="97"/>
                    <a:pt x="801" y="97"/>
                  </a:cubicBezTo>
                  <a:cubicBezTo>
                    <a:pt x="789" y="97"/>
                    <a:pt x="780" y="88"/>
                    <a:pt x="780" y="72"/>
                  </a:cubicBezTo>
                  <a:cubicBezTo>
                    <a:pt x="834" y="72"/>
                    <a:pt x="834" y="72"/>
                    <a:pt x="834" y="72"/>
                  </a:cubicBezTo>
                  <a:cubicBezTo>
                    <a:pt x="834" y="69"/>
                    <a:pt x="834" y="69"/>
                    <a:pt x="834" y="69"/>
                  </a:cubicBezTo>
                  <a:cubicBezTo>
                    <a:pt x="834" y="48"/>
                    <a:pt x="822" y="31"/>
                    <a:pt x="801" y="31"/>
                  </a:cubicBezTo>
                  <a:moveTo>
                    <a:pt x="684" y="23"/>
                  </a:moveTo>
                  <a:cubicBezTo>
                    <a:pt x="698" y="23"/>
                    <a:pt x="698" y="23"/>
                    <a:pt x="698" y="23"/>
                  </a:cubicBezTo>
                  <a:cubicBezTo>
                    <a:pt x="726" y="23"/>
                    <a:pt x="736" y="36"/>
                    <a:pt x="736" y="59"/>
                  </a:cubicBezTo>
                  <a:cubicBezTo>
                    <a:pt x="736" y="82"/>
                    <a:pt x="726" y="95"/>
                    <a:pt x="698" y="95"/>
                  </a:cubicBezTo>
                  <a:cubicBezTo>
                    <a:pt x="684" y="95"/>
                    <a:pt x="684" y="95"/>
                    <a:pt x="684" y="95"/>
                  </a:cubicBezTo>
                  <a:lnTo>
                    <a:pt x="684" y="23"/>
                  </a:lnTo>
                  <a:close/>
                  <a:moveTo>
                    <a:pt x="699" y="9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99" y="109"/>
                    <a:pt x="699" y="109"/>
                    <a:pt x="699" y="109"/>
                  </a:cubicBezTo>
                  <a:cubicBezTo>
                    <a:pt x="736" y="109"/>
                    <a:pt x="752" y="89"/>
                    <a:pt x="752" y="59"/>
                  </a:cubicBezTo>
                  <a:cubicBezTo>
                    <a:pt x="752" y="28"/>
                    <a:pt x="736" y="9"/>
                    <a:pt x="699" y="9"/>
                  </a:cubicBezTo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33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ucation &amp; Social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53197" cy="737999"/>
            <a:chOff x="4503" y="1697"/>
            <a:chExt cx="2857" cy="896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4513" y="2310"/>
              <a:ext cx="2847" cy="28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4505" y="2003"/>
              <a:ext cx="2208" cy="229"/>
            </a:xfrm>
            <a:custGeom>
              <a:avLst/>
              <a:gdLst>
                <a:gd name="T0" fmla="*/ 1040 w 1074"/>
                <a:gd name="T1" fmla="*/ 63 h 111"/>
                <a:gd name="T2" fmla="*/ 1020 w 1074"/>
                <a:gd name="T3" fmla="*/ 65 h 111"/>
                <a:gd name="T4" fmla="*/ 1005 w 1074"/>
                <a:gd name="T5" fmla="*/ 109 h 111"/>
                <a:gd name="T6" fmla="*/ 1030 w 1074"/>
                <a:gd name="T7" fmla="*/ 73 h 111"/>
                <a:gd name="T8" fmla="*/ 969 w 1074"/>
                <a:gd name="T9" fmla="*/ 44 h 111"/>
                <a:gd name="T10" fmla="*/ 953 w 1074"/>
                <a:gd name="T11" fmla="*/ 33 h 111"/>
                <a:gd name="T12" fmla="*/ 968 w 1074"/>
                <a:gd name="T13" fmla="*/ 66 h 111"/>
                <a:gd name="T14" fmla="*/ 993 w 1074"/>
                <a:gd name="T15" fmla="*/ 32 h 111"/>
                <a:gd name="T16" fmla="*/ 900 w 1074"/>
                <a:gd name="T17" fmla="*/ 97 h 111"/>
                <a:gd name="T18" fmla="*/ 921 w 1074"/>
                <a:gd name="T19" fmla="*/ 71 h 111"/>
                <a:gd name="T20" fmla="*/ 863 w 1074"/>
                <a:gd name="T21" fmla="*/ 71 h 111"/>
                <a:gd name="T22" fmla="*/ 843 w 1074"/>
                <a:gd name="T23" fmla="*/ 10 h 111"/>
                <a:gd name="T24" fmla="*/ 782 w 1074"/>
                <a:gd name="T25" fmla="*/ 10 h 111"/>
                <a:gd name="T26" fmla="*/ 720 w 1074"/>
                <a:gd name="T27" fmla="*/ 10 h 111"/>
                <a:gd name="T28" fmla="*/ 790 w 1074"/>
                <a:gd name="T29" fmla="*/ 31 h 111"/>
                <a:gd name="T30" fmla="*/ 861 w 1074"/>
                <a:gd name="T31" fmla="*/ 10 h 111"/>
                <a:gd name="T32" fmla="*/ 674 w 1074"/>
                <a:gd name="T33" fmla="*/ 2 h 111"/>
                <a:gd name="T34" fmla="*/ 674 w 1074"/>
                <a:gd name="T35" fmla="*/ 109 h 111"/>
                <a:gd name="T36" fmla="*/ 605 w 1074"/>
                <a:gd name="T37" fmla="*/ 76 h 111"/>
                <a:gd name="T38" fmla="*/ 601 w 1074"/>
                <a:gd name="T39" fmla="*/ 99 h 111"/>
                <a:gd name="T40" fmla="*/ 607 w 1074"/>
                <a:gd name="T41" fmla="*/ 31 h 111"/>
                <a:gd name="T42" fmla="*/ 606 w 1074"/>
                <a:gd name="T43" fmla="*/ 44 h 111"/>
                <a:gd name="T44" fmla="*/ 574 w 1074"/>
                <a:gd name="T45" fmla="*/ 89 h 111"/>
                <a:gd name="T46" fmla="*/ 624 w 1074"/>
                <a:gd name="T47" fmla="*/ 98 h 111"/>
                <a:gd name="T48" fmla="*/ 646 w 1074"/>
                <a:gd name="T49" fmla="*/ 98 h 111"/>
                <a:gd name="T50" fmla="*/ 542 w 1074"/>
                <a:gd name="T51" fmla="*/ 33 h 111"/>
                <a:gd name="T52" fmla="*/ 558 w 1074"/>
                <a:gd name="T53" fmla="*/ 33 h 111"/>
                <a:gd name="T54" fmla="*/ 540 w 1074"/>
                <a:gd name="T55" fmla="*/ 10 h 111"/>
                <a:gd name="T56" fmla="*/ 527 w 1074"/>
                <a:gd name="T57" fmla="*/ 87 h 111"/>
                <a:gd name="T58" fmla="*/ 472 w 1074"/>
                <a:gd name="T59" fmla="*/ 71 h 111"/>
                <a:gd name="T60" fmla="*/ 527 w 1074"/>
                <a:gd name="T61" fmla="*/ 55 h 111"/>
                <a:gd name="T62" fmla="*/ 494 w 1074"/>
                <a:gd name="T63" fmla="*/ 111 h 111"/>
                <a:gd name="T64" fmla="*/ 408 w 1074"/>
                <a:gd name="T65" fmla="*/ 97 h 111"/>
                <a:gd name="T66" fmla="*/ 430 w 1074"/>
                <a:gd name="T67" fmla="*/ 71 h 111"/>
                <a:gd name="T68" fmla="*/ 372 w 1074"/>
                <a:gd name="T69" fmla="*/ 71 h 111"/>
                <a:gd name="T70" fmla="*/ 345 w 1074"/>
                <a:gd name="T71" fmla="*/ 36 h 111"/>
                <a:gd name="T72" fmla="*/ 293 w 1074"/>
                <a:gd name="T73" fmla="*/ 35 h 111"/>
                <a:gd name="T74" fmla="*/ 326 w 1074"/>
                <a:gd name="T75" fmla="*/ 97 h 111"/>
                <a:gd name="T76" fmla="*/ 326 w 1074"/>
                <a:gd name="T77" fmla="*/ 111 h 111"/>
                <a:gd name="T78" fmla="*/ 309 w 1074"/>
                <a:gd name="T79" fmla="*/ 35 h 111"/>
                <a:gd name="T80" fmla="*/ 203 w 1074"/>
                <a:gd name="T81" fmla="*/ 97 h 111"/>
                <a:gd name="T82" fmla="*/ 226 w 1074"/>
                <a:gd name="T83" fmla="*/ 67 h 111"/>
                <a:gd name="T84" fmla="*/ 226 w 1074"/>
                <a:gd name="T85" fmla="*/ 4 h 111"/>
                <a:gd name="T86" fmla="*/ 201 w 1074"/>
                <a:gd name="T87" fmla="*/ 31 h 111"/>
                <a:gd name="T88" fmla="*/ 225 w 1074"/>
                <a:gd name="T89" fmla="*/ 99 h 111"/>
                <a:gd name="T90" fmla="*/ 241 w 1074"/>
                <a:gd name="T91" fmla="*/ 109 h 111"/>
                <a:gd name="T92" fmla="*/ 124 w 1074"/>
                <a:gd name="T93" fmla="*/ 31 h 111"/>
                <a:gd name="T94" fmla="*/ 100 w 1074"/>
                <a:gd name="T95" fmla="*/ 33 h 111"/>
                <a:gd name="T96" fmla="*/ 101 w 1074"/>
                <a:gd name="T97" fmla="*/ 109 h 111"/>
                <a:gd name="T98" fmla="*/ 121 w 1074"/>
                <a:gd name="T99" fmla="*/ 45 h 111"/>
                <a:gd name="T100" fmla="*/ 151 w 1074"/>
                <a:gd name="T101" fmla="*/ 109 h 111"/>
                <a:gd name="T102" fmla="*/ 28 w 1074"/>
                <a:gd name="T103" fmla="*/ 99 h 111"/>
                <a:gd name="T104" fmla="*/ 48 w 1074"/>
                <a:gd name="T105" fmla="*/ 74 h 111"/>
                <a:gd name="T106" fmla="*/ 63 w 1074"/>
                <a:gd name="T107" fmla="*/ 98 h 111"/>
                <a:gd name="T108" fmla="*/ 3 w 1074"/>
                <a:gd name="T109" fmla="*/ 51 h 111"/>
                <a:gd name="T110" fmla="*/ 48 w 1074"/>
                <a:gd name="T111" fmla="*/ 63 h 111"/>
                <a:gd name="T112" fmla="*/ 25 w 1074"/>
                <a:gd name="T113" fmla="*/ 111 h 111"/>
                <a:gd name="T114" fmla="*/ 51 w 1074"/>
                <a:gd name="T115" fmla="*/ 109 h 111"/>
                <a:gd name="T116" fmla="*/ 63 w 1074"/>
                <a:gd name="T117" fmla="*/ 9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4" h="111">
                  <a:moveTo>
                    <a:pt x="1056" y="109"/>
                  </a:moveTo>
                  <a:cubicBezTo>
                    <a:pt x="1074" y="109"/>
                    <a:pt x="1074" y="109"/>
                    <a:pt x="1074" y="109"/>
                  </a:cubicBezTo>
                  <a:cubicBezTo>
                    <a:pt x="1040" y="63"/>
                    <a:pt x="1040" y="63"/>
                    <a:pt x="1040" y="63"/>
                  </a:cubicBezTo>
                  <a:cubicBezTo>
                    <a:pt x="1070" y="33"/>
                    <a:pt x="1070" y="33"/>
                    <a:pt x="1070" y="33"/>
                  </a:cubicBezTo>
                  <a:cubicBezTo>
                    <a:pt x="1051" y="33"/>
                    <a:pt x="1051" y="33"/>
                    <a:pt x="1051" y="33"/>
                  </a:cubicBezTo>
                  <a:cubicBezTo>
                    <a:pt x="1020" y="65"/>
                    <a:pt x="1020" y="65"/>
                    <a:pt x="1020" y="65"/>
                  </a:cubicBezTo>
                  <a:cubicBezTo>
                    <a:pt x="1020" y="2"/>
                    <a:pt x="1020" y="2"/>
                    <a:pt x="1020" y="2"/>
                  </a:cubicBezTo>
                  <a:cubicBezTo>
                    <a:pt x="1005" y="4"/>
                    <a:pt x="1005" y="4"/>
                    <a:pt x="1005" y="4"/>
                  </a:cubicBezTo>
                  <a:cubicBezTo>
                    <a:pt x="1005" y="109"/>
                    <a:pt x="1005" y="109"/>
                    <a:pt x="1005" y="109"/>
                  </a:cubicBezTo>
                  <a:cubicBezTo>
                    <a:pt x="1020" y="109"/>
                    <a:pt x="1020" y="109"/>
                    <a:pt x="1020" y="109"/>
                  </a:cubicBezTo>
                  <a:cubicBezTo>
                    <a:pt x="1020" y="83"/>
                    <a:pt x="1020" y="83"/>
                    <a:pt x="1020" y="83"/>
                  </a:cubicBezTo>
                  <a:cubicBezTo>
                    <a:pt x="1030" y="73"/>
                    <a:pt x="1030" y="73"/>
                    <a:pt x="1030" y="73"/>
                  </a:cubicBezTo>
                  <a:lnTo>
                    <a:pt x="1056" y="109"/>
                  </a:lnTo>
                  <a:close/>
                  <a:moveTo>
                    <a:pt x="989" y="31"/>
                  </a:moveTo>
                  <a:cubicBezTo>
                    <a:pt x="980" y="31"/>
                    <a:pt x="972" y="36"/>
                    <a:pt x="969" y="44"/>
                  </a:cubicBezTo>
                  <a:cubicBezTo>
                    <a:pt x="967" y="44"/>
                    <a:pt x="967" y="44"/>
                    <a:pt x="967" y="44"/>
                  </a:cubicBezTo>
                  <a:cubicBezTo>
                    <a:pt x="967" y="33"/>
                    <a:pt x="967" y="33"/>
                    <a:pt x="967" y="33"/>
                  </a:cubicBezTo>
                  <a:cubicBezTo>
                    <a:pt x="953" y="33"/>
                    <a:pt x="953" y="33"/>
                    <a:pt x="953" y="3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66"/>
                    <a:pt x="968" y="66"/>
                    <a:pt x="968" y="66"/>
                  </a:cubicBezTo>
                  <a:cubicBezTo>
                    <a:pt x="968" y="53"/>
                    <a:pt x="976" y="46"/>
                    <a:pt x="987" y="46"/>
                  </a:cubicBezTo>
                  <a:cubicBezTo>
                    <a:pt x="989" y="46"/>
                    <a:pt x="991" y="46"/>
                    <a:pt x="992" y="47"/>
                  </a:cubicBezTo>
                  <a:cubicBezTo>
                    <a:pt x="993" y="32"/>
                    <a:pt x="993" y="32"/>
                    <a:pt x="993" y="32"/>
                  </a:cubicBezTo>
                  <a:cubicBezTo>
                    <a:pt x="992" y="31"/>
                    <a:pt x="991" y="31"/>
                    <a:pt x="989" y="31"/>
                  </a:cubicBezTo>
                  <a:moveTo>
                    <a:pt x="921" y="71"/>
                  </a:moveTo>
                  <a:cubicBezTo>
                    <a:pt x="921" y="88"/>
                    <a:pt x="913" y="97"/>
                    <a:pt x="900" y="97"/>
                  </a:cubicBezTo>
                  <a:cubicBezTo>
                    <a:pt x="886" y="97"/>
                    <a:pt x="878" y="88"/>
                    <a:pt x="878" y="71"/>
                  </a:cubicBezTo>
                  <a:cubicBezTo>
                    <a:pt x="878" y="54"/>
                    <a:pt x="886" y="44"/>
                    <a:pt x="900" y="44"/>
                  </a:cubicBezTo>
                  <a:cubicBezTo>
                    <a:pt x="913" y="44"/>
                    <a:pt x="921" y="54"/>
                    <a:pt x="921" y="71"/>
                  </a:cubicBezTo>
                  <a:moveTo>
                    <a:pt x="937" y="71"/>
                  </a:moveTo>
                  <a:cubicBezTo>
                    <a:pt x="937" y="47"/>
                    <a:pt x="922" y="31"/>
                    <a:pt x="900" y="31"/>
                  </a:cubicBezTo>
                  <a:cubicBezTo>
                    <a:pt x="878" y="31"/>
                    <a:pt x="863" y="47"/>
                    <a:pt x="863" y="71"/>
                  </a:cubicBezTo>
                  <a:cubicBezTo>
                    <a:pt x="863" y="95"/>
                    <a:pt x="878" y="111"/>
                    <a:pt x="900" y="111"/>
                  </a:cubicBezTo>
                  <a:cubicBezTo>
                    <a:pt x="922" y="111"/>
                    <a:pt x="937" y="95"/>
                    <a:pt x="937" y="71"/>
                  </a:cubicBezTo>
                  <a:moveTo>
                    <a:pt x="843" y="10"/>
                  </a:moveTo>
                  <a:cubicBezTo>
                    <a:pt x="822" y="86"/>
                    <a:pt x="822" y="86"/>
                    <a:pt x="822" y="86"/>
                  </a:cubicBezTo>
                  <a:cubicBezTo>
                    <a:pt x="799" y="10"/>
                    <a:pt x="799" y="10"/>
                    <a:pt x="799" y="10"/>
                  </a:cubicBezTo>
                  <a:cubicBezTo>
                    <a:pt x="782" y="10"/>
                    <a:pt x="782" y="10"/>
                    <a:pt x="782" y="10"/>
                  </a:cubicBezTo>
                  <a:cubicBezTo>
                    <a:pt x="759" y="86"/>
                    <a:pt x="759" y="86"/>
                    <a:pt x="759" y="86"/>
                  </a:cubicBezTo>
                  <a:cubicBezTo>
                    <a:pt x="738" y="10"/>
                    <a:pt x="738" y="10"/>
                    <a:pt x="738" y="10"/>
                  </a:cubicBezTo>
                  <a:cubicBezTo>
                    <a:pt x="720" y="10"/>
                    <a:pt x="720" y="10"/>
                    <a:pt x="720" y="10"/>
                  </a:cubicBezTo>
                  <a:cubicBezTo>
                    <a:pt x="749" y="109"/>
                    <a:pt x="749" y="109"/>
                    <a:pt x="749" y="109"/>
                  </a:cubicBezTo>
                  <a:cubicBezTo>
                    <a:pt x="766" y="109"/>
                    <a:pt x="766" y="109"/>
                    <a:pt x="766" y="109"/>
                  </a:cubicBezTo>
                  <a:cubicBezTo>
                    <a:pt x="790" y="31"/>
                    <a:pt x="790" y="31"/>
                    <a:pt x="790" y="31"/>
                  </a:cubicBezTo>
                  <a:cubicBezTo>
                    <a:pt x="815" y="109"/>
                    <a:pt x="815" y="109"/>
                    <a:pt x="815" y="109"/>
                  </a:cubicBezTo>
                  <a:cubicBezTo>
                    <a:pt x="832" y="109"/>
                    <a:pt x="832" y="109"/>
                    <a:pt x="832" y="109"/>
                  </a:cubicBezTo>
                  <a:cubicBezTo>
                    <a:pt x="861" y="10"/>
                    <a:pt x="861" y="10"/>
                    <a:pt x="861" y="10"/>
                  </a:cubicBezTo>
                  <a:lnTo>
                    <a:pt x="843" y="10"/>
                  </a:lnTo>
                  <a:close/>
                  <a:moveTo>
                    <a:pt x="674" y="109"/>
                  </a:moveTo>
                  <a:cubicBezTo>
                    <a:pt x="674" y="2"/>
                    <a:pt x="674" y="2"/>
                    <a:pt x="674" y="2"/>
                  </a:cubicBezTo>
                  <a:cubicBezTo>
                    <a:pt x="659" y="4"/>
                    <a:pt x="659" y="4"/>
                    <a:pt x="659" y="4"/>
                  </a:cubicBezTo>
                  <a:cubicBezTo>
                    <a:pt x="659" y="109"/>
                    <a:pt x="659" y="109"/>
                    <a:pt x="659" y="109"/>
                  </a:cubicBezTo>
                  <a:lnTo>
                    <a:pt x="674" y="109"/>
                  </a:lnTo>
                  <a:close/>
                  <a:moveTo>
                    <a:pt x="601" y="99"/>
                  </a:moveTo>
                  <a:cubicBezTo>
                    <a:pt x="593" y="99"/>
                    <a:pt x="589" y="95"/>
                    <a:pt x="589" y="88"/>
                  </a:cubicBezTo>
                  <a:cubicBezTo>
                    <a:pt x="589" y="81"/>
                    <a:pt x="593" y="77"/>
                    <a:pt x="605" y="76"/>
                  </a:cubicBezTo>
                  <a:cubicBezTo>
                    <a:pt x="622" y="74"/>
                    <a:pt x="622" y="74"/>
                    <a:pt x="622" y="74"/>
                  </a:cubicBezTo>
                  <a:cubicBezTo>
                    <a:pt x="622" y="79"/>
                    <a:pt x="622" y="79"/>
                    <a:pt x="622" y="79"/>
                  </a:cubicBezTo>
                  <a:cubicBezTo>
                    <a:pt x="622" y="92"/>
                    <a:pt x="611" y="99"/>
                    <a:pt x="601" y="99"/>
                  </a:cubicBezTo>
                  <a:moveTo>
                    <a:pt x="637" y="98"/>
                  </a:moveTo>
                  <a:cubicBezTo>
                    <a:pt x="637" y="61"/>
                    <a:pt x="637" y="61"/>
                    <a:pt x="637" y="61"/>
                  </a:cubicBezTo>
                  <a:cubicBezTo>
                    <a:pt x="637" y="38"/>
                    <a:pt x="623" y="31"/>
                    <a:pt x="607" y="31"/>
                  </a:cubicBezTo>
                  <a:cubicBezTo>
                    <a:pt x="592" y="31"/>
                    <a:pt x="581" y="39"/>
                    <a:pt x="577" y="51"/>
                  </a:cubicBezTo>
                  <a:cubicBezTo>
                    <a:pt x="589" y="56"/>
                    <a:pt x="589" y="56"/>
                    <a:pt x="589" y="56"/>
                  </a:cubicBezTo>
                  <a:cubicBezTo>
                    <a:pt x="592" y="49"/>
                    <a:pt x="597" y="44"/>
                    <a:pt x="606" y="44"/>
                  </a:cubicBezTo>
                  <a:cubicBezTo>
                    <a:pt x="617" y="44"/>
                    <a:pt x="621" y="50"/>
                    <a:pt x="622" y="63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83" y="68"/>
                    <a:pt x="574" y="75"/>
                    <a:pt x="574" y="89"/>
                  </a:cubicBezTo>
                  <a:cubicBezTo>
                    <a:pt x="574" y="103"/>
                    <a:pt x="584" y="111"/>
                    <a:pt x="598" y="111"/>
                  </a:cubicBezTo>
                  <a:cubicBezTo>
                    <a:pt x="610" y="111"/>
                    <a:pt x="619" y="105"/>
                    <a:pt x="623" y="98"/>
                  </a:cubicBezTo>
                  <a:cubicBezTo>
                    <a:pt x="624" y="98"/>
                    <a:pt x="624" y="98"/>
                    <a:pt x="624" y="98"/>
                  </a:cubicBezTo>
                  <a:cubicBezTo>
                    <a:pt x="625" y="109"/>
                    <a:pt x="625" y="109"/>
                    <a:pt x="625" y="109"/>
                  </a:cubicBezTo>
                  <a:cubicBezTo>
                    <a:pt x="646" y="109"/>
                    <a:pt x="646" y="109"/>
                    <a:pt x="646" y="109"/>
                  </a:cubicBezTo>
                  <a:cubicBezTo>
                    <a:pt x="646" y="98"/>
                    <a:pt x="646" y="98"/>
                    <a:pt x="646" y="98"/>
                  </a:cubicBezTo>
                  <a:lnTo>
                    <a:pt x="637" y="98"/>
                  </a:lnTo>
                  <a:close/>
                  <a:moveTo>
                    <a:pt x="558" y="33"/>
                  </a:moveTo>
                  <a:cubicBezTo>
                    <a:pt x="542" y="33"/>
                    <a:pt x="542" y="33"/>
                    <a:pt x="542" y="33"/>
                  </a:cubicBezTo>
                  <a:cubicBezTo>
                    <a:pt x="542" y="109"/>
                    <a:pt x="542" y="109"/>
                    <a:pt x="542" y="109"/>
                  </a:cubicBezTo>
                  <a:cubicBezTo>
                    <a:pt x="558" y="109"/>
                    <a:pt x="558" y="109"/>
                    <a:pt x="558" y="109"/>
                  </a:cubicBezTo>
                  <a:lnTo>
                    <a:pt x="558" y="33"/>
                  </a:lnTo>
                  <a:close/>
                  <a:moveTo>
                    <a:pt x="560" y="10"/>
                  </a:moveTo>
                  <a:cubicBezTo>
                    <a:pt x="560" y="5"/>
                    <a:pt x="556" y="0"/>
                    <a:pt x="550" y="0"/>
                  </a:cubicBezTo>
                  <a:cubicBezTo>
                    <a:pt x="545" y="0"/>
                    <a:pt x="540" y="5"/>
                    <a:pt x="540" y="10"/>
                  </a:cubicBezTo>
                  <a:cubicBezTo>
                    <a:pt x="540" y="16"/>
                    <a:pt x="545" y="20"/>
                    <a:pt x="550" y="20"/>
                  </a:cubicBezTo>
                  <a:cubicBezTo>
                    <a:pt x="556" y="20"/>
                    <a:pt x="560" y="16"/>
                    <a:pt x="560" y="10"/>
                  </a:cubicBezTo>
                  <a:moveTo>
                    <a:pt x="527" y="87"/>
                  </a:moveTo>
                  <a:cubicBezTo>
                    <a:pt x="513" y="81"/>
                    <a:pt x="513" y="81"/>
                    <a:pt x="513" y="81"/>
                  </a:cubicBezTo>
                  <a:cubicBezTo>
                    <a:pt x="511" y="92"/>
                    <a:pt x="502" y="97"/>
                    <a:pt x="494" y="97"/>
                  </a:cubicBezTo>
                  <a:cubicBezTo>
                    <a:pt x="480" y="97"/>
                    <a:pt x="472" y="88"/>
                    <a:pt x="472" y="71"/>
                  </a:cubicBezTo>
                  <a:cubicBezTo>
                    <a:pt x="472" y="55"/>
                    <a:pt x="480" y="44"/>
                    <a:pt x="494" y="44"/>
                  </a:cubicBezTo>
                  <a:cubicBezTo>
                    <a:pt x="502" y="44"/>
                    <a:pt x="511" y="50"/>
                    <a:pt x="513" y="60"/>
                  </a:cubicBezTo>
                  <a:cubicBezTo>
                    <a:pt x="527" y="55"/>
                    <a:pt x="527" y="55"/>
                    <a:pt x="527" y="55"/>
                  </a:cubicBezTo>
                  <a:cubicBezTo>
                    <a:pt x="523" y="40"/>
                    <a:pt x="510" y="31"/>
                    <a:pt x="494" y="31"/>
                  </a:cubicBezTo>
                  <a:cubicBezTo>
                    <a:pt x="471" y="31"/>
                    <a:pt x="457" y="47"/>
                    <a:pt x="457" y="71"/>
                  </a:cubicBezTo>
                  <a:cubicBezTo>
                    <a:pt x="457" y="95"/>
                    <a:pt x="472" y="111"/>
                    <a:pt x="494" y="111"/>
                  </a:cubicBezTo>
                  <a:cubicBezTo>
                    <a:pt x="510" y="111"/>
                    <a:pt x="523" y="101"/>
                    <a:pt x="527" y="87"/>
                  </a:cubicBezTo>
                  <a:moveTo>
                    <a:pt x="430" y="71"/>
                  </a:moveTo>
                  <a:cubicBezTo>
                    <a:pt x="430" y="88"/>
                    <a:pt x="422" y="97"/>
                    <a:pt x="408" y="97"/>
                  </a:cubicBezTo>
                  <a:cubicBezTo>
                    <a:pt x="395" y="97"/>
                    <a:pt x="387" y="88"/>
                    <a:pt x="387" y="71"/>
                  </a:cubicBezTo>
                  <a:cubicBezTo>
                    <a:pt x="387" y="54"/>
                    <a:pt x="395" y="44"/>
                    <a:pt x="408" y="44"/>
                  </a:cubicBezTo>
                  <a:cubicBezTo>
                    <a:pt x="422" y="44"/>
                    <a:pt x="430" y="54"/>
                    <a:pt x="430" y="71"/>
                  </a:cubicBezTo>
                  <a:moveTo>
                    <a:pt x="445" y="71"/>
                  </a:moveTo>
                  <a:cubicBezTo>
                    <a:pt x="445" y="47"/>
                    <a:pt x="430" y="31"/>
                    <a:pt x="408" y="31"/>
                  </a:cubicBezTo>
                  <a:cubicBezTo>
                    <a:pt x="387" y="31"/>
                    <a:pt x="372" y="47"/>
                    <a:pt x="372" y="71"/>
                  </a:cubicBezTo>
                  <a:cubicBezTo>
                    <a:pt x="372" y="95"/>
                    <a:pt x="387" y="111"/>
                    <a:pt x="408" y="111"/>
                  </a:cubicBezTo>
                  <a:cubicBezTo>
                    <a:pt x="430" y="111"/>
                    <a:pt x="445" y="95"/>
                    <a:pt x="445" y="71"/>
                  </a:cubicBezTo>
                  <a:moveTo>
                    <a:pt x="345" y="36"/>
                  </a:moveTo>
                  <a:cubicBezTo>
                    <a:pt x="359" y="29"/>
                    <a:pt x="359" y="29"/>
                    <a:pt x="359" y="29"/>
                  </a:cubicBezTo>
                  <a:cubicBezTo>
                    <a:pt x="355" y="17"/>
                    <a:pt x="343" y="8"/>
                    <a:pt x="326" y="8"/>
                  </a:cubicBezTo>
                  <a:cubicBezTo>
                    <a:pt x="307" y="8"/>
                    <a:pt x="293" y="20"/>
                    <a:pt x="293" y="35"/>
                  </a:cubicBezTo>
                  <a:cubicBezTo>
                    <a:pt x="293" y="50"/>
                    <a:pt x="302" y="58"/>
                    <a:pt x="321" y="65"/>
                  </a:cubicBezTo>
                  <a:cubicBezTo>
                    <a:pt x="338" y="70"/>
                    <a:pt x="345" y="74"/>
                    <a:pt x="345" y="83"/>
                  </a:cubicBezTo>
                  <a:cubicBezTo>
                    <a:pt x="345" y="92"/>
                    <a:pt x="337" y="97"/>
                    <a:pt x="326" y="97"/>
                  </a:cubicBezTo>
                  <a:cubicBezTo>
                    <a:pt x="315" y="97"/>
                    <a:pt x="307" y="91"/>
                    <a:pt x="302" y="80"/>
                  </a:cubicBezTo>
                  <a:cubicBezTo>
                    <a:pt x="289" y="89"/>
                    <a:pt x="289" y="89"/>
                    <a:pt x="289" y="89"/>
                  </a:cubicBezTo>
                  <a:cubicBezTo>
                    <a:pt x="296" y="103"/>
                    <a:pt x="308" y="111"/>
                    <a:pt x="326" y="111"/>
                  </a:cubicBezTo>
                  <a:cubicBezTo>
                    <a:pt x="346" y="111"/>
                    <a:pt x="361" y="99"/>
                    <a:pt x="361" y="81"/>
                  </a:cubicBezTo>
                  <a:cubicBezTo>
                    <a:pt x="361" y="66"/>
                    <a:pt x="350" y="58"/>
                    <a:pt x="330" y="51"/>
                  </a:cubicBezTo>
                  <a:cubicBezTo>
                    <a:pt x="317" y="47"/>
                    <a:pt x="309" y="44"/>
                    <a:pt x="309" y="35"/>
                  </a:cubicBezTo>
                  <a:cubicBezTo>
                    <a:pt x="309" y="28"/>
                    <a:pt x="315" y="23"/>
                    <a:pt x="325" y="23"/>
                  </a:cubicBezTo>
                  <a:cubicBezTo>
                    <a:pt x="335" y="23"/>
                    <a:pt x="343" y="28"/>
                    <a:pt x="345" y="36"/>
                  </a:cubicBezTo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4503" y="1697"/>
              <a:ext cx="2738" cy="229"/>
            </a:xfrm>
            <a:custGeom>
              <a:avLst/>
              <a:gdLst>
                <a:gd name="T0" fmla="*/ 1280 w 1332"/>
                <a:gd name="T1" fmla="*/ 33 h 111"/>
                <a:gd name="T2" fmla="*/ 1281 w 1332"/>
                <a:gd name="T3" fmla="*/ 68 h 111"/>
                <a:gd name="T4" fmla="*/ 1316 w 1332"/>
                <a:gd name="T5" fmla="*/ 109 h 111"/>
                <a:gd name="T6" fmla="*/ 1235 w 1332"/>
                <a:gd name="T7" fmla="*/ 70 h 111"/>
                <a:gd name="T8" fmla="*/ 1235 w 1332"/>
                <a:gd name="T9" fmla="*/ 70 h 111"/>
                <a:gd name="T10" fmla="*/ 1213 w 1332"/>
                <a:gd name="T11" fmla="*/ 110 h 111"/>
                <a:gd name="T12" fmla="*/ 1145 w 1332"/>
                <a:gd name="T13" fmla="*/ 109 h 111"/>
                <a:gd name="T14" fmla="*/ 1153 w 1332"/>
                <a:gd name="T15" fmla="*/ 0 h 111"/>
                <a:gd name="T16" fmla="*/ 1122 w 1332"/>
                <a:gd name="T17" fmla="*/ 96 h 111"/>
                <a:gd name="T18" fmla="*/ 1128 w 1332"/>
                <a:gd name="T19" fmla="*/ 33 h 111"/>
                <a:gd name="T20" fmla="*/ 1093 w 1332"/>
                <a:gd name="T21" fmla="*/ 33 h 111"/>
                <a:gd name="T22" fmla="*/ 1092 w 1332"/>
                <a:gd name="T23" fmla="*/ 81 h 111"/>
                <a:gd name="T24" fmla="*/ 1122 w 1332"/>
                <a:gd name="T25" fmla="*/ 96 h 111"/>
                <a:gd name="T26" fmla="*/ 1053 w 1332"/>
                <a:gd name="T27" fmla="*/ 73 h 111"/>
                <a:gd name="T28" fmla="*/ 1068 w 1332"/>
                <a:gd name="T29" fmla="*/ 60 h 111"/>
                <a:gd name="T30" fmla="*/ 1038 w 1332"/>
                <a:gd name="T31" fmla="*/ 44 h 111"/>
                <a:gd name="T32" fmla="*/ 1030 w 1332"/>
                <a:gd name="T33" fmla="*/ 110 h 111"/>
                <a:gd name="T34" fmla="*/ 1077 w 1332"/>
                <a:gd name="T35" fmla="*/ 109 h 111"/>
                <a:gd name="T36" fmla="*/ 980 w 1332"/>
                <a:gd name="T37" fmla="*/ 81 h 111"/>
                <a:gd name="T38" fmla="*/ 980 w 1332"/>
                <a:gd name="T39" fmla="*/ 60 h 111"/>
                <a:gd name="T40" fmla="*/ 961 w 1332"/>
                <a:gd name="T41" fmla="*/ 110 h 111"/>
                <a:gd name="T42" fmla="*/ 888 w 1332"/>
                <a:gd name="T43" fmla="*/ 90 h 111"/>
                <a:gd name="T44" fmla="*/ 842 w 1332"/>
                <a:gd name="T45" fmla="*/ 33 h 111"/>
                <a:gd name="T46" fmla="*/ 894 w 1332"/>
                <a:gd name="T47" fmla="*/ 99 h 111"/>
                <a:gd name="T48" fmla="*/ 893 w 1332"/>
                <a:gd name="T49" fmla="*/ 33 h 111"/>
                <a:gd name="T50" fmla="*/ 806 w 1332"/>
                <a:gd name="T51" fmla="*/ 67 h 111"/>
                <a:gd name="T52" fmla="*/ 806 w 1332"/>
                <a:gd name="T53" fmla="*/ 42 h 111"/>
                <a:gd name="T54" fmla="*/ 782 w 1332"/>
                <a:gd name="T55" fmla="*/ 110 h 111"/>
                <a:gd name="T56" fmla="*/ 822 w 1332"/>
                <a:gd name="T57" fmla="*/ 109 h 111"/>
                <a:gd name="T58" fmla="*/ 735 w 1332"/>
                <a:gd name="T59" fmla="*/ 23 h 111"/>
                <a:gd name="T60" fmla="*/ 735 w 1332"/>
                <a:gd name="T61" fmla="*/ 109 h 111"/>
                <a:gd name="T62" fmla="*/ 729 w 1332"/>
                <a:gd name="T63" fmla="*/ 66 h 111"/>
                <a:gd name="T64" fmla="*/ 613 w 1332"/>
                <a:gd name="T65" fmla="*/ 15 h 111"/>
                <a:gd name="T66" fmla="*/ 584 w 1332"/>
                <a:gd name="T67" fmla="*/ 29 h 111"/>
                <a:gd name="T68" fmla="*/ 584 w 1332"/>
                <a:gd name="T69" fmla="*/ 45 h 111"/>
                <a:gd name="T70" fmla="*/ 620 w 1332"/>
                <a:gd name="T71" fmla="*/ 45 h 111"/>
                <a:gd name="T72" fmla="*/ 613 w 1332"/>
                <a:gd name="T73" fmla="*/ 15 h 111"/>
                <a:gd name="T74" fmla="*/ 526 w 1332"/>
                <a:gd name="T75" fmla="*/ 44 h 111"/>
                <a:gd name="T76" fmla="*/ 489 w 1332"/>
                <a:gd name="T77" fmla="*/ 70 h 111"/>
                <a:gd name="T78" fmla="*/ 440 w 1332"/>
                <a:gd name="T79" fmla="*/ 2 h 111"/>
                <a:gd name="T80" fmla="*/ 394 w 1332"/>
                <a:gd name="T81" fmla="*/ 70 h 111"/>
                <a:gd name="T82" fmla="*/ 394 w 1332"/>
                <a:gd name="T83" fmla="*/ 70 h 111"/>
                <a:gd name="T84" fmla="*/ 372 w 1332"/>
                <a:gd name="T85" fmla="*/ 110 h 111"/>
                <a:gd name="T86" fmla="*/ 266 w 1332"/>
                <a:gd name="T87" fmla="*/ 70 h 111"/>
                <a:gd name="T88" fmla="*/ 287 w 1332"/>
                <a:gd name="T89" fmla="*/ 31 h 111"/>
                <a:gd name="T90" fmla="*/ 208 w 1332"/>
                <a:gd name="T91" fmla="*/ 31 h 111"/>
                <a:gd name="T92" fmla="*/ 169 w 1332"/>
                <a:gd name="T93" fmla="*/ 4 h 111"/>
                <a:gd name="T94" fmla="*/ 189 w 1332"/>
                <a:gd name="T95" fmla="*/ 51 h 111"/>
                <a:gd name="T96" fmla="*/ 235 w 1332"/>
                <a:gd name="T97" fmla="*/ 109 h 111"/>
                <a:gd name="T98" fmla="*/ 139 w 1332"/>
                <a:gd name="T99" fmla="*/ 81 h 111"/>
                <a:gd name="T100" fmla="*/ 139 w 1332"/>
                <a:gd name="T101" fmla="*/ 60 h 111"/>
                <a:gd name="T102" fmla="*/ 120 w 1332"/>
                <a:gd name="T103" fmla="*/ 110 h 111"/>
                <a:gd name="T104" fmla="*/ 37 w 1332"/>
                <a:gd name="T105" fmla="*/ 8 h 111"/>
                <a:gd name="T106" fmla="*/ 38 w 1332"/>
                <a:gd name="T107" fmla="*/ 96 h 111"/>
                <a:gd name="T108" fmla="*/ 72 w 1332"/>
                <a:gd name="T109" fmla="*/ 80 h 111"/>
                <a:gd name="T110" fmla="*/ 56 w 1332"/>
                <a:gd name="T111" fmla="*/ 3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2" h="111">
                  <a:moveTo>
                    <a:pt x="1305" y="31"/>
                  </a:moveTo>
                  <a:cubicBezTo>
                    <a:pt x="1294" y="31"/>
                    <a:pt x="1286" y="36"/>
                    <a:pt x="1282" y="43"/>
                  </a:cubicBezTo>
                  <a:cubicBezTo>
                    <a:pt x="1280" y="43"/>
                    <a:pt x="1280" y="43"/>
                    <a:pt x="1280" y="43"/>
                  </a:cubicBezTo>
                  <a:cubicBezTo>
                    <a:pt x="1280" y="33"/>
                    <a:pt x="1280" y="33"/>
                    <a:pt x="1280" y="33"/>
                  </a:cubicBezTo>
                  <a:cubicBezTo>
                    <a:pt x="1266" y="33"/>
                    <a:pt x="1266" y="33"/>
                    <a:pt x="1266" y="33"/>
                  </a:cubicBezTo>
                  <a:cubicBezTo>
                    <a:pt x="1266" y="109"/>
                    <a:pt x="1266" y="109"/>
                    <a:pt x="1266" y="109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81" y="68"/>
                    <a:pt x="1281" y="68"/>
                    <a:pt x="1281" y="68"/>
                  </a:cubicBezTo>
                  <a:cubicBezTo>
                    <a:pt x="1281" y="60"/>
                    <a:pt x="1283" y="55"/>
                    <a:pt x="1286" y="51"/>
                  </a:cubicBezTo>
                  <a:cubicBezTo>
                    <a:pt x="1290" y="47"/>
                    <a:pt x="1295" y="44"/>
                    <a:pt x="1301" y="44"/>
                  </a:cubicBezTo>
                  <a:cubicBezTo>
                    <a:pt x="1311" y="44"/>
                    <a:pt x="1316" y="50"/>
                    <a:pt x="1316" y="63"/>
                  </a:cubicBezTo>
                  <a:cubicBezTo>
                    <a:pt x="1316" y="109"/>
                    <a:pt x="1316" y="109"/>
                    <a:pt x="1316" y="109"/>
                  </a:cubicBezTo>
                  <a:cubicBezTo>
                    <a:pt x="1332" y="109"/>
                    <a:pt x="1332" y="109"/>
                    <a:pt x="1332" y="109"/>
                  </a:cubicBezTo>
                  <a:cubicBezTo>
                    <a:pt x="1332" y="58"/>
                    <a:pt x="1332" y="58"/>
                    <a:pt x="1332" y="58"/>
                  </a:cubicBezTo>
                  <a:cubicBezTo>
                    <a:pt x="1332" y="38"/>
                    <a:pt x="1319" y="31"/>
                    <a:pt x="1305" y="31"/>
                  </a:cubicBezTo>
                  <a:moveTo>
                    <a:pt x="1235" y="70"/>
                  </a:moveTo>
                  <a:cubicBezTo>
                    <a:pt x="1235" y="87"/>
                    <a:pt x="1226" y="97"/>
                    <a:pt x="1213" y="97"/>
                  </a:cubicBezTo>
                  <a:cubicBezTo>
                    <a:pt x="1200" y="97"/>
                    <a:pt x="1191" y="87"/>
                    <a:pt x="1191" y="70"/>
                  </a:cubicBezTo>
                  <a:cubicBezTo>
                    <a:pt x="1191" y="54"/>
                    <a:pt x="1200" y="44"/>
                    <a:pt x="1213" y="44"/>
                  </a:cubicBezTo>
                  <a:cubicBezTo>
                    <a:pt x="1226" y="44"/>
                    <a:pt x="1235" y="54"/>
                    <a:pt x="1235" y="70"/>
                  </a:cubicBezTo>
                  <a:moveTo>
                    <a:pt x="1250" y="70"/>
                  </a:moveTo>
                  <a:cubicBezTo>
                    <a:pt x="1250" y="46"/>
                    <a:pt x="1235" y="31"/>
                    <a:pt x="1213" y="31"/>
                  </a:cubicBezTo>
                  <a:cubicBezTo>
                    <a:pt x="1191" y="31"/>
                    <a:pt x="1176" y="46"/>
                    <a:pt x="1176" y="70"/>
                  </a:cubicBezTo>
                  <a:cubicBezTo>
                    <a:pt x="1176" y="95"/>
                    <a:pt x="1191" y="110"/>
                    <a:pt x="1213" y="110"/>
                  </a:cubicBezTo>
                  <a:cubicBezTo>
                    <a:pt x="1235" y="110"/>
                    <a:pt x="1250" y="95"/>
                    <a:pt x="1250" y="70"/>
                  </a:cubicBezTo>
                  <a:moveTo>
                    <a:pt x="1160" y="33"/>
                  </a:moveTo>
                  <a:cubicBezTo>
                    <a:pt x="1145" y="33"/>
                    <a:pt x="1145" y="33"/>
                    <a:pt x="1145" y="33"/>
                  </a:cubicBezTo>
                  <a:cubicBezTo>
                    <a:pt x="1145" y="109"/>
                    <a:pt x="1145" y="109"/>
                    <a:pt x="1145" y="109"/>
                  </a:cubicBezTo>
                  <a:cubicBezTo>
                    <a:pt x="1160" y="109"/>
                    <a:pt x="1160" y="109"/>
                    <a:pt x="1160" y="109"/>
                  </a:cubicBezTo>
                  <a:lnTo>
                    <a:pt x="1160" y="33"/>
                  </a:lnTo>
                  <a:close/>
                  <a:moveTo>
                    <a:pt x="1162" y="10"/>
                  </a:moveTo>
                  <a:cubicBezTo>
                    <a:pt x="1162" y="4"/>
                    <a:pt x="1158" y="0"/>
                    <a:pt x="1153" y="0"/>
                  </a:cubicBezTo>
                  <a:cubicBezTo>
                    <a:pt x="1147" y="0"/>
                    <a:pt x="1143" y="4"/>
                    <a:pt x="1143" y="10"/>
                  </a:cubicBezTo>
                  <a:cubicBezTo>
                    <a:pt x="1143" y="16"/>
                    <a:pt x="1147" y="20"/>
                    <a:pt x="1153" y="20"/>
                  </a:cubicBezTo>
                  <a:cubicBezTo>
                    <a:pt x="1158" y="20"/>
                    <a:pt x="1162" y="16"/>
                    <a:pt x="1162" y="10"/>
                  </a:cubicBezTo>
                  <a:moveTo>
                    <a:pt x="1122" y="96"/>
                  </a:moveTo>
                  <a:cubicBezTo>
                    <a:pt x="1113" y="96"/>
                    <a:pt x="1108" y="91"/>
                    <a:pt x="1108" y="80"/>
                  </a:cubicBezTo>
                  <a:cubicBezTo>
                    <a:pt x="1108" y="45"/>
                    <a:pt x="1108" y="45"/>
                    <a:pt x="1108" y="45"/>
                  </a:cubicBezTo>
                  <a:cubicBezTo>
                    <a:pt x="1128" y="45"/>
                    <a:pt x="1128" y="45"/>
                    <a:pt x="1128" y="45"/>
                  </a:cubicBezTo>
                  <a:cubicBezTo>
                    <a:pt x="1128" y="33"/>
                    <a:pt x="1128" y="33"/>
                    <a:pt x="1128" y="33"/>
                  </a:cubicBezTo>
                  <a:cubicBezTo>
                    <a:pt x="1108" y="33"/>
                    <a:pt x="1108" y="33"/>
                    <a:pt x="1108" y="33"/>
                  </a:cubicBezTo>
                  <a:cubicBezTo>
                    <a:pt x="1108" y="12"/>
                    <a:pt x="1108" y="12"/>
                    <a:pt x="1108" y="12"/>
                  </a:cubicBezTo>
                  <a:cubicBezTo>
                    <a:pt x="1093" y="14"/>
                    <a:pt x="1093" y="14"/>
                    <a:pt x="1093" y="14"/>
                  </a:cubicBezTo>
                  <a:cubicBezTo>
                    <a:pt x="1093" y="33"/>
                    <a:pt x="1093" y="33"/>
                    <a:pt x="1093" y="3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83" y="45"/>
                    <a:pt x="1083" y="45"/>
                    <a:pt x="1083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2" y="81"/>
                    <a:pt x="1092" y="81"/>
                    <a:pt x="1092" y="81"/>
                  </a:cubicBezTo>
                  <a:cubicBezTo>
                    <a:pt x="1092" y="104"/>
                    <a:pt x="1107" y="110"/>
                    <a:pt x="1121" y="110"/>
                  </a:cubicBezTo>
                  <a:cubicBezTo>
                    <a:pt x="1125" y="110"/>
                    <a:pt x="1128" y="109"/>
                    <a:pt x="1131" y="109"/>
                  </a:cubicBezTo>
                  <a:cubicBezTo>
                    <a:pt x="1131" y="94"/>
                    <a:pt x="1131" y="94"/>
                    <a:pt x="1131" y="94"/>
                  </a:cubicBezTo>
                  <a:cubicBezTo>
                    <a:pt x="1129" y="95"/>
                    <a:pt x="1125" y="96"/>
                    <a:pt x="1122" y="96"/>
                  </a:cubicBezTo>
                  <a:moveTo>
                    <a:pt x="1033" y="98"/>
                  </a:moveTo>
                  <a:cubicBezTo>
                    <a:pt x="1025" y="98"/>
                    <a:pt x="1021" y="94"/>
                    <a:pt x="1021" y="88"/>
                  </a:cubicBezTo>
                  <a:cubicBezTo>
                    <a:pt x="1021" y="80"/>
                    <a:pt x="1025" y="77"/>
                    <a:pt x="1037" y="75"/>
                  </a:cubicBezTo>
                  <a:cubicBezTo>
                    <a:pt x="1053" y="73"/>
                    <a:pt x="1053" y="73"/>
                    <a:pt x="1053" y="73"/>
                  </a:cubicBezTo>
                  <a:cubicBezTo>
                    <a:pt x="1053" y="79"/>
                    <a:pt x="1053" y="79"/>
                    <a:pt x="1053" y="79"/>
                  </a:cubicBezTo>
                  <a:cubicBezTo>
                    <a:pt x="1053" y="92"/>
                    <a:pt x="1042" y="98"/>
                    <a:pt x="1033" y="98"/>
                  </a:cubicBezTo>
                  <a:moveTo>
                    <a:pt x="1068" y="98"/>
                  </a:moveTo>
                  <a:cubicBezTo>
                    <a:pt x="1068" y="60"/>
                    <a:pt x="1068" y="60"/>
                    <a:pt x="1068" y="60"/>
                  </a:cubicBezTo>
                  <a:cubicBezTo>
                    <a:pt x="1068" y="38"/>
                    <a:pt x="1055" y="31"/>
                    <a:pt x="1039" y="31"/>
                  </a:cubicBezTo>
                  <a:cubicBezTo>
                    <a:pt x="1023" y="31"/>
                    <a:pt x="1013" y="38"/>
                    <a:pt x="1008" y="51"/>
                  </a:cubicBezTo>
                  <a:cubicBezTo>
                    <a:pt x="1021" y="56"/>
                    <a:pt x="1021" y="56"/>
                    <a:pt x="1021" y="56"/>
                  </a:cubicBezTo>
                  <a:cubicBezTo>
                    <a:pt x="1023" y="49"/>
                    <a:pt x="1028" y="44"/>
                    <a:pt x="1038" y="44"/>
                  </a:cubicBezTo>
                  <a:cubicBezTo>
                    <a:pt x="1049" y="44"/>
                    <a:pt x="1053" y="50"/>
                    <a:pt x="1053" y="62"/>
                  </a:cubicBezTo>
                  <a:cubicBezTo>
                    <a:pt x="1033" y="65"/>
                    <a:pt x="1033" y="65"/>
                    <a:pt x="1033" y="65"/>
                  </a:cubicBezTo>
                  <a:cubicBezTo>
                    <a:pt x="1015" y="68"/>
                    <a:pt x="1005" y="75"/>
                    <a:pt x="1005" y="88"/>
                  </a:cubicBezTo>
                  <a:cubicBezTo>
                    <a:pt x="1005" y="102"/>
                    <a:pt x="1016" y="110"/>
                    <a:pt x="1030" y="110"/>
                  </a:cubicBezTo>
                  <a:cubicBezTo>
                    <a:pt x="1042" y="110"/>
                    <a:pt x="1051" y="105"/>
                    <a:pt x="1055" y="98"/>
                  </a:cubicBezTo>
                  <a:cubicBezTo>
                    <a:pt x="1056" y="98"/>
                    <a:pt x="1056" y="98"/>
                    <a:pt x="1056" y="98"/>
                  </a:cubicBezTo>
                  <a:cubicBezTo>
                    <a:pt x="1057" y="109"/>
                    <a:pt x="1057" y="109"/>
                    <a:pt x="1057" y="109"/>
                  </a:cubicBezTo>
                  <a:cubicBezTo>
                    <a:pt x="1077" y="109"/>
                    <a:pt x="1077" y="109"/>
                    <a:pt x="1077" y="109"/>
                  </a:cubicBezTo>
                  <a:cubicBezTo>
                    <a:pt x="1077" y="98"/>
                    <a:pt x="1077" y="98"/>
                    <a:pt x="1077" y="98"/>
                  </a:cubicBezTo>
                  <a:lnTo>
                    <a:pt x="1068" y="98"/>
                  </a:lnTo>
                  <a:close/>
                  <a:moveTo>
                    <a:pt x="994" y="86"/>
                  </a:moveTo>
                  <a:cubicBezTo>
                    <a:pt x="980" y="81"/>
                    <a:pt x="980" y="81"/>
                    <a:pt x="980" y="81"/>
                  </a:cubicBezTo>
                  <a:cubicBezTo>
                    <a:pt x="978" y="91"/>
                    <a:pt x="969" y="97"/>
                    <a:pt x="961" y="97"/>
                  </a:cubicBezTo>
                  <a:cubicBezTo>
                    <a:pt x="948" y="97"/>
                    <a:pt x="939" y="87"/>
                    <a:pt x="939" y="70"/>
                  </a:cubicBezTo>
                  <a:cubicBezTo>
                    <a:pt x="939" y="54"/>
                    <a:pt x="947" y="44"/>
                    <a:pt x="961" y="44"/>
                  </a:cubicBezTo>
                  <a:cubicBezTo>
                    <a:pt x="969" y="44"/>
                    <a:pt x="978" y="50"/>
                    <a:pt x="980" y="60"/>
                  </a:cubicBezTo>
                  <a:cubicBezTo>
                    <a:pt x="994" y="55"/>
                    <a:pt x="994" y="55"/>
                    <a:pt x="994" y="55"/>
                  </a:cubicBezTo>
                  <a:cubicBezTo>
                    <a:pt x="991" y="40"/>
                    <a:pt x="977" y="31"/>
                    <a:pt x="961" y="31"/>
                  </a:cubicBezTo>
                  <a:cubicBezTo>
                    <a:pt x="938" y="31"/>
                    <a:pt x="924" y="47"/>
                    <a:pt x="924" y="70"/>
                  </a:cubicBezTo>
                  <a:cubicBezTo>
                    <a:pt x="924" y="95"/>
                    <a:pt x="939" y="110"/>
                    <a:pt x="961" y="110"/>
                  </a:cubicBezTo>
                  <a:cubicBezTo>
                    <a:pt x="977" y="110"/>
                    <a:pt x="991" y="101"/>
                    <a:pt x="994" y="86"/>
                  </a:cubicBezTo>
                  <a:moveTo>
                    <a:pt x="893" y="33"/>
                  </a:moveTo>
                  <a:cubicBezTo>
                    <a:pt x="893" y="73"/>
                    <a:pt x="893" y="73"/>
                    <a:pt x="893" y="73"/>
                  </a:cubicBezTo>
                  <a:cubicBezTo>
                    <a:pt x="893" y="82"/>
                    <a:pt x="891" y="87"/>
                    <a:pt x="888" y="90"/>
                  </a:cubicBezTo>
                  <a:cubicBezTo>
                    <a:pt x="884" y="95"/>
                    <a:pt x="879" y="97"/>
                    <a:pt x="873" y="97"/>
                  </a:cubicBezTo>
                  <a:cubicBezTo>
                    <a:pt x="863" y="97"/>
                    <a:pt x="858" y="92"/>
                    <a:pt x="858" y="78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42" y="33"/>
                    <a:pt x="842" y="33"/>
                    <a:pt x="842" y="33"/>
                  </a:cubicBezTo>
                  <a:cubicBezTo>
                    <a:pt x="842" y="83"/>
                    <a:pt x="842" y="83"/>
                    <a:pt x="842" y="83"/>
                  </a:cubicBezTo>
                  <a:cubicBezTo>
                    <a:pt x="842" y="104"/>
                    <a:pt x="855" y="111"/>
                    <a:pt x="869" y="111"/>
                  </a:cubicBezTo>
                  <a:cubicBezTo>
                    <a:pt x="880" y="111"/>
                    <a:pt x="888" y="106"/>
                    <a:pt x="892" y="99"/>
                  </a:cubicBezTo>
                  <a:cubicBezTo>
                    <a:pt x="894" y="99"/>
                    <a:pt x="894" y="99"/>
                    <a:pt x="894" y="99"/>
                  </a:cubicBezTo>
                  <a:cubicBezTo>
                    <a:pt x="894" y="109"/>
                    <a:pt x="894" y="109"/>
                    <a:pt x="894" y="109"/>
                  </a:cubicBezTo>
                  <a:cubicBezTo>
                    <a:pt x="908" y="109"/>
                    <a:pt x="908" y="109"/>
                    <a:pt x="908" y="109"/>
                  </a:cubicBezTo>
                  <a:cubicBezTo>
                    <a:pt x="908" y="33"/>
                    <a:pt x="908" y="33"/>
                    <a:pt x="908" y="33"/>
                  </a:cubicBezTo>
                  <a:lnTo>
                    <a:pt x="893" y="33"/>
                  </a:lnTo>
                  <a:close/>
                  <a:moveTo>
                    <a:pt x="784" y="97"/>
                  </a:moveTo>
                  <a:cubicBezTo>
                    <a:pt x="772" y="97"/>
                    <a:pt x="763" y="87"/>
                    <a:pt x="763" y="70"/>
                  </a:cubicBezTo>
                  <a:cubicBezTo>
                    <a:pt x="763" y="53"/>
                    <a:pt x="772" y="44"/>
                    <a:pt x="784" y="44"/>
                  </a:cubicBezTo>
                  <a:cubicBezTo>
                    <a:pt x="796" y="44"/>
                    <a:pt x="805" y="52"/>
                    <a:pt x="806" y="67"/>
                  </a:cubicBezTo>
                  <a:cubicBezTo>
                    <a:pt x="806" y="74"/>
                    <a:pt x="806" y="74"/>
                    <a:pt x="806" y="74"/>
                  </a:cubicBezTo>
                  <a:cubicBezTo>
                    <a:pt x="805" y="89"/>
                    <a:pt x="797" y="97"/>
                    <a:pt x="784" y="97"/>
                  </a:cubicBezTo>
                  <a:moveTo>
                    <a:pt x="806" y="4"/>
                  </a:moveTo>
                  <a:cubicBezTo>
                    <a:pt x="806" y="42"/>
                    <a:pt x="806" y="42"/>
                    <a:pt x="806" y="42"/>
                  </a:cubicBezTo>
                  <a:cubicBezTo>
                    <a:pt x="805" y="42"/>
                    <a:pt x="805" y="42"/>
                    <a:pt x="805" y="42"/>
                  </a:cubicBezTo>
                  <a:cubicBezTo>
                    <a:pt x="801" y="35"/>
                    <a:pt x="794" y="31"/>
                    <a:pt x="782" y="31"/>
                  </a:cubicBezTo>
                  <a:cubicBezTo>
                    <a:pt x="764" y="31"/>
                    <a:pt x="748" y="46"/>
                    <a:pt x="748" y="70"/>
                  </a:cubicBezTo>
                  <a:cubicBezTo>
                    <a:pt x="748" y="95"/>
                    <a:pt x="764" y="110"/>
                    <a:pt x="782" y="110"/>
                  </a:cubicBezTo>
                  <a:cubicBezTo>
                    <a:pt x="794" y="110"/>
                    <a:pt x="801" y="106"/>
                    <a:pt x="806" y="99"/>
                  </a:cubicBezTo>
                  <a:cubicBezTo>
                    <a:pt x="806" y="99"/>
                    <a:pt x="806" y="99"/>
                    <a:pt x="806" y="99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22" y="109"/>
                    <a:pt x="822" y="109"/>
                    <a:pt x="822" y="109"/>
                  </a:cubicBezTo>
                  <a:cubicBezTo>
                    <a:pt x="822" y="2"/>
                    <a:pt x="822" y="2"/>
                    <a:pt x="822" y="2"/>
                  </a:cubicBezTo>
                  <a:lnTo>
                    <a:pt x="806" y="4"/>
                  </a:lnTo>
                  <a:close/>
                  <a:moveTo>
                    <a:pt x="684" y="23"/>
                  </a:moveTo>
                  <a:cubicBezTo>
                    <a:pt x="735" y="23"/>
                    <a:pt x="735" y="23"/>
                    <a:pt x="735" y="23"/>
                  </a:cubicBezTo>
                  <a:cubicBezTo>
                    <a:pt x="735" y="9"/>
                    <a:pt x="735" y="9"/>
                    <a:pt x="735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35" y="94"/>
                    <a:pt x="735" y="94"/>
                    <a:pt x="735" y="94"/>
                  </a:cubicBezTo>
                  <a:cubicBezTo>
                    <a:pt x="684" y="94"/>
                    <a:pt x="684" y="94"/>
                    <a:pt x="684" y="94"/>
                  </a:cubicBezTo>
                  <a:cubicBezTo>
                    <a:pt x="684" y="66"/>
                    <a:pt x="684" y="66"/>
                    <a:pt x="684" y="66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29" y="52"/>
                    <a:pt x="729" y="52"/>
                    <a:pt x="729" y="52"/>
                  </a:cubicBezTo>
                  <a:cubicBezTo>
                    <a:pt x="684" y="52"/>
                    <a:pt x="684" y="52"/>
                    <a:pt x="684" y="52"/>
                  </a:cubicBezTo>
                  <a:lnTo>
                    <a:pt x="684" y="23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8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Huma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312000" y="2335988"/>
            <a:ext cx="2397125" cy="485769"/>
            <a:chOff x="2742562" y="2636845"/>
            <a:chExt cx="2397125" cy="485769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2562" y="2636845"/>
              <a:ext cx="2397125" cy="188913"/>
            </a:xfrm>
            <a:custGeom>
              <a:avLst/>
              <a:gdLst>
                <a:gd name="T0" fmla="*/ 1417 w 1417"/>
                <a:gd name="T1" fmla="*/ 86 h 111"/>
                <a:gd name="T2" fmla="*/ 1408 w 1417"/>
                <a:gd name="T3" fmla="*/ 54 h 111"/>
                <a:gd name="T4" fmla="*/ 1386 w 1417"/>
                <a:gd name="T5" fmla="*/ 76 h 111"/>
                <a:gd name="T6" fmla="*/ 1313 w 1417"/>
                <a:gd name="T7" fmla="*/ 44 h 111"/>
                <a:gd name="T8" fmla="*/ 1313 w 1417"/>
                <a:gd name="T9" fmla="*/ 31 h 111"/>
                <a:gd name="T10" fmla="*/ 1333 w 1417"/>
                <a:gd name="T11" fmla="*/ 83 h 111"/>
                <a:gd name="T12" fmla="*/ 1347 w 1417"/>
                <a:gd name="T13" fmla="*/ 69 h 111"/>
                <a:gd name="T14" fmla="*/ 1246 w 1417"/>
                <a:gd name="T15" fmla="*/ 109 h 111"/>
                <a:gd name="T16" fmla="*/ 1254 w 1417"/>
                <a:gd name="T17" fmla="*/ 0 h 111"/>
                <a:gd name="T18" fmla="*/ 1223 w 1417"/>
                <a:gd name="T19" fmla="*/ 96 h 111"/>
                <a:gd name="T20" fmla="*/ 1229 w 1417"/>
                <a:gd name="T21" fmla="*/ 33 h 111"/>
                <a:gd name="T22" fmla="*/ 1194 w 1417"/>
                <a:gd name="T23" fmla="*/ 33 h 111"/>
                <a:gd name="T24" fmla="*/ 1194 w 1417"/>
                <a:gd name="T25" fmla="*/ 81 h 111"/>
                <a:gd name="T26" fmla="*/ 1223 w 1417"/>
                <a:gd name="T27" fmla="*/ 96 h 111"/>
                <a:gd name="T28" fmla="*/ 1171 w 1417"/>
                <a:gd name="T29" fmla="*/ 109 h 111"/>
                <a:gd name="T30" fmla="*/ 1153 w 1417"/>
                <a:gd name="T31" fmla="*/ 10 h 111"/>
                <a:gd name="T32" fmla="*/ 1085 w 1417"/>
                <a:gd name="T33" fmla="*/ 43 h 111"/>
                <a:gd name="T34" fmla="*/ 1069 w 1417"/>
                <a:gd name="T35" fmla="*/ 109 h 111"/>
                <a:gd name="T36" fmla="*/ 1105 w 1417"/>
                <a:gd name="T37" fmla="*/ 44 h 111"/>
                <a:gd name="T38" fmla="*/ 1135 w 1417"/>
                <a:gd name="T39" fmla="*/ 58 h 111"/>
                <a:gd name="T40" fmla="*/ 1016 w 1417"/>
                <a:gd name="T41" fmla="*/ 75 h 111"/>
                <a:gd name="T42" fmla="*/ 1047 w 1417"/>
                <a:gd name="T43" fmla="*/ 98 h 111"/>
                <a:gd name="T44" fmla="*/ 999 w 1417"/>
                <a:gd name="T45" fmla="*/ 56 h 111"/>
                <a:gd name="T46" fmla="*/ 984 w 1417"/>
                <a:gd name="T47" fmla="*/ 88 h 111"/>
                <a:gd name="T48" fmla="*/ 1035 w 1417"/>
                <a:gd name="T49" fmla="*/ 109 h 111"/>
                <a:gd name="T50" fmla="*/ 942 w 1417"/>
                <a:gd name="T51" fmla="*/ 31 h 111"/>
                <a:gd name="T52" fmla="*/ 873 w 1417"/>
                <a:gd name="T53" fmla="*/ 43 h 111"/>
                <a:gd name="T54" fmla="*/ 857 w 1417"/>
                <a:gd name="T55" fmla="*/ 109 h 111"/>
                <a:gd name="T56" fmla="*/ 905 w 1417"/>
                <a:gd name="T57" fmla="*/ 63 h 111"/>
                <a:gd name="T58" fmla="*/ 939 w 1417"/>
                <a:gd name="T59" fmla="*/ 44 h 111"/>
                <a:gd name="T60" fmla="*/ 968 w 1417"/>
                <a:gd name="T61" fmla="*/ 58 h 111"/>
                <a:gd name="T62" fmla="*/ 817 w 1417"/>
                <a:gd name="T63" fmla="*/ 90 h 111"/>
                <a:gd name="T64" fmla="*/ 771 w 1417"/>
                <a:gd name="T65" fmla="*/ 33 h 111"/>
                <a:gd name="T66" fmla="*/ 822 w 1417"/>
                <a:gd name="T67" fmla="*/ 99 h 111"/>
                <a:gd name="T68" fmla="*/ 821 w 1417"/>
                <a:gd name="T69" fmla="*/ 33 h 111"/>
                <a:gd name="T70" fmla="*/ 684 w 1417"/>
                <a:gd name="T71" fmla="*/ 9 h 111"/>
                <a:gd name="T72" fmla="*/ 684 w 1417"/>
                <a:gd name="T73" fmla="*/ 67 h 111"/>
                <a:gd name="T74" fmla="*/ 748 w 1417"/>
                <a:gd name="T75" fmla="*/ 9 h 111"/>
                <a:gd name="T76" fmla="*/ 623 w 1417"/>
                <a:gd name="T77" fmla="*/ 2 h 111"/>
                <a:gd name="T78" fmla="*/ 572 w 1417"/>
                <a:gd name="T79" fmla="*/ 33 h 111"/>
                <a:gd name="T80" fmla="*/ 599 w 1417"/>
                <a:gd name="T81" fmla="*/ 109 h 111"/>
                <a:gd name="T82" fmla="*/ 599 w 1417"/>
                <a:gd name="T83" fmla="*/ 33 h 111"/>
                <a:gd name="T84" fmla="*/ 526 w 1417"/>
                <a:gd name="T85" fmla="*/ 97 h 111"/>
                <a:gd name="T86" fmla="*/ 563 w 1417"/>
                <a:gd name="T87" fmla="*/ 70 h 111"/>
                <a:gd name="T88" fmla="*/ 563 w 1417"/>
                <a:gd name="T89" fmla="*/ 70 h 111"/>
                <a:gd name="T90" fmla="*/ 425 w 1417"/>
                <a:gd name="T91" fmla="*/ 109 h 111"/>
                <a:gd name="T92" fmla="*/ 351 w 1417"/>
                <a:gd name="T93" fmla="*/ 70 h 111"/>
                <a:gd name="T94" fmla="*/ 372 w 1417"/>
                <a:gd name="T95" fmla="*/ 31 h 111"/>
                <a:gd name="T96" fmla="*/ 309 w 1417"/>
                <a:gd name="T97" fmla="*/ 70 h 111"/>
                <a:gd name="T98" fmla="*/ 309 w 1417"/>
                <a:gd name="T99" fmla="*/ 70 h 111"/>
                <a:gd name="T100" fmla="*/ 287 w 1417"/>
                <a:gd name="T101" fmla="*/ 110 h 111"/>
                <a:gd name="T102" fmla="*/ 184 w 1417"/>
                <a:gd name="T103" fmla="*/ 43 h 111"/>
                <a:gd name="T104" fmla="*/ 184 w 1417"/>
                <a:gd name="T105" fmla="*/ 109 h 111"/>
                <a:gd name="T106" fmla="*/ 219 w 1417"/>
                <a:gd name="T107" fmla="*/ 63 h 111"/>
                <a:gd name="T108" fmla="*/ 208 w 1417"/>
                <a:gd name="T109" fmla="*/ 31 h 111"/>
                <a:gd name="T110" fmla="*/ 98 w 1417"/>
                <a:gd name="T111" fmla="*/ 70 h 111"/>
                <a:gd name="T112" fmla="*/ 120 w 1417"/>
                <a:gd name="T113" fmla="*/ 31 h 111"/>
                <a:gd name="T114" fmla="*/ 56 w 1417"/>
                <a:gd name="T115" fmla="*/ 36 h 111"/>
                <a:gd name="T116" fmla="*/ 32 w 1417"/>
                <a:gd name="T117" fmla="*/ 64 h 111"/>
                <a:gd name="T118" fmla="*/ 0 w 1417"/>
                <a:gd name="T119" fmla="*/ 88 h 111"/>
                <a:gd name="T120" fmla="*/ 21 w 1417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7" h="111">
                  <a:moveTo>
                    <a:pt x="1366" y="85"/>
                  </a:moveTo>
                  <a:cubicBezTo>
                    <a:pt x="1357" y="95"/>
                    <a:pt x="1357" y="95"/>
                    <a:pt x="1357" y="95"/>
                  </a:cubicBezTo>
                  <a:cubicBezTo>
                    <a:pt x="1362" y="103"/>
                    <a:pt x="1372" y="110"/>
                    <a:pt x="1388" y="110"/>
                  </a:cubicBezTo>
                  <a:cubicBezTo>
                    <a:pt x="1405" y="110"/>
                    <a:pt x="1417" y="101"/>
                    <a:pt x="1417" y="86"/>
                  </a:cubicBezTo>
                  <a:cubicBezTo>
                    <a:pt x="1417" y="72"/>
                    <a:pt x="1405" y="67"/>
                    <a:pt x="1392" y="63"/>
                  </a:cubicBezTo>
                  <a:cubicBezTo>
                    <a:pt x="1382" y="61"/>
                    <a:pt x="1375" y="58"/>
                    <a:pt x="1375" y="52"/>
                  </a:cubicBezTo>
                  <a:cubicBezTo>
                    <a:pt x="1375" y="47"/>
                    <a:pt x="1379" y="43"/>
                    <a:pt x="1387" y="43"/>
                  </a:cubicBezTo>
                  <a:cubicBezTo>
                    <a:pt x="1396" y="43"/>
                    <a:pt x="1404" y="48"/>
                    <a:pt x="1408" y="54"/>
                  </a:cubicBezTo>
                  <a:cubicBezTo>
                    <a:pt x="1416" y="43"/>
                    <a:pt x="1416" y="43"/>
                    <a:pt x="1416" y="43"/>
                  </a:cubicBezTo>
                  <a:cubicBezTo>
                    <a:pt x="1410" y="36"/>
                    <a:pt x="1400" y="31"/>
                    <a:pt x="1388" y="31"/>
                  </a:cubicBezTo>
                  <a:cubicBezTo>
                    <a:pt x="1372" y="31"/>
                    <a:pt x="1360" y="39"/>
                    <a:pt x="1360" y="53"/>
                  </a:cubicBezTo>
                  <a:cubicBezTo>
                    <a:pt x="1360" y="67"/>
                    <a:pt x="1372" y="72"/>
                    <a:pt x="1386" y="76"/>
                  </a:cubicBezTo>
                  <a:cubicBezTo>
                    <a:pt x="1396" y="78"/>
                    <a:pt x="1402" y="82"/>
                    <a:pt x="1402" y="88"/>
                  </a:cubicBezTo>
                  <a:cubicBezTo>
                    <a:pt x="1402" y="94"/>
                    <a:pt x="1397" y="98"/>
                    <a:pt x="1388" y="98"/>
                  </a:cubicBezTo>
                  <a:cubicBezTo>
                    <a:pt x="1377" y="98"/>
                    <a:pt x="1370" y="92"/>
                    <a:pt x="1366" y="85"/>
                  </a:cubicBezTo>
                  <a:moveTo>
                    <a:pt x="1313" y="44"/>
                  </a:moveTo>
                  <a:cubicBezTo>
                    <a:pt x="1324" y="44"/>
                    <a:pt x="1330" y="51"/>
                    <a:pt x="1331" y="62"/>
                  </a:cubicBezTo>
                  <a:cubicBezTo>
                    <a:pt x="1293" y="62"/>
                    <a:pt x="1293" y="62"/>
                    <a:pt x="1293" y="62"/>
                  </a:cubicBezTo>
                  <a:cubicBezTo>
                    <a:pt x="1295" y="50"/>
                    <a:pt x="1303" y="44"/>
                    <a:pt x="1313" y="44"/>
                  </a:cubicBezTo>
                  <a:moveTo>
                    <a:pt x="1313" y="31"/>
                  </a:moveTo>
                  <a:cubicBezTo>
                    <a:pt x="1292" y="31"/>
                    <a:pt x="1277" y="47"/>
                    <a:pt x="1277" y="70"/>
                  </a:cubicBezTo>
                  <a:cubicBezTo>
                    <a:pt x="1277" y="95"/>
                    <a:pt x="1293" y="110"/>
                    <a:pt x="1314" y="110"/>
                  </a:cubicBezTo>
                  <a:cubicBezTo>
                    <a:pt x="1329" y="110"/>
                    <a:pt x="1341" y="101"/>
                    <a:pt x="1345" y="90"/>
                  </a:cubicBezTo>
                  <a:cubicBezTo>
                    <a:pt x="1333" y="83"/>
                    <a:pt x="1333" y="83"/>
                    <a:pt x="1333" y="83"/>
                  </a:cubicBezTo>
                  <a:cubicBezTo>
                    <a:pt x="1329" y="93"/>
                    <a:pt x="1322" y="97"/>
                    <a:pt x="1313" y="97"/>
                  </a:cubicBezTo>
                  <a:cubicBezTo>
                    <a:pt x="1302" y="97"/>
                    <a:pt x="1293" y="88"/>
                    <a:pt x="1292" y="72"/>
                  </a:cubicBezTo>
                  <a:cubicBezTo>
                    <a:pt x="1347" y="72"/>
                    <a:pt x="1347" y="72"/>
                    <a:pt x="1347" y="72"/>
                  </a:cubicBezTo>
                  <a:cubicBezTo>
                    <a:pt x="1347" y="69"/>
                    <a:pt x="1347" y="69"/>
                    <a:pt x="1347" y="69"/>
                  </a:cubicBezTo>
                  <a:cubicBezTo>
                    <a:pt x="1347" y="48"/>
                    <a:pt x="1335" y="31"/>
                    <a:pt x="1313" y="31"/>
                  </a:cubicBezTo>
                  <a:moveTo>
                    <a:pt x="1261" y="33"/>
                  </a:moveTo>
                  <a:cubicBezTo>
                    <a:pt x="1246" y="33"/>
                    <a:pt x="1246" y="33"/>
                    <a:pt x="1246" y="33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61" y="109"/>
                    <a:pt x="1261" y="109"/>
                    <a:pt x="1261" y="109"/>
                  </a:cubicBezTo>
                  <a:lnTo>
                    <a:pt x="1261" y="33"/>
                  </a:lnTo>
                  <a:close/>
                  <a:moveTo>
                    <a:pt x="1264" y="10"/>
                  </a:moveTo>
                  <a:cubicBezTo>
                    <a:pt x="1264" y="4"/>
                    <a:pt x="1259" y="0"/>
                    <a:pt x="1254" y="0"/>
                  </a:cubicBezTo>
                  <a:cubicBezTo>
                    <a:pt x="1248" y="0"/>
                    <a:pt x="1244" y="4"/>
                    <a:pt x="1244" y="10"/>
                  </a:cubicBezTo>
                  <a:cubicBezTo>
                    <a:pt x="1244" y="16"/>
                    <a:pt x="1248" y="20"/>
                    <a:pt x="1254" y="20"/>
                  </a:cubicBezTo>
                  <a:cubicBezTo>
                    <a:pt x="1259" y="20"/>
                    <a:pt x="1264" y="16"/>
                    <a:pt x="1264" y="10"/>
                  </a:cubicBezTo>
                  <a:moveTo>
                    <a:pt x="1223" y="96"/>
                  </a:moveTo>
                  <a:cubicBezTo>
                    <a:pt x="1214" y="96"/>
                    <a:pt x="1209" y="91"/>
                    <a:pt x="1209" y="80"/>
                  </a:cubicBezTo>
                  <a:cubicBezTo>
                    <a:pt x="1209" y="45"/>
                    <a:pt x="1209" y="45"/>
                    <a:pt x="1209" y="45"/>
                  </a:cubicBezTo>
                  <a:cubicBezTo>
                    <a:pt x="1229" y="45"/>
                    <a:pt x="1229" y="45"/>
                    <a:pt x="1229" y="45"/>
                  </a:cubicBezTo>
                  <a:cubicBezTo>
                    <a:pt x="1229" y="33"/>
                    <a:pt x="1229" y="33"/>
                    <a:pt x="1229" y="33"/>
                  </a:cubicBezTo>
                  <a:cubicBezTo>
                    <a:pt x="1209" y="33"/>
                    <a:pt x="1209" y="33"/>
                    <a:pt x="1209" y="33"/>
                  </a:cubicBezTo>
                  <a:cubicBezTo>
                    <a:pt x="1209" y="12"/>
                    <a:pt x="1209" y="12"/>
                    <a:pt x="1209" y="12"/>
                  </a:cubicBezTo>
                  <a:cubicBezTo>
                    <a:pt x="1194" y="14"/>
                    <a:pt x="1194" y="14"/>
                    <a:pt x="1194" y="14"/>
                  </a:cubicBezTo>
                  <a:cubicBezTo>
                    <a:pt x="1194" y="33"/>
                    <a:pt x="1194" y="33"/>
                    <a:pt x="1194" y="33"/>
                  </a:cubicBezTo>
                  <a:cubicBezTo>
                    <a:pt x="1184" y="33"/>
                    <a:pt x="1184" y="33"/>
                    <a:pt x="1184" y="33"/>
                  </a:cubicBezTo>
                  <a:cubicBezTo>
                    <a:pt x="1184" y="45"/>
                    <a:pt x="1184" y="45"/>
                    <a:pt x="1184" y="45"/>
                  </a:cubicBezTo>
                  <a:cubicBezTo>
                    <a:pt x="1194" y="45"/>
                    <a:pt x="1194" y="45"/>
                    <a:pt x="1194" y="45"/>
                  </a:cubicBezTo>
                  <a:cubicBezTo>
                    <a:pt x="1194" y="81"/>
                    <a:pt x="1194" y="81"/>
                    <a:pt x="1194" y="81"/>
                  </a:cubicBezTo>
                  <a:cubicBezTo>
                    <a:pt x="1194" y="104"/>
                    <a:pt x="1209" y="110"/>
                    <a:pt x="1222" y="110"/>
                  </a:cubicBezTo>
                  <a:cubicBezTo>
                    <a:pt x="1226" y="110"/>
                    <a:pt x="1230" y="109"/>
                    <a:pt x="1232" y="109"/>
                  </a:cubicBezTo>
                  <a:cubicBezTo>
                    <a:pt x="1232" y="94"/>
                    <a:pt x="1232" y="94"/>
                    <a:pt x="1232" y="94"/>
                  </a:cubicBezTo>
                  <a:cubicBezTo>
                    <a:pt x="1230" y="95"/>
                    <a:pt x="1226" y="96"/>
                    <a:pt x="1223" y="96"/>
                  </a:cubicBezTo>
                  <a:moveTo>
                    <a:pt x="1171" y="33"/>
                  </a:moveTo>
                  <a:cubicBezTo>
                    <a:pt x="1155" y="33"/>
                    <a:pt x="1155" y="33"/>
                    <a:pt x="1155" y="33"/>
                  </a:cubicBezTo>
                  <a:cubicBezTo>
                    <a:pt x="1155" y="109"/>
                    <a:pt x="1155" y="109"/>
                    <a:pt x="1155" y="109"/>
                  </a:cubicBezTo>
                  <a:cubicBezTo>
                    <a:pt x="1171" y="109"/>
                    <a:pt x="1171" y="109"/>
                    <a:pt x="1171" y="109"/>
                  </a:cubicBezTo>
                  <a:lnTo>
                    <a:pt x="1171" y="33"/>
                  </a:lnTo>
                  <a:close/>
                  <a:moveTo>
                    <a:pt x="1173" y="10"/>
                  </a:moveTo>
                  <a:cubicBezTo>
                    <a:pt x="1173" y="4"/>
                    <a:pt x="1169" y="0"/>
                    <a:pt x="1163" y="0"/>
                  </a:cubicBezTo>
                  <a:cubicBezTo>
                    <a:pt x="1157" y="0"/>
                    <a:pt x="1153" y="4"/>
                    <a:pt x="1153" y="10"/>
                  </a:cubicBezTo>
                  <a:cubicBezTo>
                    <a:pt x="1153" y="16"/>
                    <a:pt x="1157" y="20"/>
                    <a:pt x="1163" y="20"/>
                  </a:cubicBezTo>
                  <a:cubicBezTo>
                    <a:pt x="1169" y="20"/>
                    <a:pt x="1173" y="16"/>
                    <a:pt x="1173" y="10"/>
                  </a:cubicBezTo>
                  <a:moveTo>
                    <a:pt x="1108" y="31"/>
                  </a:moveTo>
                  <a:cubicBezTo>
                    <a:pt x="1098" y="31"/>
                    <a:pt x="1089" y="36"/>
                    <a:pt x="1085" y="43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33"/>
                    <a:pt x="1083" y="33"/>
                    <a:pt x="1083" y="33"/>
                  </a:cubicBezTo>
                  <a:cubicBezTo>
                    <a:pt x="1069" y="33"/>
                    <a:pt x="1069" y="33"/>
                    <a:pt x="1069" y="33"/>
                  </a:cubicBezTo>
                  <a:cubicBezTo>
                    <a:pt x="1069" y="109"/>
                    <a:pt x="1069" y="109"/>
                    <a:pt x="1069" y="109"/>
                  </a:cubicBezTo>
                  <a:cubicBezTo>
                    <a:pt x="1084" y="109"/>
                    <a:pt x="1084" y="109"/>
                    <a:pt x="1084" y="109"/>
                  </a:cubicBezTo>
                  <a:cubicBezTo>
                    <a:pt x="1084" y="68"/>
                    <a:pt x="1084" y="68"/>
                    <a:pt x="1084" y="68"/>
                  </a:cubicBezTo>
                  <a:cubicBezTo>
                    <a:pt x="1084" y="60"/>
                    <a:pt x="1086" y="55"/>
                    <a:pt x="1089" y="51"/>
                  </a:cubicBezTo>
                  <a:cubicBezTo>
                    <a:pt x="1093" y="47"/>
                    <a:pt x="1099" y="44"/>
                    <a:pt x="1105" y="44"/>
                  </a:cubicBezTo>
                  <a:cubicBezTo>
                    <a:pt x="1115" y="44"/>
                    <a:pt x="1120" y="50"/>
                    <a:pt x="1120" y="63"/>
                  </a:cubicBezTo>
                  <a:cubicBezTo>
                    <a:pt x="1120" y="109"/>
                    <a:pt x="1120" y="109"/>
                    <a:pt x="1120" y="109"/>
                  </a:cubicBezTo>
                  <a:cubicBezTo>
                    <a:pt x="1135" y="109"/>
                    <a:pt x="1135" y="109"/>
                    <a:pt x="1135" y="109"/>
                  </a:cubicBezTo>
                  <a:cubicBezTo>
                    <a:pt x="1135" y="58"/>
                    <a:pt x="1135" y="58"/>
                    <a:pt x="1135" y="58"/>
                  </a:cubicBezTo>
                  <a:cubicBezTo>
                    <a:pt x="1135" y="38"/>
                    <a:pt x="1123" y="31"/>
                    <a:pt x="1108" y="31"/>
                  </a:cubicBezTo>
                  <a:moveTo>
                    <a:pt x="1011" y="98"/>
                  </a:moveTo>
                  <a:cubicBezTo>
                    <a:pt x="1004" y="98"/>
                    <a:pt x="999" y="94"/>
                    <a:pt x="999" y="88"/>
                  </a:cubicBezTo>
                  <a:cubicBezTo>
                    <a:pt x="999" y="80"/>
                    <a:pt x="1004" y="77"/>
                    <a:pt x="1016" y="75"/>
                  </a:cubicBezTo>
                  <a:cubicBezTo>
                    <a:pt x="1032" y="73"/>
                    <a:pt x="1032" y="73"/>
                    <a:pt x="1032" y="73"/>
                  </a:cubicBezTo>
                  <a:cubicBezTo>
                    <a:pt x="1032" y="79"/>
                    <a:pt x="1032" y="79"/>
                    <a:pt x="1032" y="79"/>
                  </a:cubicBezTo>
                  <a:cubicBezTo>
                    <a:pt x="1032" y="92"/>
                    <a:pt x="1021" y="98"/>
                    <a:pt x="1011" y="98"/>
                  </a:cubicBezTo>
                  <a:moveTo>
                    <a:pt x="1047" y="98"/>
                  </a:moveTo>
                  <a:cubicBezTo>
                    <a:pt x="1047" y="60"/>
                    <a:pt x="1047" y="60"/>
                    <a:pt x="1047" y="60"/>
                  </a:cubicBezTo>
                  <a:cubicBezTo>
                    <a:pt x="1047" y="38"/>
                    <a:pt x="1033" y="31"/>
                    <a:pt x="1017" y="31"/>
                  </a:cubicBezTo>
                  <a:cubicBezTo>
                    <a:pt x="1002" y="31"/>
                    <a:pt x="991" y="38"/>
                    <a:pt x="987" y="51"/>
                  </a:cubicBezTo>
                  <a:cubicBezTo>
                    <a:pt x="999" y="56"/>
                    <a:pt x="999" y="56"/>
                    <a:pt x="999" y="56"/>
                  </a:cubicBezTo>
                  <a:cubicBezTo>
                    <a:pt x="1002" y="49"/>
                    <a:pt x="1007" y="44"/>
                    <a:pt x="1016" y="44"/>
                  </a:cubicBezTo>
                  <a:cubicBezTo>
                    <a:pt x="1027" y="44"/>
                    <a:pt x="1031" y="50"/>
                    <a:pt x="1032" y="62"/>
                  </a:cubicBezTo>
                  <a:cubicBezTo>
                    <a:pt x="1012" y="65"/>
                    <a:pt x="1012" y="65"/>
                    <a:pt x="1012" y="65"/>
                  </a:cubicBezTo>
                  <a:cubicBezTo>
                    <a:pt x="993" y="68"/>
                    <a:pt x="984" y="75"/>
                    <a:pt x="984" y="88"/>
                  </a:cubicBezTo>
                  <a:cubicBezTo>
                    <a:pt x="984" y="102"/>
                    <a:pt x="994" y="110"/>
                    <a:pt x="1009" y="110"/>
                  </a:cubicBezTo>
                  <a:cubicBezTo>
                    <a:pt x="1020" y="110"/>
                    <a:pt x="1030" y="105"/>
                    <a:pt x="1033" y="98"/>
                  </a:cubicBezTo>
                  <a:cubicBezTo>
                    <a:pt x="1034" y="98"/>
                    <a:pt x="1034" y="98"/>
                    <a:pt x="1034" y="98"/>
                  </a:cubicBezTo>
                  <a:cubicBezTo>
                    <a:pt x="1035" y="109"/>
                    <a:pt x="1035" y="109"/>
                    <a:pt x="1035" y="109"/>
                  </a:cubicBezTo>
                  <a:cubicBezTo>
                    <a:pt x="1056" y="109"/>
                    <a:pt x="1056" y="109"/>
                    <a:pt x="1056" y="109"/>
                  </a:cubicBezTo>
                  <a:cubicBezTo>
                    <a:pt x="1056" y="98"/>
                    <a:pt x="1056" y="98"/>
                    <a:pt x="1056" y="98"/>
                  </a:cubicBezTo>
                  <a:lnTo>
                    <a:pt x="1047" y="98"/>
                  </a:lnTo>
                  <a:close/>
                  <a:moveTo>
                    <a:pt x="942" y="31"/>
                  </a:moveTo>
                  <a:cubicBezTo>
                    <a:pt x="931" y="31"/>
                    <a:pt x="923" y="37"/>
                    <a:pt x="919" y="44"/>
                  </a:cubicBezTo>
                  <a:cubicBezTo>
                    <a:pt x="918" y="44"/>
                    <a:pt x="918" y="44"/>
                    <a:pt x="918" y="44"/>
                  </a:cubicBezTo>
                  <a:cubicBezTo>
                    <a:pt x="913" y="34"/>
                    <a:pt x="904" y="31"/>
                    <a:pt x="895" y="31"/>
                  </a:cubicBezTo>
                  <a:cubicBezTo>
                    <a:pt x="885" y="31"/>
                    <a:pt x="878" y="36"/>
                    <a:pt x="873" y="43"/>
                  </a:cubicBezTo>
                  <a:cubicBezTo>
                    <a:pt x="872" y="43"/>
                    <a:pt x="872" y="43"/>
                    <a:pt x="872" y="43"/>
                  </a:cubicBezTo>
                  <a:cubicBezTo>
                    <a:pt x="871" y="33"/>
                    <a:pt x="871" y="33"/>
                    <a:pt x="871" y="33"/>
                  </a:cubicBezTo>
                  <a:cubicBezTo>
                    <a:pt x="857" y="33"/>
                    <a:pt x="857" y="33"/>
                    <a:pt x="857" y="33"/>
                  </a:cubicBezTo>
                  <a:cubicBezTo>
                    <a:pt x="857" y="109"/>
                    <a:pt x="857" y="109"/>
                    <a:pt x="857" y="109"/>
                  </a:cubicBezTo>
                  <a:cubicBezTo>
                    <a:pt x="872" y="109"/>
                    <a:pt x="872" y="109"/>
                    <a:pt x="872" y="109"/>
                  </a:cubicBezTo>
                  <a:cubicBezTo>
                    <a:pt x="872" y="67"/>
                    <a:pt x="872" y="67"/>
                    <a:pt x="872" y="67"/>
                  </a:cubicBezTo>
                  <a:cubicBezTo>
                    <a:pt x="872" y="54"/>
                    <a:pt x="879" y="44"/>
                    <a:pt x="891" y="44"/>
                  </a:cubicBezTo>
                  <a:cubicBezTo>
                    <a:pt x="900" y="44"/>
                    <a:pt x="905" y="49"/>
                    <a:pt x="905" y="63"/>
                  </a:cubicBezTo>
                  <a:cubicBezTo>
                    <a:pt x="905" y="109"/>
                    <a:pt x="905" y="109"/>
                    <a:pt x="905" y="109"/>
                  </a:cubicBezTo>
                  <a:cubicBezTo>
                    <a:pt x="920" y="109"/>
                    <a:pt x="920" y="109"/>
                    <a:pt x="920" y="109"/>
                  </a:cubicBezTo>
                  <a:cubicBezTo>
                    <a:pt x="920" y="67"/>
                    <a:pt x="920" y="67"/>
                    <a:pt x="920" y="67"/>
                  </a:cubicBezTo>
                  <a:cubicBezTo>
                    <a:pt x="920" y="54"/>
                    <a:pt x="927" y="44"/>
                    <a:pt x="939" y="44"/>
                  </a:cubicBezTo>
                  <a:cubicBezTo>
                    <a:pt x="947" y="44"/>
                    <a:pt x="953" y="49"/>
                    <a:pt x="953" y="63"/>
                  </a:cubicBezTo>
                  <a:cubicBezTo>
                    <a:pt x="953" y="109"/>
                    <a:pt x="953" y="109"/>
                    <a:pt x="953" y="109"/>
                  </a:cubicBezTo>
                  <a:cubicBezTo>
                    <a:pt x="968" y="109"/>
                    <a:pt x="968" y="109"/>
                    <a:pt x="968" y="109"/>
                  </a:cubicBezTo>
                  <a:cubicBezTo>
                    <a:pt x="968" y="58"/>
                    <a:pt x="968" y="58"/>
                    <a:pt x="968" y="58"/>
                  </a:cubicBezTo>
                  <a:cubicBezTo>
                    <a:pt x="968" y="37"/>
                    <a:pt x="955" y="31"/>
                    <a:pt x="942" y="31"/>
                  </a:cubicBezTo>
                  <a:moveTo>
                    <a:pt x="821" y="33"/>
                  </a:moveTo>
                  <a:cubicBezTo>
                    <a:pt x="821" y="73"/>
                    <a:pt x="821" y="73"/>
                    <a:pt x="821" y="73"/>
                  </a:cubicBezTo>
                  <a:cubicBezTo>
                    <a:pt x="821" y="82"/>
                    <a:pt x="820" y="87"/>
                    <a:pt x="817" y="90"/>
                  </a:cubicBezTo>
                  <a:cubicBezTo>
                    <a:pt x="813" y="95"/>
                    <a:pt x="807" y="97"/>
                    <a:pt x="801" y="97"/>
                  </a:cubicBezTo>
                  <a:cubicBezTo>
                    <a:pt x="791" y="97"/>
                    <a:pt x="786" y="92"/>
                    <a:pt x="786" y="78"/>
                  </a:cubicBezTo>
                  <a:cubicBezTo>
                    <a:pt x="786" y="33"/>
                    <a:pt x="786" y="33"/>
                    <a:pt x="786" y="33"/>
                  </a:cubicBezTo>
                  <a:cubicBezTo>
                    <a:pt x="771" y="33"/>
                    <a:pt x="771" y="33"/>
                    <a:pt x="771" y="33"/>
                  </a:cubicBezTo>
                  <a:cubicBezTo>
                    <a:pt x="771" y="83"/>
                    <a:pt x="771" y="83"/>
                    <a:pt x="771" y="83"/>
                  </a:cubicBezTo>
                  <a:cubicBezTo>
                    <a:pt x="771" y="104"/>
                    <a:pt x="783" y="111"/>
                    <a:pt x="798" y="111"/>
                  </a:cubicBezTo>
                  <a:cubicBezTo>
                    <a:pt x="808" y="111"/>
                    <a:pt x="816" y="106"/>
                    <a:pt x="821" y="99"/>
                  </a:cubicBezTo>
                  <a:cubicBezTo>
                    <a:pt x="822" y="99"/>
                    <a:pt x="822" y="99"/>
                    <a:pt x="822" y="99"/>
                  </a:cubicBezTo>
                  <a:cubicBezTo>
                    <a:pt x="823" y="109"/>
                    <a:pt x="823" y="109"/>
                    <a:pt x="823" y="109"/>
                  </a:cubicBezTo>
                  <a:cubicBezTo>
                    <a:pt x="837" y="109"/>
                    <a:pt x="837" y="109"/>
                    <a:pt x="837" y="109"/>
                  </a:cubicBezTo>
                  <a:cubicBezTo>
                    <a:pt x="837" y="33"/>
                    <a:pt x="837" y="33"/>
                    <a:pt x="837" y="33"/>
                  </a:cubicBezTo>
                  <a:lnTo>
                    <a:pt x="821" y="33"/>
                  </a:lnTo>
                  <a:close/>
                  <a:moveTo>
                    <a:pt x="732" y="9"/>
                  </a:moveTo>
                  <a:cubicBezTo>
                    <a:pt x="732" y="53"/>
                    <a:pt x="732" y="53"/>
                    <a:pt x="732" y="53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7"/>
                    <a:pt x="684" y="67"/>
                    <a:pt x="684" y="67"/>
                  </a:cubicBezTo>
                  <a:cubicBezTo>
                    <a:pt x="732" y="67"/>
                    <a:pt x="732" y="67"/>
                    <a:pt x="732" y="67"/>
                  </a:cubicBezTo>
                  <a:cubicBezTo>
                    <a:pt x="732" y="109"/>
                    <a:pt x="732" y="109"/>
                    <a:pt x="732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48" y="9"/>
                    <a:pt x="748" y="9"/>
                    <a:pt x="748" y="9"/>
                  </a:cubicBezTo>
                  <a:lnTo>
                    <a:pt x="732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912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f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3312000" y="2335988"/>
            <a:ext cx="2591179" cy="483806"/>
            <a:chOff x="2744169" y="2638808"/>
            <a:chExt cx="2591179" cy="483806"/>
          </a:xfrm>
        </p:grpSpPr>
        <p:sp>
          <p:nvSpPr>
            <p:cNvPr id="31" name="Freeform 6"/>
            <p:cNvSpPr>
              <a:spLocks noEditPoints="1"/>
            </p:cNvSpPr>
            <p:nvPr userDrawn="1"/>
          </p:nvSpPr>
          <p:spPr bwMode="auto">
            <a:xfrm>
              <a:off x="2744169" y="2638808"/>
              <a:ext cx="2591179" cy="189137"/>
            </a:xfrm>
            <a:custGeom>
              <a:avLst/>
              <a:gdLst>
                <a:gd name="T0" fmla="*/ 1533 w 1533"/>
                <a:gd name="T1" fmla="*/ 86 h 111"/>
                <a:gd name="T2" fmla="*/ 1524 w 1533"/>
                <a:gd name="T3" fmla="*/ 54 h 111"/>
                <a:gd name="T4" fmla="*/ 1502 w 1533"/>
                <a:gd name="T5" fmla="*/ 76 h 111"/>
                <a:gd name="T6" fmla="*/ 1429 w 1533"/>
                <a:gd name="T7" fmla="*/ 44 h 111"/>
                <a:gd name="T8" fmla="*/ 1430 w 1533"/>
                <a:gd name="T9" fmla="*/ 31 h 111"/>
                <a:gd name="T10" fmla="*/ 1449 w 1533"/>
                <a:gd name="T11" fmla="*/ 83 h 111"/>
                <a:gd name="T12" fmla="*/ 1463 w 1533"/>
                <a:gd name="T13" fmla="*/ 69 h 111"/>
                <a:gd name="T14" fmla="*/ 1349 w 1533"/>
                <a:gd name="T15" fmla="*/ 97 h 111"/>
                <a:gd name="T16" fmla="*/ 1382 w 1533"/>
                <a:gd name="T17" fmla="*/ 55 h 111"/>
                <a:gd name="T18" fmla="*/ 1382 w 1533"/>
                <a:gd name="T19" fmla="*/ 86 h 111"/>
                <a:gd name="T20" fmla="*/ 1245 w 1533"/>
                <a:gd name="T21" fmla="*/ 33 h 111"/>
                <a:gd name="T22" fmla="*/ 1246 w 1533"/>
                <a:gd name="T23" fmla="*/ 68 h 111"/>
                <a:gd name="T24" fmla="*/ 1281 w 1533"/>
                <a:gd name="T25" fmla="*/ 109 h 111"/>
                <a:gd name="T26" fmla="*/ 1181 w 1533"/>
                <a:gd name="T27" fmla="*/ 44 h 111"/>
                <a:gd name="T28" fmla="*/ 1181 w 1533"/>
                <a:gd name="T29" fmla="*/ 31 h 111"/>
                <a:gd name="T30" fmla="*/ 1201 w 1533"/>
                <a:gd name="T31" fmla="*/ 83 h 111"/>
                <a:gd name="T32" fmla="*/ 1214 w 1533"/>
                <a:gd name="T33" fmla="*/ 69 h 111"/>
                <a:gd name="T34" fmla="*/ 1114 w 1533"/>
                <a:gd name="T35" fmla="*/ 109 h 111"/>
                <a:gd name="T36" fmla="*/ 1122 w 1533"/>
                <a:gd name="T37" fmla="*/ 0 h 111"/>
                <a:gd name="T38" fmla="*/ 1098 w 1533"/>
                <a:gd name="T39" fmla="*/ 86 h 111"/>
                <a:gd name="T40" fmla="*/ 1065 w 1533"/>
                <a:gd name="T41" fmla="*/ 44 h 111"/>
                <a:gd name="T42" fmla="*/ 1028 w 1533"/>
                <a:gd name="T43" fmla="*/ 70 h 111"/>
                <a:gd name="T44" fmla="*/ 1016 w 1533"/>
                <a:gd name="T45" fmla="*/ 28 h 111"/>
                <a:gd name="T46" fmla="*/ 1001 w 1533"/>
                <a:gd name="T47" fmla="*/ 82 h 111"/>
                <a:gd name="T48" fmla="*/ 982 w 1533"/>
                <a:gd name="T49" fmla="*/ 111 h 111"/>
                <a:gd name="T50" fmla="*/ 982 w 1533"/>
                <a:gd name="T51" fmla="*/ 22 h 111"/>
                <a:gd name="T52" fmla="*/ 848 w 1533"/>
                <a:gd name="T53" fmla="*/ 62 h 111"/>
                <a:gd name="T54" fmla="*/ 869 w 1533"/>
                <a:gd name="T55" fmla="*/ 110 h 111"/>
                <a:gd name="T56" fmla="*/ 848 w 1533"/>
                <a:gd name="T57" fmla="*/ 72 h 111"/>
                <a:gd name="T58" fmla="*/ 818 w 1533"/>
                <a:gd name="T59" fmla="*/ 15 h 111"/>
                <a:gd name="T60" fmla="*/ 789 w 1533"/>
                <a:gd name="T61" fmla="*/ 29 h 111"/>
                <a:gd name="T62" fmla="*/ 789 w 1533"/>
                <a:gd name="T63" fmla="*/ 45 h 111"/>
                <a:gd name="T64" fmla="*/ 825 w 1533"/>
                <a:gd name="T65" fmla="*/ 45 h 111"/>
                <a:gd name="T66" fmla="*/ 818 w 1533"/>
                <a:gd name="T67" fmla="*/ 15 h 111"/>
                <a:gd name="T68" fmla="*/ 763 w 1533"/>
                <a:gd name="T69" fmla="*/ 109 h 111"/>
                <a:gd name="T70" fmla="*/ 745 w 1533"/>
                <a:gd name="T71" fmla="*/ 10 h 111"/>
                <a:gd name="T72" fmla="*/ 684 w 1533"/>
                <a:gd name="T73" fmla="*/ 9 h 111"/>
                <a:gd name="T74" fmla="*/ 733 w 1533"/>
                <a:gd name="T75" fmla="*/ 94 h 111"/>
                <a:gd name="T76" fmla="*/ 623 w 1533"/>
                <a:gd name="T77" fmla="*/ 2 h 111"/>
                <a:gd name="T78" fmla="*/ 572 w 1533"/>
                <a:gd name="T79" fmla="*/ 33 h 111"/>
                <a:gd name="T80" fmla="*/ 599 w 1533"/>
                <a:gd name="T81" fmla="*/ 109 h 111"/>
                <a:gd name="T82" fmla="*/ 599 w 1533"/>
                <a:gd name="T83" fmla="*/ 33 h 111"/>
                <a:gd name="T84" fmla="*/ 526 w 1533"/>
                <a:gd name="T85" fmla="*/ 97 h 111"/>
                <a:gd name="T86" fmla="*/ 563 w 1533"/>
                <a:gd name="T87" fmla="*/ 70 h 111"/>
                <a:gd name="T88" fmla="*/ 563 w 1533"/>
                <a:gd name="T89" fmla="*/ 70 h 111"/>
                <a:gd name="T90" fmla="*/ 425 w 1533"/>
                <a:gd name="T91" fmla="*/ 109 h 111"/>
                <a:gd name="T92" fmla="*/ 351 w 1533"/>
                <a:gd name="T93" fmla="*/ 70 h 111"/>
                <a:gd name="T94" fmla="*/ 372 w 1533"/>
                <a:gd name="T95" fmla="*/ 31 h 111"/>
                <a:gd name="T96" fmla="*/ 309 w 1533"/>
                <a:gd name="T97" fmla="*/ 70 h 111"/>
                <a:gd name="T98" fmla="*/ 309 w 1533"/>
                <a:gd name="T99" fmla="*/ 70 h 111"/>
                <a:gd name="T100" fmla="*/ 287 w 1533"/>
                <a:gd name="T101" fmla="*/ 110 h 111"/>
                <a:gd name="T102" fmla="*/ 184 w 1533"/>
                <a:gd name="T103" fmla="*/ 43 h 111"/>
                <a:gd name="T104" fmla="*/ 184 w 1533"/>
                <a:gd name="T105" fmla="*/ 109 h 111"/>
                <a:gd name="T106" fmla="*/ 219 w 1533"/>
                <a:gd name="T107" fmla="*/ 63 h 111"/>
                <a:gd name="T108" fmla="*/ 208 w 1533"/>
                <a:gd name="T109" fmla="*/ 31 h 111"/>
                <a:gd name="T110" fmla="*/ 98 w 1533"/>
                <a:gd name="T111" fmla="*/ 70 h 111"/>
                <a:gd name="T112" fmla="*/ 120 w 1533"/>
                <a:gd name="T113" fmla="*/ 31 h 111"/>
                <a:gd name="T114" fmla="*/ 56 w 1533"/>
                <a:gd name="T115" fmla="*/ 36 h 111"/>
                <a:gd name="T116" fmla="*/ 32 w 1533"/>
                <a:gd name="T117" fmla="*/ 64 h 111"/>
                <a:gd name="T118" fmla="*/ 0 w 1533"/>
                <a:gd name="T119" fmla="*/ 88 h 111"/>
                <a:gd name="T120" fmla="*/ 21 w 1533"/>
                <a:gd name="T121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3" h="111">
                  <a:moveTo>
                    <a:pt x="1482" y="85"/>
                  </a:moveTo>
                  <a:cubicBezTo>
                    <a:pt x="1474" y="95"/>
                    <a:pt x="1474" y="95"/>
                    <a:pt x="1474" y="95"/>
                  </a:cubicBezTo>
                  <a:cubicBezTo>
                    <a:pt x="1479" y="103"/>
                    <a:pt x="1489" y="110"/>
                    <a:pt x="1504" y="110"/>
                  </a:cubicBezTo>
                  <a:cubicBezTo>
                    <a:pt x="1521" y="110"/>
                    <a:pt x="1533" y="101"/>
                    <a:pt x="1533" y="86"/>
                  </a:cubicBezTo>
                  <a:cubicBezTo>
                    <a:pt x="1533" y="72"/>
                    <a:pt x="1522" y="67"/>
                    <a:pt x="1508" y="63"/>
                  </a:cubicBezTo>
                  <a:cubicBezTo>
                    <a:pt x="1499" y="61"/>
                    <a:pt x="1491" y="58"/>
                    <a:pt x="1491" y="52"/>
                  </a:cubicBezTo>
                  <a:cubicBezTo>
                    <a:pt x="1491" y="47"/>
                    <a:pt x="1496" y="43"/>
                    <a:pt x="1504" y="43"/>
                  </a:cubicBezTo>
                  <a:cubicBezTo>
                    <a:pt x="1512" y="43"/>
                    <a:pt x="1520" y="48"/>
                    <a:pt x="1524" y="54"/>
                  </a:cubicBezTo>
                  <a:cubicBezTo>
                    <a:pt x="1533" y="43"/>
                    <a:pt x="1533" y="43"/>
                    <a:pt x="1533" y="43"/>
                  </a:cubicBezTo>
                  <a:cubicBezTo>
                    <a:pt x="1526" y="36"/>
                    <a:pt x="1516" y="31"/>
                    <a:pt x="1504" y="31"/>
                  </a:cubicBezTo>
                  <a:cubicBezTo>
                    <a:pt x="1488" y="31"/>
                    <a:pt x="1477" y="39"/>
                    <a:pt x="1477" y="53"/>
                  </a:cubicBezTo>
                  <a:cubicBezTo>
                    <a:pt x="1477" y="67"/>
                    <a:pt x="1488" y="72"/>
                    <a:pt x="1502" y="76"/>
                  </a:cubicBezTo>
                  <a:cubicBezTo>
                    <a:pt x="1513" y="78"/>
                    <a:pt x="1518" y="82"/>
                    <a:pt x="1518" y="88"/>
                  </a:cubicBezTo>
                  <a:cubicBezTo>
                    <a:pt x="1518" y="94"/>
                    <a:pt x="1513" y="98"/>
                    <a:pt x="1504" y="98"/>
                  </a:cubicBezTo>
                  <a:cubicBezTo>
                    <a:pt x="1494" y="98"/>
                    <a:pt x="1486" y="92"/>
                    <a:pt x="1482" y="85"/>
                  </a:cubicBezTo>
                  <a:moveTo>
                    <a:pt x="1429" y="44"/>
                  </a:moveTo>
                  <a:cubicBezTo>
                    <a:pt x="1440" y="44"/>
                    <a:pt x="1447" y="51"/>
                    <a:pt x="1448" y="62"/>
                  </a:cubicBezTo>
                  <a:cubicBezTo>
                    <a:pt x="1409" y="62"/>
                    <a:pt x="1409" y="62"/>
                    <a:pt x="1409" y="62"/>
                  </a:cubicBezTo>
                  <a:cubicBezTo>
                    <a:pt x="1411" y="50"/>
                    <a:pt x="1419" y="44"/>
                    <a:pt x="1429" y="44"/>
                  </a:cubicBezTo>
                  <a:moveTo>
                    <a:pt x="1430" y="31"/>
                  </a:moveTo>
                  <a:cubicBezTo>
                    <a:pt x="1408" y="31"/>
                    <a:pt x="1394" y="47"/>
                    <a:pt x="1394" y="70"/>
                  </a:cubicBezTo>
                  <a:cubicBezTo>
                    <a:pt x="1394" y="95"/>
                    <a:pt x="1409" y="110"/>
                    <a:pt x="1430" y="110"/>
                  </a:cubicBezTo>
                  <a:cubicBezTo>
                    <a:pt x="1445" y="110"/>
                    <a:pt x="1457" y="101"/>
                    <a:pt x="1461" y="90"/>
                  </a:cubicBezTo>
                  <a:cubicBezTo>
                    <a:pt x="1449" y="83"/>
                    <a:pt x="1449" y="83"/>
                    <a:pt x="1449" y="83"/>
                  </a:cubicBezTo>
                  <a:cubicBezTo>
                    <a:pt x="1446" y="93"/>
                    <a:pt x="1439" y="97"/>
                    <a:pt x="1430" y="97"/>
                  </a:cubicBezTo>
                  <a:cubicBezTo>
                    <a:pt x="1418" y="97"/>
                    <a:pt x="1409" y="88"/>
                    <a:pt x="1409" y="72"/>
                  </a:cubicBezTo>
                  <a:cubicBezTo>
                    <a:pt x="1463" y="72"/>
                    <a:pt x="1463" y="72"/>
                    <a:pt x="1463" y="72"/>
                  </a:cubicBezTo>
                  <a:cubicBezTo>
                    <a:pt x="1463" y="69"/>
                    <a:pt x="1463" y="69"/>
                    <a:pt x="1463" y="69"/>
                  </a:cubicBezTo>
                  <a:cubicBezTo>
                    <a:pt x="1463" y="48"/>
                    <a:pt x="1451" y="31"/>
                    <a:pt x="1430" y="31"/>
                  </a:cubicBezTo>
                  <a:moveTo>
                    <a:pt x="1382" y="86"/>
                  </a:moveTo>
                  <a:cubicBezTo>
                    <a:pt x="1369" y="81"/>
                    <a:pt x="1369" y="81"/>
                    <a:pt x="1369" y="81"/>
                  </a:cubicBezTo>
                  <a:cubicBezTo>
                    <a:pt x="1366" y="91"/>
                    <a:pt x="1358" y="97"/>
                    <a:pt x="1349" y="97"/>
                  </a:cubicBezTo>
                  <a:cubicBezTo>
                    <a:pt x="1336" y="97"/>
                    <a:pt x="1328" y="87"/>
                    <a:pt x="1328" y="70"/>
                  </a:cubicBezTo>
                  <a:cubicBezTo>
                    <a:pt x="1328" y="54"/>
                    <a:pt x="1335" y="44"/>
                    <a:pt x="1349" y="44"/>
                  </a:cubicBezTo>
                  <a:cubicBezTo>
                    <a:pt x="1358" y="44"/>
                    <a:pt x="1366" y="50"/>
                    <a:pt x="1369" y="60"/>
                  </a:cubicBezTo>
                  <a:cubicBezTo>
                    <a:pt x="1382" y="55"/>
                    <a:pt x="1382" y="55"/>
                    <a:pt x="1382" y="55"/>
                  </a:cubicBezTo>
                  <a:cubicBezTo>
                    <a:pt x="1379" y="40"/>
                    <a:pt x="1365" y="31"/>
                    <a:pt x="1350" y="31"/>
                  </a:cubicBezTo>
                  <a:cubicBezTo>
                    <a:pt x="1327" y="31"/>
                    <a:pt x="1312" y="47"/>
                    <a:pt x="1312" y="70"/>
                  </a:cubicBezTo>
                  <a:cubicBezTo>
                    <a:pt x="1312" y="95"/>
                    <a:pt x="1327" y="110"/>
                    <a:pt x="1350" y="110"/>
                  </a:cubicBezTo>
                  <a:cubicBezTo>
                    <a:pt x="1365" y="110"/>
                    <a:pt x="1379" y="101"/>
                    <a:pt x="1382" y="86"/>
                  </a:cubicBezTo>
                  <a:moveTo>
                    <a:pt x="1269" y="31"/>
                  </a:moveTo>
                  <a:cubicBezTo>
                    <a:pt x="1259" y="31"/>
                    <a:pt x="1251" y="36"/>
                    <a:pt x="1247" y="43"/>
                  </a:cubicBezTo>
                  <a:cubicBezTo>
                    <a:pt x="1245" y="43"/>
                    <a:pt x="1245" y="43"/>
                    <a:pt x="1245" y="43"/>
                  </a:cubicBezTo>
                  <a:cubicBezTo>
                    <a:pt x="1245" y="33"/>
                    <a:pt x="1245" y="33"/>
                    <a:pt x="1245" y="33"/>
                  </a:cubicBezTo>
                  <a:cubicBezTo>
                    <a:pt x="1231" y="33"/>
                    <a:pt x="1231" y="33"/>
                    <a:pt x="1231" y="33"/>
                  </a:cubicBezTo>
                  <a:cubicBezTo>
                    <a:pt x="1231" y="109"/>
                    <a:pt x="1231" y="109"/>
                    <a:pt x="1231" y="109"/>
                  </a:cubicBezTo>
                  <a:cubicBezTo>
                    <a:pt x="1246" y="109"/>
                    <a:pt x="1246" y="109"/>
                    <a:pt x="1246" y="109"/>
                  </a:cubicBezTo>
                  <a:cubicBezTo>
                    <a:pt x="1246" y="68"/>
                    <a:pt x="1246" y="68"/>
                    <a:pt x="1246" y="68"/>
                  </a:cubicBezTo>
                  <a:cubicBezTo>
                    <a:pt x="1246" y="60"/>
                    <a:pt x="1248" y="55"/>
                    <a:pt x="1251" y="51"/>
                  </a:cubicBezTo>
                  <a:cubicBezTo>
                    <a:pt x="1255" y="47"/>
                    <a:pt x="1260" y="44"/>
                    <a:pt x="1266" y="44"/>
                  </a:cubicBezTo>
                  <a:cubicBezTo>
                    <a:pt x="1276" y="44"/>
                    <a:pt x="1281" y="50"/>
                    <a:pt x="1281" y="63"/>
                  </a:cubicBezTo>
                  <a:cubicBezTo>
                    <a:pt x="1281" y="109"/>
                    <a:pt x="1281" y="109"/>
                    <a:pt x="1281" y="109"/>
                  </a:cubicBezTo>
                  <a:cubicBezTo>
                    <a:pt x="1296" y="109"/>
                    <a:pt x="1296" y="109"/>
                    <a:pt x="1296" y="109"/>
                  </a:cubicBezTo>
                  <a:cubicBezTo>
                    <a:pt x="1296" y="58"/>
                    <a:pt x="1296" y="58"/>
                    <a:pt x="1296" y="58"/>
                  </a:cubicBezTo>
                  <a:cubicBezTo>
                    <a:pt x="1296" y="38"/>
                    <a:pt x="1284" y="31"/>
                    <a:pt x="1269" y="31"/>
                  </a:cubicBezTo>
                  <a:moveTo>
                    <a:pt x="1181" y="44"/>
                  </a:moveTo>
                  <a:cubicBezTo>
                    <a:pt x="1192" y="44"/>
                    <a:pt x="1198" y="51"/>
                    <a:pt x="1199" y="62"/>
                  </a:cubicBezTo>
                  <a:cubicBezTo>
                    <a:pt x="1161" y="62"/>
                    <a:pt x="1161" y="62"/>
                    <a:pt x="1161" y="62"/>
                  </a:cubicBezTo>
                  <a:cubicBezTo>
                    <a:pt x="1163" y="50"/>
                    <a:pt x="1171" y="44"/>
                    <a:pt x="1181" y="44"/>
                  </a:cubicBezTo>
                  <a:moveTo>
                    <a:pt x="1181" y="31"/>
                  </a:moveTo>
                  <a:cubicBezTo>
                    <a:pt x="1160" y="31"/>
                    <a:pt x="1145" y="47"/>
                    <a:pt x="1145" y="70"/>
                  </a:cubicBezTo>
                  <a:cubicBezTo>
                    <a:pt x="1145" y="95"/>
                    <a:pt x="1160" y="110"/>
                    <a:pt x="1182" y="110"/>
                  </a:cubicBezTo>
                  <a:cubicBezTo>
                    <a:pt x="1197" y="110"/>
                    <a:pt x="1209" y="101"/>
                    <a:pt x="1213" y="90"/>
                  </a:cubicBezTo>
                  <a:cubicBezTo>
                    <a:pt x="1201" y="83"/>
                    <a:pt x="1201" y="83"/>
                    <a:pt x="1201" y="83"/>
                  </a:cubicBezTo>
                  <a:cubicBezTo>
                    <a:pt x="1197" y="93"/>
                    <a:pt x="1190" y="97"/>
                    <a:pt x="1181" y="97"/>
                  </a:cubicBezTo>
                  <a:cubicBezTo>
                    <a:pt x="1170" y="97"/>
                    <a:pt x="1161" y="88"/>
                    <a:pt x="1160" y="72"/>
                  </a:cubicBezTo>
                  <a:cubicBezTo>
                    <a:pt x="1214" y="72"/>
                    <a:pt x="1214" y="72"/>
                    <a:pt x="1214" y="72"/>
                  </a:cubicBezTo>
                  <a:cubicBezTo>
                    <a:pt x="1214" y="69"/>
                    <a:pt x="1214" y="69"/>
                    <a:pt x="1214" y="69"/>
                  </a:cubicBezTo>
                  <a:cubicBezTo>
                    <a:pt x="1215" y="48"/>
                    <a:pt x="1203" y="31"/>
                    <a:pt x="1181" y="31"/>
                  </a:cubicBezTo>
                  <a:moveTo>
                    <a:pt x="1129" y="33"/>
                  </a:moveTo>
                  <a:cubicBezTo>
                    <a:pt x="1114" y="33"/>
                    <a:pt x="1114" y="33"/>
                    <a:pt x="1114" y="33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lnTo>
                    <a:pt x="1129" y="33"/>
                  </a:lnTo>
                  <a:close/>
                  <a:moveTo>
                    <a:pt x="1131" y="10"/>
                  </a:moveTo>
                  <a:cubicBezTo>
                    <a:pt x="1131" y="4"/>
                    <a:pt x="1127" y="0"/>
                    <a:pt x="1122" y="0"/>
                  </a:cubicBezTo>
                  <a:cubicBezTo>
                    <a:pt x="1116" y="0"/>
                    <a:pt x="1112" y="4"/>
                    <a:pt x="1112" y="10"/>
                  </a:cubicBezTo>
                  <a:cubicBezTo>
                    <a:pt x="1112" y="16"/>
                    <a:pt x="1116" y="20"/>
                    <a:pt x="1122" y="20"/>
                  </a:cubicBezTo>
                  <a:cubicBezTo>
                    <a:pt x="1127" y="20"/>
                    <a:pt x="1131" y="16"/>
                    <a:pt x="1131" y="10"/>
                  </a:cubicBezTo>
                  <a:moveTo>
                    <a:pt x="1098" y="86"/>
                  </a:moveTo>
                  <a:cubicBezTo>
                    <a:pt x="1085" y="81"/>
                    <a:pt x="1085" y="81"/>
                    <a:pt x="1085" y="81"/>
                  </a:cubicBezTo>
                  <a:cubicBezTo>
                    <a:pt x="1082" y="91"/>
                    <a:pt x="1074" y="97"/>
                    <a:pt x="1065" y="97"/>
                  </a:cubicBezTo>
                  <a:cubicBezTo>
                    <a:pt x="1052" y="97"/>
                    <a:pt x="1043" y="87"/>
                    <a:pt x="1043" y="70"/>
                  </a:cubicBezTo>
                  <a:cubicBezTo>
                    <a:pt x="1043" y="54"/>
                    <a:pt x="1051" y="44"/>
                    <a:pt x="1065" y="44"/>
                  </a:cubicBezTo>
                  <a:cubicBezTo>
                    <a:pt x="1074" y="44"/>
                    <a:pt x="1082" y="50"/>
                    <a:pt x="1085" y="60"/>
                  </a:cubicBezTo>
                  <a:cubicBezTo>
                    <a:pt x="1098" y="55"/>
                    <a:pt x="1098" y="55"/>
                    <a:pt x="1098" y="55"/>
                  </a:cubicBezTo>
                  <a:cubicBezTo>
                    <a:pt x="1095" y="40"/>
                    <a:pt x="1081" y="31"/>
                    <a:pt x="1065" y="31"/>
                  </a:cubicBezTo>
                  <a:cubicBezTo>
                    <a:pt x="1043" y="31"/>
                    <a:pt x="1028" y="47"/>
                    <a:pt x="1028" y="70"/>
                  </a:cubicBezTo>
                  <a:cubicBezTo>
                    <a:pt x="1028" y="95"/>
                    <a:pt x="1043" y="110"/>
                    <a:pt x="1065" y="110"/>
                  </a:cubicBezTo>
                  <a:cubicBezTo>
                    <a:pt x="1081" y="110"/>
                    <a:pt x="1095" y="101"/>
                    <a:pt x="1098" y="86"/>
                  </a:cubicBezTo>
                  <a:moveTo>
                    <a:pt x="1002" y="36"/>
                  </a:moveTo>
                  <a:cubicBezTo>
                    <a:pt x="1016" y="28"/>
                    <a:pt x="1016" y="28"/>
                    <a:pt x="1016" y="28"/>
                  </a:cubicBezTo>
                  <a:cubicBezTo>
                    <a:pt x="1011" y="16"/>
                    <a:pt x="999" y="8"/>
                    <a:pt x="982" y="8"/>
                  </a:cubicBezTo>
                  <a:cubicBezTo>
                    <a:pt x="963" y="8"/>
                    <a:pt x="950" y="20"/>
                    <a:pt x="950" y="35"/>
                  </a:cubicBezTo>
                  <a:cubicBezTo>
                    <a:pt x="950" y="49"/>
                    <a:pt x="958" y="58"/>
                    <a:pt x="978" y="64"/>
                  </a:cubicBezTo>
                  <a:cubicBezTo>
                    <a:pt x="994" y="70"/>
                    <a:pt x="1001" y="73"/>
                    <a:pt x="1001" y="82"/>
                  </a:cubicBezTo>
                  <a:cubicBezTo>
                    <a:pt x="1001" y="91"/>
                    <a:pt x="994" y="96"/>
                    <a:pt x="983" y="96"/>
                  </a:cubicBezTo>
                  <a:cubicBezTo>
                    <a:pt x="971" y="96"/>
                    <a:pt x="963" y="91"/>
                    <a:pt x="959" y="80"/>
                  </a:cubicBezTo>
                  <a:cubicBezTo>
                    <a:pt x="945" y="88"/>
                    <a:pt x="945" y="88"/>
                    <a:pt x="945" y="88"/>
                  </a:cubicBezTo>
                  <a:cubicBezTo>
                    <a:pt x="952" y="103"/>
                    <a:pt x="965" y="111"/>
                    <a:pt x="982" y="111"/>
                  </a:cubicBezTo>
                  <a:cubicBezTo>
                    <a:pt x="1002" y="111"/>
                    <a:pt x="1018" y="99"/>
                    <a:pt x="1018" y="80"/>
                  </a:cubicBezTo>
                  <a:cubicBezTo>
                    <a:pt x="1018" y="65"/>
                    <a:pt x="1006" y="58"/>
                    <a:pt x="987" y="51"/>
                  </a:cubicBezTo>
                  <a:cubicBezTo>
                    <a:pt x="974" y="47"/>
                    <a:pt x="966" y="43"/>
                    <a:pt x="966" y="34"/>
                  </a:cubicBezTo>
                  <a:cubicBezTo>
                    <a:pt x="966" y="28"/>
                    <a:pt x="971" y="22"/>
                    <a:pt x="982" y="22"/>
                  </a:cubicBezTo>
                  <a:cubicBezTo>
                    <a:pt x="992" y="22"/>
                    <a:pt x="999" y="28"/>
                    <a:pt x="1002" y="36"/>
                  </a:cubicBezTo>
                  <a:moveTo>
                    <a:pt x="868" y="44"/>
                  </a:moveTo>
                  <a:cubicBezTo>
                    <a:pt x="879" y="44"/>
                    <a:pt x="886" y="51"/>
                    <a:pt x="887" y="62"/>
                  </a:cubicBezTo>
                  <a:cubicBezTo>
                    <a:pt x="848" y="62"/>
                    <a:pt x="848" y="62"/>
                    <a:pt x="848" y="62"/>
                  </a:cubicBezTo>
                  <a:cubicBezTo>
                    <a:pt x="850" y="50"/>
                    <a:pt x="858" y="44"/>
                    <a:pt x="868" y="44"/>
                  </a:cubicBezTo>
                  <a:moveTo>
                    <a:pt x="869" y="31"/>
                  </a:moveTo>
                  <a:cubicBezTo>
                    <a:pt x="847" y="31"/>
                    <a:pt x="832" y="47"/>
                    <a:pt x="832" y="70"/>
                  </a:cubicBezTo>
                  <a:cubicBezTo>
                    <a:pt x="832" y="95"/>
                    <a:pt x="848" y="110"/>
                    <a:pt x="869" y="110"/>
                  </a:cubicBezTo>
                  <a:cubicBezTo>
                    <a:pt x="884" y="110"/>
                    <a:pt x="896" y="101"/>
                    <a:pt x="900" y="90"/>
                  </a:cubicBezTo>
                  <a:cubicBezTo>
                    <a:pt x="888" y="83"/>
                    <a:pt x="888" y="83"/>
                    <a:pt x="888" y="83"/>
                  </a:cubicBezTo>
                  <a:cubicBezTo>
                    <a:pt x="884" y="93"/>
                    <a:pt x="877" y="97"/>
                    <a:pt x="869" y="97"/>
                  </a:cubicBezTo>
                  <a:cubicBezTo>
                    <a:pt x="857" y="97"/>
                    <a:pt x="848" y="88"/>
                    <a:pt x="848" y="72"/>
                  </a:cubicBezTo>
                  <a:cubicBezTo>
                    <a:pt x="902" y="72"/>
                    <a:pt x="902" y="72"/>
                    <a:pt x="902" y="72"/>
                  </a:cubicBezTo>
                  <a:cubicBezTo>
                    <a:pt x="902" y="69"/>
                    <a:pt x="902" y="69"/>
                    <a:pt x="902" y="69"/>
                  </a:cubicBezTo>
                  <a:cubicBezTo>
                    <a:pt x="902" y="48"/>
                    <a:pt x="890" y="31"/>
                    <a:pt x="869" y="31"/>
                  </a:cubicBezTo>
                  <a:moveTo>
                    <a:pt x="818" y="15"/>
                  </a:moveTo>
                  <a:cubicBezTo>
                    <a:pt x="822" y="15"/>
                    <a:pt x="825" y="15"/>
                    <a:pt x="828" y="16"/>
                  </a:cubicBezTo>
                  <a:cubicBezTo>
                    <a:pt x="828" y="2"/>
                    <a:pt x="828" y="2"/>
                    <a:pt x="828" y="2"/>
                  </a:cubicBezTo>
                  <a:cubicBezTo>
                    <a:pt x="825" y="1"/>
                    <a:pt x="822" y="1"/>
                    <a:pt x="817" y="1"/>
                  </a:cubicBezTo>
                  <a:cubicBezTo>
                    <a:pt x="804" y="1"/>
                    <a:pt x="789" y="7"/>
                    <a:pt x="789" y="29"/>
                  </a:cubicBezTo>
                  <a:cubicBezTo>
                    <a:pt x="789" y="33"/>
                    <a:pt x="789" y="33"/>
                    <a:pt x="789" y="33"/>
                  </a:cubicBezTo>
                  <a:cubicBezTo>
                    <a:pt x="777" y="33"/>
                    <a:pt x="777" y="33"/>
                    <a:pt x="777" y="33"/>
                  </a:cubicBezTo>
                  <a:cubicBezTo>
                    <a:pt x="777" y="45"/>
                    <a:pt x="777" y="45"/>
                    <a:pt x="777" y="45"/>
                  </a:cubicBezTo>
                  <a:cubicBezTo>
                    <a:pt x="789" y="45"/>
                    <a:pt x="789" y="45"/>
                    <a:pt x="789" y="45"/>
                  </a:cubicBezTo>
                  <a:cubicBezTo>
                    <a:pt x="789" y="109"/>
                    <a:pt x="789" y="109"/>
                    <a:pt x="789" y="109"/>
                  </a:cubicBezTo>
                  <a:cubicBezTo>
                    <a:pt x="804" y="109"/>
                    <a:pt x="804" y="109"/>
                    <a:pt x="804" y="109"/>
                  </a:cubicBezTo>
                  <a:cubicBezTo>
                    <a:pt x="804" y="45"/>
                    <a:pt x="804" y="45"/>
                    <a:pt x="804" y="45"/>
                  </a:cubicBezTo>
                  <a:cubicBezTo>
                    <a:pt x="825" y="45"/>
                    <a:pt x="825" y="45"/>
                    <a:pt x="825" y="45"/>
                  </a:cubicBezTo>
                  <a:cubicBezTo>
                    <a:pt x="825" y="33"/>
                    <a:pt x="825" y="33"/>
                    <a:pt x="825" y="33"/>
                  </a:cubicBezTo>
                  <a:cubicBezTo>
                    <a:pt x="804" y="33"/>
                    <a:pt x="804" y="33"/>
                    <a:pt x="804" y="33"/>
                  </a:cubicBezTo>
                  <a:cubicBezTo>
                    <a:pt x="804" y="31"/>
                    <a:pt x="804" y="31"/>
                    <a:pt x="804" y="31"/>
                  </a:cubicBezTo>
                  <a:cubicBezTo>
                    <a:pt x="804" y="20"/>
                    <a:pt x="809" y="15"/>
                    <a:pt x="818" y="15"/>
                  </a:cubicBezTo>
                  <a:moveTo>
                    <a:pt x="763" y="33"/>
                  </a:moveTo>
                  <a:cubicBezTo>
                    <a:pt x="748" y="33"/>
                    <a:pt x="748" y="33"/>
                    <a:pt x="748" y="33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63" y="109"/>
                    <a:pt x="763" y="109"/>
                    <a:pt x="763" y="109"/>
                  </a:cubicBezTo>
                  <a:lnTo>
                    <a:pt x="763" y="33"/>
                  </a:lnTo>
                  <a:close/>
                  <a:moveTo>
                    <a:pt x="765" y="10"/>
                  </a:moveTo>
                  <a:cubicBezTo>
                    <a:pt x="765" y="4"/>
                    <a:pt x="761" y="0"/>
                    <a:pt x="755" y="0"/>
                  </a:cubicBezTo>
                  <a:cubicBezTo>
                    <a:pt x="750" y="0"/>
                    <a:pt x="745" y="4"/>
                    <a:pt x="745" y="10"/>
                  </a:cubicBezTo>
                  <a:cubicBezTo>
                    <a:pt x="745" y="16"/>
                    <a:pt x="750" y="20"/>
                    <a:pt x="755" y="20"/>
                  </a:cubicBezTo>
                  <a:cubicBezTo>
                    <a:pt x="761" y="20"/>
                    <a:pt x="765" y="16"/>
                    <a:pt x="765" y="10"/>
                  </a:cubicBezTo>
                  <a:moveTo>
                    <a:pt x="684" y="94"/>
                  </a:move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733" y="109"/>
                    <a:pt x="733" y="109"/>
                    <a:pt x="733" y="109"/>
                  </a:cubicBezTo>
                  <a:cubicBezTo>
                    <a:pt x="733" y="94"/>
                    <a:pt x="733" y="94"/>
                    <a:pt x="733" y="94"/>
                  </a:cubicBezTo>
                  <a:lnTo>
                    <a:pt x="684" y="94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93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Medic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5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312000" y="2335988"/>
            <a:ext cx="2348237" cy="485769"/>
            <a:chOff x="2742561" y="2636845"/>
            <a:chExt cx="2348237" cy="485769"/>
          </a:xfrm>
        </p:grpSpPr>
        <p:sp>
          <p:nvSpPr>
            <p:cNvPr id="30" name="Freeform 6"/>
            <p:cNvSpPr>
              <a:spLocks noEditPoints="1"/>
            </p:cNvSpPr>
            <p:nvPr userDrawn="1"/>
          </p:nvSpPr>
          <p:spPr bwMode="auto">
            <a:xfrm>
              <a:off x="2742561" y="2636845"/>
              <a:ext cx="2143125" cy="188913"/>
            </a:xfrm>
            <a:custGeom>
              <a:avLst/>
              <a:gdLst>
                <a:gd name="T0" fmla="*/ 1232 w 1267"/>
                <a:gd name="T1" fmla="*/ 44 h 111"/>
                <a:gd name="T2" fmla="*/ 1264 w 1267"/>
                <a:gd name="T3" fmla="*/ 90 h 111"/>
                <a:gd name="T4" fmla="*/ 1266 w 1267"/>
                <a:gd name="T5" fmla="*/ 72 h 111"/>
                <a:gd name="T6" fmla="*/ 1131 w 1267"/>
                <a:gd name="T7" fmla="*/ 43 h 111"/>
                <a:gd name="T8" fmla="*/ 1115 w 1267"/>
                <a:gd name="T9" fmla="*/ 109 h 111"/>
                <a:gd name="T10" fmla="*/ 1150 w 1267"/>
                <a:gd name="T11" fmla="*/ 44 h 111"/>
                <a:gd name="T12" fmla="*/ 1181 w 1267"/>
                <a:gd name="T13" fmla="*/ 58 h 111"/>
                <a:gd name="T14" fmla="*/ 1079 w 1267"/>
                <a:gd name="T15" fmla="*/ 109 h 111"/>
                <a:gd name="T16" fmla="*/ 1087 w 1267"/>
                <a:gd name="T17" fmla="*/ 0 h 111"/>
                <a:gd name="T18" fmla="*/ 1063 w 1267"/>
                <a:gd name="T19" fmla="*/ 86 h 111"/>
                <a:gd name="T20" fmla="*/ 1031 w 1267"/>
                <a:gd name="T21" fmla="*/ 44 h 111"/>
                <a:gd name="T22" fmla="*/ 993 w 1267"/>
                <a:gd name="T23" fmla="*/ 70 h 111"/>
                <a:gd name="T24" fmla="*/ 962 w 1267"/>
                <a:gd name="T25" fmla="*/ 33 h 111"/>
                <a:gd name="T26" fmla="*/ 980 w 1267"/>
                <a:gd name="T27" fmla="*/ 10 h 111"/>
                <a:gd name="T28" fmla="*/ 980 w 1267"/>
                <a:gd name="T29" fmla="*/ 10 h 111"/>
                <a:gd name="T30" fmla="*/ 927 w 1267"/>
                <a:gd name="T31" fmla="*/ 67 h 111"/>
                <a:gd name="T32" fmla="*/ 927 w 1267"/>
                <a:gd name="T33" fmla="*/ 42 h 111"/>
                <a:gd name="T34" fmla="*/ 902 w 1267"/>
                <a:gd name="T35" fmla="*/ 110 h 111"/>
                <a:gd name="T36" fmla="*/ 942 w 1267"/>
                <a:gd name="T37" fmla="*/ 109 h 111"/>
                <a:gd name="T38" fmla="*/ 842 w 1267"/>
                <a:gd name="T39" fmla="*/ 62 h 111"/>
                <a:gd name="T40" fmla="*/ 788 w 1267"/>
                <a:gd name="T41" fmla="*/ 70 h 111"/>
                <a:gd name="T42" fmla="*/ 824 w 1267"/>
                <a:gd name="T43" fmla="*/ 97 h 111"/>
                <a:gd name="T44" fmla="*/ 824 w 1267"/>
                <a:gd name="T45" fmla="*/ 31 h 111"/>
                <a:gd name="T46" fmla="*/ 668 w 1267"/>
                <a:gd name="T47" fmla="*/ 9 h 111"/>
                <a:gd name="T48" fmla="*/ 684 w 1267"/>
                <a:gd name="T49" fmla="*/ 42 h 111"/>
                <a:gd name="T50" fmla="*/ 754 w 1267"/>
                <a:gd name="T51" fmla="*/ 81 h 111"/>
                <a:gd name="T52" fmla="*/ 756 w 1267"/>
                <a:gd name="T53" fmla="*/ 9 h 111"/>
                <a:gd name="T54" fmla="*/ 612 w 1267"/>
                <a:gd name="T55" fmla="*/ 1 h 111"/>
                <a:gd name="T56" fmla="*/ 572 w 1267"/>
                <a:gd name="T57" fmla="*/ 45 h 111"/>
                <a:gd name="T58" fmla="*/ 599 w 1267"/>
                <a:gd name="T59" fmla="*/ 45 h 111"/>
                <a:gd name="T60" fmla="*/ 599 w 1267"/>
                <a:gd name="T61" fmla="*/ 31 h 111"/>
                <a:gd name="T62" fmla="*/ 505 w 1267"/>
                <a:gd name="T63" fmla="*/ 70 h 111"/>
                <a:gd name="T64" fmla="*/ 526 w 1267"/>
                <a:gd name="T65" fmla="*/ 31 h 111"/>
                <a:gd name="T66" fmla="*/ 440 w 1267"/>
                <a:gd name="T67" fmla="*/ 109 h 111"/>
                <a:gd name="T68" fmla="*/ 440 w 1267"/>
                <a:gd name="T69" fmla="*/ 109 h 111"/>
                <a:gd name="T70" fmla="*/ 372 w 1267"/>
                <a:gd name="T71" fmla="*/ 44 h 111"/>
                <a:gd name="T72" fmla="*/ 336 w 1267"/>
                <a:gd name="T73" fmla="*/ 70 h 111"/>
                <a:gd name="T74" fmla="*/ 287 w 1267"/>
                <a:gd name="T75" fmla="*/ 97 h 111"/>
                <a:gd name="T76" fmla="*/ 324 w 1267"/>
                <a:gd name="T77" fmla="*/ 70 h 111"/>
                <a:gd name="T78" fmla="*/ 324 w 1267"/>
                <a:gd name="T79" fmla="*/ 70 h 111"/>
                <a:gd name="T80" fmla="*/ 184 w 1267"/>
                <a:gd name="T81" fmla="*/ 2 h 111"/>
                <a:gd name="T82" fmla="*/ 184 w 1267"/>
                <a:gd name="T83" fmla="*/ 68 h 111"/>
                <a:gd name="T84" fmla="*/ 219 w 1267"/>
                <a:gd name="T85" fmla="*/ 109 h 111"/>
                <a:gd name="T86" fmla="*/ 153 w 1267"/>
                <a:gd name="T87" fmla="*/ 86 h 111"/>
                <a:gd name="T88" fmla="*/ 120 w 1267"/>
                <a:gd name="T89" fmla="*/ 44 h 111"/>
                <a:gd name="T90" fmla="*/ 83 w 1267"/>
                <a:gd name="T91" fmla="*/ 70 h 111"/>
                <a:gd name="T92" fmla="*/ 70 w 1267"/>
                <a:gd name="T93" fmla="*/ 28 h 111"/>
                <a:gd name="T94" fmla="*/ 56 w 1267"/>
                <a:gd name="T95" fmla="*/ 82 h 111"/>
                <a:gd name="T96" fmla="*/ 37 w 1267"/>
                <a:gd name="T97" fmla="*/ 111 h 111"/>
                <a:gd name="T98" fmla="*/ 36 w 1267"/>
                <a:gd name="T99" fmla="*/ 2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7" h="111">
                  <a:moveTo>
                    <a:pt x="1232" y="44"/>
                  </a:moveTo>
                  <a:cubicBezTo>
                    <a:pt x="1243" y="44"/>
                    <a:pt x="1250" y="51"/>
                    <a:pt x="1251" y="62"/>
                  </a:cubicBezTo>
                  <a:cubicBezTo>
                    <a:pt x="1213" y="62"/>
                    <a:pt x="1213" y="62"/>
                    <a:pt x="1213" y="62"/>
                  </a:cubicBezTo>
                  <a:cubicBezTo>
                    <a:pt x="1215" y="50"/>
                    <a:pt x="1222" y="44"/>
                    <a:pt x="1232" y="44"/>
                  </a:cubicBezTo>
                  <a:moveTo>
                    <a:pt x="1233" y="31"/>
                  </a:moveTo>
                  <a:cubicBezTo>
                    <a:pt x="1211" y="31"/>
                    <a:pt x="1197" y="47"/>
                    <a:pt x="1197" y="70"/>
                  </a:cubicBezTo>
                  <a:cubicBezTo>
                    <a:pt x="1197" y="95"/>
                    <a:pt x="1212" y="110"/>
                    <a:pt x="1233" y="110"/>
                  </a:cubicBezTo>
                  <a:cubicBezTo>
                    <a:pt x="1249" y="110"/>
                    <a:pt x="1261" y="101"/>
                    <a:pt x="1264" y="90"/>
                  </a:cubicBezTo>
                  <a:cubicBezTo>
                    <a:pt x="1252" y="83"/>
                    <a:pt x="1252" y="83"/>
                    <a:pt x="1252" y="83"/>
                  </a:cubicBezTo>
                  <a:cubicBezTo>
                    <a:pt x="1249" y="93"/>
                    <a:pt x="1242" y="97"/>
                    <a:pt x="1233" y="97"/>
                  </a:cubicBezTo>
                  <a:cubicBezTo>
                    <a:pt x="1221" y="97"/>
                    <a:pt x="1213" y="88"/>
                    <a:pt x="1212" y="72"/>
                  </a:cubicBezTo>
                  <a:cubicBezTo>
                    <a:pt x="1266" y="72"/>
                    <a:pt x="1266" y="72"/>
                    <a:pt x="1266" y="72"/>
                  </a:cubicBezTo>
                  <a:cubicBezTo>
                    <a:pt x="1266" y="69"/>
                    <a:pt x="1266" y="69"/>
                    <a:pt x="1266" y="69"/>
                  </a:cubicBezTo>
                  <a:cubicBezTo>
                    <a:pt x="1267" y="48"/>
                    <a:pt x="1255" y="31"/>
                    <a:pt x="1233" y="31"/>
                  </a:cubicBezTo>
                  <a:moveTo>
                    <a:pt x="1154" y="31"/>
                  </a:moveTo>
                  <a:cubicBezTo>
                    <a:pt x="1144" y="31"/>
                    <a:pt x="1135" y="36"/>
                    <a:pt x="1131" y="43"/>
                  </a:cubicBezTo>
                  <a:cubicBezTo>
                    <a:pt x="1130" y="43"/>
                    <a:pt x="1130" y="43"/>
                    <a:pt x="1130" y="43"/>
                  </a:cubicBezTo>
                  <a:cubicBezTo>
                    <a:pt x="1129" y="33"/>
                    <a:pt x="1129" y="33"/>
                    <a:pt x="1129" y="33"/>
                  </a:cubicBezTo>
                  <a:cubicBezTo>
                    <a:pt x="1115" y="33"/>
                    <a:pt x="1115" y="33"/>
                    <a:pt x="1115" y="33"/>
                  </a:cubicBezTo>
                  <a:cubicBezTo>
                    <a:pt x="1115" y="109"/>
                    <a:pt x="1115" y="109"/>
                    <a:pt x="1115" y="109"/>
                  </a:cubicBezTo>
                  <a:cubicBezTo>
                    <a:pt x="1130" y="109"/>
                    <a:pt x="1130" y="109"/>
                    <a:pt x="1130" y="109"/>
                  </a:cubicBezTo>
                  <a:cubicBezTo>
                    <a:pt x="1130" y="68"/>
                    <a:pt x="1130" y="68"/>
                    <a:pt x="1130" y="68"/>
                  </a:cubicBezTo>
                  <a:cubicBezTo>
                    <a:pt x="1130" y="60"/>
                    <a:pt x="1132" y="55"/>
                    <a:pt x="1135" y="51"/>
                  </a:cubicBezTo>
                  <a:cubicBezTo>
                    <a:pt x="1139" y="47"/>
                    <a:pt x="1145" y="44"/>
                    <a:pt x="1150" y="44"/>
                  </a:cubicBezTo>
                  <a:cubicBezTo>
                    <a:pt x="1160" y="44"/>
                    <a:pt x="1166" y="50"/>
                    <a:pt x="1166" y="63"/>
                  </a:cubicBezTo>
                  <a:cubicBezTo>
                    <a:pt x="1166" y="109"/>
                    <a:pt x="1166" y="109"/>
                    <a:pt x="1166" y="109"/>
                  </a:cubicBezTo>
                  <a:cubicBezTo>
                    <a:pt x="1181" y="109"/>
                    <a:pt x="1181" y="109"/>
                    <a:pt x="1181" y="109"/>
                  </a:cubicBezTo>
                  <a:cubicBezTo>
                    <a:pt x="1181" y="58"/>
                    <a:pt x="1181" y="58"/>
                    <a:pt x="1181" y="58"/>
                  </a:cubicBezTo>
                  <a:cubicBezTo>
                    <a:pt x="1181" y="38"/>
                    <a:pt x="1168" y="31"/>
                    <a:pt x="1154" y="31"/>
                  </a:cubicBezTo>
                  <a:moveTo>
                    <a:pt x="1094" y="33"/>
                  </a:moveTo>
                  <a:cubicBezTo>
                    <a:pt x="1079" y="33"/>
                    <a:pt x="1079" y="33"/>
                    <a:pt x="1079" y="33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94" y="109"/>
                    <a:pt x="1094" y="109"/>
                    <a:pt x="1094" y="109"/>
                  </a:cubicBezTo>
                  <a:lnTo>
                    <a:pt x="1094" y="33"/>
                  </a:lnTo>
                  <a:close/>
                  <a:moveTo>
                    <a:pt x="1097" y="10"/>
                  </a:moveTo>
                  <a:cubicBezTo>
                    <a:pt x="1097" y="4"/>
                    <a:pt x="1092" y="0"/>
                    <a:pt x="1087" y="0"/>
                  </a:cubicBezTo>
                  <a:cubicBezTo>
                    <a:pt x="1081" y="0"/>
                    <a:pt x="1077" y="4"/>
                    <a:pt x="1077" y="10"/>
                  </a:cubicBezTo>
                  <a:cubicBezTo>
                    <a:pt x="1077" y="16"/>
                    <a:pt x="1081" y="20"/>
                    <a:pt x="1087" y="20"/>
                  </a:cubicBezTo>
                  <a:cubicBezTo>
                    <a:pt x="1092" y="20"/>
                    <a:pt x="1097" y="16"/>
                    <a:pt x="1097" y="10"/>
                  </a:cubicBezTo>
                  <a:moveTo>
                    <a:pt x="1063" y="86"/>
                  </a:moveTo>
                  <a:cubicBezTo>
                    <a:pt x="1050" y="81"/>
                    <a:pt x="1050" y="81"/>
                    <a:pt x="1050" y="81"/>
                  </a:cubicBezTo>
                  <a:cubicBezTo>
                    <a:pt x="1048" y="91"/>
                    <a:pt x="1039" y="97"/>
                    <a:pt x="1031" y="97"/>
                  </a:cubicBezTo>
                  <a:cubicBezTo>
                    <a:pt x="1017" y="97"/>
                    <a:pt x="1009" y="87"/>
                    <a:pt x="1009" y="70"/>
                  </a:cubicBezTo>
                  <a:cubicBezTo>
                    <a:pt x="1009" y="54"/>
                    <a:pt x="1017" y="44"/>
                    <a:pt x="1031" y="44"/>
                  </a:cubicBezTo>
                  <a:cubicBezTo>
                    <a:pt x="1039" y="44"/>
                    <a:pt x="1047" y="50"/>
                    <a:pt x="1050" y="60"/>
                  </a:cubicBezTo>
                  <a:cubicBezTo>
                    <a:pt x="1063" y="55"/>
                    <a:pt x="1063" y="55"/>
                    <a:pt x="1063" y="55"/>
                  </a:cubicBezTo>
                  <a:cubicBezTo>
                    <a:pt x="1060" y="40"/>
                    <a:pt x="1046" y="31"/>
                    <a:pt x="1031" y="31"/>
                  </a:cubicBezTo>
                  <a:cubicBezTo>
                    <a:pt x="1008" y="31"/>
                    <a:pt x="993" y="47"/>
                    <a:pt x="993" y="70"/>
                  </a:cubicBezTo>
                  <a:cubicBezTo>
                    <a:pt x="993" y="95"/>
                    <a:pt x="1008" y="110"/>
                    <a:pt x="1031" y="110"/>
                  </a:cubicBezTo>
                  <a:cubicBezTo>
                    <a:pt x="1046" y="110"/>
                    <a:pt x="1060" y="101"/>
                    <a:pt x="1063" y="86"/>
                  </a:cubicBezTo>
                  <a:moveTo>
                    <a:pt x="977" y="33"/>
                  </a:moveTo>
                  <a:cubicBezTo>
                    <a:pt x="962" y="33"/>
                    <a:pt x="962" y="33"/>
                    <a:pt x="962" y="33"/>
                  </a:cubicBezTo>
                  <a:cubicBezTo>
                    <a:pt x="962" y="109"/>
                    <a:pt x="962" y="109"/>
                    <a:pt x="962" y="109"/>
                  </a:cubicBezTo>
                  <a:cubicBezTo>
                    <a:pt x="977" y="109"/>
                    <a:pt x="977" y="109"/>
                    <a:pt x="977" y="109"/>
                  </a:cubicBezTo>
                  <a:lnTo>
                    <a:pt x="977" y="33"/>
                  </a:lnTo>
                  <a:close/>
                  <a:moveTo>
                    <a:pt x="980" y="10"/>
                  </a:moveTo>
                  <a:cubicBezTo>
                    <a:pt x="980" y="4"/>
                    <a:pt x="975" y="0"/>
                    <a:pt x="970" y="0"/>
                  </a:cubicBezTo>
                  <a:cubicBezTo>
                    <a:pt x="964" y="0"/>
                    <a:pt x="960" y="4"/>
                    <a:pt x="960" y="10"/>
                  </a:cubicBezTo>
                  <a:cubicBezTo>
                    <a:pt x="960" y="16"/>
                    <a:pt x="964" y="20"/>
                    <a:pt x="970" y="20"/>
                  </a:cubicBezTo>
                  <a:cubicBezTo>
                    <a:pt x="975" y="20"/>
                    <a:pt x="980" y="16"/>
                    <a:pt x="980" y="10"/>
                  </a:cubicBezTo>
                  <a:moveTo>
                    <a:pt x="905" y="97"/>
                  </a:moveTo>
                  <a:cubicBezTo>
                    <a:pt x="892" y="97"/>
                    <a:pt x="884" y="87"/>
                    <a:pt x="884" y="70"/>
                  </a:cubicBezTo>
                  <a:cubicBezTo>
                    <a:pt x="884" y="53"/>
                    <a:pt x="892" y="44"/>
                    <a:pt x="904" y="44"/>
                  </a:cubicBezTo>
                  <a:cubicBezTo>
                    <a:pt x="917" y="44"/>
                    <a:pt x="926" y="52"/>
                    <a:pt x="927" y="67"/>
                  </a:cubicBezTo>
                  <a:cubicBezTo>
                    <a:pt x="927" y="74"/>
                    <a:pt x="927" y="74"/>
                    <a:pt x="927" y="74"/>
                  </a:cubicBezTo>
                  <a:cubicBezTo>
                    <a:pt x="926" y="89"/>
                    <a:pt x="917" y="97"/>
                    <a:pt x="905" y="97"/>
                  </a:cubicBezTo>
                  <a:moveTo>
                    <a:pt x="927" y="4"/>
                  </a:moveTo>
                  <a:cubicBezTo>
                    <a:pt x="927" y="42"/>
                    <a:pt x="927" y="42"/>
                    <a:pt x="927" y="42"/>
                  </a:cubicBezTo>
                  <a:cubicBezTo>
                    <a:pt x="926" y="42"/>
                    <a:pt x="926" y="42"/>
                    <a:pt x="926" y="42"/>
                  </a:cubicBezTo>
                  <a:cubicBezTo>
                    <a:pt x="921" y="35"/>
                    <a:pt x="914" y="31"/>
                    <a:pt x="902" y="31"/>
                  </a:cubicBezTo>
                  <a:cubicBezTo>
                    <a:pt x="884" y="31"/>
                    <a:pt x="868" y="46"/>
                    <a:pt x="868" y="70"/>
                  </a:cubicBezTo>
                  <a:cubicBezTo>
                    <a:pt x="868" y="95"/>
                    <a:pt x="884" y="110"/>
                    <a:pt x="902" y="110"/>
                  </a:cubicBezTo>
                  <a:cubicBezTo>
                    <a:pt x="914" y="110"/>
                    <a:pt x="922" y="106"/>
                    <a:pt x="926" y="99"/>
                  </a:cubicBezTo>
                  <a:cubicBezTo>
                    <a:pt x="927" y="99"/>
                    <a:pt x="927" y="99"/>
                    <a:pt x="927" y="99"/>
                  </a:cubicBezTo>
                  <a:cubicBezTo>
                    <a:pt x="927" y="109"/>
                    <a:pt x="927" y="109"/>
                    <a:pt x="927" y="109"/>
                  </a:cubicBezTo>
                  <a:cubicBezTo>
                    <a:pt x="942" y="109"/>
                    <a:pt x="942" y="109"/>
                    <a:pt x="942" y="109"/>
                  </a:cubicBezTo>
                  <a:cubicBezTo>
                    <a:pt x="942" y="2"/>
                    <a:pt x="942" y="2"/>
                    <a:pt x="942" y="2"/>
                  </a:cubicBezTo>
                  <a:lnTo>
                    <a:pt x="927" y="4"/>
                  </a:lnTo>
                  <a:close/>
                  <a:moveTo>
                    <a:pt x="823" y="44"/>
                  </a:moveTo>
                  <a:cubicBezTo>
                    <a:pt x="834" y="44"/>
                    <a:pt x="841" y="51"/>
                    <a:pt x="842" y="62"/>
                  </a:cubicBezTo>
                  <a:cubicBezTo>
                    <a:pt x="804" y="62"/>
                    <a:pt x="804" y="62"/>
                    <a:pt x="804" y="62"/>
                  </a:cubicBezTo>
                  <a:cubicBezTo>
                    <a:pt x="806" y="50"/>
                    <a:pt x="813" y="44"/>
                    <a:pt x="823" y="44"/>
                  </a:cubicBezTo>
                  <a:moveTo>
                    <a:pt x="824" y="31"/>
                  </a:moveTo>
                  <a:cubicBezTo>
                    <a:pt x="802" y="31"/>
                    <a:pt x="788" y="47"/>
                    <a:pt x="788" y="70"/>
                  </a:cubicBezTo>
                  <a:cubicBezTo>
                    <a:pt x="788" y="95"/>
                    <a:pt x="803" y="110"/>
                    <a:pt x="824" y="110"/>
                  </a:cubicBezTo>
                  <a:cubicBezTo>
                    <a:pt x="840" y="110"/>
                    <a:pt x="852" y="101"/>
                    <a:pt x="855" y="90"/>
                  </a:cubicBezTo>
                  <a:cubicBezTo>
                    <a:pt x="843" y="83"/>
                    <a:pt x="843" y="83"/>
                    <a:pt x="843" y="83"/>
                  </a:cubicBezTo>
                  <a:cubicBezTo>
                    <a:pt x="840" y="93"/>
                    <a:pt x="833" y="97"/>
                    <a:pt x="824" y="97"/>
                  </a:cubicBezTo>
                  <a:cubicBezTo>
                    <a:pt x="812" y="97"/>
                    <a:pt x="804" y="88"/>
                    <a:pt x="803" y="72"/>
                  </a:cubicBezTo>
                  <a:cubicBezTo>
                    <a:pt x="857" y="72"/>
                    <a:pt x="857" y="72"/>
                    <a:pt x="857" y="72"/>
                  </a:cubicBezTo>
                  <a:cubicBezTo>
                    <a:pt x="857" y="69"/>
                    <a:pt x="857" y="69"/>
                    <a:pt x="857" y="69"/>
                  </a:cubicBezTo>
                  <a:cubicBezTo>
                    <a:pt x="858" y="48"/>
                    <a:pt x="845" y="31"/>
                    <a:pt x="824" y="31"/>
                  </a:cubicBezTo>
                  <a:moveTo>
                    <a:pt x="756" y="9"/>
                  </a:moveTo>
                  <a:cubicBezTo>
                    <a:pt x="719" y="74"/>
                    <a:pt x="719" y="74"/>
                    <a:pt x="719" y="74"/>
                  </a:cubicBezTo>
                  <a:cubicBezTo>
                    <a:pt x="683" y="9"/>
                    <a:pt x="683" y="9"/>
                    <a:pt x="683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81"/>
                    <a:pt x="684" y="81"/>
                    <a:pt x="684" y="81"/>
                  </a:cubicBezTo>
                  <a:cubicBezTo>
                    <a:pt x="684" y="42"/>
                    <a:pt x="684" y="42"/>
                    <a:pt x="684" y="42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24" y="94"/>
                    <a:pt x="724" y="94"/>
                    <a:pt x="724" y="94"/>
                  </a:cubicBezTo>
                  <a:cubicBezTo>
                    <a:pt x="754" y="42"/>
                    <a:pt x="754" y="42"/>
                    <a:pt x="754" y="42"/>
                  </a:cubicBezTo>
                  <a:cubicBezTo>
                    <a:pt x="754" y="81"/>
                    <a:pt x="754" y="81"/>
                    <a:pt x="754" y="81"/>
                  </a:cubicBezTo>
                  <a:cubicBezTo>
                    <a:pt x="754" y="109"/>
                    <a:pt x="754" y="109"/>
                    <a:pt x="754" y="109"/>
                  </a:cubicBezTo>
                  <a:cubicBezTo>
                    <a:pt x="770" y="109"/>
                    <a:pt x="770" y="109"/>
                    <a:pt x="770" y="109"/>
                  </a:cubicBezTo>
                  <a:cubicBezTo>
                    <a:pt x="770" y="9"/>
                    <a:pt x="770" y="9"/>
                    <a:pt x="770" y="9"/>
                  </a:cubicBezTo>
                  <a:lnTo>
                    <a:pt x="756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5"/>
            <p:cNvSpPr>
              <a:spLocks noEditPoints="1"/>
            </p:cNvSpPr>
            <p:nvPr userDrawn="1"/>
          </p:nvSpPr>
          <p:spPr bwMode="auto">
            <a:xfrm>
              <a:off x="2747648" y="2889251"/>
              <a:ext cx="2343150" cy="233363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3 h 137"/>
                <a:gd name="T6" fmla="*/ 1289 w 1385"/>
                <a:gd name="T7" fmla="*/ 62 h 137"/>
                <a:gd name="T8" fmla="*/ 1235 w 1385"/>
                <a:gd name="T9" fmla="*/ 71 h 137"/>
                <a:gd name="T10" fmla="*/ 1271 w 1385"/>
                <a:gd name="T11" fmla="*/ 97 h 137"/>
                <a:gd name="T12" fmla="*/ 1271 w 1385"/>
                <a:gd name="T13" fmla="*/ 31 h 137"/>
                <a:gd name="T14" fmla="*/ 1204 w 1385"/>
                <a:gd name="T15" fmla="*/ 67 h 137"/>
                <a:gd name="T16" fmla="*/ 1204 w 1385"/>
                <a:gd name="T17" fmla="*/ 42 h 137"/>
                <a:gd name="T18" fmla="*/ 1179 w 1385"/>
                <a:gd name="T19" fmla="*/ 111 h 137"/>
                <a:gd name="T20" fmla="*/ 1219 w 1385"/>
                <a:gd name="T21" fmla="*/ 109 h 137"/>
                <a:gd name="T22" fmla="*/ 1080 w 1385"/>
                <a:gd name="T23" fmla="*/ 43 h 137"/>
                <a:gd name="T24" fmla="*/ 1064 w 1385"/>
                <a:gd name="T25" fmla="*/ 109 h 137"/>
                <a:gd name="T26" fmla="*/ 1099 w 1385"/>
                <a:gd name="T27" fmla="*/ 45 h 137"/>
                <a:gd name="T28" fmla="*/ 1129 w 1385"/>
                <a:gd name="T29" fmla="*/ 59 h 137"/>
                <a:gd name="T30" fmla="*/ 1023 w 1385"/>
                <a:gd name="T31" fmla="*/ 91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10 h 137"/>
                <a:gd name="T42" fmla="*/ 907 w 1385"/>
                <a:gd name="T43" fmla="*/ 10 h 137"/>
                <a:gd name="T44" fmla="*/ 820 w 1385"/>
                <a:gd name="T45" fmla="*/ 1 h 137"/>
                <a:gd name="T46" fmla="*/ 780 w 1385"/>
                <a:gd name="T47" fmla="*/ 46 h 137"/>
                <a:gd name="T48" fmla="*/ 807 w 1385"/>
                <a:gd name="T49" fmla="*/ 46 h 137"/>
                <a:gd name="T50" fmla="*/ 807 w 1385"/>
                <a:gd name="T51" fmla="*/ 31 h 137"/>
                <a:gd name="T52" fmla="*/ 713 w 1385"/>
                <a:gd name="T53" fmla="*/ 71 h 137"/>
                <a:gd name="T54" fmla="*/ 734 w 1385"/>
                <a:gd name="T55" fmla="*/ 31 h 137"/>
                <a:gd name="T56" fmla="*/ 656 w 1385"/>
                <a:gd name="T57" fmla="*/ 33 h 137"/>
                <a:gd name="T58" fmla="*/ 582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2 h 137"/>
                <a:gd name="T68" fmla="*/ 569 w 1385"/>
                <a:gd name="T69" fmla="*/ 96 h 137"/>
                <a:gd name="T70" fmla="*/ 503 w 1385"/>
                <a:gd name="T71" fmla="*/ 109 h 137"/>
                <a:gd name="T72" fmla="*/ 511 w 1385"/>
                <a:gd name="T73" fmla="*/ 0 h 137"/>
                <a:gd name="T74" fmla="*/ 436 w 1385"/>
                <a:gd name="T75" fmla="*/ 86 h 137"/>
                <a:gd name="T76" fmla="*/ 461 w 1385"/>
                <a:gd name="T77" fmla="*/ 64 h 137"/>
                <a:gd name="T78" fmla="*/ 486 w 1385"/>
                <a:gd name="T79" fmla="*/ 44 h 137"/>
                <a:gd name="T80" fmla="*/ 472 w 1385"/>
                <a:gd name="T81" fmla="*/ 88 h 137"/>
                <a:gd name="T82" fmla="*/ 397 w 1385"/>
                <a:gd name="T83" fmla="*/ 44 h 137"/>
                <a:gd name="T84" fmla="*/ 381 w 1385"/>
                <a:gd name="T85" fmla="*/ 109 h 137"/>
                <a:gd name="T86" fmla="*/ 420 w 1385"/>
                <a:gd name="T87" fmla="*/ 47 h 137"/>
                <a:gd name="T88" fmla="*/ 349 w 1385"/>
                <a:gd name="T89" fmla="*/ 62 h 137"/>
                <a:gd name="T90" fmla="*/ 295 w 1385"/>
                <a:gd name="T91" fmla="*/ 71 h 137"/>
                <a:gd name="T92" fmla="*/ 331 w 1385"/>
                <a:gd name="T93" fmla="*/ 97 h 137"/>
                <a:gd name="T94" fmla="*/ 331 w 1385"/>
                <a:gd name="T95" fmla="*/ 31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9 h 137"/>
                <a:gd name="T102" fmla="*/ 184 w 1385"/>
                <a:gd name="T103" fmla="*/ 10 h 137"/>
                <a:gd name="T104" fmla="*/ 117 w 1385"/>
                <a:gd name="T105" fmla="*/ 43 h 137"/>
                <a:gd name="T106" fmla="*/ 101 w 1385"/>
                <a:gd name="T107" fmla="*/ 109 h 137"/>
                <a:gd name="T108" fmla="*/ 136 w 1385"/>
                <a:gd name="T109" fmla="*/ 45 h 137"/>
                <a:gd name="T110" fmla="*/ 166 w 1385"/>
                <a:gd name="T111" fmla="*/ 59 h 137"/>
                <a:gd name="T112" fmla="*/ 0 w 1385"/>
                <a:gd name="T113" fmla="*/ 10 h 137"/>
                <a:gd name="T114" fmla="*/ 79 w 1385"/>
                <a:gd name="T115" fmla="*/ 10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9" y="51"/>
                    <a:pt x="1370" y="62"/>
                  </a:cubicBezTo>
                  <a:cubicBezTo>
                    <a:pt x="1331" y="62"/>
                    <a:pt x="1331" y="62"/>
                    <a:pt x="1331" y="62"/>
                  </a:cubicBezTo>
                  <a:cubicBezTo>
                    <a:pt x="1333" y="51"/>
                    <a:pt x="1341" y="44"/>
                    <a:pt x="1351" y="44"/>
                  </a:cubicBezTo>
                  <a:moveTo>
                    <a:pt x="1352" y="31"/>
                  </a:moveTo>
                  <a:cubicBezTo>
                    <a:pt x="1330" y="31"/>
                    <a:pt x="1316" y="48"/>
                    <a:pt x="1316" y="71"/>
                  </a:cubicBezTo>
                  <a:cubicBezTo>
                    <a:pt x="1316" y="95"/>
                    <a:pt x="1331" y="111"/>
                    <a:pt x="1352" y="111"/>
                  </a:cubicBezTo>
                  <a:cubicBezTo>
                    <a:pt x="1367" y="111"/>
                    <a:pt x="1379" y="101"/>
                    <a:pt x="1383" y="90"/>
                  </a:cubicBezTo>
                  <a:cubicBezTo>
                    <a:pt x="1371" y="84"/>
                    <a:pt x="1371" y="84"/>
                    <a:pt x="1371" y="84"/>
                  </a:cubicBezTo>
                  <a:cubicBezTo>
                    <a:pt x="1368" y="93"/>
                    <a:pt x="1361" y="97"/>
                    <a:pt x="1352" y="97"/>
                  </a:cubicBezTo>
                  <a:cubicBezTo>
                    <a:pt x="1340" y="97"/>
                    <a:pt x="1331" y="89"/>
                    <a:pt x="1331" y="73"/>
                  </a:cubicBezTo>
                  <a:cubicBezTo>
                    <a:pt x="1385" y="73"/>
                    <a:pt x="1385" y="73"/>
                    <a:pt x="1385" y="73"/>
                  </a:cubicBezTo>
                  <a:cubicBezTo>
                    <a:pt x="1385" y="69"/>
                    <a:pt x="1385" y="69"/>
                    <a:pt x="1385" y="69"/>
                  </a:cubicBezTo>
                  <a:cubicBezTo>
                    <a:pt x="1385" y="48"/>
                    <a:pt x="1373" y="31"/>
                    <a:pt x="1352" y="31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2"/>
                  </a:cubicBezTo>
                  <a:cubicBezTo>
                    <a:pt x="1251" y="62"/>
                    <a:pt x="1251" y="62"/>
                    <a:pt x="1251" y="62"/>
                  </a:cubicBezTo>
                  <a:cubicBezTo>
                    <a:pt x="1253" y="51"/>
                    <a:pt x="1260" y="44"/>
                    <a:pt x="1270" y="44"/>
                  </a:cubicBezTo>
                  <a:moveTo>
                    <a:pt x="1271" y="31"/>
                  </a:moveTo>
                  <a:cubicBezTo>
                    <a:pt x="1249" y="31"/>
                    <a:pt x="1235" y="48"/>
                    <a:pt x="1235" y="71"/>
                  </a:cubicBezTo>
                  <a:cubicBezTo>
                    <a:pt x="1235" y="95"/>
                    <a:pt x="1250" y="111"/>
                    <a:pt x="1271" y="111"/>
                  </a:cubicBezTo>
                  <a:cubicBezTo>
                    <a:pt x="1287" y="111"/>
                    <a:pt x="1299" y="101"/>
                    <a:pt x="1302" y="90"/>
                  </a:cubicBezTo>
                  <a:cubicBezTo>
                    <a:pt x="1290" y="84"/>
                    <a:pt x="1290" y="84"/>
                    <a:pt x="1290" y="84"/>
                  </a:cubicBezTo>
                  <a:cubicBezTo>
                    <a:pt x="1287" y="93"/>
                    <a:pt x="1280" y="97"/>
                    <a:pt x="1271" y="97"/>
                  </a:cubicBezTo>
                  <a:cubicBezTo>
                    <a:pt x="1260" y="97"/>
                    <a:pt x="1251" y="89"/>
                    <a:pt x="1250" y="73"/>
                  </a:cubicBezTo>
                  <a:cubicBezTo>
                    <a:pt x="1304" y="73"/>
                    <a:pt x="1304" y="73"/>
                    <a:pt x="1304" y="73"/>
                  </a:cubicBezTo>
                  <a:cubicBezTo>
                    <a:pt x="1304" y="69"/>
                    <a:pt x="1304" y="69"/>
                    <a:pt x="1304" y="69"/>
                  </a:cubicBezTo>
                  <a:cubicBezTo>
                    <a:pt x="1305" y="48"/>
                    <a:pt x="1293" y="31"/>
                    <a:pt x="1271" y="31"/>
                  </a:cubicBezTo>
                  <a:moveTo>
                    <a:pt x="1182" y="97"/>
                  </a:moveTo>
                  <a:cubicBezTo>
                    <a:pt x="1169" y="97"/>
                    <a:pt x="1161" y="88"/>
                    <a:pt x="1161" y="71"/>
                  </a:cubicBezTo>
                  <a:cubicBezTo>
                    <a:pt x="1161" y="54"/>
                    <a:pt x="1169" y="44"/>
                    <a:pt x="1181" y="44"/>
                  </a:cubicBezTo>
                  <a:cubicBezTo>
                    <a:pt x="1194" y="44"/>
                    <a:pt x="1202" y="52"/>
                    <a:pt x="1204" y="67"/>
                  </a:cubicBezTo>
                  <a:cubicBezTo>
                    <a:pt x="1204" y="75"/>
                    <a:pt x="1204" y="75"/>
                    <a:pt x="1204" y="75"/>
                  </a:cubicBezTo>
                  <a:cubicBezTo>
                    <a:pt x="1202" y="90"/>
                    <a:pt x="1194" y="97"/>
                    <a:pt x="1182" y="97"/>
                  </a:cubicBezTo>
                  <a:moveTo>
                    <a:pt x="1204" y="4"/>
                  </a:moveTo>
                  <a:cubicBezTo>
                    <a:pt x="1204" y="42"/>
                    <a:pt x="1204" y="42"/>
                    <a:pt x="1204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6"/>
                    <a:pt x="1191" y="31"/>
                    <a:pt x="1179" y="31"/>
                  </a:cubicBezTo>
                  <a:cubicBezTo>
                    <a:pt x="1161" y="31"/>
                    <a:pt x="1145" y="46"/>
                    <a:pt x="1145" y="71"/>
                  </a:cubicBezTo>
                  <a:cubicBezTo>
                    <a:pt x="1145" y="95"/>
                    <a:pt x="1161" y="111"/>
                    <a:pt x="1179" y="111"/>
                  </a:cubicBezTo>
                  <a:cubicBezTo>
                    <a:pt x="1191" y="111"/>
                    <a:pt x="1199" y="106"/>
                    <a:pt x="1203" y="99"/>
                  </a:cubicBezTo>
                  <a:cubicBezTo>
                    <a:pt x="1204" y="99"/>
                    <a:pt x="1204" y="99"/>
                    <a:pt x="1204" y="99"/>
                  </a:cubicBezTo>
                  <a:cubicBezTo>
                    <a:pt x="1204" y="109"/>
                    <a:pt x="1204" y="109"/>
                    <a:pt x="1204" y="109"/>
                  </a:cubicBezTo>
                  <a:cubicBezTo>
                    <a:pt x="1219" y="109"/>
                    <a:pt x="1219" y="109"/>
                    <a:pt x="1219" y="109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4" y="4"/>
                  </a:lnTo>
                  <a:close/>
                  <a:moveTo>
                    <a:pt x="1102" y="31"/>
                  </a:moveTo>
                  <a:cubicBezTo>
                    <a:pt x="1092" y="31"/>
                    <a:pt x="1084" y="36"/>
                    <a:pt x="1080" y="43"/>
                  </a:cubicBezTo>
                  <a:cubicBezTo>
                    <a:pt x="1078" y="43"/>
                    <a:pt x="1078" y="43"/>
                    <a:pt x="1078" y="43"/>
                  </a:cubicBezTo>
                  <a:cubicBezTo>
                    <a:pt x="1078" y="33"/>
                    <a:pt x="1078" y="33"/>
                    <a:pt x="1078" y="3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79" y="109"/>
                    <a:pt x="1079" y="109"/>
                    <a:pt x="1079" y="109"/>
                  </a:cubicBezTo>
                  <a:cubicBezTo>
                    <a:pt x="1079" y="69"/>
                    <a:pt x="1079" y="69"/>
                    <a:pt x="1079" y="69"/>
                  </a:cubicBezTo>
                  <a:cubicBezTo>
                    <a:pt x="1079" y="60"/>
                    <a:pt x="1081" y="55"/>
                    <a:pt x="1084" y="52"/>
                  </a:cubicBezTo>
                  <a:cubicBezTo>
                    <a:pt x="1088" y="47"/>
                    <a:pt x="1093" y="45"/>
                    <a:pt x="1099" y="45"/>
                  </a:cubicBezTo>
                  <a:cubicBezTo>
                    <a:pt x="1109" y="45"/>
                    <a:pt x="1114" y="50"/>
                    <a:pt x="1114" y="64"/>
                  </a:cubicBezTo>
                  <a:cubicBezTo>
                    <a:pt x="1114" y="109"/>
                    <a:pt x="1114" y="109"/>
                    <a:pt x="1114" y="109"/>
                  </a:cubicBezTo>
                  <a:cubicBezTo>
                    <a:pt x="1129" y="109"/>
                    <a:pt x="1129" y="109"/>
                    <a:pt x="1129" y="109"/>
                  </a:cubicBezTo>
                  <a:cubicBezTo>
                    <a:pt x="1129" y="59"/>
                    <a:pt x="1129" y="59"/>
                    <a:pt x="1129" y="59"/>
                  </a:cubicBezTo>
                  <a:cubicBezTo>
                    <a:pt x="1129" y="38"/>
                    <a:pt x="1117" y="31"/>
                    <a:pt x="1102" y="31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2"/>
                    <a:pt x="1026" y="87"/>
                    <a:pt x="1023" y="91"/>
                  </a:cubicBezTo>
                  <a:cubicBezTo>
                    <a:pt x="1019" y="95"/>
                    <a:pt x="1014" y="98"/>
                    <a:pt x="1008" y="98"/>
                  </a:cubicBezTo>
                  <a:cubicBezTo>
                    <a:pt x="998" y="98"/>
                    <a:pt x="992" y="92"/>
                    <a:pt x="992" y="79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4"/>
                    <a:pt x="977" y="84"/>
                    <a:pt x="977" y="84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6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9"/>
                    <a:pt x="1029" y="109"/>
                    <a:pt x="1029" y="109"/>
                  </a:cubicBezTo>
                  <a:cubicBezTo>
                    <a:pt x="1043" y="109"/>
                    <a:pt x="1043" y="109"/>
                    <a:pt x="1043" y="109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4"/>
                  </a:moveTo>
                  <a:cubicBezTo>
                    <a:pt x="906" y="24"/>
                    <a:pt x="906" y="24"/>
                    <a:pt x="906" y="24"/>
                  </a:cubicBezTo>
                  <a:cubicBezTo>
                    <a:pt x="934" y="24"/>
                    <a:pt x="944" y="36"/>
                    <a:pt x="944" y="59"/>
                  </a:cubicBezTo>
                  <a:cubicBezTo>
                    <a:pt x="944" y="83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4"/>
                  </a:lnTo>
                  <a:close/>
                  <a:moveTo>
                    <a:pt x="907" y="10"/>
                  </a:moveTo>
                  <a:cubicBezTo>
                    <a:pt x="876" y="10"/>
                    <a:pt x="876" y="10"/>
                    <a:pt x="876" y="10"/>
                  </a:cubicBezTo>
                  <a:cubicBezTo>
                    <a:pt x="876" y="109"/>
                    <a:pt x="876" y="109"/>
                    <a:pt x="876" y="109"/>
                  </a:cubicBezTo>
                  <a:cubicBezTo>
                    <a:pt x="907" y="109"/>
                    <a:pt x="907" y="109"/>
                    <a:pt x="907" y="109"/>
                  </a:cubicBezTo>
                  <a:cubicBezTo>
                    <a:pt x="944" y="109"/>
                    <a:pt x="960" y="90"/>
                    <a:pt x="960" y="59"/>
                  </a:cubicBezTo>
                  <a:cubicBezTo>
                    <a:pt x="960" y="29"/>
                    <a:pt x="944" y="10"/>
                    <a:pt x="907" y="10"/>
                  </a:cubicBezTo>
                  <a:moveTo>
                    <a:pt x="821" y="15"/>
                  </a:moveTo>
                  <a:cubicBezTo>
                    <a:pt x="825" y="15"/>
                    <a:pt x="828" y="16"/>
                    <a:pt x="831" y="17"/>
                  </a:cubicBezTo>
                  <a:cubicBezTo>
                    <a:pt x="831" y="3"/>
                    <a:pt x="831" y="3"/>
                    <a:pt x="831" y="3"/>
                  </a:cubicBezTo>
                  <a:cubicBezTo>
                    <a:pt x="828" y="2"/>
                    <a:pt x="825" y="1"/>
                    <a:pt x="820" y="1"/>
                  </a:cubicBezTo>
                  <a:cubicBezTo>
                    <a:pt x="807" y="1"/>
                    <a:pt x="792" y="7"/>
                    <a:pt x="792" y="30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6"/>
                    <a:pt x="780" y="46"/>
                    <a:pt x="780" y="46"/>
                  </a:cubicBezTo>
                  <a:cubicBezTo>
                    <a:pt x="792" y="46"/>
                    <a:pt x="792" y="46"/>
                    <a:pt x="792" y="46"/>
                  </a:cubicBezTo>
                  <a:cubicBezTo>
                    <a:pt x="792" y="109"/>
                    <a:pt x="792" y="109"/>
                    <a:pt x="792" y="109"/>
                  </a:cubicBezTo>
                  <a:cubicBezTo>
                    <a:pt x="807" y="109"/>
                    <a:pt x="807" y="109"/>
                    <a:pt x="807" y="109"/>
                  </a:cubicBezTo>
                  <a:cubicBezTo>
                    <a:pt x="807" y="46"/>
                    <a:pt x="807" y="46"/>
                    <a:pt x="807" y="46"/>
                  </a:cubicBezTo>
                  <a:cubicBezTo>
                    <a:pt x="828" y="46"/>
                    <a:pt x="828" y="46"/>
                    <a:pt x="828" y="46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1"/>
                    <a:pt x="807" y="31"/>
                    <a:pt x="807" y="31"/>
                  </a:cubicBezTo>
                  <a:cubicBezTo>
                    <a:pt x="807" y="20"/>
                    <a:pt x="812" y="15"/>
                    <a:pt x="821" y="15"/>
                  </a:cubicBezTo>
                  <a:moveTo>
                    <a:pt x="756" y="71"/>
                  </a:moveTo>
                  <a:cubicBezTo>
                    <a:pt x="756" y="88"/>
                    <a:pt x="748" y="97"/>
                    <a:pt x="734" y="97"/>
                  </a:cubicBezTo>
                  <a:cubicBezTo>
                    <a:pt x="721" y="97"/>
                    <a:pt x="713" y="88"/>
                    <a:pt x="713" y="71"/>
                  </a:cubicBezTo>
                  <a:cubicBezTo>
                    <a:pt x="713" y="54"/>
                    <a:pt x="721" y="44"/>
                    <a:pt x="734" y="44"/>
                  </a:cubicBezTo>
                  <a:cubicBezTo>
                    <a:pt x="748" y="44"/>
                    <a:pt x="756" y="54"/>
                    <a:pt x="756" y="71"/>
                  </a:cubicBezTo>
                  <a:moveTo>
                    <a:pt x="771" y="71"/>
                  </a:moveTo>
                  <a:cubicBezTo>
                    <a:pt x="771" y="47"/>
                    <a:pt x="756" y="31"/>
                    <a:pt x="734" y="31"/>
                  </a:cubicBezTo>
                  <a:cubicBezTo>
                    <a:pt x="712" y="31"/>
                    <a:pt x="697" y="47"/>
                    <a:pt x="697" y="71"/>
                  </a:cubicBezTo>
                  <a:cubicBezTo>
                    <a:pt x="697" y="95"/>
                    <a:pt x="712" y="111"/>
                    <a:pt x="734" y="111"/>
                  </a:cubicBezTo>
                  <a:cubicBezTo>
                    <a:pt x="756" y="111"/>
                    <a:pt x="771" y="95"/>
                    <a:pt x="771" y="71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3"/>
                    <a:pt x="619" y="93"/>
                    <a:pt x="619" y="9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611" y="110"/>
                    <a:pt x="611" y="110"/>
                    <a:pt x="611" y="110"/>
                  </a:cubicBezTo>
                  <a:cubicBezTo>
                    <a:pt x="601" y="137"/>
                    <a:pt x="601" y="137"/>
                    <a:pt x="601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1"/>
                  </a:moveTo>
                  <a:cubicBezTo>
                    <a:pt x="556" y="46"/>
                    <a:pt x="556" y="46"/>
                    <a:pt x="556" y="46"/>
                  </a:cubicBezTo>
                  <a:cubicBezTo>
                    <a:pt x="575" y="46"/>
                    <a:pt x="575" y="46"/>
                    <a:pt x="575" y="46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6"/>
                    <a:pt x="531" y="46"/>
                    <a:pt x="531" y="46"/>
                  </a:cubicBezTo>
                  <a:cubicBezTo>
                    <a:pt x="541" y="46"/>
                    <a:pt x="541" y="46"/>
                    <a:pt x="541" y="46"/>
                  </a:cubicBezTo>
                  <a:cubicBezTo>
                    <a:pt x="541" y="82"/>
                    <a:pt x="541" y="82"/>
                    <a:pt x="541" y="82"/>
                  </a:cubicBezTo>
                  <a:cubicBezTo>
                    <a:pt x="541" y="104"/>
                    <a:pt x="555" y="110"/>
                    <a:pt x="568" y="110"/>
                  </a:cubicBezTo>
                  <a:cubicBezTo>
                    <a:pt x="573" y="110"/>
                    <a:pt x="576" y="110"/>
                    <a:pt x="579" y="109"/>
                  </a:cubicBezTo>
                  <a:cubicBezTo>
                    <a:pt x="579" y="95"/>
                    <a:pt x="579" y="95"/>
                    <a:pt x="579" y="95"/>
                  </a:cubicBezTo>
                  <a:cubicBezTo>
                    <a:pt x="576" y="96"/>
                    <a:pt x="573" y="96"/>
                    <a:pt x="569" y="96"/>
                  </a:cubicBezTo>
                  <a:cubicBezTo>
                    <a:pt x="561" y="96"/>
                    <a:pt x="556" y="92"/>
                    <a:pt x="556" y="81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518" y="109"/>
                    <a:pt x="518" y="109"/>
                    <a:pt x="518" y="109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5"/>
                    <a:pt x="516" y="0"/>
                    <a:pt x="511" y="0"/>
                  </a:cubicBezTo>
                  <a:cubicBezTo>
                    <a:pt x="505" y="0"/>
                    <a:pt x="501" y="5"/>
                    <a:pt x="501" y="10"/>
                  </a:cubicBezTo>
                  <a:cubicBezTo>
                    <a:pt x="501" y="16"/>
                    <a:pt x="505" y="20"/>
                    <a:pt x="511" y="20"/>
                  </a:cubicBezTo>
                  <a:cubicBezTo>
                    <a:pt x="516" y="20"/>
                    <a:pt x="520" y="16"/>
                    <a:pt x="520" y="10"/>
                  </a:cubicBezTo>
                  <a:moveTo>
                    <a:pt x="436" y="86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2" y="111"/>
                    <a:pt x="457" y="111"/>
                  </a:cubicBezTo>
                  <a:cubicBezTo>
                    <a:pt x="474" y="111"/>
                    <a:pt x="487" y="101"/>
                    <a:pt x="487" y="87"/>
                  </a:cubicBezTo>
                  <a:cubicBezTo>
                    <a:pt x="487" y="72"/>
                    <a:pt x="475" y="67"/>
                    <a:pt x="461" y="64"/>
                  </a:cubicBezTo>
                  <a:cubicBezTo>
                    <a:pt x="452" y="61"/>
                    <a:pt x="445" y="59"/>
                    <a:pt x="445" y="52"/>
                  </a:cubicBezTo>
                  <a:cubicBezTo>
                    <a:pt x="445" y="47"/>
                    <a:pt x="449" y="44"/>
                    <a:pt x="457" y="44"/>
                  </a:cubicBezTo>
                  <a:cubicBezTo>
                    <a:pt x="465" y="44"/>
                    <a:pt x="473" y="49"/>
                    <a:pt x="477" y="54"/>
                  </a:cubicBezTo>
                  <a:cubicBezTo>
                    <a:pt x="486" y="44"/>
                    <a:pt x="486" y="44"/>
                    <a:pt x="486" y="44"/>
                  </a:cubicBezTo>
                  <a:cubicBezTo>
                    <a:pt x="479" y="36"/>
                    <a:pt x="469" y="31"/>
                    <a:pt x="457" y="31"/>
                  </a:cubicBezTo>
                  <a:cubicBezTo>
                    <a:pt x="441" y="31"/>
                    <a:pt x="430" y="40"/>
                    <a:pt x="430" y="53"/>
                  </a:cubicBezTo>
                  <a:cubicBezTo>
                    <a:pt x="430" y="67"/>
                    <a:pt x="441" y="73"/>
                    <a:pt x="455" y="76"/>
                  </a:cubicBezTo>
                  <a:cubicBezTo>
                    <a:pt x="466" y="79"/>
                    <a:pt x="472" y="82"/>
                    <a:pt x="472" y="88"/>
                  </a:cubicBezTo>
                  <a:cubicBezTo>
                    <a:pt x="472" y="94"/>
                    <a:pt x="466" y="98"/>
                    <a:pt x="458" y="98"/>
                  </a:cubicBezTo>
                  <a:cubicBezTo>
                    <a:pt x="447" y="98"/>
                    <a:pt x="439" y="92"/>
                    <a:pt x="436" y="86"/>
                  </a:cubicBezTo>
                  <a:moveTo>
                    <a:pt x="417" y="31"/>
                  </a:moveTo>
                  <a:cubicBezTo>
                    <a:pt x="408" y="31"/>
                    <a:pt x="400" y="36"/>
                    <a:pt x="397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1" y="33"/>
                    <a:pt x="381" y="33"/>
                    <a:pt x="381" y="33"/>
                  </a:cubicBezTo>
                  <a:cubicBezTo>
                    <a:pt x="381" y="109"/>
                    <a:pt x="381" y="109"/>
                    <a:pt x="381" y="109"/>
                  </a:cubicBezTo>
                  <a:cubicBezTo>
                    <a:pt x="396" y="109"/>
                    <a:pt x="396" y="109"/>
                    <a:pt x="396" y="109"/>
                  </a:cubicBezTo>
                  <a:cubicBezTo>
                    <a:pt x="396" y="66"/>
                    <a:pt x="396" y="66"/>
                    <a:pt x="396" y="66"/>
                  </a:cubicBezTo>
                  <a:cubicBezTo>
                    <a:pt x="396" y="53"/>
                    <a:pt x="404" y="46"/>
                    <a:pt x="415" y="46"/>
                  </a:cubicBezTo>
                  <a:cubicBezTo>
                    <a:pt x="417" y="46"/>
                    <a:pt x="419" y="46"/>
                    <a:pt x="420" y="4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20" y="31"/>
                    <a:pt x="419" y="31"/>
                    <a:pt x="417" y="31"/>
                  </a:cubicBezTo>
                  <a:moveTo>
                    <a:pt x="331" y="44"/>
                  </a:moveTo>
                  <a:cubicBezTo>
                    <a:pt x="341" y="44"/>
                    <a:pt x="348" y="51"/>
                    <a:pt x="349" y="62"/>
                  </a:cubicBezTo>
                  <a:cubicBezTo>
                    <a:pt x="311" y="62"/>
                    <a:pt x="311" y="62"/>
                    <a:pt x="311" y="62"/>
                  </a:cubicBezTo>
                  <a:cubicBezTo>
                    <a:pt x="313" y="51"/>
                    <a:pt x="321" y="44"/>
                    <a:pt x="331" y="44"/>
                  </a:cubicBezTo>
                  <a:moveTo>
                    <a:pt x="331" y="31"/>
                  </a:moveTo>
                  <a:cubicBezTo>
                    <a:pt x="309" y="31"/>
                    <a:pt x="295" y="48"/>
                    <a:pt x="295" y="71"/>
                  </a:cubicBezTo>
                  <a:cubicBezTo>
                    <a:pt x="295" y="95"/>
                    <a:pt x="310" y="111"/>
                    <a:pt x="331" y="111"/>
                  </a:cubicBezTo>
                  <a:cubicBezTo>
                    <a:pt x="347" y="111"/>
                    <a:pt x="359" y="101"/>
                    <a:pt x="363" y="90"/>
                  </a:cubicBezTo>
                  <a:cubicBezTo>
                    <a:pt x="351" y="84"/>
                    <a:pt x="351" y="84"/>
                    <a:pt x="351" y="84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20" y="97"/>
                    <a:pt x="311" y="89"/>
                    <a:pt x="310" y="73"/>
                  </a:cubicBezTo>
                  <a:cubicBezTo>
                    <a:pt x="364" y="73"/>
                    <a:pt x="364" y="73"/>
                    <a:pt x="364" y="73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65" y="48"/>
                    <a:pt x="353" y="31"/>
                    <a:pt x="331" y="31"/>
                  </a:cubicBezTo>
                  <a:moveTo>
                    <a:pt x="273" y="33"/>
                  </a:moveTo>
                  <a:cubicBezTo>
                    <a:pt x="253" y="93"/>
                    <a:pt x="253" y="93"/>
                    <a:pt x="253" y="93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9"/>
                    <a:pt x="244" y="109"/>
                    <a:pt x="244" y="109"/>
                  </a:cubicBezTo>
                  <a:cubicBezTo>
                    <a:pt x="260" y="109"/>
                    <a:pt x="260" y="109"/>
                    <a:pt x="260" y="109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7" y="33"/>
                    <a:pt x="187" y="33"/>
                    <a:pt x="187" y="33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202" y="109"/>
                    <a:pt x="202" y="109"/>
                    <a:pt x="202" y="109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5"/>
                    <a:pt x="200" y="0"/>
                    <a:pt x="194" y="0"/>
                  </a:cubicBezTo>
                  <a:cubicBezTo>
                    <a:pt x="189" y="0"/>
                    <a:pt x="184" y="5"/>
                    <a:pt x="184" y="10"/>
                  </a:cubicBezTo>
                  <a:cubicBezTo>
                    <a:pt x="184" y="16"/>
                    <a:pt x="189" y="20"/>
                    <a:pt x="194" y="20"/>
                  </a:cubicBezTo>
                  <a:cubicBezTo>
                    <a:pt x="200" y="20"/>
                    <a:pt x="204" y="16"/>
                    <a:pt x="204" y="10"/>
                  </a:cubicBezTo>
                  <a:moveTo>
                    <a:pt x="139" y="31"/>
                  </a:moveTo>
                  <a:cubicBezTo>
                    <a:pt x="129" y="31"/>
                    <a:pt x="121" y="36"/>
                    <a:pt x="117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6" y="60"/>
                    <a:pt x="118" y="55"/>
                    <a:pt x="121" y="52"/>
                  </a:cubicBezTo>
                  <a:cubicBezTo>
                    <a:pt x="124" y="47"/>
                    <a:pt x="130" y="45"/>
                    <a:pt x="136" y="45"/>
                  </a:cubicBezTo>
                  <a:cubicBezTo>
                    <a:pt x="146" y="45"/>
                    <a:pt x="151" y="50"/>
                    <a:pt x="151" y="64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38"/>
                    <a:pt x="154" y="31"/>
                    <a:pt x="139" y="31"/>
                  </a:cubicBezTo>
                  <a:moveTo>
                    <a:pt x="16" y="69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3" y="112"/>
                    <a:pt x="39" y="112"/>
                  </a:cubicBezTo>
                  <a:cubicBezTo>
                    <a:pt x="66" y="112"/>
                    <a:pt x="79" y="96"/>
                    <a:pt x="79" y="69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3" y="88"/>
                    <a:pt x="57" y="98"/>
                    <a:pt x="39" y="98"/>
                  </a:cubicBezTo>
                  <a:cubicBezTo>
                    <a:pt x="22" y="98"/>
                    <a:pt x="16" y="88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489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ursing &amp; Health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04565" y="4281818"/>
            <a:ext cx="5553296" cy="701041"/>
          </a:xfrm>
        </p:spPr>
        <p:txBody>
          <a:bodyPr tIns="0" bIns="0" anchor="ctr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3304565" y="3109299"/>
            <a:ext cx="5553296" cy="1145597"/>
          </a:xfrm>
        </p:spPr>
        <p:txBody>
          <a:bodyPr tIns="0" bIns="0"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04565" y="4982859"/>
            <a:ext cx="5553296" cy="293159"/>
          </a:xfrm>
        </p:spPr>
        <p:txBody>
          <a:bodyPr anchor="ctr" anchorCtr="0">
            <a:normAutofit/>
          </a:bodyPr>
          <a:lstStyle>
            <a:lvl1pPr>
              <a:defRPr sz="1400" baseline="0"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21"/>
          </p:nvPr>
        </p:nvSpPr>
        <p:spPr>
          <a:xfrm>
            <a:off x="531850" y="1108039"/>
            <a:ext cx="8663517" cy="4604273"/>
          </a:xfrm>
          <a:custGeom>
            <a:avLst/>
            <a:gdLst>
              <a:gd name="connsiteX0" fmla="*/ 0 w 6497638"/>
              <a:gd name="connsiteY0" fmla="*/ 0 h 4604273"/>
              <a:gd name="connsiteX1" fmla="*/ 6497638 w 6497638"/>
              <a:gd name="connsiteY1" fmla="*/ 0 h 4604273"/>
              <a:gd name="connsiteX2" fmla="*/ 6497638 w 6497638"/>
              <a:gd name="connsiteY2" fmla="*/ 646150 h 4604273"/>
              <a:gd name="connsiteX3" fmla="*/ 2699316 w 6497638"/>
              <a:gd name="connsiteY3" fmla="*/ 646150 h 4604273"/>
              <a:gd name="connsiteX4" fmla="*/ 2699316 w 6497638"/>
              <a:gd name="connsiteY4" fmla="*/ 976794 h 4604273"/>
              <a:gd name="connsiteX5" fmla="*/ 1870774 w 6497638"/>
              <a:gd name="connsiteY5" fmla="*/ 976794 h 4604273"/>
              <a:gd name="connsiteX6" fmla="*/ 1870774 w 6497638"/>
              <a:gd name="connsiteY6" fmla="*/ 4414938 h 4604273"/>
              <a:gd name="connsiteX7" fmla="*/ 2699316 w 6497638"/>
              <a:gd name="connsiteY7" fmla="*/ 4414938 h 4604273"/>
              <a:gd name="connsiteX8" fmla="*/ 2699316 w 6497638"/>
              <a:gd name="connsiteY8" fmla="*/ 4604273 h 4604273"/>
              <a:gd name="connsiteX9" fmla="*/ 0 w 6497638"/>
              <a:gd name="connsiteY9" fmla="*/ 4604273 h 460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7638" h="4604273">
                <a:moveTo>
                  <a:pt x="0" y="0"/>
                </a:moveTo>
                <a:lnTo>
                  <a:pt x="6497638" y="0"/>
                </a:lnTo>
                <a:lnTo>
                  <a:pt x="6497638" y="646150"/>
                </a:lnTo>
                <a:lnTo>
                  <a:pt x="2699316" y="646150"/>
                </a:lnTo>
                <a:lnTo>
                  <a:pt x="2699316" y="976794"/>
                </a:lnTo>
                <a:lnTo>
                  <a:pt x="1870774" y="976794"/>
                </a:lnTo>
                <a:lnTo>
                  <a:pt x="1870774" y="4414938"/>
                </a:lnTo>
                <a:lnTo>
                  <a:pt x="2699316" y="4414938"/>
                </a:lnTo>
                <a:lnTo>
                  <a:pt x="2699316" y="4604273"/>
                </a:lnTo>
                <a:lnTo>
                  <a:pt x="0" y="46042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0"/>
          </p:nvPr>
        </p:nvSpPr>
        <p:spPr>
          <a:xfrm>
            <a:off x="4130937" y="1754189"/>
            <a:ext cx="8067600" cy="4524375"/>
          </a:xfrm>
          <a:custGeom>
            <a:avLst/>
            <a:gdLst>
              <a:gd name="connsiteX0" fmla="*/ 0 w 6045797"/>
              <a:gd name="connsiteY0" fmla="*/ 0 h 4524375"/>
              <a:gd name="connsiteX1" fmla="*/ 6045797 w 6045797"/>
              <a:gd name="connsiteY1" fmla="*/ 0 h 4524375"/>
              <a:gd name="connsiteX2" fmla="*/ 6045797 w 6045797"/>
              <a:gd name="connsiteY2" fmla="*/ 4524375 h 4524375"/>
              <a:gd name="connsiteX3" fmla="*/ 0 w 6045797"/>
              <a:gd name="connsiteY3" fmla="*/ 4524375 h 4524375"/>
              <a:gd name="connsiteX4" fmla="*/ 0 w 6045797"/>
              <a:gd name="connsiteY4" fmla="*/ 3768788 h 4524375"/>
              <a:gd name="connsiteX5" fmla="*/ 3798322 w 6045797"/>
              <a:gd name="connsiteY5" fmla="*/ 3768788 h 4524375"/>
              <a:gd name="connsiteX6" fmla="*/ 3798322 w 6045797"/>
              <a:gd name="connsiteY6" fmla="*/ 330644 h 4524375"/>
              <a:gd name="connsiteX7" fmla="*/ 0 w 6045797"/>
              <a:gd name="connsiteY7" fmla="*/ 330644 h 452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5797" h="4524375">
                <a:moveTo>
                  <a:pt x="0" y="0"/>
                </a:moveTo>
                <a:lnTo>
                  <a:pt x="6045797" y="0"/>
                </a:lnTo>
                <a:lnTo>
                  <a:pt x="6045797" y="4524375"/>
                </a:lnTo>
                <a:lnTo>
                  <a:pt x="0" y="4524375"/>
                </a:lnTo>
                <a:lnTo>
                  <a:pt x="0" y="3768788"/>
                </a:lnTo>
                <a:lnTo>
                  <a:pt x="3798322" y="3768788"/>
                </a:lnTo>
                <a:lnTo>
                  <a:pt x="3798322" y="330644"/>
                </a:lnTo>
                <a:lnTo>
                  <a:pt x="0" y="3306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16466" y="474727"/>
            <a:ext cx="9635068" cy="1969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sz="1600" dirty="0" smtClean="0">
                <a:solidFill>
                  <a:schemeClr val="accent1"/>
                </a:solidFill>
              </a:defRPr>
            </a:lvl1pPr>
          </a:lstStyle>
          <a:p>
            <a:pPr lvl="0" defTabSz="45720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grpSp>
        <p:nvGrpSpPr>
          <p:cNvPr id="32" name="Group 4"/>
          <p:cNvGrpSpPr>
            <a:grpSpLocks noChangeAspect="1"/>
          </p:cNvGrpSpPr>
          <p:nvPr userDrawn="1"/>
        </p:nvGrpSpPr>
        <p:grpSpPr bwMode="auto">
          <a:xfrm>
            <a:off x="3312000" y="2335988"/>
            <a:ext cx="2362201" cy="741363"/>
            <a:chOff x="1730" y="1661"/>
            <a:chExt cx="1488" cy="467"/>
          </a:xfrm>
        </p:grpSpPr>
        <p:sp>
          <p:nvSpPr>
            <p:cNvPr id="33" name="Freeform 5"/>
            <p:cNvSpPr>
              <a:spLocks noEditPoints="1"/>
            </p:cNvSpPr>
            <p:nvPr userDrawn="1"/>
          </p:nvSpPr>
          <p:spPr bwMode="auto">
            <a:xfrm>
              <a:off x="1735" y="1981"/>
              <a:ext cx="1483" cy="147"/>
            </a:xfrm>
            <a:custGeom>
              <a:avLst/>
              <a:gdLst>
                <a:gd name="T0" fmla="*/ 1351 w 1385"/>
                <a:gd name="T1" fmla="*/ 44 h 137"/>
                <a:gd name="T2" fmla="*/ 1383 w 1385"/>
                <a:gd name="T3" fmla="*/ 90 h 137"/>
                <a:gd name="T4" fmla="*/ 1385 w 1385"/>
                <a:gd name="T5" fmla="*/ 72 h 137"/>
                <a:gd name="T6" fmla="*/ 1289 w 1385"/>
                <a:gd name="T7" fmla="*/ 61 h 137"/>
                <a:gd name="T8" fmla="*/ 1234 w 1385"/>
                <a:gd name="T9" fmla="*/ 70 h 137"/>
                <a:gd name="T10" fmla="*/ 1271 w 1385"/>
                <a:gd name="T11" fmla="*/ 97 h 137"/>
                <a:gd name="T12" fmla="*/ 1271 w 1385"/>
                <a:gd name="T13" fmla="*/ 30 h 137"/>
                <a:gd name="T14" fmla="*/ 1203 w 1385"/>
                <a:gd name="T15" fmla="*/ 66 h 137"/>
                <a:gd name="T16" fmla="*/ 1203 w 1385"/>
                <a:gd name="T17" fmla="*/ 42 h 137"/>
                <a:gd name="T18" fmla="*/ 1179 w 1385"/>
                <a:gd name="T19" fmla="*/ 110 h 137"/>
                <a:gd name="T20" fmla="*/ 1219 w 1385"/>
                <a:gd name="T21" fmla="*/ 108 h 137"/>
                <a:gd name="T22" fmla="*/ 1080 w 1385"/>
                <a:gd name="T23" fmla="*/ 42 h 137"/>
                <a:gd name="T24" fmla="*/ 1063 w 1385"/>
                <a:gd name="T25" fmla="*/ 108 h 137"/>
                <a:gd name="T26" fmla="*/ 1099 w 1385"/>
                <a:gd name="T27" fmla="*/ 44 h 137"/>
                <a:gd name="T28" fmla="*/ 1129 w 1385"/>
                <a:gd name="T29" fmla="*/ 58 h 137"/>
                <a:gd name="T30" fmla="*/ 1023 w 1385"/>
                <a:gd name="T31" fmla="*/ 90 h 137"/>
                <a:gd name="T32" fmla="*/ 977 w 1385"/>
                <a:gd name="T33" fmla="*/ 33 h 137"/>
                <a:gd name="T34" fmla="*/ 1028 w 1385"/>
                <a:gd name="T35" fmla="*/ 99 h 137"/>
                <a:gd name="T36" fmla="*/ 1028 w 1385"/>
                <a:gd name="T37" fmla="*/ 33 h 137"/>
                <a:gd name="T38" fmla="*/ 906 w 1385"/>
                <a:gd name="T39" fmla="*/ 95 h 137"/>
                <a:gd name="T40" fmla="*/ 876 w 1385"/>
                <a:gd name="T41" fmla="*/ 9 h 137"/>
                <a:gd name="T42" fmla="*/ 906 w 1385"/>
                <a:gd name="T43" fmla="*/ 9 h 137"/>
                <a:gd name="T44" fmla="*/ 820 w 1385"/>
                <a:gd name="T45" fmla="*/ 1 h 137"/>
                <a:gd name="T46" fmla="*/ 780 w 1385"/>
                <a:gd name="T47" fmla="*/ 45 h 137"/>
                <a:gd name="T48" fmla="*/ 807 w 1385"/>
                <a:gd name="T49" fmla="*/ 45 h 137"/>
                <a:gd name="T50" fmla="*/ 807 w 1385"/>
                <a:gd name="T51" fmla="*/ 30 h 137"/>
                <a:gd name="T52" fmla="*/ 712 w 1385"/>
                <a:gd name="T53" fmla="*/ 70 h 137"/>
                <a:gd name="T54" fmla="*/ 734 w 1385"/>
                <a:gd name="T55" fmla="*/ 30 h 137"/>
                <a:gd name="T56" fmla="*/ 656 w 1385"/>
                <a:gd name="T57" fmla="*/ 33 h 137"/>
                <a:gd name="T58" fmla="*/ 581 w 1385"/>
                <a:gd name="T59" fmla="*/ 33 h 137"/>
                <a:gd name="T60" fmla="*/ 656 w 1385"/>
                <a:gd name="T61" fmla="*/ 33 h 137"/>
                <a:gd name="T62" fmla="*/ 575 w 1385"/>
                <a:gd name="T63" fmla="*/ 33 h 137"/>
                <a:gd name="T64" fmla="*/ 541 w 1385"/>
                <a:gd name="T65" fmla="*/ 33 h 137"/>
                <a:gd name="T66" fmla="*/ 541 w 1385"/>
                <a:gd name="T67" fmla="*/ 81 h 137"/>
                <a:gd name="T68" fmla="*/ 569 w 1385"/>
                <a:gd name="T69" fmla="*/ 96 h 137"/>
                <a:gd name="T70" fmla="*/ 503 w 1385"/>
                <a:gd name="T71" fmla="*/ 108 h 137"/>
                <a:gd name="T72" fmla="*/ 510 w 1385"/>
                <a:gd name="T73" fmla="*/ 0 h 137"/>
                <a:gd name="T74" fmla="*/ 435 w 1385"/>
                <a:gd name="T75" fmla="*/ 85 h 137"/>
                <a:gd name="T76" fmla="*/ 461 w 1385"/>
                <a:gd name="T77" fmla="*/ 63 h 137"/>
                <a:gd name="T78" fmla="*/ 485 w 1385"/>
                <a:gd name="T79" fmla="*/ 43 h 137"/>
                <a:gd name="T80" fmla="*/ 471 w 1385"/>
                <a:gd name="T81" fmla="*/ 88 h 137"/>
                <a:gd name="T82" fmla="*/ 396 w 1385"/>
                <a:gd name="T83" fmla="*/ 44 h 137"/>
                <a:gd name="T84" fmla="*/ 380 w 1385"/>
                <a:gd name="T85" fmla="*/ 108 h 137"/>
                <a:gd name="T86" fmla="*/ 420 w 1385"/>
                <a:gd name="T87" fmla="*/ 46 h 137"/>
                <a:gd name="T88" fmla="*/ 349 w 1385"/>
                <a:gd name="T89" fmla="*/ 61 h 137"/>
                <a:gd name="T90" fmla="*/ 295 w 1385"/>
                <a:gd name="T91" fmla="*/ 70 h 137"/>
                <a:gd name="T92" fmla="*/ 331 w 1385"/>
                <a:gd name="T93" fmla="*/ 97 h 137"/>
                <a:gd name="T94" fmla="*/ 331 w 1385"/>
                <a:gd name="T95" fmla="*/ 30 h 137"/>
                <a:gd name="T96" fmla="*/ 215 w 1385"/>
                <a:gd name="T97" fmla="*/ 33 h 137"/>
                <a:gd name="T98" fmla="*/ 273 w 1385"/>
                <a:gd name="T99" fmla="*/ 33 h 137"/>
                <a:gd name="T100" fmla="*/ 202 w 1385"/>
                <a:gd name="T101" fmla="*/ 108 h 137"/>
                <a:gd name="T102" fmla="*/ 184 w 1385"/>
                <a:gd name="T103" fmla="*/ 10 h 137"/>
                <a:gd name="T104" fmla="*/ 116 w 1385"/>
                <a:gd name="T105" fmla="*/ 42 h 137"/>
                <a:gd name="T106" fmla="*/ 100 w 1385"/>
                <a:gd name="T107" fmla="*/ 108 h 137"/>
                <a:gd name="T108" fmla="*/ 136 w 1385"/>
                <a:gd name="T109" fmla="*/ 44 h 137"/>
                <a:gd name="T110" fmla="*/ 166 w 1385"/>
                <a:gd name="T111" fmla="*/ 58 h 137"/>
                <a:gd name="T112" fmla="*/ 0 w 1385"/>
                <a:gd name="T113" fmla="*/ 9 h 137"/>
                <a:gd name="T114" fmla="*/ 79 w 1385"/>
                <a:gd name="T115" fmla="*/ 9 h 137"/>
                <a:gd name="T116" fmla="*/ 16 w 1385"/>
                <a:gd name="T117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85" h="137">
                  <a:moveTo>
                    <a:pt x="1351" y="44"/>
                  </a:moveTo>
                  <a:cubicBezTo>
                    <a:pt x="1362" y="44"/>
                    <a:pt x="1368" y="51"/>
                    <a:pt x="1369" y="61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33" y="50"/>
                    <a:pt x="1341" y="44"/>
                    <a:pt x="1351" y="44"/>
                  </a:cubicBezTo>
                  <a:moveTo>
                    <a:pt x="1352" y="30"/>
                  </a:moveTo>
                  <a:cubicBezTo>
                    <a:pt x="1330" y="30"/>
                    <a:pt x="1315" y="47"/>
                    <a:pt x="1315" y="70"/>
                  </a:cubicBezTo>
                  <a:cubicBezTo>
                    <a:pt x="1315" y="95"/>
                    <a:pt x="1331" y="110"/>
                    <a:pt x="1352" y="110"/>
                  </a:cubicBezTo>
                  <a:cubicBezTo>
                    <a:pt x="1367" y="110"/>
                    <a:pt x="1379" y="101"/>
                    <a:pt x="1383" y="90"/>
                  </a:cubicBezTo>
                  <a:cubicBezTo>
                    <a:pt x="1371" y="83"/>
                    <a:pt x="1371" y="83"/>
                    <a:pt x="1371" y="83"/>
                  </a:cubicBezTo>
                  <a:cubicBezTo>
                    <a:pt x="1367" y="93"/>
                    <a:pt x="1360" y="97"/>
                    <a:pt x="1352" y="97"/>
                  </a:cubicBezTo>
                  <a:cubicBezTo>
                    <a:pt x="1340" y="97"/>
                    <a:pt x="1331" y="88"/>
                    <a:pt x="1330" y="72"/>
                  </a:cubicBezTo>
                  <a:cubicBezTo>
                    <a:pt x="1385" y="72"/>
                    <a:pt x="1385" y="72"/>
                    <a:pt x="1385" y="72"/>
                  </a:cubicBezTo>
                  <a:cubicBezTo>
                    <a:pt x="1385" y="68"/>
                    <a:pt x="1385" y="68"/>
                    <a:pt x="1385" y="68"/>
                  </a:cubicBezTo>
                  <a:cubicBezTo>
                    <a:pt x="1385" y="48"/>
                    <a:pt x="1373" y="30"/>
                    <a:pt x="1352" y="30"/>
                  </a:cubicBezTo>
                  <a:moveTo>
                    <a:pt x="1270" y="44"/>
                  </a:moveTo>
                  <a:cubicBezTo>
                    <a:pt x="1281" y="44"/>
                    <a:pt x="1288" y="51"/>
                    <a:pt x="1289" y="61"/>
                  </a:cubicBezTo>
                  <a:cubicBezTo>
                    <a:pt x="1250" y="61"/>
                    <a:pt x="1250" y="61"/>
                    <a:pt x="1250" y="61"/>
                  </a:cubicBezTo>
                  <a:cubicBezTo>
                    <a:pt x="1252" y="50"/>
                    <a:pt x="1260" y="44"/>
                    <a:pt x="1270" y="44"/>
                  </a:cubicBezTo>
                  <a:moveTo>
                    <a:pt x="1271" y="30"/>
                  </a:moveTo>
                  <a:cubicBezTo>
                    <a:pt x="1249" y="30"/>
                    <a:pt x="1234" y="47"/>
                    <a:pt x="1234" y="70"/>
                  </a:cubicBezTo>
                  <a:cubicBezTo>
                    <a:pt x="1234" y="95"/>
                    <a:pt x="1250" y="110"/>
                    <a:pt x="1271" y="110"/>
                  </a:cubicBezTo>
                  <a:cubicBezTo>
                    <a:pt x="1286" y="110"/>
                    <a:pt x="1298" y="101"/>
                    <a:pt x="1302" y="90"/>
                  </a:cubicBezTo>
                  <a:cubicBezTo>
                    <a:pt x="1290" y="83"/>
                    <a:pt x="1290" y="83"/>
                    <a:pt x="1290" y="83"/>
                  </a:cubicBezTo>
                  <a:cubicBezTo>
                    <a:pt x="1287" y="93"/>
                    <a:pt x="1279" y="97"/>
                    <a:pt x="1271" y="97"/>
                  </a:cubicBezTo>
                  <a:cubicBezTo>
                    <a:pt x="1259" y="97"/>
                    <a:pt x="1250" y="88"/>
                    <a:pt x="1250" y="72"/>
                  </a:cubicBezTo>
                  <a:cubicBezTo>
                    <a:pt x="1304" y="72"/>
                    <a:pt x="1304" y="72"/>
                    <a:pt x="1304" y="72"/>
                  </a:cubicBezTo>
                  <a:cubicBezTo>
                    <a:pt x="1304" y="68"/>
                    <a:pt x="1304" y="68"/>
                    <a:pt x="1304" y="68"/>
                  </a:cubicBezTo>
                  <a:cubicBezTo>
                    <a:pt x="1304" y="48"/>
                    <a:pt x="1292" y="30"/>
                    <a:pt x="1271" y="30"/>
                  </a:cubicBezTo>
                  <a:moveTo>
                    <a:pt x="1181" y="97"/>
                  </a:moveTo>
                  <a:cubicBezTo>
                    <a:pt x="1168" y="97"/>
                    <a:pt x="1160" y="87"/>
                    <a:pt x="1160" y="70"/>
                  </a:cubicBezTo>
                  <a:cubicBezTo>
                    <a:pt x="1160" y="53"/>
                    <a:pt x="1168" y="44"/>
                    <a:pt x="1181" y="44"/>
                  </a:cubicBezTo>
                  <a:cubicBezTo>
                    <a:pt x="1193" y="44"/>
                    <a:pt x="1202" y="51"/>
                    <a:pt x="1203" y="66"/>
                  </a:cubicBezTo>
                  <a:cubicBezTo>
                    <a:pt x="1203" y="74"/>
                    <a:pt x="1203" y="74"/>
                    <a:pt x="1203" y="74"/>
                  </a:cubicBezTo>
                  <a:cubicBezTo>
                    <a:pt x="1202" y="89"/>
                    <a:pt x="1193" y="97"/>
                    <a:pt x="1181" y="97"/>
                  </a:cubicBezTo>
                  <a:moveTo>
                    <a:pt x="1203" y="4"/>
                  </a:moveTo>
                  <a:cubicBezTo>
                    <a:pt x="1203" y="42"/>
                    <a:pt x="1203" y="42"/>
                    <a:pt x="1203" y="42"/>
                  </a:cubicBezTo>
                  <a:cubicBezTo>
                    <a:pt x="1202" y="42"/>
                    <a:pt x="1202" y="42"/>
                    <a:pt x="1202" y="42"/>
                  </a:cubicBezTo>
                  <a:cubicBezTo>
                    <a:pt x="1198" y="35"/>
                    <a:pt x="1190" y="30"/>
                    <a:pt x="1179" y="30"/>
                  </a:cubicBezTo>
                  <a:cubicBezTo>
                    <a:pt x="1160" y="30"/>
                    <a:pt x="1145" y="45"/>
                    <a:pt x="1145" y="70"/>
                  </a:cubicBezTo>
                  <a:cubicBezTo>
                    <a:pt x="1145" y="95"/>
                    <a:pt x="1160" y="110"/>
                    <a:pt x="1179" y="110"/>
                  </a:cubicBezTo>
                  <a:cubicBezTo>
                    <a:pt x="1191" y="110"/>
                    <a:pt x="1198" y="105"/>
                    <a:pt x="1202" y="99"/>
                  </a:cubicBezTo>
                  <a:cubicBezTo>
                    <a:pt x="1203" y="99"/>
                    <a:pt x="1203" y="99"/>
                    <a:pt x="1203" y="99"/>
                  </a:cubicBezTo>
                  <a:cubicBezTo>
                    <a:pt x="1203" y="108"/>
                    <a:pt x="1203" y="108"/>
                    <a:pt x="1203" y="108"/>
                  </a:cubicBezTo>
                  <a:cubicBezTo>
                    <a:pt x="1219" y="108"/>
                    <a:pt x="1219" y="108"/>
                    <a:pt x="1219" y="108"/>
                  </a:cubicBezTo>
                  <a:cubicBezTo>
                    <a:pt x="1219" y="2"/>
                    <a:pt x="1219" y="2"/>
                    <a:pt x="1219" y="2"/>
                  </a:cubicBezTo>
                  <a:lnTo>
                    <a:pt x="1203" y="4"/>
                  </a:lnTo>
                  <a:close/>
                  <a:moveTo>
                    <a:pt x="1102" y="30"/>
                  </a:moveTo>
                  <a:cubicBezTo>
                    <a:pt x="1092" y="30"/>
                    <a:pt x="1084" y="36"/>
                    <a:pt x="1080" y="42"/>
                  </a:cubicBezTo>
                  <a:cubicBezTo>
                    <a:pt x="1078" y="42"/>
                    <a:pt x="1078" y="42"/>
                    <a:pt x="1078" y="42"/>
                  </a:cubicBezTo>
                  <a:cubicBezTo>
                    <a:pt x="1077" y="33"/>
                    <a:pt x="1077" y="33"/>
                    <a:pt x="1077" y="33"/>
                  </a:cubicBezTo>
                  <a:cubicBezTo>
                    <a:pt x="1063" y="33"/>
                    <a:pt x="1063" y="33"/>
                    <a:pt x="1063" y="33"/>
                  </a:cubicBezTo>
                  <a:cubicBezTo>
                    <a:pt x="1063" y="108"/>
                    <a:pt x="1063" y="108"/>
                    <a:pt x="1063" y="108"/>
                  </a:cubicBezTo>
                  <a:cubicBezTo>
                    <a:pt x="1079" y="108"/>
                    <a:pt x="1079" y="108"/>
                    <a:pt x="1079" y="108"/>
                  </a:cubicBezTo>
                  <a:cubicBezTo>
                    <a:pt x="1079" y="68"/>
                    <a:pt x="1079" y="68"/>
                    <a:pt x="1079" y="68"/>
                  </a:cubicBezTo>
                  <a:cubicBezTo>
                    <a:pt x="1079" y="60"/>
                    <a:pt x="1080" y="54"/>
                    <a:pt x="1083" y="51"/>
                  </a:cubicBezTo>
                  <a:cubicBezTo>
                    <a:pt x="1087" y="47"/>
                    <a:pt x="1093" y="44"/>
                    <a:pt x="1099" y="44"/>
                  </a:cubicBezTo>
                  <a:cubicBezTo>
                    <a:pt x="1109" y="44"/>
                    <a:pt x="1114" y="49"/>
                    <a:pt x="1114" y="63"/>
                  </a:cubicBezTo>
                  <a:cubicBezTo>
                    <a:pt x="1114" y="108"/>
                    <a:pt x="1114" y="108"/>
                    <a:pt x="1114" y="108"/>
                  </a:cubicBezTo>
                  <a:cubicBezTo>
                    <a:pt x="1129" y="108"/>
                    <a:pt x="1129" y="108"/>
                    <a:pt x="1129" y="108"/>
                  </a:cubicBezTo>
                  <a:cubicBezTo>
                    <a:pt x="1129" y="58"/>
                    <a:pt x="1129" y="58"/>
                    <a:pt x="1129" y="58"/>
                  </a:cubicBezTo>
                  <a:cubicBezTo>
                    <a:pt x="1129" y="37"/>
                    <a:pt x="1117" y="30"/>
                    <a:pt x="1102" y="30"/>
                  </a:cubicBezTo>
                  <a:moveTo>
                    <a:pt x="1028" y="33"/>
                  </a:moveTo>
                  <a:cubicBezTo>
                    <a:pt x="1028" y="73"/>
                    <a:pt x="1028" y="73"/>
                    <a:pt x="1028" y="73"/>
                  </a:cubicBezTo>
                  <a:cubicBezTo>
                    <a:pt x="1028" y="81"/>
                    <a:pt x="1026" y="87"/>
                    <a:pt x="1023" y="90"/>
                  </a:cubicBezTo>
                  <a:cubicBezTo>
                    <a:pt x="1019" y="95"/>
                    <a:pt x="1013" y="97"/>
                    <a:pt x="1007" y="97"/>
                  </a:cubicBezTo>
                  <a:cubicBezTo>
                    <a:pt x="997" y="97"/>
                    <a:pt x="992" y="92"/>
                    <a:pt x="992" y="78"/>
                  </a:cubicBezTo>
                  <a:cubicBezTo>
                    <a:pt x="992" y="33"/>
                    <a:pt x="992" y="33"/>
                    <a:pt x="992" y="33"/>
                  </a:cubicBezTo>
                  <a:cubicBezTo>
                    <a:pt x="977" y="33"/>
                    <a:pt x="977" y="33"/>
                    <a:pt x="977" y="33"/>
                  </a:cubicBezTo>
                  <a:cubicBezTo>
                    <a:pt x="977" y="83"/>
                    <a:pt x="977" y="83"/>
                    <a:pt x="977" y="83"/>
                  </a:cubicBezTo>
                  <a:cubicBezTo>
                    <a:pt x="977" y="104"/>
                    <a:pt x="990" y="111"/>
                    <a:pt x="1004" y="111"/>
                  </a:cubicBezTo>
                  <a:cubicBezTo>
                    <a:pt x="1014" y="111"/>
                    <a:pt x="1023" y="105"/>
                    <a:pt x="1027" y="99"/>
                  </a:cubicBezTo>
                  <a:cubicBezTo>
                    <a:pt x="1028" y="99"/>
                    <a:pt x="1028" y="99"/>
                    <a:pt x="1028" y="99"/>
                  </a:cubicBezTo>
                  <a:cubicBezTo>
                    <a:pt x="1029" y="108"/>
                    <a:pt x="1029" y="108"/>
                    <a:pt x="1029" y="108"/>
                  </a:cubicBezTo>
                  <a:cubicBezTo>
                    <a:pt x="1043" y="108"/>
                    <a:pt x="1043" y="108"/>
                    <a:pt x="1043" y="108"/>
                  </a:cubicBezTo>
                  <a:cubicBezTo>
                    <a:pt x="1043" y="33"/>
                    <a:pt x="1043" y="33"/>
                    <a:pt x="1043" y="33"/>
                  </a:cubicBezTo>
                  <a:lnTo>
                    <a:pt x="1028" y="33"/>
                  </a:lnTo>
                  <a:close/>
                  <a:moveTo>
                    <a:pt x="892" y="23"/>
                  </a:moveTo>
                  <a:cubicBezTo>
                    <a:pt x="906" y="23"/>
                    <a:pt x="906" y="23"/>
                    <a:pt x="906" y="23"/>
                  </a:cubicBezTo>
                  <a:cubicBezTo>
                    <a:pt x="934" y="23"/>
                    <a:pt x="944" y="35"/>
                    <a:pt x="944" y="59"/>
                  </a:cubicBezTo>
                  <a:cubicBezTo>
                    <a:pt x="944" y="82"/>
                    <a:pt x="934" y="95"/>
                    <a:pt x="906" y="95"/>
                  </a:cubicBezTo>
                  <a:cubicBezTo>
                    <a:pt x="892" y="95"/>
                    <a:pt x="892" y="95"/>
                    <a:pt x="892" y="95"/>
                  </a:cubicBezTo>
                  <a:lnTo>
                    <a:pt x="892" y="23"/>
                  </a:lnTo>
                  <a:close/>
                  <a:moveTo>
                    <a:pt x="906" y="9"/>
                  </a:moveTo>
                  <a:cubicBezTo>
                    <a:pt x="876" y="9"/>
                    <a:pt x="876" y="9"/>
                    <a:pt x="876" y="9"/>
                  </a:cubicBezTo>
                  <a:cubicBezTo>
                    <a:pt x="876" y="108"/>
                    <a:pt x="876" y="108"/>
                    <a:pt x="876" y="108"/>
                  </a:cubicBezTo>
                  <a:cubicBezTo>
                    <a:pt x="906" y="108"/>
                    <a:pt x="906" y="108"/>
                    <a:pt x="906" y="108"/>
                  </a:cubicBezTo>
                  <a:cubicBezTo>
                    <a:pt x="943" y="108"/>
                    <a:pt x="960" y="89"/>
                    <a:pt x="960" y="59"/>
                  </a:cubicBezTo>
                  <a:cubicBezTo>
                    <a:pt x="960" y="28"/>
                    <a:pt x="943" y="9"/>
                    <a:pt x="906" y="9"/>
                  </a:cubicBezTo>
                  <a:moveTo>
                    <a:pt x="821" y="15"/>
                  </a:moveTo>
                  <a:cubicBezTo>
                    <a:pt x="825" y="15"/>
                    <a:pt x="828" y="15"/>
                    <a:pt x="831" y="16"/>
                  </a:cubicBezTo>
                  <a:cubicBezTo>
                    <a:pt x="831" y="2"/>
                    <a:pt x="831" y="2"/>
                    <a:pt x="831" y="2"/>
                  </a:cubicBezTo>
                  <a:cubicBezTo>
                    <a:pt x="828" y="1"/>
                    <a:pt x="825" y="1"/>
                    <a:pt x="820" y="1"/>
                  </a:cubicBezTo>
                  <a:cubicBezTo>
                    <a:pt x="807" y="1"/>
                    <a:pt x="792" y="7"/>
                    <a:pt x="792" y="29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0" y="33"/>
                    <a:pt x="780" y="33"/>
                    <a:pt x="780" y="33"/>
                  </a:cubicBezTo>
                  <a:cubicBezTo>
                    <a:pt x="780" y="45"/>
                    <a:pt x="780" y="45"/>
                    <a:pt x="780" y="45"/>
                  </a:cubicBezTo>
                  <a:cubicBezTo>
                    <a:pt x="792" y="45"/>
                    <a:pt x="792" y="45"/>
                    <a:pt x="792" y="45"/>
                  </a:cubicBezTo>
                  <a:cubicBezTo>
                    <a:pt x="792" y="108"/>
                    <a:pt x="792" y="108"/>
                    <a:pt x="792" y="108"/>
                  </a:cubicBezTo>
                  <a:cubicBezTo>
                    <a:pt x="807" y="108"/>
                    <a:pt x="807" y="108"/>
                    <a:pt x="807" y="108"/>
                  </a:cubicBezTo>
                  <a:cubicBezTo>
                    <a:pt x="807" y="45"/>
                    <a:pt x="807" y="45"/>
                    <a:pt x="807" y="45"/>
                  </a:cubicBezTo>
                  <a:cubicBezTo>
                    <a:pt x="828" y="45"/>
                    <a:pt x="828" y="45"/>
                    <a:pt x="828" y="45"/>
                  </a:cubicBezTo>
                  <a:cubicBezTo>
                    <a:pt x="828" y="33"/>
                    <a:pt x="828" y="33"/>
                    <a:pt x="828" y="33"/>
                  </a:cubicBezTo>
                  <a:cubicBezTo>
                    <a:pt x="807" y="33"/>
                    <a:pt x="807" y="33"/>
                    <a:pt x="807" y="33"/>
                  </a:cubicBezTo>
                  <a:cubicBezTo>
                    <a:pt x="807" y="30"/>
                    <a:pt x="807" y="30"/>
                    <a:pt x="807" y="30"/>
                  </a:cubicBezTo>
                  <a:cubicBezTo>
                    <a:pt x="807" y="19"/>
                    <a:pt x="812" y="15"/>
                    <a:pt x="821" y="15"/>
                  </a:cubicBezTo>
                  <a:moveTo>
                    <a:pt x="756" y="70"/>
                  </a:moveTo>
                  <a:cubicBezTo>
                    <a:pt x="756" y="87"/>
                    <a:pt x="748" y="97"/>
                    <a:pt x="734" y="97"/>
                  </a:cubicBezTo>
                  <a:cubicBezTo>
                    <a:pt x="721" y="97"/>
                    <a:pt x="712" y="87"/>
                    <a:pt x="712" y="70"/>
                  </a:cubicBezTo>
                  <a:cubicBezTo>
                    <a:pt x="712" y="53"/>
                    <a:pt x="721" y="44"/>
                    <a:pt x="734" y="44"/>
                  </a:cubicBezTo>
                  <a:cubicBezTo>
                    <a:pt x="748" y="44"/>
                    <a:pt x="756" y="53"/>
                    <a:pt x="756" y="70"/>
                  </a:cubicBezTo>
                  <a:moveTo>
                    <a:pt x="771" y="70"/>
                  </a:moveTo>
                  <a:cubicBezTo>
                    <a:pt x="771" y="46"/>
                    <a:pt x="756" y="30"/>
                    <a:pt x="734" y="30"/>
                  </a:cubicBezTo>
                  <a:cubicBezTo>
                    <a:pt x="712" y="30"/>
                    <a:pt x="697" y="46"/>
                    <a:pt x="697" y="70"/>
                  </a:cubicBezTo>
                  <a:cubicBezTo>
                    <a:pt x="697" y="94"/>
                    <a:pt x="712" y="110"/>
                    <a:pt x="734" y="110"/>
                  </a:cubicBezTo>
                  <a:cubicBezTo>
                    <a:pt x="756" y="110"/>
                    <a:pt x="771" y="94"/>
                    <a:pt x="771" y="70"/>
                  </a:cubicBezTo>
                  <a:moveTo>
                    <a:pt x="656" y="33"/>
                  </a:moveTo>
                  <a:cubicBezTo>
                    <a:pt x="640" y="33"/>
                    <a:pt x="640" y="33"/>
                    <a:pt x="640" y="33"/>
                  </a:cubicBezTo>
                  <a:cubicBezTo>
                    <a:pt x="619" y="92"/>
                    <a:pt x="619" y="92"/>
                    <a:pt x="619" y="92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1" y="33"/>
                    <a:pt x="581" y="33"/>
                    <a:pt x="581" y="33"/>
                  </a:cubicBezTo>
                  <a:cubicBezTo>
                    <a:pt x="610" y="109"/>
                    <a:pt x="610" y="109"/>
                    <a:pt x="610" y="109"/>
                  </a:cubicBezTo>
                  <a:cubicBezTo>
                    <a:pt x="600" y="137"/>
                    <a:pt x="600" y="137"/>
                    <a:pt x="600" y="137"/>
                  </a:cubicBezTo>
                  <a:cubicBezTo>
                    <a:pt x="616" y="137"/>
                    <a:pt x="616" y="137"/>
                    <a:pt x="616" y="137"/>
                  </a:cubicBezTo>
                  <a:lnTo>
                    <a:pt x="656" y="33"/>
                  </a:lnTo>
                  <a:close/>
                  <a:moveTo>
                    <a:pt x="556" y="80"/>
                  </a:moveTo>
                  <a:cubicBezTo>
                    <a:pt x="556" y="45"/>
                    <a:pt x="556" y="45"/>
                    <a:pt x="556" y="45"/>
                  </a:cubicBezTo>
                  <a:cubicBezTo>
                    <a:pt x="575" y="45"/>
                    <a:pt x="575" y="45"/>
                    <a:pt x="575" y="45"/>
                  </a:cubicBezTo>
                  <a:cubicBezTo>
                    <a:pt x="575" y="33"/>
                    <a:pt x="575" y="33"/>
                    <a:pt x="575" y="33"/>
                  </a:cubicBezTo>
                  <a:cubicBezTo>
                    <a:pt x="556" y="33"/>
                    <a:pt x="556" y="33"/>
                    <a:pt x="556" y="33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41" y="14"/>
                    <a:pt x="541" y="14"/>
                    <a:pt x="541" y="14"/>
                  </a:cubicBezTo>
                  <a:cubicBezTo>
                    <a:pt x="541" y="33"/>
                    <a:pt x="541" y="33"/>
                    <a:pt x="541" y="33"/>
                  </a:cubicBezTo>
                  <a:cubicBezTo>
                    <a:pt x="531" y="33"/>
                    <a:pt x="531" y="33"/>
                    <a:pt x="531" y="33"/>
                  </a:cubicBezTo>
                  <a:cubicBezTo>
                    <a:pt x="531" y="45"/>
                    <a:pt x="531" y="45"/>
                    <a:pt x="531" y="45"/>
                  </a:cubicBezTo>
                  <a:cubicBezTo>
                    <a:pt x="541" y="45"/>
                    <a:pt x="541" y="45"/>
                    <a:pt x="541" y="45"/>
                  </a:cubicBezTo>
                  <a:cubicBezTo>
                    <a:pt x="541" y="81"/>
                    <a:pt x="541" y="81"/>
                    <a:pt x="541" y="81"/>
                  </a:cubicBezTo>
                  <a:cubicBezTo>
                    <a:pt x="541" y="103"/>
                    <a:pt x="555" y="109"/>
                    <a:pt x="568" y="109"/>
                  </a:cubicBezTo>
                  <a:cubicBezTo>
                    <a:pt x="572" y="109"/>
                    <a:pt x="576" y="109"/>
                    <a:pt x="578" y="108"/>
                  </a:cubicBezTo>
                  <a:cubicBezTo>
                    <a:pt x="578" y="94"/>
                    <a:pt x="578" y="94"/>
                    <a:pt x="578" y="94"/>
                  </a:cubicBezTo>
                  <a:cubicBezTo>
                    <a:pt x="576" y="95"/>
                    <a:pt x="572" y="96"/>
                    <a:pt x="569" y="96"/>
                  </a:cubicBezTo>
                  <a:cubicBezTo>
                    <a:pt x="561" y="96"/>
                    <a:pt x="556" y="91"/>
                    <a:pt x="556" y="80"/>
                  </a:cubicBezTo>
                  <a:moveTo>
                    <a:pt x="518" y="33"/>
                  </a:moveTo>
                  <a:cubicBezTo>
                    <a:pt x="503" y="33"/>
                    <a:pt x="503" y="33"/>
                    <a:pt x="503" y="33"/>
                  </a:cubicBezTo>
                  <a:cubicBezTo>
                    <a:pt x="503" y="108"/>
                    <a:pt x="503" y="108"/>
                    <a:pt x="503" y="108"/>
                  </a:cubicBezTo>
                  <a:cubicBezTo>
                    <a:pt x="518" y="108"/>
                    <a:pt x="518" y="108"/>
                    <a:pt x="518" y="108"/>
                  </a:cubicBezTo>
                  <a:lnTo>
                    <a:pt x="518" y="33"/>
                  </a:lnTo>
                  <a:close/>
                  <a:moveTo>
                    <a:pt x="520" y="10"/>
                  </a:moveTo>
                  <a:cubicBezTo>
                    <a:pt x="520" y="4"/>
                    <a:pt x="516" y="0"/>
                    <a:pt x="510" y="0"/>
                  </a:cubicBezTo>
                  <a:cubicBezTo>
                    <a:pt x="505" y="0"/>
                    <a:pt x="500" y="4"/>
                    <a:pt x="500" y="10"/>
                  </a:cubicBezTo>
                  <a:cubicBezTo>
                    <a:pt x="500" y="15"/>
                    <a:pt x="505" y="20"/>
                    <a:pt x="510" y="20"/>
                  </a:cubicBezTo>
                  <a:cubicBezTo>
                    <a:pt x="516" y="20"/>
                    <a:pt x="520" y="15"/>
                    <a:pt x="520" y="10"/>
                  </a:cubicBezTo>
                  <a:moveTo>
                    <a:pt x="435" y="85"/>
                  </a:moveTo>
                  <a:cubicBezTo>
                    <a:pt x="427" y="95"/>
                    <a:pt x="427" y="95"/>
                    <a:pt x="427" y="95"/>
                  </a:cubicBezTo>
                  <a:cubicBezTo>
                    <a:pt x="432" y="103"/>
                    <a:pt x="441" y="110"/>
                    <a:pt x="457" y="110"/>
                  </a:cubicBezTo>
                  <a:cubicBezTo>
                    <a:pt x="474" y="110"/>
                    <a:pt x="486" y="101"/>
                    <a:pt x="486" y="86"/>
                  </a:cubicBezTo>
                  <a:cubicBezTo>
                    <a:pt x="486" y="72"/>
                    <a:pt x="475" y="66"/>
                    <a:pt x="461" y="63"/>
                  </a:cubicBezTo>
                  <a:cubicBezTo>
                    <a:pt x="452" y="61"/>
                    <a:pt x="444" y="58"/>
                    <a:pt x="444" y="52"/>
                  </a:cubicBezTo>
                  <a:cubicBezTo>
                    <a:pt x="444" y="47"/>
                    <a:pt x="449" y="43"/>
                    <a:pt x="456" y="43"/>
                  </a:cubicBezTo>
                  <a:cubicBezTo>
                    <a:pt x="465" y="43"/>
                    <a:pt x="473" y="48"/>
                    <a:pt x="477" y="53"/>
                  </a:cubicBezTo>
                  <a:cubicBezTo>
                    <a:pt x="485" y="43"/>
                    <a:pt x="485" y="43"/>
                    <a:pt x="485" y="43"/>
                  </a:cubicBezTo>
                  <a:cubicBezTo>
                    <a:pt x="479" y="36"/>
                    <a:pt x="469" y="30"/>
                    <a:pt x="457" y="30"/>
                  </a:cubicBezTo>
                  <a:cubicBezTo>
                    <a:pt x="441" y="30"/>
                    <a:pt x="429" y="39"/>
                    <a:pt x="429" y="53"/>
                  </a:cubicBezTo>
                  <a:cubicBezTo>
                    <a:pt x="429" y="66"/>
                    <a:pt x="441" y="72"/>
                    <a:pt x="455" y="76"/>
                  </a:cubicBezTo>
                  <a:cubicBezTo>
                    <a:pt x="466" y="78"/>
                    <a:pt x="471" y="81"/>
                    <a:pt x="471" y="88"/>
                  </a:cubicBezTo>
                  <a:cubicBezTo>
                    <a:pt x="471" y="94"/>
                    <a:pt x="466" y="97"/>
                    <a:pt x="457" y="97"/>
                  </a:cubicBezTo>
                  <a:cubicBezTo>
                    <a:pt x="447" y="97"/>
                    <a:pt x="439" y="91"/>
                    <a:pt x="435" y="85"/>
                  </a:cubicBezTo>
                  <a:moveTo>
                    <a:pt x="416" y="31"/>
                  </a:moveTo>
                  <a:cubicBezTo>
                    <a:pt x="408" y="31"/>
                    <a:pt x="400" y="36"/>
                    <a:pt x="396" y="44"/>
                  </a:cubicBezTo>
                  <a:cubicBezTo>
                    <a:pt x="395" y="44"/>
                    <a:pt x="395" y="44"/>
                    <a:pt x="395" y="4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380" y="33"/>
                    <a:pt x="380" y="33"/>
                    <a:pt x="380" y="33"/>
                  </a:cubicBezTo>
                  <a:cubicBezTo>
                    <a:pt x="380" y="108"/>
                    <a:pt x="380" y="108"/>
                    <a:pt x="380" y="108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6" y="65"/>
                    <a:pt x="396" y="65"/>
                    <a:pt x="396" y="65"/>
                  </a:cubicBezTo>
                  <a:cubicBezTo>
                    <a:pt x="396" y="52"/>
                    <a:pt x="404" y="45"/>
                    <a:pt x="414" y="45"/>
                  </a:cubicBezTo>
                  <a:cubicBezTo>
                    <a:pt x="417" y="45"/>
                    <a:pt x="419" y="45"/>
                    <a:pt x="420" y="46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420" y="31"/>
                    <a:pt x="419" y="31"/>
                    <a:pt x="416" y="31"/>
                  </a:cubicBezTo>
                  <a:moveTo>
                    <a:pt x="330" y="44"/>
                  </a:moveTo>
                  <a:cubicBezTo>
                    <a:pt x="341" y="44"/>
                    <a:pt x="348" y="51"/>
                    <a:pt x="349" y="61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3" y="50"/>
                    <a:pt x="320" y="44"/>
                    <a:pt x="330" y="44"/>
                  </a:cubicBezTo>
                  <a:moveTo>
                    <a:pt x="331" y="30"/>
                  </a:moveTo>
                  <a:cubicBezTo>
                    <a:pt x="309" y="30"/>
                    <a:pt x="295" y="47"/>
                    <a:pt x="295" y="70"/>
                  </a:cubicBezTo>
                  <a:cubicBezTo>
                    <a:pt x="295" y="95"/>
                    <a:pt x="310" y="110"/>
                    <a:pt x="331" y="110"/>
                  </a:cubicBezTo>
                  <a:cubicBezTo>
                    <a:pt x="347" y="110"/>
                    <a:pt x="359" y="101"/>
                    <a:pt x="362" y="90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47" y="93"/>
                    <a:pt x="340" y="97"/>
                    <a:pt x="331" y="97"/>
                  </a:cubicBezTo>
                  <a:cubicBezTo>
                    <a:pt x="319" y="97"/>
                    <a:pt x="311" y="88"/>
                    <a:pt x="310" y="72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4" y="68"/>
                    <a:pt x="364" y="68"/>
                    <a:pt x="364" y="68"/>
                  </a:cubicBezTo>
                  <a:cubicBezTo>
                    <a:pt x="365" y="48"/>
                    <a:pt x="353" y="30"/>
                    <a:pt x="331" y="30"/>
                  </a:cubicBezTo>
                  <a:moveTo>
                    <a:pt x="273" y="33"/>
                  </a:moveTo>
                  <a:cubicBezTo>
                    <a:pt x="252" y="92"/>
                    <a:pt x="252" y="92"/>
                    <a:pt x="252" y="92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60" y="108"/>
                    <a:pt x="260" y="108"/>
                    <a:pt x="260" y="108"/>
                  </a:cubicBezTo>
                  <a:cubicBezTo>
                    <a:pt x="289" y="33"/>
                    <a:pt x="289" y="33"/>
                    <a:pt x="289" y="33"/>
                  </a:cubicBezTo>
                  <a:lnTo>
                    <a:pt x="273" y="33"/>
                  </a:lnTo>
                  <a:close/>
                  <a:moveTo>
                    <a:pt x="202" y="33"/>
                  </a:moveTo>
                  <a:cubicBezTo>
                    <a:pt x="186" y="33"/>
                    <a:pt x="186" y="33"/>
                    <a:pt x="186" y="33"/>
                  </a:cubicBezTo>
                  <a:cubicBezTo>
                    <a:pt x="186" y="108"/>
                    <a:pt x="186" y="108"/>
                    <a:pt x="186" y="108"/>
                  </a:cubicBezTo>
                  <a:cubicBezTo>
                    <a:pt x="202" y="108"/>
                    <a:pt x="202" y="108"/>
                    <a:pt x="202" y="108"/>
                  </a:cubicBezTo>
                  <a:lnTo>
                    <a:pt x="202" y="33"/>
                  </a:lnTo>
                  <a:close/>
                  <a:moveTo>
                    <a:pt x="204" y="10"/>
                  </a:moveTo>
                  <a:cubicBezTo>
                    <a:pt x="204" y="4"/>
                    <a:pt x="200" y="0"/>
                    <a:pt x="194" y="0"/>
                  </a:cubicBezTo>
                  <a:cubicBezTo>
                    <a:pt x="188" y="0"/>
                    <a:pt x="184" y="4"/>
                    <a:pt x="184" y="10"/>
                  </a:cubicBezTo>
                  <a:cubicBezTo>
                    <a:pt x="184" y="15"/>
                    <a:pt x="188" y="20"/>
                    <a:pt x="194" y="20"/>
                  </a:cubicBezTo>
                  <a:cubicBezTo>
                    <a:pt x="200" y="20"/>
                    <a:pt x="204" y="15"/>
                    <a:pt x="204" y="10"/>
                  </a:cubicBezTo>
                  <a:moveTo>
                    <a:pt x="139" y="30"/>
                  </a:moveTo>
                  <a:cubicBezTo>
                    <a:pt x="129" y="30"/>
                    <a:pt x="120" y="36"/>
                    <a:pt x="116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5" y="60"/>
                    <a:pt x="117" y="54"/>
                    <a:pt x="120" y="51"/>
                  </a:cubicBezTo>
                  <a:cubicBezTo>
                    <a:pt x="124" y="47"/>
                    <a:pt x="130" y="44"/>
                    <a:pt x="136" y="44"/>
                  </a:cubicBezTo>
                  <a:cubicBezTo>
                    <a:pt x="146" y="44"/>
                    <a:pt x="151" y="49"/>
                    <a:pt x="151" y="63"/>
                  </a:cubicBezTo>
                  <a:cubicBezTo>
                    <a:pt x="151" y="108"/>
                    <a:pt x="151" y="108"/>
                    <a:pt x="151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37"/>
                    <a:pt x="154" y="30"/>
                    <a:pt x="139" y="30"/>
                  </a:cubicBezTo>
                  <a:moveTo>
                    <a:pt x="16" y="6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96"/>
                    <a:pt x="12" y="111"/>
                    <a:pt x="39" y="111"/>
                  </a:cubicBezTo>
                  <a:cubicBezTo>
                    <a:pt x="66" y="111"/>
                    <a:pt x="79" y="96"/>
                    <a:pt x="79" y="6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2" y="87"/>
                    <a:pt x="56" y="97"/>
                    <a:pt x="39" y="97"/>
                  </a:cubicBezTo>
                  <a:cubicBezTo>
                    <a:pt x="22" y="97"/>
                    <a:pt x="16" y="87"/>
                    <a:pt x="16" y="69"/>
                  </a:cubicBezTo>
                </a:path>
              </a:pathLst>
            </a:custGeom>
            <a:solidFill>
              <a:srgbClr val="8EA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6"/>
            <p:cNvSpPr>
              <a:spLocks noEditPoints="1"/>
            </p:cNvSpPr>
            <p:nvPr userDrawn="1"/>
          </p:nvSpPr>
          <p:spPr bwMode="auto">
            <a:xfrm>
              <a:off x="1731" y="1820"/>
              <a:ext cx="1449" cy="120"/>
            </a:xfrm>
            <a:custGeom>
              <a:avLst/>
              <a:gdLst>
                <a:gd name="T0" fmla="*/ 1353 w 1353"/>
                <a:gd name="T1" fmla="*/ 87 h 111"/>
                <a:gd name="T2" fmla="*/ 1344 w 1353"/>
                <a:gd name="T3" fmla="*/ 54 h 111"/>
                <a:gd name="T4" fmla="*/ 1322 w 1353"/>
                <a:gd name="T5" fmla="*/ 76 h 111"/>
                <a:gd name="T6" fmla="*/ 1249 w 1353"/>
                <a:gd name="T7" fmla="*/ 44 h 111"/>
                <a:gd name="T8" fmla="*/ 1250 w 1353"/>
                <a:gd name="T9" fmla="*/ 31 h 111"/>
                <a:gd name="T10" fmla="*/ 1269 w 1353"/>
                <a:gd name="T11" fmla="*/ 84 h 111"/>
                <a:gd name="T12" fmla="*/ 1283 w 1353"/>
                <a:gd name="T13" fmla="*/ 69 h 111"/>
                <a:gd name="T14" fmla="*/ 1169 w 1353"/>
                <a:gd name="T15" fmla="*/ 97 h 111"/>
                <a:gd name="T16" fmla="*/ 1202 w 1353"/>
                <a:gd name="T17" fmla="*/ 55 h 111"/>
                <a:gd name="T18" fmla="*/ 1202 w 1353"/>
                <a:gd name="T19" fmla="*/ 87 h 111"/>
                <a:gd name="T20" fmla="*/ 1064 w 1353"/>
                <a:gd name="T21" fmla="*/ 33 h 111"/>
                <a:gd name="T22" fmla="*/ 1066 w 1353"/>
                <a:gd name="T23" fmla="*/ 69 h 111"/>
                <a:gd name="T24" fmla="*/ 1101 w 1353"/>
                <a:gd name="T25" fmla="*/ 109 h 111"/>
                <a:gd name="T26" fmla="*/ 1000 w 1353"/>
                <a:gd name="T27" fmla="*/ 44 h 111"/>
                <a:gd name="T28" fmla="*/ 1001 w 1353"/>
                <a:gd name="T29" fmla="*/ 31 h 111"/>
                <a:gd name="T30" fmla="*/ 1020 w 1353"/>
                <a:gd name="T31" fmla="*/ 84 h 111"/>
                <a:gd name="T32" fmla="*/ 1034 w 1353"/>
                <a:gd name="T33" fmla="*/ 69 h 111"/>
                <a:gd name="T34" fmla="*/ 934 w 1353"/>
                <a:gd name="T35" fmla="*/ 109 h 111"/>
                <a:gd name="T36" fmla="*/ 941 w 1353"/>
                <a:gd name="T37" fmla="*/ 0 h 111"/>
                <a:gd name="T38" fmla="*/ 918 w 1353"/>
                <a:gd name="T39" fmla="*/ 87 h 111"/>
                <a:gd name="T40" fmla="*/ 885 w 1353"/>
                <a:gd name="T41" fmla="*/ 44 h 111"/>
                <a:gd name="T42" fmla="*/ 848 w 1353"/>
                <a:gd name="T43" fmla="*/ 71 h 111"/>
                <a:gd name="T44" fmla="*/ 836 w 1353"/>
                <a:gd name="T45" fmla="*/ 29 h 111"/>
                <a:gd name="T46" fmla="*/ 821 w 1353"/>
                <a:gd name="T47" fmla="*/ 83 h 111"/>
                <a:gd name="T48" fmla="*/ 802 w 1353"/>
                <a:gd name="T49" fmla="*/ 111 h 111"/>
                <a:gd name="T50" fmla="*/ 801 w 1353"/>
                <a:gd name="T51" fmla="*/ 23 h 111"/>
                <a:gd name="T52" fmla="*/ 667 w 1353"/>
                <a:gd name="T53" fmla="*/ 43 h 111"/>
                <a:gd name="T54" fmla="*/ 667 w 1353"/>
                <a:gd name="T55" fmla="*/ 109 h 111"/>
                <a:gd name="T56" fmla="*/ 702 w 1353"/>
                <a:gd name="T57" fmla="*/ 64 h 111"/>
                <a:gd name="T58" fmla="*/ 690 w 1353"/>
                <a:gd name="T59" fmla="*/ 31 h 111"/>
                <a:gd name="T60" fmla="*/ 634 w 1353"/>
                <a:gd name="T61" fmla="*/ 46 h 111"/>
                <a:gd name="T62" fmla="*/ 599 w 1353"/>
                <a:gd name="T63" fmla="*/ 15 h 111"/>
                <a:gd name="T64" fmla="*/ 598 w 1353"/>
                <a:gd name="T65" fmla="*/ 46 h 111"/>
                <a:gd name="T66" fmla="*/ 637 w 1353"/>
                <a:gd name="T67" fmla="*/ 95 h 111"/>
                <a:gd name="T68" fmla="*/ 560 w 1353"/>
                <a:gd name="T69" fmla="*/ 4 h 111"/>
                <a:gd name="T70" fmla="*/ 490 w 1353"/>
                <a:gd name="T71" fmla="*/ 88 h 111"/>
                <a:gd name="T72" fmla="*/ 503 w 1353"/>
                <a:gd name="T73" fmla="*/ 99 h 111"/>
                <a:gd name="T74" fmla="*/ 478 w 1353"/>
                <a:gd name="T75" fmla="*/ 51 h 111"/>
                <a:gd name="T76" fmla="*/ 503 w 1353"/>
                <a:gd name="T77" fmla="*/ 66 h 111"/>
                <a:gd name="T78" fmla="*/ 526 w 1353"/>
                <a:gd name="T79" fmla="*/ 98 h 111"/>
                <a:gd name="T80" fmla="*/ 538 w 1353"/>
                <a:gd name="T81" fmla="*/ 98 h 111"/>
                <a:gd name="T82" fmla="*/ 430 w 1353"/>
                <a:gd name="T83" fmla="*/ 44 h 111"/>
                <a:gd name="T84" fmla="*/ 462 w 1353"/>
                <a:gd name="T85" fmla="*/ 90 h 111"/>
                <a:gd name="T86" fmla="*/ 464 w 1353"/>
                <a:gd name="T87" fmla="*/ 73 h 111"/>
                <a:gd name="T88" fmla="*/ 360 w 1353"/>
                <a:gd name="T89" fmla="*/ 54 h 111"/>
                <a:gd name="T90" fmla="*/ 296 w 1353"/>
                <a:gd name="T91" fmla="*/ 109 h 111"/>
                <a:gd name="T92" fmla="*/ 360 w 1353"/>
                <a:gd name="T93" fmla="*/ 109 h 111"/>
                <a:gd name="T94" fmla="*/ 203 w 1353"/>
                <a:gd name="T95" fmla="*/ 97 h 111"/>
                <a:gd name="T96" fmla="*/ 226 w 1353"/>
                <a:gd name="T97" fmla="*/ 75 h 111"/>
                <a:gd name="T98" fmla="*/ 224 w 1353"/>
                <a:gd name="T99" fmla="*/ 42 h 111"/>
                <a:gd name="T100" fmla="*/ 225 w 1353"/>
                <a:gd name="T101" fmla="*/ 99 h 111"/>
                <a:gd name="T102" fmla="*/ 241 w 1353"/>
                <a:gd name="T103" fmla="*/ 2 h 111"/>
                <a:gd name="T104" fmla="*/ 100 w 1353"/>
                <a:gd name="T105" fmla="*/ 43 h 111"/>
                <a:gd name="T106" fmla="*/ 101 w 1353"/>
                <a:gd name="T107" fmla="*/ 109 h 111"/>
                <a:gd name="T108" fmla="*/ 136 w 1353"/>
                <a:gd name="T109" fmla="*/ 64 h 111"/>
                <a:gd name="T110" fmla="*/ 124 w 1353"/>
                <a:gd name="T111" fmla="*/ 31 h 111"/>
                <a:gd name="T112" fmla="*/ 48 w 1353"/>
                <a:gd name="T113" fmla="*/ 74 h 111"/>
                <a:gd name="T114" fmla="*/ 63 w 1353"/>
                <a:gd name="T115" fmla="*/ 61 h 111"/>
                <a:gd name="T116" fmla="*/ 33 w 1353"/>
                <a:gd name="T117" fmla="*/ 44 h 111"/>
                <a:gd name="T118" fmla="*/ 25 w 1353"/>
                <a:gd name="T119" fmla="*/ 111 h 111"/>
                <a:gd name="T120" fmla="*/ 72 w 1353"/>
                <a:gd name="T121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3" h="111">
                  <a:moveTo>
                    <a:pt x="1302" y="86"/>
                  </a:moveTo>
                  <a:cubicBezTo>
                    <a:pt x="1294" y="95"/>
                    <a:pt x="1294" y="95"/>
                    <a:pt x="1294" y="95"/>
                  </a:cubicBezTo>
                  <a:cubicBezTo>
                    <a:pt x="1299" y="103"/>
                    <a:pt x="1308" y="111"/>
                    <a:pt x="1324" y="111"/>
                  </a:cubicBezTo>
                  <a:cubicBezTo>
                    <a:pt x="1341" y="111"/>
                    <a:pt x="1353" y="101"/>
                    <a:pt x="1353" y="87"/>
                  </a:cubicBezTo>
                  <a:cubicBezTo>
                    <a:pt x="1353" y="72"/>
                    <a:pt x="1342" y="67"/>
                    <a:pt x="1328" y="64"/>
                  </a:cubicBezTo>
                  <a:cubicBezTo>
                    <a:pt x="1319" y="61"/>
                    <a:pt x="1311" y="59"/>
                    <a:pt x="1311" y="52"/>
                  </a:cubicBezTo>
                  <a:cubicBezTo>
                    <a:pt x="1311" y="47"/>
                    <a:pt x="1316" y="44"/>
                    <a:pt x="1323" y="44"/>
                  </a:cubicBezTo>
                  <a:cubicBezTo>
                    <a:pt x="1332" y="44"/>
                    <a:pt x="1340" y="49"/>
                    <a:pt x="1344" y="54"/>
                  </a:cubicBezTo>
                  <a:cubicBezTo>
                    <a:pt x="1352" y="44"/>
                    <a:pt x="1352" y="44"/>
                    <a:pt x="1352" y="44"/>
                  </a:cubicBezTo>
                  <a:cubicBezTo>
                    <a:pt x="1346" y="36"/>
                    <a:pt x="1336" y="31"/>
                    <a:pt x="1324" y="31"/>
                  </a:cubicBezTo>
                  <a:cubicBezTo>
                    <a:pt x="1308" y="31"/>
                    <a:pt x="1296" y="40"/>
                    <a:pt x="1296" y="53"/>
                  </a:cubicBezTo>
                  <a:cubicBezTo>
                    <a:pt x="1296" y="67"/>
                    <a:pt x="1308" y="73"/>
                    <a:pt x="1322" y="76"/>
                  </a:cubicBezTo>
                  <a:cubicBezTo>
                    <a:pt x="1333" y="79"/>
                    <a:pt x="1338" y="82"/>
                    <a:pt x="1338" y="88"/>
                  </a:cubicBezTo>
                  <a:cubicBezTo>
                    <a:pt x="1338" y="94"/>
                    <a:pt x="1333" y="98"/>
                    <a:pt x="1324" y="98"/>
                  </a:cubicBezTo>
                  <a:cubicBezTo>
                    <a:pt x="1314" y="98"/>
                    <a:pt x="1306" y="92"/>
                    <a:pt x="1302" y="86"/>
                  </a:cubicBezTo>
                  <a:moveTo>
                    <a:pt x="1249" y="44"/>
                  </a:moveTo>
                  <a:cubicBezTo>
                    <a:pt x="1260" y="44"/>
                    <a:pt x="1266" y="51"/>
                    <a:pt x="1267" y="62"/>
                  </a:cubicBezTo>
                  <a:cubicBezTo>
                    <a:pt x="1229" y="62"/>
                    <a:pt x="1229" y="62"/>
                    <a:pt x="1229" y="62"/>
                  </a:cubicBezTo>
                  <a:cubicBezTo>
                    <a:pt x="1231" y="51"/>
                    <a:pt x="1239" y="44"/>
                    <a:pt x="1249" y="44"/>
                  </a:cubicBezTo>
                  <a:moveTo>
                    <a:pt x="1250" y="31"/>
                  </a:moveTo>
                  <a:cubicBezTo>
                    <a:pt x="1228" y="31"/>
                    <a:pt x="1213" y="48"/>
                    <a:pt x="1213" y="71"/>
                  </a:cubicBezTo>
                  <a:cubicBezTo>
                    <a:pt x="1213" y="95"/>
                    <a:pt x="1229" y="111"/>
                    <a:pt x="1250" y="111"/>
                  </a:cubicBezTo>
                  <a:cubicBezTo>
                    <a:pt x="1265" y="111"/>
                    <a:pt x="1277" y="101"/>
                    <a:pt x="1281" y="90"/>
                  </a:cubicBezTo>
                  <a:cubicBezTo>
                    <a:pt x="1269" y="84"/>
                    <a:pt x="1269" y="84"/>
                    <a:pt x="1269" y="84"/>
                  </a:cubicBezTo>
                  <a:cubicBezTo>
                    <a:pt x="1265" y="93"/>
                    <a:pt x="1258" y="97"/>
                    <a:pt x="1250" y="97"/>
                  </a:cubicBezTo>
                  <a:cubicBezTo>
                    <a:pt x="1238" y="97"/>
                    <a:pt x="1229" y="89"/>
                    <a:pt x="1228" y="73"/>
                  </a:cubicBezTo>
                  <a:cubicBezTo>
                    <a:pt x="1283" y="73"/>
                    <a:pt x="1283" y="73"/>
                    <a:pt x="1283" y="73"/>
                  </a:cubicBezTo>
                  <a:cubicBezTo>
                    <a:pt x="1283" y="69"/>
                    <a:pt x="1283" y="69"/>
                    <a:pt x="1283" y="69"/>
                  </a:cubicBezTo>
                  <a:cubicBezTo>
                    <a:pt x="1283" y="48"/>
                    <a:pt x="1271" y="31"/>
                    <a:pt x="1250" y="31"/>
                  </a:cubicBezTo>
                  <a:moveTo>
                    <a:pt x="1202" y="87"/>
                  </a:moveTo>
                  <a:cubicBezTo>
                    <a:pt x="1188" y="81"/>
                    <a:pt x="1188" y="81"/>
                    <a:pt x="1188" y="81"/>
                  </a:cubicBezTo>
                  <a:cubicBezTo>
                    <a:pt x="1186" y="92"/>
                    <a:pt x="1177" y="97"/>
                    <a:pt x="1169" y="97"/>
                  </a:cubicBezTo>
                  <a:cubicBezTo>
                    <a:pt x="1156" y="97"/>
                    <a:pt x="1147" y="88"/>
                    <a:pt x="1147" y="71"/>
                  </a:cubicBezTo>
                  <a:cubicBezTo>
                    <a:pt x="1147" y="55"/>
                    <a:pt x="1155" y="44"/>
                    <a:pt x="1169" y="44"/>
                  </a:cubicBezTo>
                  <a:cubicBezTo>
                    <a:pt x="1177" y="44"/>
                    <a:pt x="1186" y="50"/>
                    <a:pt x="1188" y="60"/>
                  </a:cubicBezTo>
                  <a:cubicBezTo>
                    <a:pt x="1202" y="55"/>
                    <a:pt x="1202" y="55"/>
                    <a:pt x="1202" y="55"/>
                  </a:cubicBezTo>
                  <a:cubicBezTo>
                    <a:pt x="1199" y="40"/>
                    <a:pt x="1185" y="31"/>
                    <a:pt x="1169" y="31"/>
                  </a:cubicBezTo>
                  <a:cubicBezTo>
                    <a:pt x="1146" y="31"/>
                    <a:pt x="1132" y="47"/>
                    <a:pt x="1132" y="71"/>
                  </a:cubicBezTo>
                  <a:cubicBezTo>
                    <a:pt x="1132" y="95"/>
                    <a:pt x="1147" y="111"/>
                    <a:pt x="1169" y="111"/>
                  </a:cubicBezTo>
                  <a:cubicBezTo>
                    <a:pt x="1185" y="111"/>
                    <a:pt x="1199" y="101"/>
                    <a:pt x="1202" y="87"/>
                  </a:cubicBezTo>
                  <a:moveTo>
                    <a:pt x="1089" y="31"/>
                  </a:moveTo>
                  <a:cubicBezTo>
                    <a:pt x="1079" y="31"/>
                    <a:pt x="1071" y="36"/>
                    <a:pt x="1066" y="43"/>
                  </a:cubicBezTo>
                  <a:cubicBezTo>
                    <a:pt x="1065" y="43"/>
                    <a:pt x="1065" y="43"/>
                    <a:pt x="1065" y="43"/>
                  </a:cubicBezTo>
                  <a:cubicBezTo>
                    <a:pt x="1064" y="33"/>
                    <a:pt x="1064" y="33"/>
                    <a:pt x="1064" y="33"/>
                  </a:cubicBezTo>
                  <a:cubicBezTo>
                    <a:pt x="1050" y="33"/>
                    <a:pt x="1050" y="33"/>
                    <a:pt x="1050" y="33"/>
                  </a:cubicBezTo>
                  <a:cubicBezTo>
                    <a:pt x="1050" y="109"/>
                    <a:pt x="1050" y="109"/>
                    <a:pt x="1050" y="109"/>
                  </a:cubicBezTo>
                  <a:cubicBezTo>
                    <a:pt x="1066" y="109"/>
                    <a:pt x="1066" y="109"/>
                    <a:pt x="1066" y="109"/>
                  </a:cubicBezTo>
                  <a:cubicBezTo>
                    <a:pt x="1066" y="69"/>
                    <a:pt x="1066" y="69"/>
                    <a:pt x="1066" y="69"/>
                  </a:cubicBezTo>
                  <a:cubicBezTo>
                    <a:pt x="1066" y="60"/>
                    <a:pt x="1067" y="55"/>
                    <a:pt x="1070" y="52"/>
                  </a:cubicBezTo>
                  <a:cubicBezTo>
                    <a:pt x="1074" y="47"/>
                    <a:pt x="1080" y="45"/>
                    <a:pt x="1086" y="45"/>
                  </a:cubicBezTo>
                  <a:cubicBezTo>
                    <a:pt x="1096" y="45"/>
                    <a:pt x="1101" y="50"/>
                    <a:pt x="1101" y="64"/>
                  </a:cubicBezTo>
                  <a:cubicBezTo>
                    <a:pt x="1101" y="109"/>
                    <a:pt x="1101" y="109"/>
                    <a:pt x="1101" y="109"/>
                  </a:cubicBezTo>
                  <a:cubicBezTo>
                    <a:pt x="1116" y="109"/>
                    <a:pt x="1116" y="109"/>
                    <a:pt x="1116" y="109"/>
                  </a:cubicBezTo>
                  <a:cubicBezTo>
                    <a:pt x="1116" y="59"/>
                    <a:pt x="1116" y="59"/>
                    <a:pt x="1116" y="59"/>
                  </a:cubicBezTo>
                  <a:cubicBezTo>
                    <a:pt x="1116" y="38"/>
                    <a:pt x="1104" y="31"/>
                    <a:pt x="1089" y="31"/>
                  </a:cubicBezTo>
                  <a:moveTo>
                    <a:pt x="1000" y="44"/>
                  </a:moveTo>
                  <a:cubicBezTo>
                    <a:pt x="1011" y="44"/>
                    <a:pt x="1018" y="51"/>
                    <a:pt x="1019" y="62"/>
                  </a:cubicBezTo>
                  <a:cubicBezTo>
                    <a:pt x="981" y="62"/>
                    <a:pt x="981" y="62"/>
                    <a:pt x="981" y="62"/>
                  </a:cubicBezTo>
                  <a:cubicBezTo>
                    <a:pt x="983" y="51"/>
                    <a:pt x="990" y="44"/>
                    <a:pt x="1000" y="44"/>
                  </a:cubicBezTo>
                  <a:moveTo>
                    <a:pt x="1001" y="31"/>
                  </a:moveTo>
                  <a:cubicBezTo>
                    <a:pt x="979" y="31"/>
                    <a:pt x="965" y="48"/>
                    <a:pt x="965" y="71"/>
                  </a:cubicBezTo>
                  <a:cubicBezTo>
                    <a:pt x="965" y="95"/>
                    <a:pt x="980" y="111"/>
                    <a:pt x="1001" y="111"/>
                  </a:cubicBezTo>
                  <a:cubicBezTo>
                    <a:pt x="1017" y="111"/>
                    <a:pt x="1029" y="101"/>
                    <a:pt x="1032" y="90"/>
                  </a:cubicBezTo>
                  <a:cubicBezTo>
                    <a:pt x="1020" y="84"/>
                    <a:pt x="1020" y="84"/>
                    <a:pt x="1020" y="84"/>
                  </a:cubicBezTo>
                  <a:cubicBezTo>
                    <a:pt x="1017" y="93"/>
                    <a:pt x="1010" y="97"/>
                    <a:pt x="1001" y="97"/>
                  </a:cubicBezTo>
                  <a:cubicBezTo>
                    <a:pt x="990" y="97"/>
                    <a:pt x="981" y="89"/>
                    <a:pt x="980" y="73"/>
                  </a:cubicBezTo>
                  <a:cubicBezTo>
                    <a:pt x="1034" y="73"/>
                    <a:pt x="1034" y="73"/>
                    <a:pt x="1034" y="73"/>
                  </a:cubicBezTo>
                  <a:cubicBezTo>
                    <a:pt x="1034" y="69"/>
                    <a:pt x="1034" y="69"/>
                    <a:pt x="1034" y="69"/>
                  </a:cubicBezTo>
                  <a:cubicBezTo>
                    <a:pt x="1035" y="48"/>
                    <a:pt x="1023" y="31"/>
                    <a:pt x="1001" y="31"/>
                  </a:cubicBezTo>
                  <a:moveTo>
                    <a:pt x="949" y="33"/>
                  </a:moveTo>
                  <a:cubicBezTo>
                    <a:pt x="934" y="33"/>
                    <a:pt x="934" y="33"/>
                    <a:pt x="934" y="33"/>
                  </a:cubicBezTo>
                  <a:cubicBezTo>
                    <a:pt x="934" y="109"/>
                    <a:pt x="934" y="109"/>
                    <a:pt x="934" y="109"/>
                  </a:cubicBezTo>
                  <a:cubicBezTo>
                    <a:pt x="949" y="109"/>
                    <a:pt x="949" y="109"/>
                    <a:pt x="949" y="109"/>
                  </a:cubicBezTo>
                  <a:lnTo>
                    <a:pt x="949" y="33"/>
                  </a:lnTo>
                  <a:close/>
                  <a:moveTo>
                    <a:pt x="951" y="10"/>
                  </a:moveTo>
                  <a:cubicBezTo>
                    <a:pt x="951" y="5"/>
                    <a:pt x="947" y="0"/>
                    <a:pt x="941" y="0"/>
                  </a:cubicBezTo>
                  <a:cubicBezTo>
                    <a:pt x="936" y="0"/>
                    <a:pt x="931" y="5"/>
                    <a:pt x="931" y="10"/>
                  </a:cubicBezTo>
                  <a:cubicBezTo>
                    <a:pt x="931" y="16"/>
                    <a:pt x="936" y="20"/>
                    <a:pt x="941" y="20"/>
                  </a:cubicBezTo>
                  <a:cubicBezTo>
                    <a:pt x="947" y="20"/>
                    <a:pt x="951" y="16"/>
                    <a:pt x="951" y="10"/>
                  </a:cubicBezTo>
                  <a:moveTo>
                    <a:pt x="918" y="87"/>
                  </a:moveTo>
                  <a:cubicBezTo>
                    <a:pt x="904" y="81"/>
                    <a:pt x="904" y="81"/>
                    <a:pt x="904" y="81"/>
                  </a:cubicBezTo>
                  <a:cubicBezTo>
                    <a:pt x="902" y="92"/>
                    <a:pt x="893" y="97"/>
                    <a:pt x="885" y="97"/>
                  </a:cubicBezTo>
                  <a:cubicBezTo>
                    <a:pt x="872" y="97"/>
                    <a:pt x="863" y="88"/>
                    <a:pt x="863" y="71"/>
                  </a:cubicBezTo>
                  <a:cubicBezTo>
                    <a:pt x="863" y="55"/>
                    <a:pt x="871" y="44"/>
                    <a:pt x="885" y="44"/>
                  </a:cubicBezTo>
                  <a:cubicBezTo>
                    <a:pt x="893" y="44"/>
                    <a:pt x="902" y="50"/>
                    <a:pt x="904" y="60"/>
                  </a:cubicBezTo>
                  <a:cubicBezTo>
                    <a:pt x="918" y="55"/>
                    <a:pt x="918" y="55"/>
                    <a:pt x="918" y="55"/>
                  </a:cubicBezTo>
                  <a:cubicBezTo>
                    <a:pt x="915" y="40"/>
                    <a:pt x="901" y="31"/>
                    <a:pt x="885" y="31"/>
                  </a:cubicBezTo>
                  <a:cubicBezTo>
                    <a:pt x="862" y="31"/>
                    <a:pt x="848" y="47"/>
                    <a:pt x="848" y="71"/>
                  </a:cubicBezTo>
                  <a:cubicBezTo>
                    <a:pt x="848" y="95"/>
                    <a:pt x="863" y="111"/>
                    <a:pt x="885" y="111"/>
                  </a:cubicBezTo>
                  <a:cubicBezTo>
                    <a:pt x="901" y="111"/>
                    <a:pt x="915" y="101"/>
                    <a:pt x="918" y="87"/>
                  </a:cubicBezTo>
                  <a:moveTo>
                    <a:pt x="822" y="36"/>
                  </a:moveTo>
                  <a:cubicBezTo>
                    <a:pt x="836" y="29"/>
                    <a:pt x="836" y="29"/>
                    <a:pt x="836" y="29"/>
                  </a:cubicBezTo>
                  <a:cubicBezTo>
                    <a:pt x="831" y="17"/>
                    <a:pt x="819" y="8"/>
                    <a:pt x="802" y="8"/>
                  </a:cubicBezTo>
                  <a:cubicBezTo>
                    <a:pt x="783" y="8"/>
                    <a:pt x="769" y="20"/>
                    <a:pt x="769" y="35"/>
                  </a:cubicBezTo>
                  <a:cubicBezTo>
                    <a:pt x="769" y="50"/>
                    <a:pt x="778" y="58"/>
                    <a:pt x="798" y="65"/>
                  </a:cubicBezTo>
                  <a:cubicBezTo>
                    <a:pt x="814" y="70"/>
                    <a:pt x="821" y="74"/>
                    <a:pt x="821" y="83"/>
                  </a:cubicBezTo>
                  <a:cubicBezTo>
                    <a:pt x="821" y="92"/>
                    <a:pt x="813" y="97"/>
                    <a:pt x="803" y="97"/>
                  </a:cubicBezTo>
                  <a:cubicBezTo>
                    <a:pt x="791" y="97"/>
                    <a:pt x="783" y="91"/>
                    <a:pt x="779" y="80"/>
                  </a:cubicBezTo>
                  <a:cubicBezTo>
                    <a:pt x="765" y="89"/>
                    <a:pt x="765" y="89"/>
                    <a:pt x="765" y="89"/>
                  </a:cubicBezTo>
                  <a:cubicBezTo>
                    <a:pt x="772" y="103"/>
                    <a:pt x="785" y="111"/>
                    <a:pt x="802" y="111"/>
                  </a:cubicBezTo>
                  <a:cubicBezTo>
                    <a:pt x="822" y="111"/>
                    <a:pt x="837" y="99"/>
                    <a:pt x="837" y="81"/>
                  </a:cubicBezTo>
                  <a:cubicBezTo>
                    <a:pt x="837" y="66"/>
                    <a:pt x="826" y="58"/>
                    <a:pt x="806" y="51"/>
                  </a:cubicBezTo>
                  <a:cubicBezTo>
                    <a:pt x="794" y="47"/>
                    <a:pt x="786" y="44"/>
                    <a:pt x="786" y="35"/>
                  </a:cubicBezTo>
                  <a:cubicBezTo>
                    <a:pt x="786" y="28"/>
                    <a:pt x="791" y="23"/>
                    <a:pt x="801" y="23"/>
                  </a:cubicBezTo>
                  <a:cubicBezTo>
                    <a:pt x="811" y="23"/>
                    <a:pt x="819" y="28"/>
                    <a:pt x="822" y="36"/>
                  </a:cubicBezTo>
                  <a:moveTo>
                    <a:pt x="690" y="31"/>
                  </a:moveTo>
                  <a:cubicBezTo>
                    <a:pt x="680" y="31"/>
                    <a:pt x="671" y="36"/>
                    <a:pt x="667" y="43"/>
                  </a:cubicBezTo>
                  <a:cubicBezTo>
                    <a:pt x="667" y="43"/>
                    <a:pt x="667" y="43"/>
                    <a:pt x="667" y="43"/>
                  </a:cubicBezTo>
                  <a:cubicBezTo>
                    <a:pt x="667" y="2"/>
                    <a:pt x="667" y="2"/>
                    <a:pt x="667" y="2"/>
                  </a:cubicBezTo>
                  <a:cubicBezTo>
                    <a:pt x="651" y="4"/>
                    <a:pt x="651" y="4"/>
                    <a:pt x="651" y="4"/>
                  </a:cubicBezTo>
                  <a:cubicBezTo>
                    <a:pt x="651" y="109"/>
                    <a:pt x="651" y="109"/>
                    <a:pt x="651" y="109"/>
                  </a:cubicBezTo>
                  <a:cubicBezTo>
                    <a:pt x="667" y="109"/>
                    <a:pt x="667" y="109"/>
                    <a:pt x="667" y="109"/>
                  </a:cubicBezTo>
                  <a:cubicBezTo>
                    <a:pt x="667" y="69"/>
                    <a:pt x="667" y="69"/>
                    <a:pt x="667" y="69"/>
                  </a:cubicBezTo>
                  <a:cubicBezTo>
                    <a:pt x="667" y="60"/>
                    <a:pt x="668" y="55"/>
                    <a:pt x="671" y="52"/>
                  </a:cubicBezTo>
                  <a:cubicBezTo>
                    <a:pt x="675" y="47"/>
                    <a:pt x="681" y="45"/>
                    <a:pt x="687" y="45"/>
                  </a:cubicBezTo>
                  <a:cubicBezTo>
                    <a:pt x="697" y="45"/>
                    <a:pt x="702" y="50"/>
                    <a:pt x="702" y="64"/>
                  </a:cubicBezTo>
                  <a:cubicBezTo>
                    <a:pt x="702" y="109"/>
                    <a:pt x="702" y="109"/>
                    <a:pt x="702" y="109"/>
                  </a:cubicBezTo>
                  <a:cubicBezTo>
                    <a:pt x="717" y="109"/>
                    <a:pt x="717" y="109"/>
                    <a:pt x="717" y="109"/>
                  </a:cubicBezTo>
                  <a:cubicBezTo>
                    <a:pt x="717" y="59"/>
                    <a:pt x="717" y="59"/>
                    <a:pt x="717" y="59"/>
                  </a:cubicBezTo>
                  <a:cubicBezTo>
                    <a:pt x="717" y="38"/>
                    <a:pt x="705" y="31"/>
                    <a:pt x="690" y="31"/>
                  </a:cubicBezTo>
                  <a:moveTo>
                    <a:pt x="628" y="96"/>
                  </a:moveTo>
                  <a:cubicBezTo>
                    <a:pt x="619" y="96"/>
                    <a:pt x="614" y="91"/>
                    <a:pt x="614" y="81"/>
                  </a:cubicBezTo>
                  <a:cubicBezTo>
                    <a:pt x="614" y="46"/>
                    <a:pt x="614" y="46"/>
                    <a:pt x="614" y="46"/>
                  </a:cubicBezTo>
                  <a:cubicBezTo>
                    <a:pt x="634" y="46"/>
                    <a:pt x="634" y="46"/>
                    <a:pt x="634" y="4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14" y="33"/>
                    <a:pt x="614" y="33"/>
                    <a:pt x="614" y="33"/>
                  </a:cubicBezTo>
                  <a:cubicBezTo>
                    <a:pt x="614" y="13"/>
                    <a:pt x="614" y="13"/>
                    <a:pt x="614" y="13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89" y="33"/>
                    <a:pt x="589" y="33"/>
                    <a:pt x="589" y="33"/>
                  </a:cubicBezTo>
                  <a:cubicBezTo>
                    <a:pt x="589" y="46"/>
                    <a:pt x="589" y="46"/>
                    <a:pt x="589" y="46"/>
                  </a:cubicBezTo>
                  <a:cubicBezTo>
                    <a:pt x="598" y="46"/>
                    <a:pt x="598" y="46"/>
                    <a:pt x="598" y="46"/>
                  </a:cubicBezTo>
                  <a:cubicBezTo>
                    <a:pt x="598" y="82"/>
                    <a:pt x="598" y="82"/>
                    <a:pt x="598" y="82"/>
                  </a:cubicBezTo>
                  <a:cubicBezTo>
                    <a:pt x="598" y="104"/>
                    <a:pt x="613" y="110"/>
                    <a:pt x="627" y="110"/>
                  </a:cubicBezTo>
                  <a:cubicBezTo>
                    <a:pt x="631" y="110"/>
                    <a:pt x="635" y="110"/>
                    <a:pt x="637" y="109"/>
                  </a:cubicBezTo>
                  <a:cubicBezTo>
                    <a:pt x="637" y="95"/>
                    <a:pt x="637" y="95"/>
                    <a:pt x="637" y="95"/>
                  </a:cubicBezTo>
                  <a:cubicBezTo>
                    <a:pt x="635" y="96"/>
                    <a:pt x="631" y="96"/>
                    <a:pt x="628" y="96"/>
                  </a:cubicBezTo>
                  <a:moveTo>
                    <a:pt x="576" y="109"/>
                  </a:moveTo>
                  <a:cubicBezTo>
                    <a:pt x="576" y="2"/>
                    <a:pt x="576" y="2"/>
                    <a:pt x="576" y="2"/>
                  </a:cubicBezTo>
                  <a:cubicBezTo>
                    <a:pt x="560" y="4"/>
                    <a:pt x="560" y="4"/>
                    <a:pt x="560" y="4"/>
                  </a:cubicBezTo>
                  <a:cubicBezTo>
                    <a:pt x="560" y="109"/>
                    <a:pt x="560" y="109"/>
                    <a:pt x="560" y="109"/>
                  </a:cubicBezTo>
                  <a:lnTo>
                    <a:pt x="576" y="109"/>
                  </a:lnTo>
                  <a:close/>
                  <a:moveTo>
                    <a:pt x="503" y="99"/>
                  </a:moveTo>
                  <a:cubicBezTo>
                    <a:pt x="495" y="99"/>
                    <a:pt x="490" y="95"/>
                    <a:pt x="490" y="88"/>
                  </a:cubicBezTo>
                  <a:cubicBezTo>
                    <a:pt x="490" y="81"/>
                    <a:pt x="495" y="77"/>
                    <a:pt x="507" y="76"/>
                  </a:cubicBezTo>
                  <a:cubicBezTo>
                    <a:pt x="523" y="74"/>
                    <a:pt x="523" y="74"/>
                    <a:pt x="523" y="74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23" y="92"/>
                    <a:pt x="512" y="99"/>
                    <a:pt x="503" y="99"/>
                  </a:cubicBezTo>
                  <a:moveTo>
                    <a:pt x="538" y="98"/>
                  </a:moveTo>
                  <a:cubicBezTo>
                    <a:pt x="538" y="61"/>
                    <a:pt x="538" y="61"/>
                    <a:pt x="538" y="61"/>
                  </a:cubicBezTo>
                  <a:cubicBezTo>
                    <a:pt x="538" y="38"/>
                    <a:pt x="525" y="31"/>
                    <a:pt x="509" y="31"/>
                  </a:cubicBezTo>
                  <a:cubicBezTo>
                    <a:pt x="493" y="31"/>
                    <a:pt x="482" y="39"/>
                    <a:pt x="478" y="51"/>
                  </a:cubicBezTo>
                  <a:cubicBezTo>
                    <a:pt x="491" y="56"/>
                    <a:pt x="491" y="56"/>
                    <a:pt x="491" y="56"/>
                  </a:cubicBezTo>
                  <a:cubicBezTo>
                    <a:pt x="493" y="49"/>
                    <a:pt x="498" y="44"/>
                    <a:pt x="508" y="44"/>
                  </a:cubicBezTo>
                  <a:cubicBezTo>
                    <a:pt x="518" y="44"/>
                    <a:pt x="523" y="50"/>
                    <a:pt x="523" y="63"/>
                  </a:cubicBezTo>
                  <a:cubicBezTo>
                    <a:pt x="503" y="66"/>
                    <a:pt x="503" y="66"/>
                    <a:pt x="503" y="66"/>
                  </a:cubicBezTo>
                  <a:cubicBezTo>
                    <a:pt x="485" y="68"/>
                    <a:pt x="475" y="75"/>
                    <a:pt x="475" y="89"/>
                  </a:cubicBezTo>
                  <a:cubicBezTo>
                    <a:pt x="475" y="103"/>
                    <a:pt x="486" y="111"/>
                    <a:pt x="500" y="111"/>
                  </a:cubicBezTo>
                  <a:cubicBezTo>
                    <a:pt x="512" y="111"/>
                    <a:pt x="521" y="105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109"/>
                    <a:pt x="526" y="109"/>
                    <a:pt x="526" y="109"/>
                  </a:cubicBezTo>
                  <a:cubicBezTo>
                    <a:pt x="547" y="109"/>
                    <a:pt x="547" y="109"/>
                    <a:pt x="547" y="109"/>
                  </a:cubicBezTo>
                  <a:cubicBezTo>
                    <a:pt x="547" y="98"/>
                    <a:pt x="547" y="98"/>
                    <a:pt x="547" y="98"/>
                  </a:cubicBezTo>
                  <a:lnTo>
                    <a:pt x="538" y="98"/>
                  </a:lnTo>
                  <a:close/>
                  <a:moveTo>
                    <a:pt x="430" y="44"/>
                  </a:moveTo>
                  <a:cubicBezTo>
                    <a:pt x="441" y="44"/>
                    <a:pt x="447" y="51"/>
                    <a:pt x="448" y="62"/>
                  </a:cubicBezTo>
                  <a:cubicBezTo>
                    <a:pt x="410" y="62"/>
                    <a:pt x="410" y="62"/>
                    <a:pt x="410" y="62"/>
                  </a:cubicBezTo>
                  <a:cubicBezTo>
                    <a:pt x="412" y="51"/>
                    <a:pt x="420" y="44"/>
                    <a:pt x="430" y="44"/>
                  </a:cubicBezTo>
                  <a:moveTo>
                    <a:pt x="431" y="31"/>
                  </a:moveTo>
                  <a:cubicBezTo>
                    <a:pt x="409" y="31"/>
                    <a:pt x="394" y="48"/>
                    <a:pt x="394" y="71"/>
                  </a:cubicBezTo>
                  <a:cubicBezTo>
                    <a:pt x="394" y="95"/>
                    <a:pt x="410" y="111"/>
                    <a:pt x="431" y="111"/>
                  </a:cubicBezTo>
                  <a:cubicBezTo>
                    <a:pt x="446" y="111"/>
                    <a:pt x="458" y="101"/>
                    <a:pt x="462" y="90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6" y="93"/>
                    <a:pt x="439" y="97"/>
                    <a:pt x="431" y="97"/>
                  </a:cubicBezTo>
                  <a:cubicBezTo>
                    <a:pt x="419" y="97"/>
                    <a:pt x="410" y="89"/>
                    <a:pt x="409" y="73"/>
                  </a:cubicBezTo>
                  <a:cubicBezTo>
                    <a:pt x="464" y="73"/>
                    <a:pt x="464" y="73"/>
                    <a:pt x="464" y="73"/>
                  </a:cubicBezTo>
                  <a:cubicBezTo>
                    <a:pt x="464" y="69"/>
                    <a:pt x="464" y="69"/>
                    <a:pt x="464" y="69"/>
                  </a:cubicBezTo>
                  <a:cubicBezTo>
                    <a:pt x="464" y="48"/>
                    <a:pt x="452" y="31"/>
                    <a:pt x="431" y="31"/>
                  </a:cubicBezTo>
                  <a:moveTo>
                    <a:pt x="360" y="10"/>
                  </a:moveTo>
                  <a:cubicBezTo>
                    <a:pt x="360" y="54"/>
                    <a:pt x="360" y="54"/>
                    <a:pt x="360" y="54"/>
                  </a:cubicBezTo>
                  <a:cubicBezTo>
                    <a:pt x="313" y="54"/>
                    <a:pt x="313" y="54"/>
                    <a:pt x="313" y="54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09"/>
                    <a:pt x="296" y="109"/>
                    <a:pt x="296" y="109"/>
                  </a:cubicBezTo>
                  <a:cubicBezTo>
                    <a:pt x="313" y="109"/>
                    <a:pt x="313" y="109"/>
                    <a:pt x="313" y="109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60" y="68"/>
                    <a:pt x="360" y="68"/>
                    <a:pt x="360" y="68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77" y="109"/>
                    <a:pt x="377" y="109"/>
                    <a:pt x="377" y="109"/>
                  </a:cubicBezTo>
                  <a:cubicBezTo>
                    <a:pt x="377" y="10"/>
                    <a:pt x="377" y="10"/>
                    <a:pt x="377" y="10"/>
                  </a:cubicBezTo>
                  <a:lnTo>
                    <a:pt x="360" y="10"/>
                  </a:lnTo>
                  <a:close/>
                  <a:moveTo>
                    <a:pt x="203" y="97"/>
                  </a:moveTo>
                  <a:cubicBezTo>
                    <a:pt x="191" y="97"/>
                    <a:pt x="183" y="88"/>
                    <a:pt x="183" y="71"/>
                  </a:cubicBezTo>
                  <a:cubicBezTo>
                    <a:pt x="183" y="54"/>
                    <a:pt x="191" y="44"/>
                    <a:pt x="203" y="44"/>
                  </a:cubicBezTo>
                  <a:cubicBezTo>
                    <a:pt x="216" y="44"/>
                    <a:pt x="224" y="52"/>
                    <a:pt x="226" y="67"/>
                  </a:cubicBezTo>
                  <a:cubicBezTo>
                    <a:pt x="226" y="75"/>
                    <a:pt x="226" y="75"/>
                    <a:pt x="226" y="75"/>
                  </a:cubicBezTo>
                  <a:cubicBezTo>
                    <a:pt x="224" y="90"/>
                    <a:pt x="216" y="97"/>
                    <a:pt x="203" y="97"/>
                  </a:cubicBezTo>
                  <a:moveTo>
                    <a:pt x="226" y="4"/>
                  </a:moveTo>
                  <a:cubicBezTo>
                    <a:pt x="226" y="42"/>
                    <a:pt x="226" y="42"/>
                    <a:pt x="226" y="42"/>
                  </a:cubicBezTo>
                  <a:cubicBezTo>
                    <a:pt x="224" y="42"/>
                    <a:pt x="224" y="42"/>
                    <a:pt x="224" y="42"/>
                  </a:cubicBezTo>
                  <a:cubicBezTo>
                    <a:pt x="220" y="36"/>
                    <a:pt x="213" y="31"/>
                    <a:pt x="201" y="31"/>
                  </a:cubicBezTo>
                  <a:cubicBezTo>
                    <a:pt x="183" y="31"/>
                    <a:pt x="167" y="46"/>
                    <a:pt x="167" y="71"/>
                  </a:cubicBezTo>
                  <a:cubicBezTo>
                    <a:pt x="167" y="95"/>
                    <a:pt x="183" y="111"/>
                    <a:pt x="201" y="111"/>
                  </a:cubicBezTo>
                  <a:cubicBezTo>
                    <a:pt x="213" y="111"/>
                    <a:pt x="221" y="106"/>
                    <a:pt x="225" y="99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41" y="109"/>
                    <a:pt x="241" y="109"/>
                    <a:pt x="241" y="109"/>
                  </a:cubicBezTo>
                  <a:cubicBezTo>
                    <a:pt x="241" y="2"/>
                    <a:pt x="241" y="2"/>
                    <a:pt x="241" y="2"/>
                  </a:cubicBezTo>
                  <a:lnTo>
                    <a:pt x="226" y="4"/>
                  </a:lnTo>
                  <a:close/>
                  <a:moveTo>
                    <a:pt x="124" y="31"/>
                  </a:moveTo>
                  <a:cubicBezTo>
                    <a:pt x="114" y="31"/>
                    <a:pt x="106" y="36"/>
                    <a:pt x="102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101" y="60"/>
                    <a:pt x="103" y="55"/>
                    <a:pt x="106" y="52"/>
                  </a:cubicBezTo>
                  <a:cubicBezTo>
                    <a:pt x="110" y="47"/>
                    <a:pt x="115" y="45"/>
                    <a:pt x="121" y="45"/>
                  </a:cubicBezTo>
                  <a:cubicBezTo>
                    <a:pt x="131" y="45"/>
                    <a:pt x="136" y="50"/>
                    <a:pt x="136" y="64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1" y="38"/>
                    <a:pt x="139" y="31"/>
                    <a:pt x="124" y="31"/>
                  </a:cubicBezTo>
                  <a:moveTo>
                    <a:pt x="28" y="99"/>
                  </a:moveTo>
                  <a:cubicBezTo>
                    <a:pt x="20" y="99"/>
                    <a:pt x="15" y="95"/>
                    <a:pt x="15" y="88"/>
                  </a:cubicBezTo>
                  <a:cubicBezTo>
                    <a:pt x="15" y="81"/>
                    <a:pt x="20" y="77"/>
                    <a:pt x="32" y="76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92"/>
                    <a:pt x="37" y="99"/>
                    <a:pt x="28" y="99"/>
                  </a:cubicBezTo>
                  <a:moveTo>
                    <a:pt x="63" y="98"/>
                  </a:moveTo>
                  <a:cubicBezTo>
                    <a:pt x="63" y="61"/>
                    <a:pt x="63" y="61"/>
                    <a:pt x="63" y="61"/>
                  </a:cubicBezTo>
                  <a:cubicBezTo>
                    <a:pt x="63" y="38"/>
                    <a:pt x="50" y="31"/>
                    <a:pt x="34" y="31"/>
                  </a:cubicBezTo>
                  <a:cubicBezTo>
                    <a:pt x="18" y="31"/>
                    <a:pt x="7" y="39"/>
                    <a:pt x="3" y="51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8" y="49"/>
                    <a:pt x="23" y="44"/>
                    <a:pt x="33" y="44"/>
                  </a:cubicBezTo>
                  <a:cubicBezTo>
                    <a:pt x="43" y="44"/>
                    <a:pt x="48" y="50"/>
                    <a:pt x="48" y="63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10" y="68"/>
                    <a:pt x="0" y="75"/>
                    <a:pt x="0" y="89"/>
                  </a:cubicBezTo>
                  <a:cubicBezTo>
                    <a:pt x="0" y="103"/>
                    <a:pt x="11" y="111"/>
                    <a:pt x="25" y="111"/>
                  </a:cubicBezTo>
                  <a:cubicBezTo>
                    <a:pt x="37" y="111"/>
                    <a:pt x="46" y="105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98"/>
                    <a:pt x="72" y="98"/>
                    <a:pt x="72" y="98"/>
                  </a:cubicBezTo>
                  <a:lnTo>
                    <a:pt x="63" y="98"/>
                  </a:lnTo>
                  <a:close/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1730" y="1661"/>
              <a:ext cx="1255" cy="148"/>
            </a:xfrm>
            <a:custGeom>
              <a:avLst/>
              <a:gdLst>
                <a:gd name="T0" fmla="*/ 1157 w 1172"/>
                <a:gd name="T1" fmla="*/ 70 h 138"/>
                <a:gd name="T2" fmla="*/ 1155 w 1172"/>
                <a:gd name="T3" fmla="*/ 42 h 138"/>
                <a:gd name="T4" fmla="*/ 1156 w 1172"/>
                <a:gd name="T5" fmla="*/ 99 h 138"/>
                <a:gd name="T6" fmla="*/ 1100 w 1172"/>
                <a:gd name="T7" fmla="*/ 123 h 138"/>
                <a:gd name="T8" fmla="*/ 1158 w 1172"/>
                <a:gd name="T9" fmla="*/ 33 h 138"/>
                <a:gd name="T10" fmla="*/ 1031 w 1172"/>
                <a:gd name="T11" fmla="*/ 33 h 138"/>
                <a:gd name="T12" fmla="*/ 1032 w 1172"/>
                <a:gd name="T13" fmla="*/ 68 h 138"/>
                <a:gd name="T14" fmla="*/ 1067 w 1172"/>
                <a:gd name="T15" fmla="*/ 109 h 138"/>
                <a:gd name="T16" fmla="*/ 996 w 1172"/>
                <a:gd name="T17" fmla="*/ 33 h 138"/>
                <a:gd name="T18" fmla="*/ 996 w 1172"/>
                <a:gd name="T19" fmla="*/ 33 h 138"/>
                <a:gd name="T20" fmla="*/ 988 w 1172"/>
                <a:gd name="T21" fmla="*/ 20 h 138"/>
                <a:gd name="T22" fmla="*/ 935 w 1172"/>
                <a:gd name="T23" fmla="*/ 110 h 138"/>
                <a:gd name="T24" fmla="*/ 935 w 1172"/>
                <a:gd name="T25" fmla="*/ 43 h 138"/>
                <a:gd name="T26" fmla="*/ 908 w 1172"/>
                <a:gd name="T27" fmla="*/ 53 h 138"/>
                <a:gd name="T28" fmla="*/ 913 w 1172"/>
                <a:gd name="T29" fmla="*/ 85 h 138"/>
                <a:gd name="T30" fmla="*/ 873 w 1172"/>
                <a:gd name="T31" fmla="*/ 33 h 138"/>
                <a:gd name="T32" fmla="*/ 874 w 1172"/>
                <a:gd name="T33" fmla="*/ 66 h 138"/>
                <a:gd name="T34" fmla="*/ 894 w 1172"/>
                <a:gd name="T35" fmla="*/ 31 h 138"/>
                <a:gd name="T36" fmla="*/ 802 w 1172"/>
                <a:gd name="T37" fmla="*/ 97 h 138"/>
                <a:gd name="T38" fmla="*/ 772 w 1172"/>
                <a:gd name="T39" fmla="*/ 83 h 138"/>
                <a:gd name="T40" fmla="*/ 824 w 1172"/>
                <a:gd name="T41" fmla="*/ 109 h 138"/>
                <a:gd name="T42" fmla="*/ 733 w 1172"/>
                <a:gd name="T43" fmla="*/ 9 h 138"/>
                <a:gd name="T44" fmla="*/ 668 w 1172"/>
                <a:gd name="T45" fmla="*/ 9 h 138"/>
                <a:gd name="T46" fmla="*/ 684 w 1172"/>
                <a:gd name="T47" fmla="*/ 36 h 138"/>
                <a:gd name="T48" fmla="*/ 733 w 1172"/>
                <a:gd name="T49" fmla="*/ 9 h 138"/>
                <a:gd name="T50" fmla="*/ 612 w 1172"/>
                <a:gd name="T51" fmla="*/ 1 h 138"/>
                <a:gd name="T52" fmla="*/ 572 w 1172"/>
                <a:gd name="T53" fmla="*/ 45 h 138"/>
                <a:gd name="T54" fmla="*/ 599 w 1172"/>
                <a:gd name="T55" fmla="*/ 45 h 138"/>
                <a:gd name="T56" fmla="*/ 599 w 1172"/>
                <a:gd name="T57" fmla="*/ 31 h 138"/>
                <a:gd name="T58" fmla="*/ 505 w 1172"/>
                <a:gd name="T59" fmla="*/ 70 h 138"/>
                <a:gd name="T60" fmla="*/ 526 w 1172"/>
                <a:gd name="T61" fmla="*/ 31 h 138"/>
                <a:gd name="T62" fmla="*/ 440 w 1172"/>
                <a:gd name="T63" fmla="*/ 109 h 138"/>
                <a:gd name="T64" fmla="*/ 440 w 1172"/>
                <a:gd name="T65" fmla="*/ 109 h 138"/>
                <a:gd name="T66" fmla="*/ 372 w 1172"/>
                <a:gd name="T67" fmla="*/ 44 h 138"/>
                <a:gd name="T68" fmla="*/ 336 w 1172"/>
                <a:gd name="T69" fmla="*/ 70 h 138"/>
                <a:gd name="T70" fmla="*/ 287 w 1172"/>
                <a:gd name="T71" fmla="*/ 97 h 138"/>
                <a:gd name="T72" fmla="*/ 324 w 1172"/>
                <a:gd name="T73" fmla="*/ 70 h 138"/>
                <a:gd name="T74" fmla="*/ 324 w 1172"/>
                <a:gd name="T75" fmla="*/ 70 h 138"/>
                <a:gd name="T76" fmla="*/ 184 w 1172"/>
                <a:gd name="T77" fmla="*/ 2 h 138"/>
                <a:gd name="T78" fmla="*/ 184 w 1172"/>
                <a:gd name="T79" fmla="*/ 68 h 138"/>
                <a:gd name="T80" fmla="*/ 219 w 1172"/>
                <a:gd name="T81" fmla="*/ 109 h 138"/>
                <a:gd name="T82" fmla="*/ 153 w 1172"/>
                <a:gd name="T83" fmla="*/ 86 h 138"/>
                <a:gd name="T84" fmla="*/ 120 w 1172"/>
                <a:gd name="T85" fmla="*/ 44 h 138"/>
                <a:gd name="T86" fmla="*/ 83 w 1172"/>
                <a:gd name="T87" fmla="*/ 70 h 138"/>
                <a:gd name="T88" fmla="*/ 70 w 1172"/>
                <a:gd name="T89" fmla="*/ 28 h 138"/>
                <a:gd name="T90" fmla="*/ 56 w 1172"/>
                <a:gd name="T91" fmla="*/ 82 h 138"/>
                <a:gd name="T92" fmla="*/ 37 w 1172"/>
                <a:gd name="T93" fmla="*/ 111 h 138"/>
                <a:gd name="T94" fmla="*/ 36 w 1172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2" h="138">
                  <a:moveTo>
                    <a:pt x="1134" y="96"/>
                  </a:moveTo>
                  <a:cubicBezTo>
                    <a:pt x="1121" y="96"/>
                    <a:pt x="1113" y="87"/>
                    <a:pt x="1113" y="70"/>
                  </a:cubicBezTo>
                  <a:cubicBezTo>
                    <a:pt x="1113" y="53"/>
                    <a:pt x="1121" y="44"/>
                    <a:pt x="1134" y="44"/>
                  </a:cubicBezTo>
                  <a:cubicBezTo>
                    <a:pt x="1148" y="44"/>
                    <a:pt x="1157" y="53"/>
                    <a:pt x="1157" y="70"/>
                  </a:cubicBezTo>
                  <a:cubicBezTo>
                    <a:pt x="1157" y="88"/>
                    <a:pt x="1148" y="96"/>
                    <a:pt x="1134" y="96"/>
                  </a:cubicBezTo>
                  <a:moveTo>
                    <a:pt x="1158" y="33"/>
                  </a:moveTo>
                  <a:cubicBezTo>
                    <a:pt x="1157" y="42"/>
                    <a:pt x="1157" y="42"/>
                    <a:pt x="1157" y="42"/>
                  </a:cubicBezTo>
                  <a:cubicBezTo>
                    <a:pt x="1155" y="42"/>
                    <a:pt x="1155" y="42"/>
                    <a:pt x="1155" y="42"/>
                  </a:cubicBezTo>
                  <a:cubicBezTo>
                    <a:pt x="1151" y="35"/>
                    <a:pt x="1144" y="31"/>
                    <a:pt x="1132" y="31"/>
                  </a:cubicBezTo>
                  <a:cubicBezTo>
                    <a:pt x="1113" y="31"/>
                    <a:pt x="1098" y="46"/>
                    <a:pt x="1098" y="70"/>
                  </a:cubicBezTo>
                  <a:cubicBezTo>
                    <a:pt x="1098" y="95"/>
                    <a:pt x="1113" y="110"/>
                    <a:pt x="1132" y="110"/>
                  </a:cubicBezTo>
                  <a:cubicBezTo>
                    <a:pt x="1144" y="110"/>
                    <a:pt x="1151" y="105"/>
                    <a:pt x="1156" y="99"/>
                  </a:cubicBezTo>
                  <a:cubicBezTo>
                    <a:pt x="1157" y="99"/>
                    <a:pt x="1157" y="99"/>
                    <a:pt x="1157" y="99"/>
                  </a:cubicBezTo>
                  <a:cubicBezTo>
                    <a:pt x="1157" y="116"/>
                    <a:pt x="1148" y="124"/>
                    <a:pt x="1132" y="124"/>
                  </a:cubicBezTo>
                  <a:cubicBezTo>
                    <a:pt x="1121" y="124"/>
                    <a:pt x="1113" y="119"/>
                    <a:pt x="1109" y="113"/>
                  </a:cubicBezTo>
                  <a:cubicBezTo>
                    <a:pt x="1100" y="123"/>
                    <a:pt x="1100" y="123"/>
                    <a:pt x="1100" y="123"/>
                  </a:cubicBezTo>
                  <a:cubicBezTo>
                    <a:pt x="1106" y="132"/>
                    <a:pt x="1118" y="138"/>
                    <a:pt x="1133" y="138"/>
                  </a:cubicBezTo>
                  <a:cubicBezTo>
                    <a:pt x="1157" y="138"/>
                    <a:pt x="1172" y="124"/>
                    <a:pt x="1172" y="97"/>
                  </a:cubicBezTo>
                  <a:cubicBezTo>
                    <a:pt x="1172" y="33"/>
                    <a:pt x="1172" y="33"/>
                    <a:pt x="1172" y="33"/>
                  </a:cubicBezTo>
                  <a:lnTo>
                    <a:pt x="1158" y="33"/>
                  </a:lnTo>
                  <a:close/>
                  <a:moveTo>
                    <a:pt x="1055" y="31"/>
                  </a:moveTo>
                  <a:cubicBezTo>
                    <a:pt x="1045" y="31"/>
                    <a:pt x="1037" y="36"/>
                    <a:pt x="1033" y="43"/>
                  </a:cubicBezTo>
                  <a:cubicBezTo>
                    <a:pt x="1031" y="43"/>
                    <a:pt x="1031" y="43"/>
                    <a:pt x="1031" y="43"/>
                  </a:cubicBezTo>
                  <a:cubicBezTo>
                    <a:pt x="1031" y="33"/>
                    <a:pt x="1031" y="33"/>
                    <a:pt x="1031" y="33"/>
                  </a:cubicBezTo>
                  <a:cubicBezTo>
                    <a:pt x="1017" y="33"/>
                    <a:pt x="1017" y="33"/>
                    <a:pt x="1017" y="33"/>
                  </a:cubicBezTo>
                  <a:cubicBezTo>
                    <a:pt x="1017" y="109"/>
                    <a:pt x="1017" y="109"/>
                    <a:pt x="1017" y="109"/>
                  </a:cubicBezTo>
                  <a:cubicBezTo>
                    <a:pt x="1032" y="109"/>
                    <a:pt x="1032" y="109"/>
                    <a:pt x="1032" y="109"/>
                  </a:cubicBezTo>
                  <a:cubicBezTo>
                    <a:pt x="1032" y="68"/>
                    <a:pt x="1032" y="68"/>
                    <a:pt x="1032" y="68"/>
                  </a:cubicBezTo>
                  <a:cubicBezTo>
                    <a:pt x="1032" y="60"/>
                    <a:pt x="1034" y="55"/>
                    <a:pt x="1037" y="51"/>
                  </a:cubicBezTo>
                  <a:cubicBezTo>
                    <a:pt x="1040" y="47"/>
                    <a:pt x="1046" y="44"/>
                    <a:pt x="1052" y="44"/>
                  </a:cubicBezTo>
                  <a:cubicBezTo>
                    <a:pt x="1062" y="44"/>
                    <a:pt x="1067" y="50"/>
                    <a:pt x="1067" y="63"/>
                  </a:cubicBezTo>
                  <a:cubicBezTo>
                    <a:pt x="1067" y="109"/>
                    <a:pt x="1067" y="109"/>
                    <a:pt x="1067" y="109"/>
                  </a:cubicBezTo>
                  <a:cubicBezTo>
                    <a:pt x="1082" y="109"/>
                    <a:pt x="1082" y="109"/>
                    <a:pt x="1082" y="109"/>
                  </a:cubicBezTo>
                  <a:cubicBezTo>
                    <a:pt x="1082" y="58"/>
                    <a:pt x="1082" y="58"/>
                    <a:pt x="1082" y="58"/>
                  </a:cubicBezTo>
                  <a:cubicBezTo>
                    <a:pt x="1082" y="38"/>
                    <a:pt x="1070" y="31"/>
                    <a:pt x="1055" y="31"/>
                  </a:cubicBezTo>
                  <a:moveTo>
                    <a:pt x="996" y="33"/>
                  </a:moveTo>
                  <a:cubicBezTo>
                    <a:pt x="981" y="33"/>
                    <a:pt x="981" y="33"/>
                    <a:pt x="981" y="33"/>
                  </a:cubicBezTo>
                  <a:cubicBezTo>
                    <a:pt x="981" y="109"/>
                    <a:pt x="981" y="109"/>
                    <a:pt x="981" y="109"/>
                  </a:cubicBezTo>
                  <a:cubicBezTo>
                    <a:pt x="996" y="109"/>
                    <a:pt x="996" y="109"/>
                    <a:pt x="996" y="109"/>
                  </a:cubicBezTo>
                  <a:lnTo>
                    <a:pt x="996" y="33"/>
                  </a:lnTo>
                  <a:close/>
                  <a:moveTo>
                    <a:pt x="998" y="10"/>
                  </a:moveTo>
                  <a:cubicBezTo>
                    <a:pt x="998" y="4"/>
                    <a:pt x="994" y="0"/>
                    <a:pt x="988" y="0"/>
                  </a:cubicBezTo>
                  <a:cubicBezTo>
                    <a:pt x="983" y="0"/>
                    <a:pt x="978" y="4"/>
                    <a:pt x="978" y="10"/>
                  </a:cubicBezTo>
                  <a:cubicBezTo>
                    <a:pt x="978" y="16"/>
                    <a:pt x="983" y="20"/>
                    <a:pt x="988" y="20"/>
                  </a:cubicBezTo>
                  <a:cubicBezTo>
                    <a:pt x="994" y="20"/>
                    <a:pt x="998" y="16"/>
                    <a:pt x="998" y="10"/>
                  </a:cubicBezTo>
                  <a:moveTo>
                    <a:pt x="913" y="85"/>
                  </a:moveTo>
                  <a:cubicBezTo>
                    <a:pt x="905" y="95"/>
                    <a:pt x="905" y="95"/>
                    <a:pt x="905" y="95"/>
                  </a:cubicBezTo>
                  <a:cubicBezTo>
                    <a:pt x="910" y="103"/>
                    <a:pt x="920" y="110"/>
                    <a:pt x="935" y="110"/>
                  </a:cubicBezTo>
                  <a:cubicBezTo>
                    <a:pt x="952" y="110"/>
                    <a:pt x="964" y="101"/>
                    <a:pt x="964" y="86"/>
                  </a:cubicBezTo>
                  <a:cubicBezTo>
                    <a:pt x="964" y="72"/>
                    <a:pt x="953" y="67"/>
                    <a:pt x="939" y="63"/>
                  </a:cubicBezTo>
                  <a:cubicBezTo>
                    <a:pt x="930" y="61"/>
                    <a:pt x="922" y="58"/>
                    <a:pt x="922" y="52"/>
                  </a:cubicBezTo>
                  <a:cubicBezTo>
                    <a:pt x="922" y="47"/>
                    <a:pt x="927" y="43"/>
                    <a:pt x="935" y="43"/>
                  </a:cubicBezTo>
                  <a:cubicBezTo>
                    <a:pt x="943" y="43"/>
                    <a:pt x="951" y="48"/>
                    <a:pt x="955" y="54"/>
                  </a:cubicBezTo>
                  <a:cubicBezTo>
                    <a:pt x="963" y="43"/>
                    <a:pt x="963" y="43"/>
                    <a:pt x="963" y="43"/>
                  </a:cubicBezTo>
                  <a:cubicBezTo>
                    <a:pt x="957" y="36"/>
                    <a:pt x="947" y="31"/>
                    <a:pt x="935" y="31"/>
                  </a:cubicBezTo>
                  <a:cubicBezTo>
                    <a:pt x="919" y="31"/>
                    <a:pt x="908" y="39"/>
                    <a:pt x="908" y="53"/>
                  </a:cubicBezTo>
                  <a:cubicBezTo>
                    <a:pt x="908" y="67"/>
                    <a:pt x="919" y="72"/>
                    <a:pt x="933" y="76"/>
                  </a:cubicBezTo>
                  <a:cubicBezTo>
                    <a:pt x="944" y="78"/>
                    <a:pt x="949" y="82"/>
                    <a:pt x="949" y="88"/>
                  </a:cubicBezTo>
                  <a:cubicBezTo>
                    <a:pt x="949" y="94"/>
                    <a:pt x="944" y="98"/>
                    <a:pt x="935" y="98"/>
                  </a:cubicBezTo>
                  <a:cubicBezTo>
                    <a:pt x="925" y="98"/>
                    <a:pt x="917" y="92"/>
                    <a:pt x="913" y="85"/>
                  </a:cubicBezTo>
                  <a:moveTo>
                    <a:pt x="894" y="31"/>
                  </a:moveTo>
                  <a:cubicBezTo>
                    <a:pt x="886" y="31"/>
                    <a:pt x="878" y="36"/>
                    <a:pt x="874" y="44"/>
                  </a:cubicBezTo>
                  <a:cubicBezTo>
                    <a:pt x="873" y="44"/>
                    <a:pt x="873" y="44"/>
                    <a:pt x="873" y="44"/>
                  </a:cubicBezTo>
                  <a:cubicBezTo>
                    <a:pt x="873" y="33"/>
                    <a:pt x="873" y="33"/>
                    <a:pt x="873" y="33"/>
                  </a:cubicBezTo>
                  <a:cubicBezTo>
                    <a:pt x="858" y="33"/>
                    <a:pt x="858" y="33"/>
                    <a:pt x="858" y="33"/>
                  </a:cubicBezTo>
                  <a:cubicBezTo>
                    <a:pt x="858" y="109"/>
                    <a:pt x="858" y="109"/>
                    <a:pt x="858" y="109"/>
                  </a:cubicBezTo>
                  <a:cubicBezTo>
                    <a:pt x="874" y="109"/>
                    <a:pt x="874" y="109"/>
                    <a:pt x="874" y="109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4" y="53"/>
                    <a:pt x="882" y="45"/>
                    <a:pt x="893" y="45"/>
                  </a:cubicBezTo>
                  <a:cubicBezTo>
                    <a:pt x="895" y="45"/>
                    <a:pt x="897" y="46"/>
                    <a:pt x="898" y="46"/>
                  </a:cubicBezTo>
                  <a:cubicBezTo>
                    <a:pt x="899" y="31"/>
                    <a:pt x="899" y="31"/>
                    <a:pt x="899" y="31"/>
                  </a:cubicBezTo>
                  <a:cubicBezTo>
                    <a:pt x="898" y="31"/>
                    <a:pt x="897" y="31"/>
                    <a:pt x="894" y="31"/>
                  </a:cubicBezTo>
                  <a:moveTo>
                    <a:pt x="823" y="33"/>
                  </a:moveTo>
                  <a:cubicBezTo>
                    <a:pt x="823" y="73"/>
                    <a:pt x="823" y="73"/>
                    <a:pt x="823" y="73"/>
                  </a:cubicBezTo>
                  <a:cubicBezTo>
                    <a:pt x="823" y="82"/>
                    <a:pt x="821" y="87"/>
                    <a:pt x="818" y="90"/>
                  </a:cubicBezTo>
                  <a:cubicBezTo>
                    <a:pt x="814" y="95"/>
                    <a:pt x="808" y="97"/>
                    <a:pt x="802" y="97"/>
                  </a:cubicBezTo>
                  <a:cubicBezTo>
                    <a:pt x="792" y="97"/>
                    <a:pt x="787" y="92"/>
                    <a:pt x="787" y="78"/>
                  </a:cubicBezTo>
                  <a:cubicBezTo>
                    <a:pt x="787" y="33"/>
                    <a:pt x="787" y="33"/>
                    <a:pt x="787" y="33"/>
                  </a:cubicBezTo>
                  <a:cubicBezTo>
                    <a:pt x="772" y="33"/>
                    <a:pt x="772" y="33"/>
                    <a:pt x="772" y="33"/>
                  </a:cubicBezTo>
                  <a:cubicBezTo>
                    <a:pt x="772" y="83"/>
                    <a:pt x="772" y="83"/>
                    <a:pt x="772" y="83"/>
                  </a:cubicBezTo>
                  <a:cubicBezTo>
                    <a:pt x="772" y="104"/>
                    <a:pt x="785" y="111"/>
                    <a:pt x="799" y="111"/>
                  </a:cubicBezTo>
                  <a:cubicBezTo>
                    <a:pt x="809" y="111"/>
                    <a:pt x="818" y="106"/>
                    <a:pt x="822" y="99"/>
                  </a:cubicBezTo>
                  <a:cubicBezTo>
                    <a:pt x="823" y="99"/>
                    <a:pt x="823" y="99"/>
                    <a:pt x="823" y="99"/>
                  </a:cubicBezTo>
                  <a:cubicBezTo>
                    <a:pt x="824" y="109"/>
                    <a:pt x="824" y="109"/>
                    <a:pt x="824" y="109"/>
                  </a:cubicBezTo>
                  <a:cubicBezTo>
                    <a:pt x="838" y="109"/>
                    <a:pt x="838" y="109"/>
                    <a:pt x="838" y="109"/>
                  </a:cubicBezTo>
                  <a:cubicBezTo>
                    <a:pt x="838" y="33"/>
                    <a:pt x="838" y="33"/>
                    <a:pt x="838" y="33"/>
                  </a:cubicBezTo>
                  <a:lnTo>
                    <a:pt x="823" y="33"/>
                  </a:lnTo>
                  <a:close/>
                  <a:moveTo>
                    <a:pt x="733" y="9"/>
                  </a:moveTo>
                  <a:cubicBezTo>
                    <a:pt x="733" y="59"/>
                    <a:pt x="733" y="59"/>
                    <a:pt x="733" y="59"/>
                  </a:cubicBezTo>
                  <a:cubicBezTo>
                    <a:pt x="734" y="81"/>
                    <a:pt x="734" y="81"/>
                    <a:pt x="734" y="81"/>
                  </a:cubicBezTo>
                  <a:cubicBezTo>
                    <a:pt x="684" y="9"/>
                    <a:pt x="684" y="9"/>
                    <a:pt x="684" y="9"/>
                  </a:cubicBezTo>
                  <a:cubicBezTo>
                    <a:pt x="668" y="9"/>
                    <a:pt x="668" y="9"/>
                    <a:pt x="668" y="9"/>
                  </a:cubicBezTo>
                  <a:cubicBezTo>
                    <a:pt x="668" y="109"/>
                    <a:pt x="668" y="109"/>
                    <a:pt x="668" y="109"/>
                  </a:cubicBezTo>
                  <a:cubicBezTo>
                    <a:pt x="684" y="109"/>
                    <a:pt x="684" y="109"/>
                    <a:pt x="684" y="109"/>
                  </a:cubicBezTo>
                  <a:cubicBezTo>
                    <a:pt x="684" y="60"/>
                    <a:pt x="684" y="60"/>
                    <a:pt x="684" y="60"/>
                  </a:cubicBezTo>
                  <a:cubicBezTo>
                    <a:pt x="684" y="36"/>
                    <a:pt x="684" y="36"/>
                    <a:pt x="684" y="36"/>
                  </a:cubicBezTo>
                  <a:cubicBezTo>
                    <a:pt x="735" y="109"/>
                    <a:pt x="735" y="109"/>
                    <a:pt x="735" y="109"/>
                  </a:cubicBezTo>
                  <a:cubicBezTo>
                    <a:pt x="750" y="109"/>
                    <a:pt x="750" y="109"/>
                    <a:pt x="750" y="109"/>
                  </a:cubicBezTo>
                  <a:cubicBezTo>
                    <a:pt x="750" y="9"/>
                    <a:pt x="750" y="9"/>
                    <a:pt x="750" y="9"/>
                  </a:cubicBezTo>
                  <a:lnTo>
                    <a:pt x="733" y="9"/>
                  </a:lnTo>
                  <a:close/>
                  <a:moveTo>
                    <a:pt x="613" y="15"/>
                  </a:moveTo>
                  <a:cubicBezTo>
                    <a:pt x="617" y="15"/>
                    <a:pt x="620" y="15"/>
                    <a:pt x="623" y="16"/>
                  </a:cubicBezTo>
                  <a:cubicBezTo>
                    <a:pt x="623" y="2"/>
                    <a:pt x="623" y="2"/>
                    <a:pt x="623" y="2"/>
                  </a:cubicBezTo>
                  <a:cubicBezTo>
                    <a:pt x="620" y="1"/>
                    <a:pt x="617" y="1"/>
                    <a:pt x="612" y="1"/>
                  </a:cubicBezTo>
                  <a:cubicBezTo>
                    <a:pt x="599" y="1"/>
                    <a:pt x="584" y="7"/>
                    <a:pt x="584" y="29"/>
                  </a:cubicBezTo>
                  <a:cubicBezTo>
                    <a:pt x="584" y="33"/>
                    <a:pt x="584" y="33"/>
                    <a:pt x="584" y="33"/>
                  </a:cubicBezTo>
                  <a:cubicBezTo>
                    <a:pt x="572" y="33"/>
                    <a:pt x="572" y="33"/>
                    <a:pt x="572" y="33"/>
                  </a:cubicBezTo>
                  <a:cubicBezTo>
                    <a:pt x="572" y="45"/>
                    <a:pt x="572" y="45"/>
                    <a:pt x="572" y="45"/>
                  </a:cubicBezTo>
                  <a:cubicBezTo>
                    <a:pt x="584" y="45"/>
                    <a:pt x="584" y="45"/>
                    <a:pt x="584" y="45"/>
                  </a:cubicBezTo>
                  <a:cubicBezTo>
                    <a:pt x="584" y="109"/>
                    <a:pt x="584" y="109"/>
                    <a:pt x="584" y="109"/>
                  </a:cubicBezTo>
                  <a:cubicBezTo>
                    <a:pt x="599" y="109"/>
                    <a:pt x="599" y="109"/>
                    <a:pt x="599" y="109"/>
                  </a:cubicBezTo>
                  <a:cubicBezTo>
                    <a:pt x="599" y="45"/>
                    <a:pt x="599" y="45"/>
                    <a:pt x="599" y="45"/>
                  </a:cubicBezTo>
                  <a:cubicBezTo>
                    <a:pt x="620" y="45"/>
                    <a:pt x="620" y="45"/>
                    <a:pt x="620" y="45"/>
                  </a:cubicBezTo>
                  <a:cubicBezTo>
                    <a:pt x="620" y="33"/>
                    <a:pt x="620" y="33"/>
                    <a:pt x="620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1"/>
                    <a:pt x="599" y="31"/>
                    <a:pt x="599" y="31"/>
                  </a:cubicBezTo>
                  <a:cubicBezTo>
                    <a:pt x="599" y="20"/>
                    <a:pt x="604" y="15"/>
                    <a:pt x="613" y="15"/>
                  </a:cubicBezTo>
                  <a:moveTo>
                    <a:pt x="548" y="70"/>
                  </a:moveTo>
                  <a:cubicBezTo>
                    <a:pt x="548" y="87"/>
                    <a:pt x="540" y="97"/>
                    <a:pt x="526" y="97"/>
                  </a:cubicBezTo>
                  <a:cubicBezTo>
                    <a:pt x="513" y="97"/>
                    <a:pt x="505" y="87"/>
                    <a:pt x="505" y="70"/>
                  </a:cubicBezTo>
                  <a:cubicBezTo>
                    <a:pt x="505" y="54"/>
                    <a:pt x="513" y="44"/>
                    <a:pt x="526" y="44"/>
                  </a:cubicBezTo>
                  <a:cubicBezTo>
                    <a:pt x="540" y="44"/>
                    <a:pt x="548" y="54"/>
                    <a:pt x="548" y="70"/>
                  </a:cubicBezTo>
                  <a:moveTo>
                    <a:pt x="563" y="70"/>
                  </a:moveTo>
                  <a:cubicBezTo>
                    <a:pt x="563" y="46"/>
                    <a:pt x="548" y="31"/>
                    <a:pt x="526" y="31"/>
                  </a:cubicBezTo>
                  <a:cubicBezTo>
                    <a:pt x="504" y="31"/>
                    <a:pt x="489" y="46"/>
                    <a:pt x="489" y="70"/>
                  </a:cubicBezTo>
                  <a:cubicBezTo>
                    <a:pt x="489" y="95"/>
                    <a:pt x="504" y="110"/>
                    <a:pt x="526" y="110"/>
                  </a:cubicBezTo>
                  <a:cubicBezTo>
                    <a:pt x="548" y="110"/>
                    <a:pt x="563" y="95"/>
                    <a:pt x="563" y="70"/>
                  </a:cubicBezTo>
                  <a:moveTo>
                    <a:pt x="440" y="109"/>
                  </a:moveTo>
                  <a:cubicBezTo>
                    <a:pt x="440" y="2"/>
                    <a:pt x="440" y="2"/>
                    <a:pt x="440" y="2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40" y="109"/>
                  </a:lnTo>
                  <a:close/>
                  <a:moveTo>
                    <a:pt x="394" y="70"/>
                  </a:moveTo>
                  <a:cubicBezTo>
                    <a:pt x="394" y="87"/>
                    <a:pt x="386" y="97"/>
                    <a:pt x="372" y="97"/>
                  </a:cubicBezTo>
                  <a:cubicBezTo>
                    <a:pt x="359" y="97"/>
                    <a:pt x="351" y="87"/>
                    <a:pt x="351" y="70"/>
                  </a:cubicBezTo>
                  <a:cubicBezTo>
                    <a:pt x="351" y="54"/>
                    <a:pt x="359" y="44"/>
                    <a:pt x="372" y="44"/>
                  </a:cubicBezTo>
                  <a:cubicBezTo>
                    <a:pt x="386" y="44"/>
                    <a:pt x="394" y="54"/>
                    <a:pt x="394" y="70"/>
                  </a:cubicBezTo>
                  <a:moveTo>
                    <a:pt x="409" y="70"/>
                  </a:moveTo>
                  <a:cubicBezTo>
                    <a:pt x="409" y="46"/>
                    <a:pt x="394" y="31"/>
                    <a:pt x="372" y="31"/>
                  </a:cubicBezTo>
                  <a:cubicBezTo>
                    <a:pt x="351" y="31"/>
                    <a:pt x="336" y="46"/>
                    <a:pt x="336" y="70"/>
                  </a:cubicBezTo>
                  <a:cubicBezTo>
                    <a:pt x="336" y="95"/>
                    <a:pt x="351" y="110"/>
                    <a:pt x="372" y="110"/>
                  </a:cubicBezTo>
                  <a:cubicBezTo>
                    <a:pt x="394" y="110"/>
                    <a:pt x="409" y="95"/>
                    <a:pt x="409" y="70"/>
                  </a:cubicBezTo>
                  <a:moveTo>
                    <a:pt x="309" y="70"/>
                  </a:moveTo>
                  <a:cubicBezTo>
                    <a:pt x="309" y="87"/>
                    <a:pt x="301" y="97"/>
                    <a:pt x="287" y="97"/>
                  </a:cubicBezTo>
                  <a:cubicBezTo>
                    <a:pt x="274" y="97"/>
                    <a:pt x="266" y="87"/>
                    <a:pt x="266" y="70"/>
                  </a:cubicBezTo>
                  <a:cubicBezTo>
                    <a:pt x="266" y="54"/>
                    <a:pt x="274" y="44"/>
                    <a:pt x="287" y="44"/>
                  </a:cubicBezTo>
                  <a:cubicBezTo>
                    <a:pt x="301" y="44"/>
                    <a:pt x="309" y="54"/>
                    <a:pt x="309" y="70"/>
                  </a:cubicBezTo>
                  <a:moveTo>
                    <a:pt x="324" y="70"/>
                  </a:moveTo>
                  <a:cubicBezTo>
                    <a:pt x="324" y="46"/>
                    <a:pt x="309" y="31"/>
                    <a:pt x="287" y="31"/>
                  </a:cubicBezTo>
                  <a:cubicBezTo>
                    <a:pt x="265" y="31"/>
                    <a:pt x="251" y="46"/>
                    <a:pt x="251" y="70"/>
                  </a:cubicBezTo>
                  <a:cubicBezTo>
                    <a:pt x="251" y="95"/>
                    <a:pt x="265" y="110"/>
                    <a:pt x="287" y="110"/>
                  </a:cubicBezTo>
                  <a:cubicBezTo>
                    <a:pt x="309" y="110"/>
                    <a:pt x="324" y="95"/>
                    <a:pt x="324" y="70"/>
                  </a:cubicBezTo>
                  <a:moveTo>
                    <a:pt x="208" y="31"/>
                  </a:moveTo>
                  <a:cubicBezTo>
                    <a:pt x="197" y="31"/>
                    <a:pt x="189" y="36"/>
                    <a:pt x="185" y="43"/>
                  </a:cubicBezTo>
                  <a:cubicBezTo>
                    <a:pt x="184" y="43"/>
                    <a:pt x="184" y="43"/>
                    <a:pt x="184" y="43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84" y="60"/>
                    <a:pt x="186" y="55"/>
                    <a:pt x="189" y="51"/>
                  </a:cubicBezTo>
                  <a:cubicBezTo>
                    <a:pt x="193" y="47"/>
                    <a:pt x="198" y="44"/>
                    <a:pt x="204" y="44"/>
                  </a:cubicBezTo>
                  <a:cubicBezTo>
                    <a:pt x="214" y="44"/>
                    <a:pt x="219" y="50"/>
                    <a:pt x="219" y="63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35" y="109"/>
                    <a:pt x="235" y="109"/>
                    <a:pt x="235" y="109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35" y="38"/>
                    <a:pt x="222" y="31"/>
                    <a:pt x="208" y="31"/>
                  </a:cubicBezTo>
                  <a:moveTo>
                    <a:pt x="153" y="86"/>
                  </a:moveTo>
                  <a:cubicBezTo>
                    <a:pt x="139" y="81"/>
                    <a:pt x="139" y="81"/>
                    <a:pt x="139" y="81"/>
                  </a:cubicBezTo>
                  <a:cubicBezTo>
                    <a:pt x="137" y="91"/>
                    <a:pt x="128" y="97"/>
                    <a:pt x="120" y="97"/>
                  </a:cubicBezTo>
                  <a:cubicBezTo>
                    <a:pt x="107" y="97"/>
                    <a:pt x="98" y="87"/>
                    <a:pt x="98" y="70"/>
                  </a:cubicBezTo>
                  <a:cubicBezTo>
                    <a:pt x="98" y="54"/>
                    <a:pt x="106" y="44"/>
                    <a:pt x="120" y="44"/>
                  </a:cubicBezTo>
                  <a:cubicBezTo>
                    <a:pt x="128" y="44"/>
                    <a:pt x="137" y="50"/>
                    <a:pt x="139" y="60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49" y="40"/>
                    <a:pt x="136" y="31"/>
                    <a:pt x="120" y="31"/>
                  </a:cubicBezTo>
                  <a:cubicBezTo>
                    <a:pt x="97" y="31"/>
                    <a:pt x="83" y="47"/>
                    <a:pt x="83" y="70"/>
                  </a:cubicBezTo>
                  <a:cubicBezTo>
                    <a:pt x="83" y="95"/>
                    <a:pt x="98" y="110"/>
                    <a:pt x="120" y="110"/>
                  </a:cubicBezTo>
                  <a:cubicBezTo>
                    <a:pt x="136" y="110"/>
                    <a:pt x="149" y="101"/>
                    <a:pt x="153" y="86"/>
                  </a:cubicBezTo>
                  <a:moveTo>
                    <a:pt x="56" y="36"/>
                  </a:moveTo>
                  <a:cubicBezTo>
                    <a:pt x="70" y="28"/>
                    <a:pt x="70" y="28"/>
                    <a:pt x="70" y="28"/>
                  </a:cubicBezTo>
                  <a:cubicBezTo>
                    <a:pt x="66" y="16"/>
                    <a:pt x="54" y="8"/>
                    <a:pt x="37" y="8"/>
                  </a:cubicBezTo>
                  <a:cubicBezTo>
                    <a:pt x="18" y="8"/>
                    <a:pt x="4" y="20"/>
                    <a:pt x="4" y="35"/>
                  </a:cubicBezTo>
                  <a:cubicBezTo>
                    <a:pt x="4" y="49"/>
                    <a:pt x="13" y="58"/>
                    <a:pt x="32" y="64"/>
                  </a:cubicBezTo>
                  <a:cubicBezTo>
                    <a:pt x="49" y="70"/>
                    <a:pt x="56" y="73"/>
                    <a:pt x="56" y="82"/>
                  </a:cubicBezTo>
                  <a:cubicBezTo>
                    <a:pt x="56" y="91"/>
                    <a:pt x="48" y="96"/>
                    <a:pt x="38" y="96"/>
                  </a:cubicBezTo>
                  <a:cubicBezTo>
                    <a:pt x="26" y="96"/>
                    <a:pt x="18" y="91"/>
                    <a:pt x="13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" y="103"/>
                    <a:pt x="19" y="111"/>
                    <a:pt x="37" y="111"/>
                  </a:cubicBezTo>
                  <a:cubicBezTo>
                    <a:pt x="57" y="111"/>
                    <a:pt x="72" y="99"/>
                    <a:pt x="72" y="80"/>
                  </a:cubicBezTo>
                  <a:cubicBezTo>
                    <a:pt x="72" y="65"/>
                    <a:pt x="61" y="58"/>
                    <a:pt x="41" y="51"/>
                  </a:cubicBezTo>
                  <a:cubicBezTo>
                    <a:pt x="29" y="47"/>
                    <a:pt x="21" y="43"/>
                    <a:pt x="21" y="34"/>
                  </a:cubicBezTo>
                  <a:cubicBezTo>
                    <a:pt x="21" y="28"/>
                    <a:pt x="26" y="22"/>
                    <a:pt x="36" y="22"/>
                  </a:cubicBezTo>
                  <a:cubicBezTo>
                    <a:pt x="46" y="22"/>
                    <a:pt x="54" y="28"/>
                    <a:pt x="56" y="36"/>
                  </a:cubicBezTo>
                </a:path>
              </a:pathLst>
            </a:custGeom>
            <a:solidFill>
              <a:srgbClr val="436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020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467" y="374903"/>
            <a:ext cx="10529485" cy="105531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67" y="1593851"/>
            <a:ext cx="11159067" cy="46085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4960" y="6388155"/>
            <a:ext cx="902208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1440" y="6386512"/>
            <a:ext cx="34544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fld id="{E89BC60F-F4BF-4EE8-9F02-8A0093F1814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11" name="TextBox 10"/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7905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8" r:id="rId12"/>
    <p:sldLayoutId id="2147483662" r:id="rId13"/>
    <p:sldLayoutId id="2147483664" r:id="rId14"/>
    <p:sldLayoutId id="2147483680" r:id="rId15"/>
    <p:sldLayoutId id="2147483681" r:id="rId16"/>
    <p:sldLayoutId id="2147483682" r:id="rId17"/>
    <p:sldLayoutId id="2147483666" r:id="rId18"/>
    <p:sldLayoutId id="2147483667" r:id="rId19"/>
    <p:sldLayoutId id="2147483683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Font typeface="Calibri" panose="020F050202020403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6713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orient="horz" pos="360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orient="horz" pos="1004" userDrawn="1">
          <p15:clr>
            <a:srgbClr val="F26B43"/>
          </p15:clr>
        </p15:guide>
        <p15:guide id="13" pos="3840" userDrawn="1">
          <p15:clr>
            <a:srgbClr val="F26B43"/>
          </p15:clr>
        </p15:guide>
        <p15:guide id="14" orient="horz" pos="39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467" y="374903"/>
            <a:ext cx="10529485" cy="1055311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67" y="1593851"/>
            <a:ext cx="11159067" cy="46085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A3743-65AC-4E4E-8B98-FD1E76D1EEE3}"/>
              </a:ext>
            </a:extLst>
          </p:cNvPr>
          <p:cNvSpPr txBox="1">
            <a:spLocks noChangeAspect="1"/>
          </p:cNvSpPr>
          <p:nvPr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7A884-2553-F64F-B6D7-ADF0167E8A47}"/>
              </a:ext>
            </a:extLst>
          </p:cNvPr>
          <p:cNvSpPr txBox="1">
            <a:spLocks noChangeAspect="1"/>
          </p:cNvSpPr>
          <p:nvPr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B7797-4B98-6741-92F4-257CCDA44134}"/>
              </a:ext>
            </a:extLst>
          </p:cNvPr>
          <p:cNvCxnSpPr/>
          <p:nvPr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">
            <a:extLst>
              <a:ext uri="{FF2B5EF4-FFF2-40B4-BE49-F238E27FC236}">
                <a16:creationId xmlns:a16="http://schemas.microsoft.com/office/drawing/2014/main" id="{4F572008-7A9F-E44B-B1AC-9839860FFC69}"/>
              </a:ext>
            </a:extLst>
          </p:cNvPr>
          <p:cNvSpPr>
            <a:spLocks noEditPoints="1"/>
          </p:cNvSpPr>
          <p:nvPr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DC3F7-5386-F945-9FC6-979877DB025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589097" y="6386512"/>
            <a:ext cx="863449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r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Page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AEE27-DDFC-7F4F-848A-6D67AAC2A7F4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516468" y="6386512"/>
            <a:ext cx="2232403" cy="3600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algn="l" defTabSz="457200" rtl="0" eaLnBrk="1" latinLnBrk="0" hangingPunct="1"/>
            <a:r>
              <a:rPr lang="en-GB" sz="1000" b="1" kern="1200" dirty="0">
                <a:solidFill>
                  <a:srgbClr val="4365E2"/>
                </a:solidFill>
                <a:latin typeface="+mn-lt"/>
                <a:ea typeface="+mn-ea"/>
                <a:cs typeface="+mn-cs"/>
              </a:rPr>
              <a:t>dundee.ac.uk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F0965A-E3D9-A146-8223-FCE41EDC3610}"/>
              </a:ext>
            </a:extLst>
          </p:cNvPr>
          <p:cNvCxnSpPr/>
          <p:nvPr userDrawn="1"/>
        </p:nvCxnSpPr>
        <p:spPr>
          <a:xfrm>
            <a:off x="508456" y="6285984"/>
            <a:ext cx="11175088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extLst>
              <a:ext uri="{FF2B5EF4-FFF2-40B4-BE49-F238E27FC236}">
                <a16:creationId xmlns:a16="http://schemas.microsoft.com/office/drawing/2014/main" id="{6E67AA3F-6EE5-184D-B1BC-402E4A2889E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75725" y="325465"/>
            <a:ext cx="499809" cy="676800"/>
          </a:xfrm>
          <a:custGeom>
            <a:avLst/>
            <a:gdLst>
              <a:gd name="T0" fmla="*/ 250 w 340"/>
              <a:gd name="T1" fmla="*/ 401 h 462"/>
              <a:gd name="T2" fmla="*/ 91 w 340"/>
              <a:gd name="T3" fmla="*/ 402 h 462"/>
              <a:gd name="T4" fmla="*/ 170 w 340"/>
              <a:gd name="T5" fmla="*/ 294 h 462"/>
              <a:gd name="T6" fmla="*/ 332 w 340"/>
              <a:gd name="T7" fmla="*/ 170 h 462"/>
              <a:gd name="T8" fmla="*/ 276 w 340"/>
              <a:gd name="T9" fmla="*/ 375 h 462"/>
              <a:gd name="T10" fmla="*/ 23 w 340"/>
              <a:gd name="T11" fmla="*/ 59 h 462"/>
              <a:gd name="T12" fmla="*/ 45 w 340"/>
              <a:gd name="T13" fmla="*/ 79 h 462"/>
              <a:gd name="T14" fmla="*/ 73 w 340"/>
              <a:gd name="T15" fmla="*/ 88 h 462"/>
              <a:gd name="T16" fmla="*/ 56 w 340"/>
              <a:gd name="T17" fmla="*/ 102 h 462"/>
              <a:gd name="T18" fmla="*/ 56 w 340"/>
              <a:gd name="T19" fmla="*/ 118 h 462"/>
              <a:gd name="T20" fmla="*/ 55 w 340"/>
              <a:gd name="T21" fmla="*/ 117 h 462"/>
              <a:gd name="T22" fmla="*/ 23 w 340"/>
              <a:gd name="T23" fmla="*/ 59 h 462"/>
              <a:gd name="T24" fmla="*/ 94 w 340"/>
              <a:gd name="T25" fmla="*/ 61 h 462"/>
              <a:gd name="T26" fmla="*/ 93 w 340"/>
              <a:gd name="T27" fmla="*/ 44 h 462"/>
              <a:gd name="T28" fmla="*/ 105 w 340"/>
              <a:gd name="T29" fmla="*/ 44 h 462"/>
              <a:gd name="T30" fmla="*/ 122 w 340"/>
              <a:gd name="T31" fmla="*/ 54 h 462"/>
              <a:gd name="T32" fmla="*/ 128 w 340"/>
              <a:gd name="T33" fmla="*/ 64 h 462"/>
              <a:gd name="T34" fmla="*/ 112 w 340"/>
              <a:gd name="T35" fmla="*/ 72 h 462"/>
              <a:gd name="T36" fmla="*/ 115 w 340"/>
              <a:gd name="T37" fmla="*/ 94 h 462"/>
              <a:gd name="T38" fmla="*/ 103 w 340"/>
              <a:gd name="T39" fmla="*/ 94 h 462"/>
              <a:gd name="T40" fmla="*/ 85 w 340"/>
              <a:gd name="T41" fmla="*/ 79 h 462"/>
              <a:gd name="T42" fmla="*/ 78 w 340"/>
              <a:gd name="T43" fmla="*/ 69 h 462"/>
              <a:gd name="T44" fmla="*/ 153 w 340"/>
              <a:gd name="T45" fmla="*/ 49 h 462"/>
              <a:gd name="T46" fmla="*/ 160 w 340"/>
              <a:gd name="T47" fmla="*/ 48 h 462"/>
              <a:gd name="T48" fmla="*/ 157 w 340"/>
              <a:gd name="T49" fmla="*/ 39 h 462"/>
              <a:gd name="T50" fmla="*/ 171 w 340"/>
              <a:gd name="T51" fmla="*/ 20 h 462"/>
              <a:gd name="T52" fmla="*/ 180 w 340"/>
              <a:gd name="T53" fmla="*/ 48 h 462"/>
              <a:gd name="T54" fmla="*/ 200 w 340"/>
              <a:gd name="T55" fmla="*/ 70 h 462"/>
              <a:gd name="T56" fmla="*/ 178 w 340"/>
              <a:gd name="T57" fmla="*/ 74 h 462"/>
              <a:gd name="T58" fmla="*/ 170 w 340"/>
              <a:gd name="T59" fmla="*/ 87 h 462"/>
              <a:gd name="T60" fmla="*/ 162 w 340"/>
              <a:gd name="T61" fmla="*/ 74 h 462"/>
              <a:gd name="T62" fmla="*/ 140 w 340"/>
              <a:gd name="T63" fmla="*/ 70 h 462"/>
              <a:gd name="T64" fmla="*/ 212 w 340"/>
              <a:gd name="T65" fmla="*/ 64 h 462"/>
              <a:gd name="T66" fmla="*/ 218 w 340"/>
              <a:gd name="T67" fmla="*/ 54 h 462"/>
              <a:gd name="T68" fmla="*/ 235 w 340"/>
              <a:gd name="T69" fmla="*/ 44 h 462"/>
              <a:gd name="T70" fmla="*/ 247 w 340"/>
              <a:gd name="T71" fmla="*/ 44 h 462"/>
              <a:gd name="T72" fmla="*/ 246 w 340"/>
              <a:gd name="T73" fmla="*/ 61 h 462"/>
              <a:gd name="T74" fmla="*/ 262 w 340"/>
              <a:gd name="T75" fmla="*/ 69 h 462"/>
              <a:gd name="T76" fmla="*/ 256 w 340"/>
              <a:gd name="T77" fmla="*/ 79 h 462"/>
              <a:gd name="T78" fmla="*/ 237 w 340"/>
              <a:gd name="T79" fmla="*/ 94 h 462"/>
              <a:gd name="T80" fmla="*/ 225 w 340"/>
              <a:gd name="T81" fmla="*/ 94 h 462"/>
              <a:gd name="T82" fmla="*/ 228 w 340"/>
              <a:gd name="T83" fmla="*/ 72 h 462"/>
              <a:gd name="T84" fmla="*/ 212 w 340"/>
              <a:gd name="T85" fmla="*/ 64 h 462"/>
              <a:gd name="T86" fmla="*/ 267 w 340"/>
              <a:gd name="T87" fmla="*/ 148 h 462"/>
              <a:gd name="T88" fmla="*/ 73 w 340"/>
              <a:gd name="T89" fmla="*/ 148 h 462"/>
              <a:gd name="T90" fmla="*/ 170 w 340"/>
              <a:gd name="T91" fmla="*/ 98 h 462"/>
              <a:gd name="T92" fmla="*/ 267 w 340"/>
              <a:gd name="T93" fmla="*/ 88 h 462"/>
              <a:gd name="T94" fmla="*/ 296 w 340"/>
              <a:gd name="T95" fmla="*/ 79 h 462"/>
              <a:gd name="T96" fmla="*/ 318 w 340"/>
              <a:gd name="T97" fmla="*/ 59 h 462"/>
              <a:gd name="T98" fmla="*/ 318 w 340"/>
              <a:gd name="T99" fmla="*/ 60 h 462"/>
              <a:gd name="T100" fmla="*/ 284 w 340"/>
              <a:gd name="T101" fmla="*/ 118 h 462"/>
              <a:gd name="T102" fmla="*/ 281 w 340"/>
              <a:gd name="T103" fmla="*/ 105 h 462"/>
              <a:gd name="T104" fmla="*/ 267 w 340"/>
              <a:gd name="T105" fmla="*/ 89 h 462"/>
              <a:gd name="T106" fmla="*/ 0 w 340"/>
              <a:gd name="T107" fmla="*/ 0 h 462"/>
              <a:gd name="T108" fmla="*/ 170 w 340"/>
              <a:gd name="T109" fmla="*/ 462 h 462"/>
              <a:gd name="T110" fmla="*/ 340 w 340"/>
              <a:gd name="T111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0" h="462">
                <a:moveTo>
                  <a:pt x="276" y="375"/>
                </a:moveTo>
                <a:cubicBezTo>
                  <a:pt x="268" y="384"/>
                  <a:pt x="259" y="393"/>
                  <a:pt x="250" y="401"/>
                </a:cubicBezTo>
                <a:cubicBezTo>
                  <a:pt x="215" y="432"/>
                  <a:pt x="180" y="448"/>
                  <a:pt x="170" y="453"/>
                </a:cubicBezTo>
                <a:cubicBezTo>
                  <a:pt x="160" y="448"/>
                  <a:pt x="125" y="432"/>
                  <a:pt x="91" y="402"/>
                </a:cubicBezTo>
                <a:cubicBezTo>
                  <a:pt x="81" y="393"/>
                  <a:pt x="73" y="384"/>
                  <a:pt x="65" y="375"/>
                </a:cubicBezTo>
                <a:cubicBezTo>
                  <a:pt x="170" y="294"/>
                  <a:pt x="170" y="294"/>
                  <a:pt x="170" y="294"/>
                </a:cubicBezTo>
                <a:cubicBezTo>
                  <a:pt x="9" y="170"/>
                  <a:pt x="9" y="170"/>
                  <a:pt x="9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170" y="294"/>
                  <a:pt x="170" y="294"/>
                  <a:pt x="170" y="294"/>
                </a:cubicBezTo>
                <a:lnTo>
                  <a:pt x="276" y="375"/>
                </a:lnTo>
                <a:close/>
                <a:moveTo>
                  <a:pt x="23" y="59"/>
                </a:moveTo>
                <a:cubicBezTo>
                  <a:pt x="23" y="59"/>
                  <a:pt x="23" y="59"/>
                  <a:pt x="23" y="59"/>
                </a:cubicBezTo>
                <a:cubicBezTo>
                  <a:pt x="38" y="60"/>
                  <a:pt x="43" y="69"/>
                  <a:pt x="43" y="70"/>
                </a:cubicBezTo>
                <a:cubicBezTo>
                  <a:pt x="45" y="72"/>
                  <a:pt x="45" y="76"/>
                  <a:pt x="45" y="79"/>
                </a:cubicBezTo>
                <a:cubicBezTo>
                  <a:pt x="47" y="77"/>
                  <a:pt x="49" y="76"/>
                  <a:pt x="52" y="76"/>
                </a:cubicBezTo>
                <a:cubicBezTo>
                  <a:pt x="61" y="74"/>
                  <a:pt x="69" y="81"/>
                  <a:pt x="73" y="88"/>
                </a:cubicBezTo>
                <a:cubicBezTo>
                  <a:pt x="73" y="89"/>
                  <a:pt x="73" y="89"/>
                  <a:pt x="73" y="89"/>
                </a:cubicBezTo>
                <a:cubicBezTo>
                  <a:pt x="67" y="99"/>
                  <a:pt x="60" y="101"/>
                  <a:pt x="56" y="102"/>
                </a:cubicBezTo>
                <a:cubicBezTo>
                  <a:pt x="57" y="103"/>
                  <a:pt x="58" y="104"/>
                  <a:pt x="59" y="105"/>
                </a:cubicBezTo>
                <a:cubicBezTo>
                  <a:pt x="62" y="109"/>
                  <a:pt x="60" y="115"/>
                  <a:pt x="56" y="118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6" y="118"/>
                  <a:pt x="56" y="118"/>
                  <a:pt x="55" y="117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0"/>
                  <a:pt x="22" y="59"/>
                  <a:pt x="23" y="59"/>
                </a:cubicBezTo>
                <a:moveTo>
                  <a:pt x="81" y="65"/>
                </a:moveTo>
                <a:cubicBezTo>
                  <a:pt x="94" y="61"/>
                  <a:pt x="94" y="61"/>
                  <a:pt x="94" y="61"/>
                </a:cubicBezTo>
                <a:cubicBezTo>
                  <a:pt x="91" y="48"/>
                  <a:pt x="91" y="48"/>
                  <a:pt x="91" y="48"/>
                </a:cubicBezTo>
                <a:cubicBezTo>
                  <a:pt x="90" y="46"/>
                  <a:pt x="91" y="44"/>
                  <a:pt x="93" y="44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1"/>
                  <a:pt x="105" y="42"/>
                  <a:pt x="105" y="44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24" y="53"/>
                  <a:pt x="126" y="54"/>
                  <a:pt x="126" y="56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9" y="66"/>
                  <a:pt x="128" y="68"/>
                  <a:pt x="126" y="68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18" y="91"/>
                  <a:pt x="117" y="93"/>
                  <a:pt x="115" y="94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3" y="95"/>
                  <a:pt x="103" y="94"/>
                </a:cubicBezTo>
                <a:cubicBezTo>
                  <a:pt x="98" y="76"/>
                  <a:pt x="98" y="76"/>
                  <a:pt x="98" y="76"/>
                </a:cubicBezTo>
                <a:cubicBezTo>
                  <a:pt x="85" y="79"/>
                  <a:pt x="85" y="79"/>
                  <a:pt x="85" y="79"/>
                </a:cubicBezTo>
                <a:cubicBezTo>
                  <a:pt x="83" y="80"/>
                  <a:pt x="81" y="79"/>
                  <a:pt x="81" y="77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7"/>
                  <a:pt x="79" y="65"/>
                  <a:pt x="81" y="65"/>
                </a:cubicBezTo>
                <a:moveTo>
                  <a:pt x="153" y="49"/>
                </a:moveTo>
                <a:cubicBezTo>
                  <a:pt x="155" y="48"/>
                  <a:pt x="158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58" y="46"/>
                  <a:pt x="157" y="42"/>
                  <a:pt x="157" y="39"/>
                </a:cubicBezTo>
                <a:cubicBezTo>
                  <a:pt x="157" y="39"/>
                  <a:pt x="156" y="28"/>
                  <a:pt x="170" y="20"/>
                </a:cubicBezTo>
                <a:cubicBezTo>
                  <a:pt x="170" y="19"/>
                  <a:pt x="170" y="19"/>
                  <a:pt x="171" y="20"/>
                </a:cubicBezTo>
                <a:cubicBezTo>
                  <a:pt x="184" y="28"/>
                  <a:pt x="184" y="39"/>
                  <a:pt x="184" y="39"/>
                </a:cubicBezTo>
                <a:cubicBezTo>
                  <a:pt x="184" y="42"/>
                  <a:pt x="182" y="46"/>
                  <a:pt x="180" y="48"/>
                </a:cubicBezTo>
                <a:cubicBezTo>
                  <a:pt x="182" y="48"/>
                  <a:pt x="185" y="48"/>
                  <a:pt x="188" y="49"/>
                </a:cubicBezTo>
                <a:cubicBezTo>
                  <a:pt x="196" y="52"/>
                  <a:pt x="200" y="62"/>
                  <a:pt x="200" y="70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89" y="77"/>
                  <a:pt x="182" y="75"/>
                  <a:pt x="178" y="74"/>
                </a:cubicBezTo>
                <a:cubicBezTo>
                  <a:pt x="179" y="75"/>
                  <a:pt x="179" y="76"/>
                  <a:pt x="179" y="78"/>
                </a:cubicBezTo>
                <a:cubicBezTo>
                  <a:pt x="179" y="83"/>
                  <a:pt x="175" y="87"/>
                  <a:pt x="170" y="87"/>
                </a:cubicBezTo>
                <a:cubicBezTo>
                  <a:pt x="165" y="87"/>
                  <a:pt x="161" y="83"/>
                  <a:pt x="161" y="78"/>
                </a:cubicBezTo>
                <a:cubicBezTo>
                  <a:pt x="161" y="76"/>
                  <a:pt x="161" y="75"/>
                  <a:pt x="162" y="74"/>
                </a:cubicBezTo>
                <a:cubicBezTo>
                  <a:pt x="159" y="75"/>
                  <a:pt x="151" y="77"/>
                  <a:pt x="141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62"/>
                  <a:pt x="144" y="52"/>
                  <a:pt x="153" y="49"/>
                </a:cubicBezTo>
                <a:moveTo>
                  <a:pt x="212" y="64"/>
                </a:moveTo>
                <a:cubicBezTo>
                  <a:pt x="214" y="56"/>
                  <a:pt x="214" y="56"/>
                  <a:pt x="214" y="56"/>
                </a:cubicBezTo>
                <a:cubicBezTo>
                  <a:pt x="215" y="54"/>
                  <a:pt x="217" y="53"/>
                  <a:pt x="218" y="54"/>
                </a:cubicBezTo>
                <a:cubicBezTo>
                  <a:pt x="232" y="57"/>
                  <a:pt x="232" y="57"/>
                  <a:pt x="232" y="57"/>
                </a:cubicBezTo>
                <a:cubicBezTo>
                  <a:pt x="235" y="44"/>
                  <a:pt x="235" y="44"/>
                  <a:pt x="235" y="44"/>
                </a:cubicBezTo>
                <a:cubicBezTo>
                  <a:pt x="236" y="42"/>
                  <a:pt x="238" y="41"/>
                  <a:pt x="239" y="41"/>
                </a:cubicBezTo>
                <a:cubicBezTo>
                  <a:pt x="247" y="44"/>
                  <a:pt x="247" y="44"/>
                  <a:pt x="247" y="44"/>
                </a:cubicBezTo>
                <a:cubicBezTo>
                  <a:pt x="249" y="44"/>
                  <a:pt x="250" y="46"/>
                  <a:pt x="250" y="48"/>
                </a:cubicBezTo>
                <a:cubicBezTo>
                  <a:pt x="246" y="61"/>
                  <a:pt x="246" y="61"/>
                  <a:pt x="246" y="61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1" y="65"/>
                  <a:pt x="262" y="67"/>
                  <a:pt x="262" y="69"/>
                </a:cubicBezTo>
                <a:cubicBezTo>
                  <a:pt x="260" y="77"/>
                  <a:pt x="260" y="77"/>
                  <a:pt x="260" y="77"/>
                </a:cubicBezTo>
                <a:cubicBezTo>
                  <a:pt x="259" y="79"/>
                  <a:pt x="257" y="80"/>
                  <a:pt x="256" y="79"/>
                </a:cubicBezTo>
                <a:cubicBezTo>
                  <a:pt x="242" y="76"/>
                  <a:pt x="242" y="76"/>
                  <a:pt x="242" y="76"/>
                </a:cubicBezTo>
                <a:cubicBezTo>
                  <a:pt x="237" y="94"/>
                  <a:pt x="237" y="94"/>
                  <a:pt x="237" y="94"/>
                </a:cubicBezTo>
                <a:cubicBezTo>
                  <a:pt x="237" y="95"/>
                  <a:pt x="235" y="96"/>
                  <a:pt x="233" y="96"/>
                </a:cubicBezTo>
                <a:cubicBezTo>
                  <a:pt x="225" y="94"/>
                  <a:pt x="225" y="94"/>
                  <a:pt x="225" y="94"/>
                </a:cubicBezTo>
                <a:cubicBezTo>
                  <a:pt x="224" y="93"/>
                  <a:pt x="223" y="91"/>
                  <a:pt x="223" y="90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3" y="68"/>
                  <a:pt x="212" y="66"/>
                  <a:pt x="212" y="64"/>
                </a:cubicBezTo>
                <a:moveTo>
                  <a:pt x="279" y="127"/>
                </a:moveTo>
                <a:cubicBezTo>
                  <a:pt x="267" y="148"/>
                  <a:pt x="267" y="148"/>
                  <a:pt x="267" y="148"/>
                </a:cubicBezTo>
                <a:cubicBezTo>
                  <a:pt x="238" y="131"/>
                  <a:pt x="204" y="122"/>
                  <a:pt x="170" y="122"/>
                </a:cubicBezTo>
                <a:cubicBezTo>
                  <a:pt x="136" y="122"/>
                  <a:pt x="102" y="131"/>
                  <a:pt x="73" y="14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94" y="108"/>
                  <a:pt x="132" y="98"/>
                  <a:pt x="170" y="98"/>
                </a:cubicBezTo>
                <a:cubicBezTo>
                  <a:pt x="209" y="98"/>
                  <a:pt x="246" y="108"/>
                  <a:pt x="279" y="127"/>
                </a:cubicBezTo>
                <a:moveTo>
                  <a:pt x="267" y="88"/>
                </a:moveTo>
                <a:cubicBezTo>
                  <a:pt x="271" y="81"/>
                  <a:pt x="280" y="74"/>
                  <a:pt x="289" y="76"/>
                </a:cubicBezTo>
                <a:cubicBezTo>
                  <a:pt x="291" y="76"/>
                  <a:pt x="294" y="77"/>
                  <a:pt x="296" y="79"/>
                </a:cubicBezTo>
                <a:cubicBezTo>
                  <a:pt x="295" y="76"/>
                  <a:pt x="295" y="72"/>
                  <a:pt x="297" y="70"/>
                </a:cubicBezTo>
                <a:cubicBezTo>
                  <a:pt x="297" y="69"/>
                  <a:pt x="302" y="60"/>
                  <a:pt x="318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60"/>
                  <a:pt x="318" y="60"/>
                </a:cubicBezTo>
                <a:cubicBezTo>
                  <a:pt x="285" y="117"/>
                  <a:pt x="285" y="117"/>
                  <a:pt x="285" y="117"/>
                </a:cubicBezTo>
                <a:cubicBezTo>
                  <a:pt x="285" y="118"/>
                  <a:pt x="284" y="118"/>
                  <a:pt x="284" y="118"/>
                </a:cubicBezTo>
                <a:cubicBezTo>
                  <a:pt x="284" y="118"/>
                  <a:pt x="284" y="118"/>
                  <a:pt x="284" y="118"/>
                </a:cubicBezTo>
                <a:cubicBezTo>
                  <a:pt x="280" y="115"/>
                  <a:pt x="279" y="109"/>
                  <a:pt x="281" y="105"/>
                </a:cubicBezTo>
                <a:cubicBezTo>
                  <a:pt x="282" y="104"/>
                  <a:pt x="283" y="103"/>
                  <a:pt x="284" y="102"/>
                </a:cubicBezTo>
                <a:cubicBezTo>
                  <a:pt x="281" y="101"/>
                  <a:pt x="273" y="99"/>
                  <a:pt x="267" y="89"/>
                </a:cubicBezTo>
                <a:cubicBezTo>
                  <a:pt x="267" y="89"/>
                  <a:pt x="267" y="89"/>
                  <a:pt x="267" y="88"/>
                </a:cubicBezTo>
                <a:moveTo>
                  <a:pt x="0" y="0"/>
                </a:moveTo>
                <a:cubicBezTo>
                  <a:pt x="0" y="0"/>
                  <a:pt x="0" y="53"/>
                  <a:pt x="0" y="224"/>
                </a:cubicBezTo>
                <a:cubicBezTo>
                  <a:pt x="0" y="398"/>
                  <a:pt x="170" y="462"/>
                  <a:pt x="170" y="462"/>
                </a:cubicBezTo>
                <a:cubicBezTo>
                  <a:pt x="170" y="462"/>
                  <a:pt x="340" y="398"/>
                  <a:pt x="340" y="224"/>
                </a:cubicBezTo>
                <a:cubicBezTo>
                  <a:pt x="340" y="53"/>
                  <a:pt x="340" y="0"/>
                  <a:pt x="34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436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78182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Font typeface="Calibri" panose="020F050202020403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6713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400"/>
        </a:spcAft>
        <a:buClr>
          <a:schemeClr val="tx1"/>
        </a:buClr>
        <a:buSzPct val="9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1" orient="horz" pos="360" userDrawn="1">
          <p15:clr>
            <a:srgbClr val="F26B43"/>
          </p15:clr>
        </p15:guide>
        <p15:guide id="22" pos="325" userDrawn="1">
          <p15:clr>
            <a:srgbClr val="F26B43"/>
          </p15:clr>
        </p15:guide>
        <p15:guide id="23" pos="7355" userDrawn="1">
          <p15:clr>
            <a:srgbClr val="F26B43"/>
          </p15:clr>
        </p15:guide>
        <p15:guide id="24" orient="horz" pos="1004" userDrawn="1">
          <p15:clr>
            <a:srgbClr val="F26B43"/>
          </p15:clr>
        </p15:guide>
        <p15:guide id="25" pos="3840" userDrawn="1">
          <p15:clr>
            <a:srgbClr val="F26B43"/>
          </p15:clr>
        </p15:guide>
        <p15:guide id="26" orient="horz" pos="39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lue_(computer_science)" TargetMode="External"/><Relationship Id="rId2" Type="http://schemas.openxmlformats.org/officeDocument/2006/relationships/hyperlink" Target="https://en.wikipedia.org/wiki/Name_resolution_(programming_languages)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en.wikipedia.org/wiki/Process_(computing)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ioconda.github.io/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onda.io/en/master/miniconda.html" TargetMode="Externa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lifesci.dundee.ac.uk/cluster/sge/howto" TargetMode="External"/><Relationship Id="rId2" Type="http://schemas.openxmlformats.org/officeDocument/2006/relationships/hyperlink" Target="mailto:cluster@compbio.dundee.ac.uk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iki.lifesci.dundee.ac.uk/cluster/conda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DA5EFAC-80B1-C542-B128-E95018716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Data Analysis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A8EEFF-4970-E242-9BEE-5A0B876F1E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HPC Cluster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79611-0310-9644-A9FE-6C35B2FE59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Based on slides by Chris Cole</a:t>
            </a:r>
          </a:p>
        </p:txBody>
      </p:sp>
    </p:spTree>
    <p:extLst>
      <p:ext uri="{BB962C8B-B14F-4D97-AF65-F5344CB8AC3E}">
        <p14:creationId xmlns:p14="http://schemas.microsoft.com/office/powerpoint/2010/main" val="30858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E99C7-FB20-3741-B6A9-DA4E60EB3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Simplest computing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Fixed amount of accessible: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CPU cores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RAM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Local disk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Important to consider this when submitting jobs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D24D-C365-344E-8CC1-BF71B8A1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4512A-DADB-0641-9A53-5549D161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Nodes</a:t>
            </a:r>
          </a:p>
        </p:txBody>
      </p:sp>
      <p:pic>
        <p:nvPicPr>
          <p:cNvPr id="8" name="Picture 2" descr="http://www.vistaitgroup.com/media/catalog/category/Dell-R610_3.png">
            <a:extLst>
              <a:ext uri="{FF2B5EF4-FFF2-40B4-BE49-F238E27FC236}">
                <a16:creationId xmlns:a16="http://schemas.microsoft.com/office/drawing/2014/main" id="{5AE73546-6CBF-E942-AC91-568E8574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51" y="4589951"/>
            <a:ext cx="3872109" cy="13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dia.optiodata.com/catalog/category/Dell-M620_3.png">
            <a:extLst>
              <a:ext uri="{FF2B5EF4-FFF2-40B4-BE49-F238E27FC236}">
                <a16:creationId xmlns:a16="http://schemas.microsoft.com/office/drawing/2014/main" id="{4F6A8A0B-E839-E548-9942-D36007DDB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19" y="1030566"/>
            <a:ext cx="2879241" cy="286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3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8AB4E-22C9-9C41-84F7-9486A88B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9D2B8-7E64-B142-A1EC-0960ADAC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95BF8-56CE-7B4F-8626-096E34F51F74}"/>
              </a:ext>
            </a:extLst>
          </p:cNvPr>
          <p:cNvSpPr txBox="1"/>
          <p:nvPr/>
        </p:nvSpPr>
        <p:spPr>
          <a:xfrm>
            <a:off x="1777459" y="5377600"/>
            <a:ext cx="2097626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time = t</a:t>
            </a:r>
            <a:endParaRPr lang="en-US" sz="2800" baseline="-25000" dirty="0"/>
          </a:p>
          <a:p>
            <a:r>
              <a:rPr lang="en-US" sz="2800" baseline="-25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0DB9D-96BF-7448-A6B0-6482F87EEC31}"/>
              </a:ext>
            </a:extLst>
          </p:cNvPr>
          <p:cNvSpPr/>
          <p:nvPr/>
        </p:nvSpPr>
        <p:spPr>
          <a:xfrm>
            <a:off x="2676008" y="146340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</a:t>
            </a:r>
          </a:p>
        </p:txBody>
      </p:sp>
      <p:sp>
        <p:nvSpPr>
          <p:cNvPr id="12" name="Notched Right Arrow 11">
            <a:extLst>
              <a:ext uri="{FF2B5EF4-FFF2-40B4-BE49-F238E27FC236}">
                <a16:creationId xmlns:a16="http://schemas.microsoft.com/office/drawing/2014/main" id="{BF1DBEB0-872D-A949-A531-B43F101851C0}"/>
              </a:ext>
            </a:extLst>
          </p:cNvPr>
          <p:cNvSpPr/>
          <p:nvPr/>
        </p:nvSpPr>
        <p:spPr>
          <a:xfrm rot="5400000">
            <a:off x="2812738" y="2772495"/>
            <a:ext cx="956187" cy="442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244382-E40A-C244-B0EF-FD764431D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18" y="3627385"/>
            <a:ext cx="1952625" cy="15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3C4E8-90C2-6B44-A7B6-3910953A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C5E0A-0FDB-A145-99BE-27A3CC969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Computing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441F42-690C-DD41-8BB2-4411224274D0}"/>
              </a:ext>
            </a:extLst>
          </p:cNvPr>
          <p:cNvSpPr/>
          <p:nvPr/>
        </p:nvSpPr>
        <p:spPr>
          <a:xfrm>
            <a:off x="2754103" y="1748872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60102-0AC8-6141-B325-70B7F45A1060}"/>
              </a:ext>
            </a:extLst>
          </p:cNvPr>
          <p:cNvSpPr/>
          <p:nvPr/>
        </p:nvSpPr>
        <p:spPr>
          <a:xfrm>
            <a:off x="4359219" y="1748870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84C64-037D-9B4E-B893-288F8810994D}"/>
              </a:ext>
            </a:extLst>
          </p:cNvPr>
          <p:cNvSpPr/>
          <p:nvPr/>
        </p:nvSpPr>
        <p:spPr>
          <a:xfrm>
            <a:off x="5964335" y="1748870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EFD77-0393-0F43-9D88-9A4045672F3E}"/>
              </a:ext>
            </a:extLst>
          </p:cNvPr>
          <p:cNvSpPr/>
          <p:nvPr/>
        </p:nvSpPr>
        <p:spPr>
          <a:xfrm>
            <a:off x="7569451" y="1748870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6F59BA-AD05-944E-B204-38244354A1BD}"/>
              </a:ext>
            </a:extLst>
          </p:cNvPr>
          <p:cNvGrpSpPr/>
          <p:nvPr/>
        </p:nvGrpSpPr>
        <p:grpSpPr>
          <a:xfrm>
            <a:off x="3474262" y="3025836"/>
            <a:ext cx="670535" cy="956187"/>
            <a:chOff x="2091759" y="3371235"/>
            <a:chExt cx="670535" cy="956187"/>
          </a:xfrm>
        </p:grpSpPr>
        <p:sp>
          <p:nvSpPr>
            <p:cNvPr id="11" name="Notched Right Arrow 10">
              <a:extLst>
                <a:ext uri="{FF2B5EF4-FFF2-40B4-BE49-F238E27FC236}">
                  <a16:creationId xmlns:a16="http://schemas.microsoft.com/office/drawing/2014/main" id="{06CC0CD2-0F39-A741-A79D-49DD7925A12F}"/>
                </a:ext>
              </a:extLst>
            </p:cNvPr>
            <p:cNvSpPr/>
            <p:nvPr/>
          </p:nvSpPr>
          <p:spPr>
            <a:xfrm rot="3542513">
              <a:off x="2062974" y="3628103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94BAA9-F5A0-7F4B-B110-A42DCB4BBF35}"/>
                </a:ext>
              </a:extLst>
            </p:cNvPr>
            <p:cNvSpPr txBox="1"/>
            <p:nvPr/>
          </p:nvSpPr>
          <p:spPr>
            <a:xfrm>
              <a:off x="2091759" y="3639372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0A2608-4207-EE44-AD61-522C359703E4}"/>
              </a:ext>
            </a:extLst>
          </p:cNvPr>
          <p:cNvGrpSpPr/>
          <p:nvPr/>
        </p:nvGrpSpPr>
        <p:grpSpPr>
          <a:xfrm>
            <a:off x="7532011" y="3025836"/>
            <a:ext cx="877445" cy="956187"/>
            <a:chOff x="6149508" y="3371235"/>
            <a:chExt cx="877445" cy="956187"/>
          </a:xfrm>
        </p:grpSpPr>
        <p:sp>
          <p:nvSpPr>
            <p:cNvPr id="14" name="Notched Right Arrow 13">
              <a:extLst>
                <a:ext uri="{FF2B5EF4-FFF2-40B4-BE49-F238E27FC236}">
                  <a16:creationId xmlns:a16="http://schemas.microsoft.com/office/drawing/2014/main" id="{394DC892-A996-894A-A117-03A5A1BCC738}"/>
                </a:ext>
              </a:extLst>
            </p:cNvPr>
            <p:cNvSpPr/>
            <p:nvPr/>
          </p:nvSpPr>
          <p:spPr>
            <a:xfrm rot="18057487" flipH="1">
              <a:off x="5892640" y="3628103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F5D256-4FEA-8340-A89E-74A19707B467}"/>
                </a:ext>
              </a:extLst>
            </p:cNvPr>
            <p:cNvSpPr txBox="1"/>
            <p:nvPr/>
          </p:nvSpPr>
          <p:spPr>
            <a:xfrm>
              <a:off x="6585807" y="3587718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B055AE6-ECFC-8F4A-8E0F-CAC150F086F4}"/>
              </a:ext>
            </a:extLst>
          </p:cNvPr>
          <p:cNvGrpSpPr/>
          <p:nvPr/>
        </p:nvGrpSpPr>
        <p:grpSpPr>
          <a:xfrm>
            <a:off x="4941209" y="3025835"/>
            <a:ext cx="872793" cy="956187"/>
            <a:chOff x="3558706" y="3371234"/>
            <a:chExt cx="872793" cy="956187"/>
          </a:xfrm>
        </p:grpSpPr>
        <p:sp>
          <p:nvSpPr>
            <p:cNvPr id="17" name="Notched Right Arrow 16">
              <a:extLst>
                <a:ext uri="{FF2B5EF4-FFF2-40B4-BE49-F238E27FC236}">
                  <a16:creationId xmlns:a16="http://schemas.microsoft.com/office/drawing/2014/main" id="{7D8A307E-DEFA-FB45-ABDD-175FC48C7ABC}"/>
                </a:ext>
              </a:extLst>
            </p:cNvPr>
            <p:cNvSpPr/>
            <p:nvPr/>
          </p:nvSpPr>
          <p:spPr>
            <a:xfrm rot="4487480">
              <a:off x="3301838" y="3628102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7FBE63-882A-4147-B250-D8BAF5547732}"/>
                </a:ext>
              </a:extLst>
            </p:cNvPr>
            <p:cNvSpPr txBox="1"/>
            <p:nvPr/>
          </p:nvSpPr>
          <p:spPr>
            <a:xfrm>
              <a:off x="3990353" y="3581748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32241A-046B-8D4E-AB5E-1186DC944C9B}"/>
              </a:ext>
            </a:extLst>
          </p:cNvPr>
          <p:cNvGrpSpPr/>
          <p:nvPr/>
        </p:nvGrpSpPr>
        <p:grpSpPr>
          <a:xfrm>
            <a:off x="6188234" y="3025835"/>
            <a:ext cx="825459" cy="956187"/>
            <a:chOff x="4805731" y="3371234"/>
            <a:chExt cx="825459" cy="956187"/>
          </a:xfrm>
        </p:grpSpPr>
        <p:sp>
          <p:nvSpPr>
            <p:cNvPr id="20" name="Notched Right Arrow 19">
              <a:extLst>
                <a:ext uri="{FF2B5EF4-FFF2-40B4-BE49-F238E27FC236}">
                  <a16:creationId xmlns:a16="http://schemas.microsoft.com/office/drawing/2014/main" id="{D8D75D3F-0299-FD4C-BD8F-16AE75661527}"/>
                </a:ext>
              </a:extLst>
            </p:cNvPr>
            <p:cNvSpPr/>
            <p:nvPr/>
          </p:nvSpPr>
          <p:spPr>
            <a:xfrm rot="17112520" flipH="1">
              <a:off x="4548863" y="3628102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6A63F-01BF-0B46-BDDC-39E2CA8222BE}"/>
                </a:ext>
              </a:extLst>
            </p:cNvPr>
            <p:cNvSpPr txBox="1"/>
            <p:nvPr/>
          </p:nvSpPr>
          <p:spPr>
            <a:xfrm>
              <a:off x="5190044" y="3581748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t</a:t>
              </a:r>
              <a:r>
                <a:rPr lang="en-US" sz="2800" baseline="-25000" dirty="0"/>
                <a:t>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1758EE7-DAA2-8C45-8A52-528DCA45DC5D}"/>
              </a:ext>
            </a:extLst>
          </p:cNvPr>
          <p:cNvSpPr txBox="1"/>
          <p:nvPr/>
        </p:nvSpPr>
        <p:spPr>
          <a:xfrm>
            <a:off x="1954967" y="5576034"/>
            <a:ext cx="4300473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time = t</a:t>
            </a:r>
            <a:r>
              <a:rPr lang="en-US" sz="2800" baseline="-25000" dirty="0"/>
              <a:t>1</a:t>
            </a:r>
            <a:r>
              <a:rPr lang="en-US" sz="2800" dirty="0"/>
              <a:t> + t</a:t>
            </a:r>
            <a:r>
              <a:rPr lang="en-US" sz="2800" baseline="-25000" dirty="0"/>
              <a:t>2</a:t>
            </a:r>
            <a:r>
              <a:rPr lang="en-US" sz="2800" dirty="0"/>
              <a:t> + t</a:t>
            </a:r>
            <a:r>
              <a:rPr lang="en-US" sz="2800" baseline="-25000" dirty="0"/>
              <a:t>3</a:t>
            </a:r>
            <a:r>
              <a:rPr lang="en-US" sz="2800" dirty="0"/>
              <a:t> + t</a:t>
            </a:r>
            <a:r>
              <a:rPr lang="en-US" sz="2800" baseline="-25000" dirty="0"/>
              <a:t>4</a:t>
            </a:r>
          </a:p>
          <a:p>
            <a:r>
              <a:rPr lang="en-US" sz="2800" baseline="-25000" dirty="0"/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7A3105C-5CE5-214B-BBC5-7FAA9B999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67" y="4134224"/>
            <a:ext cx="1952625" cy="15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B29B7-6E6A-1844-8F14-9A8876E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D3360-EB90-CF4C-AA67-2D84252A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Parallel computing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EAC1B-CDA8-6C4D-BFDE-DDE1C990429E}"/>
              </a:ext>
            </a:extLst>
          </p:cNvPr>
          <p:cNvSpPr/>
          <p:nvPr/>
        </p:nvSpPr>
        <p:spPr>
          <a:xfrm>
            <a:off x="2753460" y="1686223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A8A46-BBA4-034E-BF14-1A05DB6B6B51}"/>
              </a:ext>
            </a:extLst>
          </p:cNvPr>
          <p:cNvSpPr/>
          <p:nvPr/>
        </p:nvSpPr>
        <p:spPr>
          <a:xfrm>
            <a:off x="4358576" y="168622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DAA27-0F42-884C-B955-2BF2D9D6069B}"/>
              </a:ext>
            </a:extLst>
          </p:cNvPr>
          <p:cNvSpPr/>
          <p:nvPr/>
        </p:nvSpPr>
        <p:spPr>
          <a:xfrm>
            <a:off x="5963692" y="168622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C7D5D4-F4CC-9E4D-86E5-3F775841FDDE}"/>
              </a:ext>
            </a:extLst>
          </p:cNvPr>
          <p:cNvSpPr/>
          <p:nvPr/>
        </p:nvSpPr>
        <p:spPr>
          <a:xfrm>
            <a:off x="7568808" y="168622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541BC0-502A-A14D-8334-ED4B9B059D80}"/>
              </a:ext>
            </a:extLst>
          </p:cNvPr>
          <p:cNvGrpSpPr/>
          <p:nvPr/>
        </p:nvGrpSpPr>
        <p:grpSpPr>
          <a:xfrm>
            <a:off x="3147058" y="2738449"/>
            <a:ext cx="793033" cy="956187"/>
            <a:chOff x="1765198" y="3146497"/>
            <a:chExt cx="793033" cy="956187"/>
          </a:xfrm>
        </p:grpSpPr>
        <p:sp>
          <p:nvSpPr>
            <p:cNvPr id="10" name="Notched Right Arrow 9">
              <a:extLst>
                <a:ext uri="{FF2B5EF4-FFF2-40B4-BE49-F238E27FC236}">
                  <a16:creationId xmlns:a16="http://schemas.microsoft.com/office/drawing/2014/main" id="{3555E6A6-CC73-2546-A1D4-422C1F690465}"/>
                </a:ext>
              </a:extLst>
            </p:cNvPr>
            <p:cNvSpPr/>
            <p:nvPr/>
          </p:nvSpPr>
          <p:spPr>
            <a:xfrm rot="5400000">
              <a:off x="1508330" y="3403365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3CC760-9037-4F44-8752-5F4A5AC5982E}"/>
                </a:ext>
              </a:extLst>
            </p:cNvPr>
            <p:cNvSpPr txBox="1"/>
            <p:nvPr/>
          </p:nvSpPr>
          <p:spPr>
            <a:xfrm>
              <a:off x="2117085" y="3290003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1FD717-61E9-3946-9DC9-F957B9400E2E}"/>
              </a:ext>
            </a:extLst>
          </p:cNvPr>
          <p:cNvGrpSpPr/>
          <p:nvPr/>
        </p:nvGrpSpPr>
        <p:grpSpPr>
          <a:xfrm>
            <a:off x="4756782" y="2738449"/>
            <a:ext cx="800580" cy="956187"/>
            <a:chOff x="3374922" y="3146497"/>
            <a:chExt cx="800580" cy="95618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60FD93-CEBC-4944-8B9E-5ADF69BF023D}"/>
                </a:ext>
              </a:extLst>
            </p:cNvPr>
            <p:cNvSpPr txBox="1"/>
            <p:nvPr/>
          </p:nvSpPr>
          <p:spPr>
            <a:xfrm>
              <a:off x="3734356" y="3290003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t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18" name="Notched Right Arrow 17">
              <a:extLst>
                <a:ext uri="{FF2B5EF4-FFF2-40B4-BE49-F238E27FC236}">
                  <a16:creationId xmlns:a16="http://schemas.microsoft.com/office/drawing/2014/main" id="{96775AF7-48AE-0A4C-B2FE-275F0144F2BF}"/>
                </a:ext>
              </a:extLst>
            </p:cNvPr>
            <p:cNvSpPr/>
            <p:nvPr/>
          </p:nvSpPr>
          <p:spPr>
            <a:xfrm rot="5400000">
              <a:off x="3118054" y="3403365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13B924-EB9D-9F4E-BC83-742BA18F39D3}"/>
              </a:ext>
            </a:extLst>
          </p:cNvPr>
          <p:cNvGrpSpPr/>
          <p:nvPr/>
        </p:nvGrpSpPr>
        <p:grpSpPr>
          <a:xfrm>
            <a:off x="7967014" y="2735049"/>
            <a:ext cx="801577" cy="956187"/>
            <a:chOff x="6585154" y="3143097"/>
            <a:chExt cx="801577" cy="95618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C35439-2B43-104E-9C8A-6FC038071357}"/>
                </a:ext>
              </a:extLst>
            </p:cNvPr>
            <p:cNvSpPr txBox="1"/>
            <p:nvPr/>
          </p:nvSpPr>
          <p:spPr>
            <a:xfrm>
              <a:off x="6945585" y="3286859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t</a:t>
              </a:r>
              <a:r>
                <a:rPr lang="en-US" sz="2800" baseline="-25000" dirty="0"/>
                <a:t>4</a:t>
              </a:r>
            </a:p>
          </p:txBody>
        </p:sp>
        <p:sp>
          <p:nvSpPr>
            <p:cNvPr id="21" name="Notched Right Arrow 20">
              <a:extLst>
                <a:ext uri="{FF2B5EF4-FFF2-40B4-BE49-F238E27FC236}">
                  <a16:creationId xmlns:a16="http://schemas.microsoft.com/office/drawing/2014/main" id="{B3ADE107-4DBB-8549-B092-1F4C9A082808}"/>
                </a:ext>
              </a:extLst>
            </p:cNvPr>
            <p:cNvSpPr/>
            <p:nvPr/>
          </p:nvSpPr>
          <p:spPr>
            <a:xfrm rot="5400000">
              <a:off x="6328286" y="3399965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1AF1F1-29A9-6E4E-B5B9-A7EA42CC4085}"/>
              </a:ext>
            </a:extLst>
          </p:cNvPr>
          <p:cNvGrpSpPr/>
          <p:nvPr/>
        </p:nvGrpSpPr>
        <p:grpSpPr>
          <a:xfrm>
            <a:off x="6361898" y="2735049"/>
            <a:ext cx="802884" cy="956187"/>
            <a:chOff x="4980038" y="3143097"/>
            <a:chExt cx="802884" cy="95618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758E55-06CC-4C43-B02E-3FCF5034ACC6}"/>
                </a:ext>
              </a:extLst>
            </p:cNvPr>
            <p:cNvSpPr txBox="1"/>
            <p:nvPr/>
          </p:nvSpPr>
          <p:spPr>
            <a:xfrm>
              <a:off x="5341776" y="3286859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t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24" name="Notched Right Arrow 23">
              <a:extLst>
                <a:ext uri="{FF2B5EF4-FFF2-40B4-BE49-F238E27FC236}">
                  <a16:creationId xmlns:a16="http://schemas.microsoft.com/office/drawing/2014/main" id="{87007646-C03A-054B-8CAD-38B0550DD971}"/>
                </a:ext>
              </a:extLst>
            </p:cNvPr>
            <p:cNvSpPr/>
            <p:nvPr/>
          </p:nvSpPr>
          <p:spPr>
            <a:xfrm rot="5400000">
              <a:off x="4723170" y="3399965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6B12638-4A80-6E4D-9BD0-2D66D5262045}"/>
              </a:ext>
            </a:extLst>
          </p:cNvPr>
          <p:cNvSpPr txBox="1"/>
          <p:nvPr/>
        </p:nvSpPr>
        <p:spPr>
          <a:xfrm>
            <a:off x="508868" y="5756034"/>
            <a:ext cx="5272341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time = longest of t</a:t>
            </a:r>
            <a:r>
              <a:rPr lang="en-US" sz="2800" baseline="-25000" dirty="0"/>
              <a:t>1</a:t>
            </a:r>
            <a:r>
              <a:rPr lang="en-US" sz="2800" dirty="0"/>
              <a:t>, t</a:t>
            </a:r>
            <a:r>
              <a:rPr lang="en-US" sz="2800" baseline="-25000" dirty="0"/>
              <a:t>2</a:t>
            </a:r>
            <a:r>
              <a:rPr lang="en-US" sz="2800" dirty="0"/>
              <a:t>, t</a:t>
            </a:r>
            <a:r>
              <a:rPr lang="en-US" sz="2800" baseline="-25000" dirty="0"/>
              <a:t>3</a:t>
            </a:r>
            <a:r>
              <a:rPr lang="en-US" sz="2800" dirty="0"/>
              <a:t>, t</a:t>
            </a:r>
            <a:r>
              <a:rPr lang="en-US" sz="2800" baseline="-25000" dirty="0"/>
              <a:t>4</a:t>
            </a:r>
          </a:p>
          <a:p>
            <a:r>
              <a:rPr lang="en-US" sz="2800" baseline="-25000" dirty="0"/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784E7F-947F-BA40-9D9D-37B3F88A7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03" y="3920950"/>
            <a:ext cx="1641306" cy="1340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513C42-7508-6447-87E6-6947796E2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91" y="3894140"/>
            <a:ext cx="1641306" cy="1340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6F75E4-6696-1E4B-B279-CC70239C8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543" y="3920950"/>
            <a:ext cx="1641306" cy="1340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89C289-203B-A54C-BEB8-6601554F8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86" y="3890838"/>
            <a:ext cx="1641306" cy="13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9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8AB4E-22C9-9C41-84F7-9486A88B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9D2B8-7E64-B142-A1EC-0960ADAC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computing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95BF8-56CE-7B4F-8626-096E34F51F74}"/>
              </a:ext>
            </a:extLst>
          </p:cNvPr>
          <p:cNvSpPr txBox="1"/>
          <p:nvPr/>
        </p:nvSpPr>
        <p:spPr>
          <a:xfrm>
            <a:off x="1777459" y="5377600"/>
            <a:ext cx="2097626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time = t</a:t>
            </a:r>
            <a:endParaRPr lang="en-US" sz="2800" baseline="-25000" dirty="0"/>
          </a:p>
          <a:p>
            <a:r>
              <a:rPr lang="en-US" sz="2800" baseline="-25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0DB9D-96BF-7448-A6B0-6482F87EEC31}"/>
              </a:ext>
            </a:extLst>
          </p:cNvPr>
          <p:cNvSpPr/>
          <p:nvPr/>
        </p:nvSpPr>
        <p:spPr>
          <a:xfrm>
            <a:off x="2676008" y="146340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</a:t>
            </a:r>
          </a:p>
        </p:txBody>
      </p:sp>
      <p:sp>
        <p:nvSpPr>
          <p:cNvPr id="12" name="Notched Right Arrow 11">
            <a:extLst>
              <a:ext uri="{FF2B5EF4-FFF2-40B4-BE49-F238E27FC236}">
                <a16:creationId xmlns:a16="http://schemas.microsoft.com/office/drawing/2014/main" id="{BF1DBEB0-872D-A949-A531-B43F101851C0}"/>
              </a:ext>
            </a:extLst>
          </p:cNvPr>
          <p:cNvSpPr/>
          <p:nvPr/>
        </p:nvSpPr>
        <p:spPr>
          <a:xfrm rot="5400000">
            <a:off x="2812738" y="2772495"/>
            <a:ext cx="956187" cy="442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B9A4C3D6-8A0C-344E-9E2B-27A6C809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77" y="3728463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04B23930-3DCA-A341-B4DD-E46022AB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72" y="3691282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30876B1-EC4C-CF42-B83F-B8903D61422C}"/>
              </a:ext>
            </a:extLst>
          </p:cNvPr>
          <p:cNvSpPr/>
          <p:nvPr/>
        </p:nvSpPr>
        <p:spPr>
          <a:xfrm rot="5400000">
            <a:off x="2254566" y="2772495"/>
            <a:ext cx="956187" cy="442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7E4A1716-B954-DD44-BED2-14335CD3FF5F}"/>
              </a:ext>
            </a:extLst>
          </p:cNvPr>
          <p:cNvSpPr/>
          <p:nvPr/>
        </p:nvSpPr>
        <p:spPr>
          <a:xfrm rot="5400000">
            <a:off x="3370909" y="2772496"/>
            <a:ext cx="956187" cy="442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>
            <a:extLst>
              <a:ext uri="{FF2B5EF4-FFF2-40B4-BE49-F238E27FC236}">
                <a16:creationId xmlns:a16="http://schemas.microsoft.com/office/drawing/2014/main" id="{3AF4A85D-06B7-C04B-B0B6-F03C7745A32D}"/>
              </a:ext>
            </a:extLst>
          </p:cNvPr>
          <p:cNvSpPr/>
          <p:nvPr/>
        </p:nvSpPr>
        <p:spPr>
          <a:xfrm rot="5400000">
            <a:off x="3929079" y="2772496"/>
            <a:ext cx="956187" cy="4424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CD3F6-6583-5E4E-888A-791EFB7CE945}"/>
              </a:ext>
            </a:extLst>
          </p:cNvPr>
          <p:cNvSpPr txBox="1"/>
          <p:nvPr/>
        </p:nvSpPr>
        <p:spPr>
          <a:xfrm>
            <a:off x="6760988" y="1430214"/>
            <a:ext cx="2278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Pthreads</a:t>
            </a:r>
            <a:endParaRPr lang="en-US" sz="2400" dirty="0"/>
          </a:p>
          <a:p>
            <a:r>
              <a:rPr lang="en-US" sz="2400" dirty="0"/>
              <a:t>OpenMP</a:t>
            </a:r>
          </a:p>
          <a:p>
            <a:r>
              <a:rPr lang="en-US" sz="2400" dirty="0"/>
              <a:t>Java threads</a:t>
            </a:r>
          </a:p>
        </p:txBody>
      </p:sp>
    </p:spTree>
    <p:extLst>
      <p:ext uri="{BB962C8B-B14F-4D97-AF65-F5344CB8AC3E}">
        <p14:creationId xmlns:p14="http://schemas.microsoft.com/office/powerpoint/2010/main" val="27331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9" grpId="0" animBg="1"/>
      <p:bldP spid="11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8AB4E-22C9-9C41-84F7-9486A88B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9D2B8-7E64-B142-A1EC-0960ADAC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computing – multiple nodes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95BF8-56CE-7B4F-8626-096E34F51F74}"/>
              </a:ext>
            </a:extLst>
          </p:cNvPr>
          <p:cNvSpPr txBox="1"/>
          <p:nvPr/>
        </p:nvSpPr>
        <p:spPr>
          <a:xfrm>
            <a:off x="1777459" y="5377600"/>
            <a:ext cx="2602892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Total time = t/4</a:t>
            </a:r>
            <a:endParaRPr lang="en-US" sz="2800" baseline="-25000" dirty="0"/>
          </a:p>
          <a:p>
            <a:r>
              <a:rPr lang="en-US" sz="2800" baseline="-250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0DB9D-96BF-7448-A6B0-6482F87EEC31}"/>
              </a:ext>
            </a:extLst>
          </p:cNvPr>
          <p:cNvSpPr/>
          <p:nvPr/>
        </p:nvSpPr>
        <p:spPr>
          <a:xfrm>
            <a:off x="2676008" y="1463401"/>
            <a:ext cx="1238864" cy="73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Task</a:t>
            </a:r>
          </a:p>
        </p:txBody>
      </p:sp>
      <p:pic>
        <p:nvPicPr>
          <p:cNvPr id="7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97904FC0-8EA7-7145-8ED6-E1D9828A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97" y="3795125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0EDB5A67-7811-114A-BDF9-86626EAF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72" y="3813456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A5FA27E5-5065-A549-963C-752EEB06B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69" y="3779374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endpcnoise.com/sites/default/files/intel-xeon_3.png">
            <a:extLst>
              <a:ext uri="{FF2B5EF4-FFF2-40B4-BE49-F238E27FC236}">
                <a16:creationId xmlns:a16="http://schemas.microsoft.com/office/drawing/2014/main" id="{04B23930-3DCA-A341-B4DD-E46022AB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59" y="3785295"/>
            <a:ext cx="19050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39C8375-3968-CB47-AEE7-63C0A566D4D8}"/>
              </a:ext>
            </a:extLst>
          </p:cNvPr>
          <p:cNvGrpSpPr/>
          <p:nvPr/>
        </p:nvGrpSpPr>
        <p:grpSpPr>
          <a:xfrm>
            <a:off x="4381473" y="5261975"/>
            <a:ext cx="4842613" cy="646331"/>
            <a:chOff x="3498751" y="6004327"/>
            <a:chExt cx="4842613" cy="64633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2ADACDD-5997-0C41-8CA2-8276C12113DE}"/>
                </a:ext>
              </a:extLst>
            </p:cNvPr>
            <p:cNvCxnSpPr/>
            <p:nvPr/>
          </p:nvCxnSpPr>
          <p:spPr>
            <a:xfrm flipH="1">
              <a:off x="3498751" y="6327493"/>
              <a:ext cx="1491237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30AC66B-6114-3A4D-BC5B-4418AA82E72A}"/>
                </a:ext>
              </a:extLst>
            </p:cNvPr>
            <p:cNvSpPr txBox="1"/>
            <p:nvPr/>
          </p:nvSpPr>
          <p:spPr>
            <a:xfrm>
              <a:off x="4989988" y="6004327"/>
              <a:ext cx="3351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Simplistic. Can be bottlenecks or overheads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8B2C051-A2CE-844A-B7A6-56E5078E9A5B}"/>
              </a:ext>
            </a:extLst>
          </p:cNvPr>
          <p:cNvSpPr txBox="1"/>
          <p:nvPr/>
        </p:nvSpPr>
        <p:spPr>
          <a:xfrm>
            <a:off x="6760988" y="1430214"/>
            <a:ext cx="2278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Software needs to be adapted to work like this. – e.g. MPI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8C8845-A7F5-264B-ACE1-8983C4E7688F}"/>
              </a:ext>
            </a:extLst>
          </p:cNvPr>
          <p:cNvGrpSpPr/>
          <p:nvPr/>
        </p:nvGrpSpPr>
        <p:grpSpPr>
          <a:xfrm>
            <a:off x="2268599" y="2613683"/>
            <a:ext cx="3862320" cy="965477"/>
            <a:chOff x="2268599" y="2613683"/>
            <a:chExt cx="3862320" cy="9654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FD7B112-759B-DB48-B89C-BF72B5270089}"/>
                </a:ext>
              </a:extLst>
            </p:cNvPr>
            <p:cNvGrpSpPr/>
            <p:nvPr/>
          </p:nvGrpSpPr>
          <p:grpSpPr>
            <a:xfrm>
              <a:off x="3378138" y="2622973"/>
              <a:ext cx="2752781" cy="956187"/>
              <a:chOff x="2496472" y="3285874"/>
              <a:chExt cx="2752781" cy="956187"/>
            </a:xfrm>
          </p:grpSpPr>
          <p:sp>
            <p:nvSpPr>
              <p:cNvPr id="13" name="Notched Right Arrow 12">
                <a:extLst>
                  <a:ext uri="{FF2B5EF4-FFF2-40B4-BE49-F238E27FC236}">
                    <a16:creationId xmlns:a16="http://schemas.microsoft.com/office/drawing/2014/main" id="{13B72C19-492E-AA40-87F7-1BBF5829D6E2}"/>
                  </a:ext>
                </a:extLst>
              </p:cNvPr>
              <p:cNvSpPr/>
              <p:nvPr/>
            </p:nvSpPr>
            <p:spPr>
              <a:xfrm rot="3960172">
                <a:off x="2239604" y="3542742"/>
                <a:ext cx="956187" cy="442452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Notched Right Arrow 13">
                <a:extLst>
                  <a:ext uri="{FF2B5EF4-FFF2-40B4-BE49-F238E27FC236}">
                    <a16:creationId xmlns:a16="http://schemas.microsoft.com/office/drawing/2014/main" id="{24CC70A3-2497-8E47-8BDC-70ACD5449C7C}"/>
                  </a:ext>
                </a:extLst>
              </p:cNvPr>
              <p:cNvSpPr/>
              <p:nvPr/>
            </p:nvSpPr>
            <p:spPr>
              <a:xfrm rot="2571884">
                <a:off x="3022395" y="3494094"/>
                <a:ext cx="956187" cy="442452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Notched Right Arrow 14">
                <a:extLst>
                  <a:ext uri="{FF2B5EF4-FFF2-40B4-BE49-F238E27FC236}">
                    <a16:creationId xmlns:a16="http://schemas.microsoft.com/office/drawing/2014/main" id="{FF4A4CD1-9F2E-E540-AFBC-2895C26EDF58}"/>
                  </a:ext>
                </a:extLst>
              </p:cNvPr>
              <p:cNvSpPr/>
              <p:nvPr/>
            </p:nvSpPr>
            <p:spPr>
              <a:xfrm rot="1507858">
                <a:off x="4293066" y="3430317"/>
                <a:ext cx="956187" cy="442452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Notched Right Arrow 19">
              <a:extLst>
                <a:ext uri="{FF2B5EF4-FFF2-40B4-BE49-F238E27FC236}">
                  <a16:creationId xmlns:a16="http://schemas.microsoft.com/office/drawing/2014/main" id="{CEB3AE37-6C04-B340-8C8F-F6BC048C332D}"/>
                </a:ext>
              </a:extLst>
            </p:cNvPr>
            <p:cNvSpPr/>
            <p:nvPr/>
          </p:nvSpPr>
          <p:spPr>
            <a:xfrm rot="17639828" flipH="1">
              <a:off x="2011731" y="2870551"/>
              <a:ext cx="956187" cy="44245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85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EB244-72B3-6147-BCBB-C3E61B0D4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process runs on an execution thread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multi-threaded process can run on multiple execution threads simultaneously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F2175-97E7-814E-8006-51E77A9B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5D87B-2FAE-8044-8EDB-C949DEA4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Multi-threading</a:t>
            </a:r>
          </a:p>
        </p:txBody>
      </p:sp>
      <p:pic>
        <p:nvPicPr>
          <p:cNvPr id="5" name="Picture 2" descr="https://pbs.twimg.com/media/B4rVC4ICQAAr65m.jpg:large">
            <a:extLst>
              <a:ext uri="{FF2B5EF4-FFF2-40B4-BE49-F238E27FC236}">
                <a16:creationId xmlns:a16="http://schemas.microsoft.com/office/drawing/2014/main" id="{B557A8FB-C9EF-584C-BD69-9E255D722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11" y="2601354"/>
            <a:ext cx="6741994" cy="34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0E2D-C92B-4741-81B4-4A00518CC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178214"/>
            <a:ext cx="11159067" cy="507971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Need a Life Sciences username/password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Need a Cluster account – raise a ticket with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Need an SSH client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cs typeface="Source Code Pro"/>
              </a:rPr>
              <a:t>PuTTY</a:t>
            </a:r>
            <a:r>
              <a:rPr lang="en-US" dirty="0">
                <a:cs typeface="Source Code Pro"/>
              </a:rPr>
              <a:t>/git-bash on Windows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Terminal/iTerm2 on Mac OSX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Terminal/</a:t>
            </a:r>
            <a:r>
              <a:rPr lang="en-US" dirty="0" err="1">
                <a:cs typeface="Source Code Pro"/>
              </a:rPr>
              <a:t>Xterm</a:t>
            </a:r>
            <a:r>
              <a:rPr lang="en-US" dirty="0">
                <a:cs typeface="Source Code Pro"/>
              </a:rPr>
              <a:t>/</a:t>
            </a:r>
            <a:r>
              <a:rPr lang="en-US" dirty="0" err="1">
                <a:cs typeface="Source Code Pro"/>
              </a:rPr>
              <a:t>Konsole</a:t>
            </a:r>
            <a:r>
              <a:rPr lang="en-US" dirty="0">
                <a:cs typeface="Source Code Pro"/>
              </a:rPr>
              <a:t>/</a:t>
            </a:r>
            <a:r>
              <a:rPr lang="en-US" dirty="0" err="1">
                <a:cs typeface="Source Code Pro"/>
              </a:rPr>
              <a:t>etc</a:t>
            </a:r>
            <a:r>
              <a:rPr lang="en-US" dirty="0">
                <a:cs typeface="Source Code Pro"/>
              </a:rPr>
              <a:t> on Linux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See ‘Intro To Linux’ notes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Remember to start </a:t>
            </a:r>
            <a:r>
              <a:rPr lang="en-US" dirty="0" err="1">
                <a:cs typeface="Source Code Pro"/>
              </a:rPr>
              <a:t>Xming</a:t>
            </a:r>
            <a:r>
              <a:rPr lang="en-US" dirty="0">
                <a:cs typeface="Source Code Pro"/>
              </a:rPr>
              <a:t> before logging in if you want to use a GUI text editor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Try logging into the cluster: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Hostname: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login.cluster.lifesci.dundee.ac.uk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Username/Password: Life Sciences Directory credentials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Now copy some files we’ll need later:</a:t>
            </a: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-bash-4.1$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–R /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cluster_intro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</a:t>
            </a: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-bash-4.1$ 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cluster_intro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9671E-754B-2749-9292-131542C2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17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1D231-B471-CD45-B2F7-DE9110A2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cluster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6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F463D5-2018-8448-BA15-EFA855C8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AAC77-8AEE-2E40-B39F-0DF98C7EBE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9A3F43-1B06-0E4C-89B4-962E2734B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 nodes have two file systems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7B2EF-F091-9A45-BFF3-519A44DF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3E059-0295-F844-A1EB-D686458E0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21" y="4774936"/>
            <a:ext cx="2438400" cy="1308100"/>
          </a:xfrm>
          <a:prstGeom prst="rect">
            <a:avLst/>
          </a:prstGeom>
        </p:spPr>
      </p:pic>
      <p:sp>
        <p:nvSpPr>
          <p:cNvPr id="7" name="Can 6">
            <a:extLst>
              <a:ext uri="{FF2B5EF4-FFF2-40B4-BE49-F238E27FC236}">
                <a16:creationId xmlns:a16="http://schemas.microsoft.com/office/drawing/2014/main" id="{7A741D9B-5AC3-984C-BF2D-F6CBFBDAA793}"/>
              </a:ext>
            </a:extLst>
          </p:cNvPr>
          <p:cNvSpPr/>
          <p:nvPr/>
        </p:nvSpPr>
        <p:spPr>
          <a:xfrm>
            <a:off x="7892768" y="4976611"/>
            <a:ext cx="764498" cy="627364"/>
          </a:xfrm>
          <a:prstGeom prst="can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01E147-9F55-0648-9C83-83041C7DA47A}"/>
              </a:ext>
            </a:extLst>
          </p:cNvPr>
          <p:cNvCxnSpPr/>
          <p:nvPr/>
        </p:nvCxnSpPr>
        <p:spPr>
          <a:xfrm>
            <a:off x="7180282" y="5169261"/>
            <a:ext cx="719528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25C55BF-7AA9-B642-8B8F-BFE376F7D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21" y="3832713"/>
            <a:ext cx="2438400" cy="1308100"/>
          </a:xfrm>
          <a:prstGeom prst="rect">
            <a:avLst/>
          </a:prstGeom>
        </p:spPr>
      </p:pic>
      <p:sp>
        <p:nvSpPr>
          <p:cNvPr id="10" name="Can 9">
            <a:extLst>
              <a:ext uri="{FF2B5EF4-FFF2-40B4-BE49-F238E27FC236}">
                <a16:creationId xmlns:a16="http://schemas.microsoft.com/office/drawing/2014/main" id="{0C651CAB-CF52-124E-AA47-1621EDDBE08C}"/>
              </a:ext>
            </a:extLst>
          </p:cNvPr>
          <p:cNvSpPr/>
          <p:nvPr/>
        </p:nvSpPr>
        <p:spPr>
          <a:xfrm>
            <a:off x="7892768" y="4034388"/>
            <a:ext cx="764498" cy="627364"/>
          </a:xfrm>
          <a:prstGeom prst="can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32BB8-CC66-3247-9B2A-84CAD87358AA}"/>
              </a:ext>
            </a:extLst>
          </p:cNvPr>
          <p:cNvCxnSpPr/>
          <p:nvPr/>
        </p:nvCxnSpPr>
        <p:spPr>
          <a:xfrm>
            <a:off x="7180282" y="4227038"/>
            <a:ext cx="719528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FD32294-9DA1-FB49-8C28-A225FA869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21" y="2860773"/>
            <a:ext cx="2438400" cy="1308100"/>
          </a:xfrm>
          <a:prstGeom prst="rect">
            <a:avLst/>
          </a:prstGeom>
        </p:spPr>
      </p:pic>
      <p:sp>
        <p:nvSpPr>
          <p:cNvPr id="13" name="Can 12">
            <a:extLst>
              <a:ext uri="{FF2B5EF4-FFF2-40B4-BE49-F238E27FC236}">
                <a16:creationId xmlns:a16="http://schemas.microsoft.com/office/drawing/2014/main" id="{EEAF37E8-B51E-2444-A84A-B106BB54EE48}"/>
              </a:ext>
            </a:extLst>
          </p:cNvPr>
          <p:cNvSpPr/>
          <p:nvPr/>
        </p:nvSpPr>
        <p:spPr>
          <a:xfrm>
            <a:off x="7892768" y="3062448"/>
            <a:ext cx="764498" cy="627364"/>
          </a:xfrm>
          <a:prstGeom prst="can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402B8-0FE9-F243-B289-2E483B4DE43F}"/>
              </a:ext>
            </a:extLst>
          </p:cNvPr>
          <p:cNvCxnSpPr/>
          <p:nvPr/>
        </p:nvCxnSpPr>
        <p:spPr>
          <a:xfrm>
            <a:off x="7180282" y="3255098"/>
            <a:ext cx="719528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1955571-2292-DD46-86AD-8267C482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21" y="1914034"/>
            <a:ext cx="2438400" cy="1308100"/>
          </a:xfrm>
          <a:prstGeom prst="rect">
            <a:avLst/>
          </a:prstGeom>
        </p:spPr>
      </p:pic>
      <p:sp>
        <p:nvSpPr>
          <p:cNvPr id="16" name="Can 15">
            <a:extLst>
              <a:ext uri="{FF2B5EF4-FFF2-40B4-BE49-F238E27FC236}">
                <a16:creationId xmlns:a16="http://schemas.microsoft.com/office/drawing/2014/main" id="{E4F2BC6E-B86E-9140-8587-1211A51B9029}"/>
              </a:ext>
            </a:extLst>
          </p:cNvPr>
          <p:cNvSpPr/>
          <p:nvPr/>
        </p:nvSpPr>
        <p:spPr>
          <a:xfrm>
            <a:off x="7892768" y="2115709"/>
            <a:ext cx="764498" cy="627364"/>
          </a:xfrm>
          <a:prstGeom prst="can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1C5B9F-C4CB-8642-A8B0-39F7FD98EC9B}"/>
              </a:ext>
            </a:extLst>
          </p:cNvPr>
          <p:cNvCxnSpPr/>
          <p:nvPr/>
        </p:nvCxnSpPr>
        <p:spPr>
          <a:xfrm>
            <a:off x="7180282" y="2308359"/>
            <a:ext cx="719528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n 17">
            <a:extLst>
              <a:ext uri="{FF2B5EF4-FFF2-40B4-BE49-F238E27FC236}">
                <a16:creationId xmlns:a16="http://schemas.microsoft.com/office/drawing/2014/main" id="{5E1E480D-3DE3-9740-BB2D-493A4CB3CC53}"/>
              </a:ext>
            </a:extLst>
          </p:cNvPr>
          <p:cNvSpPr/>
          <p:nvPr/>
        </p:nvSpPr>
        <p:spPr>
          <a:xfrm>
            <a:off x="2086458" y="3315981"/>
            <a:ext cx="1514006" cy="1599304"/>
          </a:xfrm>
          <a:prstGeom prst="can">
            <a:avLst>
              <a:gd name="adj" fmla="val 50000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/homes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4D6A64-7CF7-0943-AE4A-2BC5B185A8E3}"/>
              </a:ext>
            </a:extLst>
          </p:cNvPr>
          <p:cNvSpPr txBox="1"/>
          <p:nvPr/>
        </p:nvSpPr>
        <p:spPr>
          <a:xfrm>
            <a:off x="5636302" y="2027599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Nodes</a:t>
            </a:r>
            <a:endParaRPr lang="en-US" sz="28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83B1B4-C49A-BE43-9808-CE1F128F4119}"/>
              </a:ext>
            </a:extLst>
          </p:cNvPr>
          <p:cNvCxnSpPr>
            <a:stCxn id="18" idx="4"/>
            <a:endCxn id="15" idx="1"/>
          </p:cNvCxnSpPr>
          <p:nvPr/>
        </p:nvCxnSpPr>
        <p:spPr>
          <a:xfrm flipV="1">
            <a:off x="3600464" y="2568084"/>
            <a:ext cx="1386257" cy="1547549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8305BF-E060-1B42-B84B-900B641065D8}"/>
              </a:ext>
            </a:extLst>
          </p:cNvPr>
          <p:cNvCxnSpPr>
            <a:stCxn id="18" idx="4"/>
            <a:endCxn id="12" idx="1"/>
          </p:cNvCxnSpPr>
          <p:nvPr/>
        </p:nvCxnSpPr>
        <p:spPr>
          <a:xfrm flipV="1">
            <a:off x="3600464" y="3514823"/>
            <a:ext cx="1386257" cy="60081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3842B0-2873-CD4E-BCB5-EFE028064E81}"/>
              </a:ext>
            </a:extLst>
          </p:cNvPr>
          <p:cNvCxnSpPr>
            <a:stCxn id="18" idx="4"/>
          </p:cNvCxnSpPr>
          <p:nvPr/>
        </p:nvCxnSpPr>
        <p:spPr>
          <a:xfrm>
            <a:off x="3600464" y="4115633"/>
            <a:ext cx="1386257" cy="212185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7A5522-0AB6-0246-9023-F52AD4810B8D}"/>
              </a:ext>
            </a:extLst>
          </p:cNvPr>
          <p:cNvCxnSpPr>
            <a:stCxn id="18" idx="4"/>
          </p:cNvCxnSpPr>
          <p:nvPr/>
        </p:nvCxnSpPr>
        <p:spPr>
          <a:xfrm>
            <a:off x="3600464" y="4115633"/>
            <a:ext cx="1386257" cy="105362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DA7920D-DCB8-324E-BAD2-EB7B5071BB8E}"/>
              </a:ext>
            </a:extLst>
          </p:cNvPr>
          <p:cNvSpPr txBox="1"/>
          <p:nvPr/>
        </p:nvSpPr>
        <p:spPr>
          <a:xfrm>
            <a:off x="1634508" y="2348531"/>
            <a:ext cx="2417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Spectrum Scale</a:t>
            </a:r>
            <a:br>
              <a:rPr lang="en-US" sz="2800" dirty="0"/>
            </a:br>
            <a:r>
              <a:rPr lang="en-US" sz="2800" dirty="0"/>
              <a:t>(aka GPFS)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F7A6B0-59D3-B443-A78C-0EFFA8AA736D}"/>
              </a:ext>
            </a:extLst>
          </p:cNvPr>
          <p:cNvSpPr txBox="1"/>
          <p:nvPr/>
        </p:nvSpPr>
        <p:spPr>
          <a:xfrm>
            <a:off x="8910992" y="1788966"/>
            <a:ext cx="10919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</a:t>
            </a:r>
          </a:p>
          <a:p>
            <a:r>
              <a:rPr lang="en-US" sz="2800" dirty="0"/>
              <a:t>Disk</a:t>
            </a:r>
          </a:p>
        </p:txBody>
      </p:sp>
    </p:spTree>
    <p:extLst>
      <p:ext uri="{BB962C8B-B14F-4D97-AF65-F5344CB8AC3E}">
        <p14:creationId xmlns:p14="http://schemas.microsoft.com/office/powerpoint/2010/main" val="12251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69BF02-135B-AC41-A833-A5CC4A4F3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Descriptive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 commands – black monospaced text: </a:t>
            </a:r>
            <a:r>
              <a:rPr lang="en-US" dirty="0">
                <a:latin typeface="Courier" pitchFamily="2" charset="0"/>
              </a:rPr>
              <a:t>ls /</a:t>
            </a:r>
            <a:r>
              <a:rPr lang="en-US" dirty="0" err="1">
                <a:latin typeface="Courier" pitchFamily="2" charset="0"/>
              </a:rPr>
              <a:t>tmp</a:t>
            </a:r>
            <a:endParaRPr lang="en-US" dirty="0"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Commands to try –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red monospaced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Prompts/STDOUT/STDERR –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green monospaced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e.g.</a:t>
            </a:r>
          </a:p>
          <a:p>
            <a:pPr lvl="1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echo $USER</a:t>
            </a:r>
          </a:p>
          <a:p>
            <a:pPr lvl="1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[ENTER] </a:t>
            </a:r>
            <a:r>
              <a:rPr lang="en-US" dirty="0"/>
              <a:t>– press enter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[username] </a:t>
            </a:r>
            <a:r>
              <a:rPr lang="en-US" dirty="0"/>
              <a:t>– your username, not '[username]'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392C742-D745-CB49-A4D0-2365219B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to slides….</a:t>
            </a:r>
          </a:p>
        </p:txBody>
      </p:sp>
    </p:spTree>
    <p:extLst>
      <p:ext uri="{BB962C8B-B14F-4D97-AF65-F5344CB8AC3E}">
        <p14:creationId xmlns:p14="http://schemas.microsoft.com/office/powerpoint/2010/main" val="19292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1B1D-346A-B746-A44A-B6C47D6A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Accessible by all nodes on the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capacity (440TB)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performance and robust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Mixture of SSD (metadata and top-tier) and HDD (slower data pools)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Very fast for dealing with </a:t>
            </a:r>
            <a:r>
              <a:rPr lang="en-US" sz="2600" dirty="0"/>
              <a:t>large </a:t>
            </a:r>
            <a:r>
              <a:rPr lang="en-US" dirty="0"/>
              <a:t>files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Not efficient with </a:t>
            </a:r>
            <a:r>
              <a:rPr lang="en-US" sz="1200" dirty="0"/>
              <a:t>small </a:t>
            </a:r>
            <a:r>
              <a:rPr lang="en-US" dirty="0"/>
              <a:t>files - *</a:t>
            </a:r>
            <a:r>
              <a:rPr lang="en-US" dirty="0">
                <a:solidFill>
                  <a:schemeClr val="accent2"/>
                </a:solidFill>
              </a:rPr>
              <a:t>do not</a:t>
            </a:r>
            <a:r>
              <a:rPr lang="en-US" dirty="0"/>
              <a:t>* create directories full of small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Backed up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Use NOBACK directories for temporary/scratch/downloaded data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Use of NOBACK being reviewed by IT – this may change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26181-60E4-9A4F-8BF2-BCC962F7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98D2A-05A5-844D-AC86-21F325BA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Scale/GPFS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7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20AD-371B-514B-82EE-133C63CA6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322379"/>
            <a:ext cx="11004973" cy="46862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Cluster file system gets slower the more concurrent jobs are accessing it…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DCCCA-7AB4-FF43-B7C4-0C79D627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2EF7D-03EA-8249-B277-ECD58A53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Scale/GPFS Performance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F82ED-472B-D84E-A355-C387B986E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90" y="2007988"/>
            <a:ext cx="7005638" cy="43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B2F0-F4F2-DD4E-B44E-8638519C5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accessible to jobs on a node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Temporary – files automatically </a:t>
            </a:r>
            <a:r>
              <a:rPr lang="en-US" b="1" dirty="0">
                <a:solidFill>
                  <a:srgbClr val="C00000"/>
                </a:solidFill>
              </a:rPr>
              <a:t>deleted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when job finishes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Limited capacity (100-900GB)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Shared between jobs on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a typeface="Source Code Pro" charset="0"/>
                <a:cs typeface="Source Code Pro" charset="0"/>
              </a:rPr>
              <a:t>Offers more consistent (and generally faster) performance than GPFS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a typeface="Source Code Pro" charset="0"/>
              <a:cs typeface="Source Code Pro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Accessible via 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$TMPDIR </a:t>
            </a:r>
            <a:r>
              <a:rPr lang="en-US" dirty="0">
                <a:ea typeface="Source Code Pro" charset="0"/>
                <a:cs typeface="Source Code Pro" charset="0"/>
              </a:rPr>
              <a:t>environment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a typeface="Source Code Pro" charset="0"/>
              <a:cs typeface="Source Code Pro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98D71-1719-314A-96B4-2A2EA7A9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49DF5-B317-BE4D-A122-938A2E23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1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9008C-88F0-BE45-BB81-BEB3C9E2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 </a:t>
            </a:r>
            <a:r>
              <a:rPr lang="en-GB" b="1" dirty="0"/>
              <a:t>environment variable</a:t>
            </a:r>
            <a:r>
              <a:rPr lang="en-GB" dirty="0"/>
              <a:t> is a </a:t>
            </a:r>
            <a:r>
              <a:rPr lang="en-GB" dirty="0">
                <a:hlinkClick r:id="rId2" tooltip="Name resolution (programming languages)"/>
              </a:rPr>
              <a:t>dynamic-named</a:t>
            </a:r>
            <a:r>
              <a:rPr lang="en-GB" dirty="0"/>
              <a:t> </a:t>
            </a:r>
            <a:r>
              <a:rPr lang="en-GB" dirty="0">
                <a:hlinkClick r:id="rId3" tooltip="Value (computer science)"/>
              </a:rPr>
              <a:t>value</a:t>
            </a:r>
            <a:r>
              <a:rPr lang="en-GB" dirty="0"/>
              <a:t> that can affect the way running </a:t>
            </a:r>
            <a:r>
              <a:rPr lang="en-GB" dirty="0">
                <a:hlinkClick r:id="rId4" tooltip="Process (computing)"/>
              </a:rPr>
              <a:t>processes</a:t>
            </a:r>
            <a:r>
              <a:rPr lang="en-GB" dirty="0"/>
              <a:t> will behave on a computer. (Wikipedia)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Some are set on login: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$HOME – path to your home directory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$USER – your username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Values can be viewed with ‘echo’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echo $USER</a:t>
            </a:r>
          </a:p>
          <a:p>
            <a:pPr lvl="1" indent="0">
              <a:buNone/>
            </a:pP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be ‘interpreted’ within commands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-bash-4.1 $ </a:t>
            </a:r>
            <a:r>
              <a:rPr lang="en-GB" sz="16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cd $HOME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TMPDIR variable is set within the environment of a job executing through Grid Engine</a:t>
            </a:r>
          </a:p>
          <a:p>
            <a:pPr lvl="1" indent="0">
              <a:buNone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FDAE9-4767-9B4F-88AA-FCF4F46C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ACF43-1630-3D46-89CA-20809664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– environmental variables</a:t>
            </a:r>
          </a:p>
        </p:txBody>
      </p:sp>
    </p:spTree>
    <p:extLst>
      <p:ext uri="{BB962C8B-B14F-4D97-AF65-F5344CB8AC3E}">
        <p14:creationId xmlns:p14="http://schemas.microsoft.com/office/powerpoint/2010/main" val="403298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AB35-47E5-FC42-81C3-6C80889FA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Access speeds vary to different storage types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Cache memory: 1-5ns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Main memory: 50-150 ns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Local disk: 10-15 </a:t>
            </a:r>
            <a:r>
              <a:rPr lang="en-GB" dirty="0" err="1"/>
              <a:t>ms</a:t>
            </a:r>
            <a:r>
              <a:rPr lang="en-GB" dirty="0"/>
              <a:t>, 300MB/s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Network disk: 50-100ms, 125MB/s (Gigabit ethernet)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Aim to keep active data as close to CPU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Avoid writing data to disk where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High IO jobs – use local disk rather than cluster filesystem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Copy input files to $TMPDIR at start of job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Copy output files from $TMPDIR to cluster filesystem at end of 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359C4-45B6-7341-855B-386ED592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4D3F7-BB11-AD44-B561-46FC79B4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Relative performance</a:t>
            </a:r>
          </a:p>
        </p:txBody>
      </p:sp>
    </p:spTree>
    <p:extLst>
      <p:ext uri="{BB962C8B-B14F-4D97-AF65-F5344CB8AC3E}">
        <p14:creationId xmlns:p14="http://schemas.microsoft.com/office/powerpoint/2010/main" val="19575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901E0-003A-C145-A857-6B79B5ACD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06" y="1593851"/>
            <a:ext cx="11159067" cy="4686299"/>
          </a:xfrm>
        </p:spPr>
        <p:txBody>
          <a:bodyPr/>
          <a:lstStyle/>
          <a:p>
            <a:r>
              <a:rPr lang="en-US" dirty="0"/>
              <a:t>The cluster filesystem can be mounted as a network drive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file explorer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'This PC'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'Map network drive'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'\\</a:t>
            </a:r>
            <a:r>
              <a:rPr lang="en-US" dirty="0" err="1"/>
              <a:t>smb.cluster.lifesci.dundee.ac.uk</a:t>
            </a:r>
            <a:r>
              <a:rPr lang="en-US" dirty="0"/>
              <a:t>\[username]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'Connect using different credentials'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'Finish'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Enter credentials – LIFESCI-AD\username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now drag and drop files to the 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5A9D-0984-F640-BA0A-B15FF853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C31DC-2EF6-4440-8AD7-533E8DFA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files: CIFS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503D15-932E-F54F-A46A-DE3AAEFF5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74" y="1965187"/>
            <a:ext cx="6858000" cy="48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CB5F0C-69F6-4346-AE2F-29B8901C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55" y="2619552"/>
            <a:ext cx="6380144" cy="35949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0562F0-CDA4-364D-9018-F679ED8EA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55" y="2619552"/>
            <a:ext cx="6380144" cy="35949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E1DCCD-A5F3-2349-9849-44025C2AF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72" y="2819123"/>
            <a:ext cx="4633634" cy="3424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ADDF03-D320-CE41-983E-492F1FA60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52" y="1952718"/>
            <a:ext cx="5369234" cy="3968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2D528-5693-034C-A0D9-5FC00ADEED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35" y="2317245"/>
            <a:ext cx="4343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0B31-FF38-924B-87F1-CA5505677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Mac: Finder -&gt; ‘Connect to Server’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</a:rPr>
              <a:t>smb</a:t>
            </a:r>
            <a:r>
              <a:rPr lang="en-US" dirty="0">
                <a:latin typeface="Courier" pitchFamily="2" charset="0"/>
              </a:rPr>
              <a:t>://</a:t>
            </a:r>
            <a:r>
              <a:rPr lang="en-US" dirty="0" err="1">
                <a:latin typeface="Courier" pitchFamily="2" charset="0"/>
              </a:rPr>
              <a:t>smb.cluster.lifesci.dundee.ac.uk</a:t>
            </a:r>
            <a:r>
              <a:rPr lang="en-US" dirty="0">
                <a:latin typeface="Courier" pitchFamily="2" charset="0"/>
              </a:rPr>
              <a:t>/[username]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Linux (you’ll need root/</a:t>
            </a:r>
            <a:r>
              <a:rPr lang="en-US" dirty="0" err="1"/>
              <a:t>sudo</a:t>
            </a:r>
            <a:r>
              <a:rPr lang="en-US" dirty="0"/>
              <a:t> access): </a:t>
            </a:r>
          </a:p>
          <a:p>
            <a:pPr lvl="2">
              <a:buClrTx/>
              <a:buFont typeface=".HelveticaNeueDeskInterface-Regular" charset="-120"/>
              <a:buChar char="$"/>
            </a:pP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sudo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 mount –t 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cifs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 ‘\\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smb.cluster.lifesci.dundee.ac.uk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\[username]’ -o username=[username] /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mnt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/cluster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works within </a:t>
            </a:r>
            <a:r>
              <a:rPr lang="en-US" dirty="0" err="1"/>
              <a:t>UoD</a:t>
            </a:r>
            <a:r>
              <a:rPr lang="en-US" dirty="0"/>
              <a:t> network. Use VPN if external.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1D285-6980-7B49-AF90-572ABFBE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AAA90-F63E-884C-BBAD-EA21AD39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Accessing files: other OS</a:t>
            </a:r>
          </a:p>
        </p:txBody>
      </p:sp>
    </p:spTree>
    <p:extLst>
      <p:ext uri="{BB962C8B-B14F-4D97-AF65-F5344CB8AC3E}">
        <p14:creationId xmlns:p14="http://schemas.microsoft.com/office/powerpoint/2010/main" val="258201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2C72-C5D5-2044-BAEE-CC1DB8F5C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Everyone has a limited amount disk allocated to them &amp; their group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managed storage is expensive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ahead when generating a lot of data. Your jobs will die, if you exceed your quota.</a:t>
            </a:r>
            <a:endParaRPr lang="en-US" sz="1800" dirty="0">
              <a:latin typeface="Source Code Pro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It’s your responsibility to manage your disk space efficiently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Compress large files with 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gzip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/bzip2</a:t>
            </a:r>
            <a:r>
              <a:rPr lang="en-US" dirty="0"/>
              <a:t>. Many programs can work with compressed files natively.</a:t>
            </a:r>
            <a:endParaRPr lang="en-US" sz="1800" dirty="0">
              <a:latin typeface="Source Code Pro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Quotas mainly assigned to groups rather than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SpectrumScale</a:t>
            </a:r>
            <a:r>
              <a:rPr lang="en-US" dirty="0"/>
              <a:t> group quotas reported by </a:t>
            </a:r>
            <a:r>
              <a:rPr lang="en-US" dirty="0" err="1">
                <a:latin typeface="Courier" pitchFamily="2" charset="0"/>
              </a:rPr>
              <a:t>df</a:t>
            </a:r>
            <a:endParaRPr lang="en-US" dirty="0">
              <a:latin typeface="Courier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-bash-1.4 $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df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 –h /cluster/[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groupspace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]</a:t>
            </a:r>
          </a:p>
          <a:p>
            <a:pPr lvl="1" indent="0">
              <a:buNone/>
            </a:pPr>
            <a:endParaRPr lang="en-US" dirty="0">
              <a:solidFill>
                <a:srgbClr val="C00000"/>
              </a:solidFill>
              <a:latin typeface="Courier" pitchFamily="2" charset="0"/>
            </a:endParaRPr>
          </a:p>
          <a:p>
            <a:pPr lvl="1" indent="0">
              <a:buNone/>
            </a:pP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df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 -h /cluster/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gjb_lab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/</a:t>
            </a:r>
          </a:p>
          <a:p>
            <a:pPr lvl="1" indent="0">
              <a:buNone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Filesystem      Size  Used Avail Use% Mounted on</a:t>
            </a:r>
          </a:p>
          <a:p>
            <a:pPr lvl="1" indent="0">
              <a:buNone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cluster         120T   92T   29T  77% /cluster</a:t>
            </a:r>
          </a:p>
          <a:p>
            <a:pPr lvl="1" indent="0">
              <a:buNone/>
            </a:pPr>
            <a:r>
              <a:rPr lang="en-US" sz="17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:~$ 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df</a:t>
            </a:r>
            <a:r>
              <a:rPr lang="en-US" sz="1700" dirty="0">
                <a:solidFill>
                  <a:srgbClr val="C00000"/>
                </a:solidFill>
                <a:latin typeface="Courier" pitchFamily="2" charset="0"/>
              </a:rPr>
              <a:t> -h /cluster/</a:t>
            </a:r>
            <a:r>
              <a:rPr lang="en-US" sz="1700" dirty="0" err="1">
                <a:solidFill>
                  <a:srgbClr val="C00000"/>
                </a:solidFill>
                <a:latin typeface="Courier" pitchFamily="2" charset="0"/>
              </a:rPr>
              <a:t>db</a:t>
            </a:r>
            <a:endParaRPr lang="en-US" sz="1700" dirty="0">
              <a:solidFill>
                <a:srgbClr val="C00000"/>
              </a:solidFill>
              <a:latin typeface="Courier" pitchFamily="2" charset="0"/>
            </a:endParaRPr>
          </a:p>
          <a:p>
            <a:pPr lvl="1" indent="0">
              <a:buNone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Filesystem      Size  Used Avail Use% Mounted on</a:t>
            </a:r>
          </a:p>
          <a:p>
            <a:pPr lvl="1" indent="0">
              <a:buNone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cluster         1.5T  708G  829G  47% /cluster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89B48-FCC8-EC4C-A42D-5DC3CE1B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27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D5C15A-FB5C-7843-B3EC-DE9823A0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Quotas</a:t>
            </a:r>
          </a:p>
        </p:txBody>
      </p:sp>
    </p:spTree>
    <p:extLst>
      <p:ext uri="{BB962C8B-B14F-4D97-AF65-F5344CB8AC3E}">
        <p14:creationId xmlns:p14="http://schemas.microsoft.com/office/powerpoint/2010/main" val="17367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A746A1-D6CA-0D4D-9DC5-0666C5D2C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6EE8-8472-854F-AC3D-65BF9BFF3B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4FD13E-50D7-CC41-8057-3278115D0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Historically: Environment Modules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Globally accessible software packages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Managed by 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 longer supported…not available on all nodes</a:t>
            </a:r>
          </a:p>
          <a:p>
            <a:pPr marL="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Now: </a:t>
            </a:r>
            <a:r>
              <a:rPr lang="en-US" dirty="0" err="1"/>
              <a:t>Conda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Install packages you require directly into your specified directory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Bioconda</a:t>
            </a:r>
            <a:r>
              <a:rPr lang="en-US" dirty="0"/>
              <a:t> repository hosts &gt;3000 bioinformatics packages: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bioconda.github.io</a:t>
            </a:r>
            <a:r>
              <a:rPr lang="en-US" dirty="0">
                <a:hlinkClick r:id="rId2"/>
              </a:rPr>
              <a:t>/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Supports multiple environments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Enhances reproducibility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Not everything you need may already be packaged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Environment modules users should look to migrate ASAP</a:t>
            </a:r>
          </a:p>
          <a:p>
            <a:pPr marL="0"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5AE3C5-999F-744A-83C9-BCE31036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Centralised software installations</a:t>
            </a:r>
          </a:p>
        </p:txBody>
      </p:sp>
    </p:spTree>
    <p:extLst>
      <p:ext uri="{BB962C8B-B14F-4D97-AF65-F5344CB8AC3E}">
        <p14:creationId xmlns:p14="http://schemas.microsoft.com/office/powerpoint/2010/main" val="11876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B0FC8A-DD0B-3A4A-A6D2-275DF8B8A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single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single user – usually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Exclusive access – not usually remotely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May be switched off – not necessarily intentionally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Expansion is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Lower Spec Memory and CPU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Mainly Windows or Mac – rarely Linux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Data, hardware back-up?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A14DA8-BA64-BB47-A0AC-CE1598AB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9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8C45-7ECC-8A4B-A346-F7538C6A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Miniconda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https://conda.io/en/master/miniconda.html</a:t>
            </a: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centralised installation script is available on the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-bash-4.1$</a:t>
            </a:r>
            <a:endParaRPr lang="en-GB" sz="1600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endParaRPr lang="en-GB" sz="1600" dirty="0"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endParaRPr lang="en-GB" sz="1600" dirty="0"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In order to continue the installation process, please review the license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agreement.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Please, press ENTER to continue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Do you accept the license terms? [</a:t>
            </a:r>
            <a:r>
              <a:rPr lang="en-GB" sz="16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yes|no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]</a:t>
            </a:r>
          </a:p>
          <a:p>
            <a:pPr lvl="1" indent="0">
              <a:buNone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[no] &gt;&gt;&gt;</a:t>
            </a:r>
            <a:endParaRPr lang="en-GB" sz="1600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indent="0">
              <a:buNone/>
            </a:pP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5E4E-930B-2E41-BED4-16CF0971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0B8CF-2891-1042-9EAC-6E723AA1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</a:t>
            </a:r>
            <a:r>
              <a:rPr lang="en-GB" dirty="0" err="1"/>
              <a:t>conda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180613-118A-DC4F-B1B9-6799B9847666}"/>
              </a:ext>
            </a:extLst>
          </p:cNvPr>
          <p:cNvSpPr txBox="1"/>
          <p:nvPr/>
        </p:nvSpPr>
        <p:spPr>
          <a:xfrm>
            <a:off x="1872585" y="5293912"/>
            <a:ext cx="119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yes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AE145E-7627-3842-A0EF-7D07BA2249E4}"/>
              </a:ext>
            </a:extLst>
          </p:cNvPr>
          <p:cNvSpPr txBox="1"/>
          <p:nvPr/>
        </p:nvSpPr>
        <p:spPr>
          <a:xfrm>
            <a:off x="2121923" y="1946457"/>
            <a:ext cx="916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setup-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miniconda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/cluster/[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groupname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]/[username]/[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condaname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]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AFDF5C-AD56-9E48-A6D0-177EF6FB24BD}"/>
              </a:ext>
            </a:extLst>
          </p:cNvPr>
          <p:cNvGrpSpPr/>
          <p:nvPr/>
        </p:nvGrpSpPr>
        <p:grpSpPr>
          <a:xfrm>
            <a:off x="5267561" y="1946457"/>
            <a:ext cx="2668295" cy="1077702"/>
            <a:chOff x="5109515" y="2420593"/>
            <a:chExt cx="2668295" cy="1077702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4E7D148E-C355-7C40-961E-17FE6DC220C7}"/>
                </a:ext>
              </a:extLst>
            </p:cNvPr>
            <p:cNvSpPr/>
            <p:nvPr/>
          </p:nvSpPr>
          <p:spPr>
            <a:xfrm>
              <a:off x="6000750" y="2420593"/>
              <a:ext cx="1528763" cy="36933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59D704-B9B9-9F44-8AAD-FDC5D3089647}"/>
                </a:ext>
              </a:extLst>
            </p:cNvPr>
            <p:cNvCxnSpPr/>
            <p:nvPr/>
          </p:nvCxnSpPr>
          <p:spPr>
            <a:xfrm flipH="1">
              <a:off x="6443663" y="2789925"/>
              <a:ext cx="157162" cy="324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D5728E-5808-0440-9588-47719665F344}"/>
                </a:ext>
              </a:extLst>
            </p:cNvPr>
            <p:cNvSpPr txBox="1"/>
            <p:nvPr/>
          </p:nvSpPr>
          <p:spPr>
            <a:xfrm>
              <a:off x="5109515" y="3128963"/>
              <a:ext cx="2668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Group directory in /cluster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8E233D-37CB-2044-BA0C-34CEC5A0FE2C}"/>
              </a:ext>
            </a:extLst>
          </p:cNvPr>
          <p:cNvGrpSpPr/>
          <p:nvPr/>
        </p:nvGrpSpPr>
        <p:grpSpPr>
          <a:xfrm>
            <a:off x="7774345" y="1946457"/>
            <a:ext cx="1653458" cy="1083497"/>
            <a:chOff x="7480831" y="2420593"/>
            <a:chExt cx="1653458" cy="1083497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9CE4D431-57B1-5D4E-BE4B-389AD2EBDAE0}"/>
                </a:ext>
              </a:extLst>
            </p:cNvPr>
            <p:cNvSpPr/>
            <p:nvPr/>
          </p:nvSpPr>
          <p:spPr>
            <a:xfrm>
              <a:off x="7480831" y="2420593"/>
              <a:ext cx="1424202" cy="36933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0DFF48D-6FF0-7942-AADF-80DE6E7A50BE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8129588" y="2789925"/>
              <a:ext cx="63344" cy="339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1FA185-1537-5246-BAAA-F6AAC5F99C35}"/>
                </a:ext>
              </a:extLst>
            </p:cNvPr>
            <p:cNvSpPr txBox="1"/>
            <p:nvPr/>
          </p:nvSpPr>
          <p:spPr>
            <a:xfrm>
              <a:off x="7538596" y="3134758"/>
              <a:ext cx="1595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Your username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9DBF05-D6B4-7B47-B90B-5F579C7E1150}"/>
              </a:ext>
            </a:extLst>
          </p:cNvPr>
          <p:cNvGrpSpPr/>
          <p:nvPr/>
        </p:nvGrpSpPr>
        <p:grpSpPr>
          <a:xfrm>
            <a:off x="9034019" y="1946457"/>
            <a:ext cx="3045577" cy="1089292"/>
            <a:chOff x="8322814" y="2420593"/>
            <a:chExt cx="3045577" cy="1089292"/>
          </a:xfrm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EF33777F-424E-F34B-832F-972D5B5F5CA8}"/>
                </a:ext>
              </a:extLst>
            </p:cNvPr>
            <p:cNvSpPr/>
            <p:nvPr/>
          </p:nvSpPr>
          <p:spPr>
            <a:xfrm>
              <a:off x="8572500" y="2420593"/>
              <a:ext cx="1579073" cy="36933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88F8AA-0C9F-BA4D-B69F-AA2AC5585381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>
              <a:off x="9362037" y="2789925"/>
              <a:ext cx="261920" cy="3247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9F6E12-9DB0-504D-A119-E3A8573BF0E4}"/>
                </a:ext>
              </a:extLst>
            </p:cNvPr>
            <p:cNvSpPr txBox="1"/>
            <p:nvPr/>
          </p:nvSpPr>
          <p:spPr>
            <a:xfrm>
              <a:off x="8322814" y="3140553"/>
              <a:ext cx="3045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Directory name for installation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060D7-8178-D944-9E2F-E215234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indent="0">
              <a:buNone/>
            </a:pP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installation finished.</a:t>
            </a:r>
          </a:p>
          <a:p>
            <a:pPr lvl="1" indent="0">
              <a:buNone/>
            </a:pP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To load the newly installed </a:t>
            </a:r>
            <a:r>
              <a:rPr lang="en-GB" sz="1800" dirty="0" err="1">
                <a:solidFill>
                  <a:srgbClr val="00B050"/>
                </a:solidFill>
                <a:latin typeface="Courier" pitchFamily="2" charset="0"/>
              </a:rPr>
              <a:t>conda</a:t>
            </a: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 environment, run:</a:t>
            </a:r>
          </a:p>
          <a:p>
            <a:pPr lvl="1" indent="0">
              <a:buNone/>
            </a:pP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     source "/cluster/</a:t>
            </a:r>
            <a:r>
              <a:rPr lang="en-GB" sz="1800" dirty="0" err="1">
                <a:solidFill>
                  <a:srgbClr val="00B050"/>
                </a:solidFill>
                <a:latin typeface="Courier" pitchFamily="2" charset="0"/>
              </a:rPr>
              <a:t>gjb_lab</a:t>
            </a: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/</a:t>
            </a:r>
            <a:r>
              <a:rPr lang="en-GB" sz="1800" dirty="0" err="1">
                <a:solidFill>
                  <a:srgbClr val="00B050"/>
                </a:solidFill>
                <a:latin typeface="Courier" pitchFamily="2" charset="0"/>
              </a:rPr>
              <a:t>jabbott</a:t>
            </a: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/</a:t>
            </a:r>
            <a:r>
              <a:rPr lang="en-GB" sz="1800" dirty="0" err="1">
                <a:solidFill>
                  <a:srgbClr val="00B050"/>
                </a:solidFill>
                <a:latin typeface="Courier" pitchFamily="2" charset="0"/>
              </a:rPr>
              <a:t>conda</a:t>
            </a: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/bin/activate"</a:t>
            </a:r>
          </a:p>
          <a:p>
            <a:pPr lvl="1" indent="0">
              <a:buNone/>
            </a:pP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(You might want to then run `</a:t>
            </a:r>
            <a:r>
              <a:rPr lang="en-GB" sz="1800" dirty="0" err="1">
                <a:solidFill>
                  <a:srgbClr val="00B050"/>
                </a:solidFill>
                <a:latin typeface="Courier" pitchFamily="2" charset="0"/>
              </a:rPr>
              <a:t>conda</a:t>
            </a: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 </a:t>
            </a:r>
            <a:r>
              <a:rPr lang="en-GB" sz="1800" dirty="0" err="1">
                <a:solidFill>
                  <a:srgbClr val="00B050"/>
                </a:solidFill>
                <a:latin typeface="Courier" pitchFamily="2" charset="0"/>
              </a:rPr>
              <a:t>init</a:t>
            </a: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` to have </a:t>
            </a:r>
            <a:r>
              <a:rPr lang="en-GB" sz="1800" dirty="0" err="1">
                <a:solidFill>
                  <a:srgbClr val="00B050"/>
                </a:solidFill>
                <a:latin typeface="Courier" pitchFamily="2" charset="0"/>
              </a:rPr>
              <a:t>conda</a:t>
            </a: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 load automatically when you log in)</a:t>
            </a:r>
          </a:p>
          <a:p>
            <a:pPr lvl="1" indent="0">
              <a:buNone/>
            </a:pPr>
            <a:r>
              <a:rPr lang="en-GB" sz="1800" dirty="0" err="1">
                <a:solidFill>
                  <a:srgbClr val="00B050"/>
                </a:solidFill>
                <a:latin typeface="Courier" pitchFamily="2" charset="0"/>
              </a:rPr>
              <a:t>ningal</a:t>
            </a:r>
            <a:r>
              <a:rPr lang="en-GB" sz="1800" dirty="0">
                <a:solidFill>
                  <a:srgbClr val="00B050"/>
                </a:solidFill>
                <a:latin typeface="Courier" pitchFamily="2" charset="0"/>
              </a:rPr>
              <a:t>:~ $</a:t>
            </a:r>
          </a:p>
          <a:p>
            <a:pPr lvl="1" indent="0">
              <a:buNone/>
            </a:pP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sz="1800" dirty="0">
                <a:solidFill>
                  <a:srgbClr val="C00000"/>
                </a:solidFill>
                <a:latin typeface="Courier" pitchFamily="2" charset="0"/>
              </a:rPr>
              <a:t>source "/cluster/</a:t>
            </a:r>
            <a:r>
              <a:rPr lang="en-GB" sz="1800" dirty="0" err="1">
                <a:solidFill>
                  <a:srgbClr val="C00000"/>
                </a:solidFill>
                <a:latin typeface="Courier" pitchFamily="2" charset="0"/>
              </a:rPr>
              <a:t>gjb_lab</a:t>
            </a:r>
            <a:r>
              <a:rPr lang="en-GB" sz="1800" dirty="0">
                <a:solidFill>
                  <a:srgbClr val="C00000"/>
                </a:solidFill>
                <a:latin typeface="Courier" pitchFamily="2" charset="0"/>
              </a:rPr>
              <a:t>/</a:t>
            </a:r>
            <a:r>
              <a:rPr lang="en-GB" sz="1800" dirty="0" err="1">
                <a:solidFill>
                  <a:srgbClr val="C00000"/>
                </a:solidFill>
                <a:latin typeface="Courier" pitchFamily="2" charset="0"/>
              </a:rPr>
              <a:t>jabbott</a:t>
            </a:r>
            <a:r>
              <a:rPr lang="en-GB" sz="1800" dirty="0">
                <a:solidFill>
                  <a:srgbClr val="C00000"/>
                </a:solidFill>
                <a:latin typeface="Courier" pitchFamily="2" charset="0"/>
              </a:rPr>
              <a:t>/</a:t>
            </a:r>
            <a:r>
              <a:rPr lang="en-GB" sz="1800" dirty="0" err="1">
                <a:solidFill>
                  <a:srgbClr val="C00000"/>
                </a:solidFill>
                <a:latin typeface="Courier" pitchFamily="2" charset="0"/>
              </a:rPr>
              <a:t>conda</a:t>
            </a:r>
            <a:r>
              <a:rPr lang="en-GB" sz="1800" dirty="0">
                <a:solidFill>
                  <a:srgbClr val="C00000"/>
                </a:solidFill>
                <a:latin typeface="Courier" pitchFamily="2" charset="0"/>
              </a:rPr>
              <a:t>/bin/activate"</a:t>
            </a:r>
          </a:p>
          <a:p>
            <a:pPr lvl="1" indent="0">
              <a:buNone/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(base) </a:t>
            </a: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</a:t>
            </a:r>
          </a:p>
          <a:p>
            <a:pPr lvl="1" indent="0">
              <a:buNone/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(base) </a:t>
            </a: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sz="1800" dirty="0" err="1">
                <a:solidFill>
                  <a:srgbClr val="C00000"/>
                </a:solidFill>
                <a:latin typeface="Courier" pitchFamily="2" charset="0"/>
              </a:rPr>
              <a:t>conda</a:t>
            </a:r>
            <a:r>
              <a:rPr lang="en-GB" sz="1800" dirty="0">
                <a:solidFill>
                  <a:srgbClr val="C00000"/>
                </a:solidFill>
                <a:latin typeface="Courier" pitchFamily="2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" pitchFamily="2" charset="0"/>
              </a:rPr>
              <a:t>init</a:t>
            </a:r>
            <a:endParaRPr lang="en-GB" sz="1800" dirty="0">
              <a:solidFill>
                <a:srgbClr val="C00000"/>
              </a:solidFill>
              <a:latin typeface="Courier" pitchFamily="2" charset="0"/>
            </a:endParaRPr>
          </a:p>
          <a:p>
            <a:pPr lvl="1" indent="0">
              <a:buNone/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……[snip]……</a:t>
            </a:r>
          </a:p>
          <a:p>
            <a:pPr lvl="1" indent="0">
              <a:buNone/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modified      /homes/</a:t>
            </a: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jabbott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/.</a:t>
            </a: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bashrc</a:t>
            </a:r>
            <a:endParaRPr lang="en-GB" sz="1800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pPr lvl="1" indent="0">
              <a:buNone/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==&gt; For changes to take effect, close and re-open your current shell. &lt;==</a:t>
            </a:r>
          </a:p>
          <a:p>
            <a:pPr marL="642938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Log out then log back in again</a:t>
            </a:r>
          </a:p>
          <a:p>
            <a:pPr lvl="1" indent="0">
              <a:buNone/>
            </a:pPr>
            <a:endParaRPr lang="en-GB" sz="1800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7C403-8742-4F42-9E28-548697C6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8A549-3A96-9C40-8BD8-CF07A040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</a:t>
            </a:r>
            <a:r>
              <a:rPr lang="en-GB" dirty="0" err="1"/>
              <a:t>conda</a:t>
            </a:r>
            <a:endParaRPr lang="en-GB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3F0CF66-746D-BF40-BEE0-AA8139C7C157}"/>
              </a:ext>
            </a:extLst>
          </p:cNvPr>
          <p:cNvSpPr/>
          <p:nvPr/>
        </p:nvSpPr>
        <p:spPr>
          <a:xfrm>
            <a:off x="756356" y="3775432"/>
            <a:ext cx="1027289" cy="38382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1DCE-91B4-4E4E-BB49-379623673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8620" indent="-342900">
              <a:buFont typeface="Arial" panose="020B0604020202020204" pitchFamily="34" charset="0"/>
              <a:buChar char="•"/>
            </a:pPr>
            <a:r>
              <a:rPr lang="en-GB" dirty="0" err="1"/>
              <a:t>Conda</a:t>
            </a:r>
            <a:r>
              <a:rPr lang="en-GB" dirty="0"/>
              <a:t> should now be on your default path</a:t>
            </a:r>
          </a:p>
          <a:p>
            <a:pPr marL="40132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which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40132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/cluster/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gjb_lab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/bin/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401320" lvl="2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Conda</a:t>
            </a:r>
            <a:r>
              <a:rPr lang="en-GB" dirty="0"/>
              <a:t> can install packages from multiple repositories (channels)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Required channels must be added to configuration in correct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config --add channels defaults</a:t>
            </a:r>
          </a:p>
          <a:p>
            <a:pPr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config --add channels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-forge</a:t>
            </a:r>
          </a:p>
          <a:p>
            <a:pPr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config --add channels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2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You're ready to go</a:t>
            </a:r>
          </a:p>
          <a:p>
            <a:pPr marL="401320" lvl="2" indent="0">
              <a:buNone/>
            </a:pP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C0597-FBB4-D94B-8D95-7BFC2A37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585B7-D4BD-544B-A951-D9F2087A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</a:t>
            </a:r>
            <a:r>
              <a:rPr lang="en-GB" dirty="0" err="1"/>
              <a:t>conda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7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B6509-BD56-CF46-97B5-1AF583FFC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Conda</a:t>
            </a:r>
            <a:r>
              <a:rPr lang="en-GB" dirty="0"/>
              <a:t> supports multiple environments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 different packages/versions to be installed in isolated sandbox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Create separate environments for different projects/tasks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Different versions of package? No problem…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By default packages installed in ‘base’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Create a new environment with current python version:</a:t>
            </a:r>
          </a:p>
          <a:p>
            <a:pPr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create --name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a different python version?</a:t>
            </a:r>
          </a:p>
          <a:p>
            <a:pPr lvl="2" indent="0">
              <a:buNone/>
            </a:pP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create --name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python=2.7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4086E-8CEA-5A4A-9910-F7537B92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A0818-76E5-1A4B-B5FB-D4A5849C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Conda</a:t>
            </a:r>
            <a:r>
              <a:rPr lang="en-GB" dirty="0"/>
              <a:t> environments</a:t>
            </a:r>
          </a:p>
        </p:txBody>
      </p:sp>
    </p:spTree>
    <p:extLst>
      <p:ext uri="{BB962C8B-B14F-4D97-AF65-F5344CB8AC3E}">
        <p14:creationId xmlns:p14="http://schemas.microsoft.com/office/powerpoint/2010/main" val="1589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963C8-80FD-AC48-BBD0-97658366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07" y="1187451"/>
            <a:ext cx="11159067" cy="468629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Once created, need to ‘activate’ an environment to use it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activate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</a:t>
            </a:r>
          </a:p>
          <a:p>
            <a:pPr marL="355600" lvl="2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To deactivate environment: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deactivate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</a:t>
            </a:r>
          </a:p>
          <a:p>
            <a:pPr marL="355600" lvl="2" indent="0">
              <a:buNone/>
            </a:pPr>
            <a:endParaRPr lang="en-GB" sz="1900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To see the environments you have: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list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#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environments: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#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base                  *  /homes/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  /homes/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jabbott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Reactivate your '</a:t>
            </a:r>
            <a:r>
              <a:rPr lang="en-GB" sz="2200" dirty="0" err="1"/>
              <a:t>myenv</a:t>
            </a:r>
            <a:r>
              <a:rPr lang="en-GB" sz="2200" dirty="0"/>
              <a:t>'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BFC6B-6496-DE41-99F2-2EC3D7BB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FDD48-6A33-A241-AC31-FCF6E5BC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Conda</a:t>
            </a:r>
            <a:r>
              <a:rPr lang="en-GB" dirty="0"/>
              <a:t> environments</a:t>
            </a:r>
          </a:p>
        </p:txBody>
      </p:sp>
    </p:spTree>
    <p:extLst>
      <p:ext uri="{BB962C8B-B14F-4D97-AF65-F5344CB8AC3E}">
        <p14:creationId xmlns:p14="http://schemas.microsoft.com/office/powerpoint/2010/main" val="145872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A09CB-3996-BC44-8B4D-0DBA1E95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Loading channels: done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No match found for: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. Search: *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*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# Name                  Version           Build  Channel</a:t>
            </a: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1.2.3               0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1.2.4               0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1.2.4               1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			  1.2.4	 hfc679d8_2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  2.1               0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  2.1               1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  2.1      h2d50403_2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clustalw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         2.1      h6bb024c_3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6B7F2-A246-D84C-A92C-8334E702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812012-218B-0543-A3E0-C25E9FD0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Conda</a:t>
            </a:r>
            <a:r>
              <a:rPr lang="en-GB" dirty="0"/>
              <a:t>: Finding packages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B12DC-E454-5F4C-B10B-6FB245951D49}"/>
              </a:ext>
            </a:extLst>
          </p:cNvPr>
          <p:cNvSpPr/>
          <p:nvPr/>
        </p:nvSpPr>
        <p:spPr>
          <a:xfrm>
            <a:off x="3806686" y="2749338"/>
            <a:ext cx="1865192" cy="354760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1FAC3-1C05-7D4E-96D5-407F16D6241C}"/>
              </a:ext>
            </a:extLst>
          </p:cNvPr>
          <p:cNvSpPr/>
          <p:nvPr/>
        </p:nvSpPr>
        <p:spPr>
          <a:xfrm>
            <a:off x="5933440" y="2749338"/>
            <a:ext cx="1883030" cy="354760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502F99-FE4D-BF41-AC2A-CE9F3B5DAEF2}"/>
              </a:ext>
            </a:extLst>
          </p:cNvPr>
          <p:cNvSpPr/>
          <p:nvPr/>
        </p:nvSpPr>
        <p:spPr>
          <a:xfrm>
            <a:off x="7918070" y="2749339"/>
            <a:ext cx="1434652" cy="354760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95F82-29A6-C549-969B-AA32F2A86CE3}"/>
              </a:ext>
            </a:extLst>
          </p:cNvPr>
          <p:cNvSpPr txBox="1"/>
          <p:nvPr/>
        </p:nvSpPr>
        <p:spPr>
          <a:xfrm>
            <a:off x="3278315" y="1099229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search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1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44B4B-6244-7441-9019-CF1065864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254817"/>
            <a:ext cx="11159067" cy="5013903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The following NEW packages will be INSTALLED: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	argtable2          2.13-h14c3975_1001	       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-forge 	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       1.2.4-hfc679d8_2	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bioconda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libgcc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-ng          7.3.0-hdf63c60_0	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-forge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libstdcxx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-ng       7.3.0-hdf63c60_0	 	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-forge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Proceed ([y]/n)? 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cs typeface="Courier New" panose="02070309020205020404" pitchFamily="49" charset="0"/>
              </a:rPr>
              <a:t>Did it work?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--version</a:t>
            </a:r>
          </a:p>
          <a:p>
            <a:r>
              <a:rPr lang="en-GB" dirty="0">
                <a:cs typeface="Courier New" panose="02070309020205020404" pitchFamily="49" charset="0"/>
              </a:rPr>
              <a:t>Need a specific version?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The following packages will be DOWNGRADED: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			1.2.4-hfc679d8_2 --&gt; 1.2.3-0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dirty="0">
                <a:solidFill>
                  <a:srgbClr val="FF0000"/>
                </a:solidFill>
                <a:latin typeface="Courier" pitchFamily="2" charset="0"/>
                <a:cs typeface="Courier New" panose="02070309020205020404" pitchFamily="49" charset="0"/>
              </a:rPr>
              <a:t> --version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1.2.3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CBA9B-EDEF-0D40-B4B1-A1666236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795B0-2224-9743-A04C-72419F32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Conda</a:t>
            </a:r>
            <a:r>
              <a:rPr lang="en-GB" dirty="0"/>
              <a:t>: Installing packages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DF219E7-D88A-CF46-AC68-542D54CF4B9C}"/>
              </a:ext>
            </a:extLst>
          </p:cNvPr>
          <p:cNvSpPr/>
          <p:nvPr/>
        </p:nvSpPr>
        <p:spPr>
          <a:xfrm>
            <a:off x="1250741" y="2067405"/>
            <a:ext cx="9437575" cy="3739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16058D0-BD27-494B-8799-0FB8634E0F87}"/>
              </a:ext>
            </a:extLst>
          </p:cNvPr>
          <p:cNvSpPr/>
          <p:nvPr/>
        </p:nvSpPr>
        <p:spPr>
          <a:xfrm>
            <a:off x="1250742" y="2685071"/>
            <a:ext cx="9437575" cy="66918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1CADF-28E4-4247-9C19-79379170E24F}"/>
              </a:ext>
            </a:extLst>
          </p:cNvPr>
          <p:cNvSpPr txBox="1"/>
          <p:nvPr/>
        </p:nvSpPr>
        <p:spPr>
          <a:xfrm>
            <a:off x="2474488" y="1216572"/>
            <a:ext cx="3495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install </a:t>
            </a:r>
            <a:r>
              <a:rPr lang="en-GB" sz="14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A8DD3-15FD-DE49-B2A3-7D371C37B4F1}"/>
              </a:ext>
            </a:extLst>
          </p:cNvPr>
          <p:cNvSpPr txBox="1"/>
          <p:nvPr/>
        </p:nvSpPr>
        <p:spPr>
          <a:xfrm>
            <a:off x="2474488" y="4503437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install </a:t>
            </a:r>
            <a:r>
              <a:rPr lang="en-GB" sz="14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sz="14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=1.2.3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E99336-322C-9046-8125-11F3484DAF9A}"/>
              </a:ext>
            </a:extLst>
          </p:cNvPr>
          <p:cNvSpPr txBox="1"/>
          <p:nvPr/>
        </p:nvSpPr>
        <p:spPr>
          <a:xfrm>
            <a:off x="2215198" y="3308641"/>
            <a:ext cx="457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y</a:t>
            </a:r>
            <a:endParaRPr lang="en-US" sz="17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  <p:bldP spid="9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A248F8-10FF-6D4E-967E-E48792918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==&gt; WARNING: A newer version of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exists. &lt;==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current version: 4.7.5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latest version: 4.7.8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Please update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by running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$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update -n base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conda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conda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update -n base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conda</a:t>
            </a:r>
            <a:endParaRPr lang="en-GB" dirty="0">
              <a:solidFill>
                <a:srgbClr val="C00000"/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The following packages will be UPDATED: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bzip2                                 1.0.6-h14c3975_1002 --&gt; 1.0.8-h516909a_0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certifi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                              2019.6.16-py37_0 --&gt; 2019.6.16-py37_1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                                    4.7.5-py37_0 --&gt; 4.7.8-py37_0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-package-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han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~                          1.3.10-py37_0 --&gt; 1.3.11-py37_0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Proceed ([y]/n)? </a:t>
            </a:r>
            <a:endParaRPr lang="en-GB" dirty="0">
              <a:solidFill>
                <a:srgbClr val="C00000"/>
              </a:solidFill>
              <a:latin typeface="Courier" pitchFamily="2" charset="0"/>
            </a:endParaRPr>
          </a:p>
          <a:p>
            <a:endParaRPr lang="en-GB" dirty="0">
              <a:solidFill>
                <a:srgbClr val="C00000"/>
              </a:solidFill>
              <a:latin typeface="Courier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43133-3389-C04B-B5A5-0EC0E43D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048652-965B-4D46-9669-E3CF9DFF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Updating </a:t>
            </a:r>
            <a:r>
              <a:rPr lang="en-GB" dirty="0" err="1"/>
              <a:t>conda</a:t>
            </a:r>
            <a:endParaRPr lang="en-GB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166EB29-9DBE-F54C-BAF0-88364DB54225}"/>
              </a:ext>
            </a:extLst>
          </p:cNvPr>
          <p:cNvSpPr/>
          <p:nvPr/>
        </p:nvSpPr>
        <p:spPr>
          <a:xfrm>
            <a:off x="4429125" y="3429000"/>
            <a:ext cx="1143000" cy="3143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261F8-FE62-8D47-A4A9-522DEA2F16B9}"/>
              </a:ext>
            </a:extLst>
          </p:cNvPr>
          <p:cNvSpPr txBox="1"/>
          <p:nvPr/>
        </p:nvSpPr>
        <p:spPr>
          <a:xfrm>
            <a:off x="2600325" y="572928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7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5" grpId="1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AC44FD-E26C-2448-940C-FD0B2FC4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conda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update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clustalo</a:t>
            </a:r>
            <a:endParaRPr lang="en-GB" dirty="0">
              <a:solidFill>
                <a:srgbClr val="C00000"/>
              </a:solidFill>
              <a:latin typeface="Courier" pitchFamily="2" charset="0"/>
            </a:endParaRP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The following NEW packages will be INSTALLED: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_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libgcc_mutex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pkgs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/main/linux-64::_libgcc_mutex-0.1-main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argtable2        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conda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-forge/linux-64::argtable2-2.13-h14c3975_1001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libgcc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-ng        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pkgs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/main/linux-64::libgcc-ng-9.1.0-hdf63c60_0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libstdcxx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-ng     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pkgs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/main/linux-64::libstdcxx-ng-9.1.0-hdf63c60_0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The following packages will be UPDATED:</a:t>
            </a:r>
          </a:p>
          <a:p>
            <a:endParaRPr lang="en-GB" dirty="0">
              <a:solidFill>
                <a:schemeClr val="accent5">
                  <a:lumMod val="75000"/>
                </a:schemeClr>
              </a:solidFill>
              <a:latin typeface="Courier" pitchFamily="2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clustalo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                              1.2.3-0 --&gt; 1.2.4-hfc679d8_2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……[snip]……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dirty="0" err="1">
                <a:solidFill>
                  <a:srgbClr val="C00000"/>
                </a:solidFill>
                <a:latin typeface="Courier" pitchFamily="2" charset="0"/>
              </a:rPr>
              <a:t>clustalo</a:t>
            </a:r>
            <a:r>
              <a:rPr lang="en-GB" dirty="0">
                <a:solidFill>
                  <a:srgbClr val="C00000"/>
                </a:solidFill>
                <a:latin typeface="Courier" pitchFamily="2" charset="0"/>
              </a:rPr>
              <a:t> --version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1.2.4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29A415-F990-F640-9B38-BDDF2D80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0B74D0-A5EB-7045-8CC3-A2BDDBF3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Updating packages</a:t>
            </a:r>
          </a:p>
        </p:txBody>
      </p:sp>
    </p:spTree>
    <p:extLst>
      <p:ext uri="{BB962C8B-B14F-4D97-AF65-F5344CB8AC3E}">
        <p14:creationId xmlns:p14="http://schemas.microsoft.com/office/powerpoint/2010/main" val="375092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502937-33AF-0D4D-90DA-315726790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892" y="1713591"/>
            <a:ext cx="11159067" cy="320130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We'll use the program '</a:t>
            </a:r>
            <a:r>
              <a:rPr lang="en-GB" sz="2400" dirty="0" err="1"/>
              <a:t>sambamba</a:t>
            </a:r>
            <a:r>
              <a:rPr lang="en-GB" sz="2400" dirty="0"/>
              <a:t>' later in the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Search for </a:t>
            </a:r>
            <a:r>
              <a:rPr lang="en-GB" sz="2400" dirty="0" err="1"/>
              <a:t>sambamba</a:t>
            </a:r>
            <a:r>
              <a:rPr lang="en-GB" sz="2400" dirty="0"/>
              <a:t> and see which versions are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Find out more details about the latest version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urier" pitchFamily="2" charset="0"/>
              </a:rPr>
              <a:t>'</a:t>
            </a:r>
            <a:r>
              <a:rPr lang="en-GB" sz="2400" dirty="0" err="1">
                <a:latin typeface="Courier" pitchFamily="2" charset="0"/>
              </a:rPr>
              <a:t>conda</a:t>
            </a:r>
            <a:r>
              <a:rPr lang="en-GB" sz="2400" dirty="0">
                <a:latin typeface="Courier" pitchFamily="2" charset="0"/>
              </a:rPr>
              <a:t> search </a:t>
            </a:r>
            <a:r>
              <a:rPr lang="en-GB" sz="2400" dirty="0" err="1">
                <a:latin typeface="Courier" pitchFamily="2" charset="0"/>
              </a:rPr>
              <a:t>packagename</a:t>
            </a:r>
            <a:r>
              <a:rPr lang="en-GB" sz="2400" dirty="0">
                <a:latin typeface="Courier" pitchFamily="2" charset="0"/>
              </a:rPr>
              <a:t>=version --info</a:t>
            </a:r>
            <a:r>
              <a:rPr lang="en-GB" sz="2400" dirty="0"/>
              <a:t>'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Which package dependencies will be installed along with </a:t>
            </a:r>
            <a:r>
              <a:rPr lang="en-GB" sz="2400" dirty="0" err="1"/>
              <a:t>sambamba</a:t>
            </a:r>
            <a:r>
              <a:rPr lang="en-GB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Now install </a:t>
            </a:r>
            <a:r>
              <a:rPr lang="en-GB" sz="2400" dirty="0" err="1"/>
              <a:t>sambamba</a:t>
            </a:r>
            <a:r>
              <a:rPr lang="en-GB" sz="2400" dirty="0"/>
              <a:t> into your environment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BCC703-7B66-C242-90C1-3BB51E33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39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8FB0B4-0A4E-6F45-B259-F31CCB69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exercise…</a:t>
            </a:r>
          </a:p>
        </p:txBody>
      </p:sp>
    </p:spTree>
    <p:extLst>
      <p:ext uri="{BB962C8B-B14F-4D97-AF65-F5344CB8AC3E}">
        <p14:creationId xmlns:p14="http://schemas.microsoft.com/office/powerpoint/2010/main" val="6851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E87E-7C8C-614D-AE0B-66F2D49D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‘computers’ -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Shared access – only remotely via a login ‘node’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Always on – subject to maintenance,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Expandable to suit any type of computation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spec memory and CPU – server 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Almost universally Linux/Unix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Redundant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Robust backups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66E55-1F6F-8448-AD7E-0E4E760D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FA3F8-918C-7F4B-8278-1CA0C6B5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48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981B-490C-9546-8349-0F0DF480E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After project finished, environment can be removed to save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May want to save state of environment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Share with others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Recreate environment for further work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export –n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&gt;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myenv.yaml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YAML file is plain text format describing environment – keep this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Finished with an environment?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deactivate 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remove --name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BEWARE: there is no y/n prompt!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139CE-92B7-694F-AAAB-01DB4507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0EB4C-B605-E045-9CD8-D9B02051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 a </a:t>
            </a:r>
            <a:r>
              <a:rPr lang="en-GB" dirty="0" err="1"/>
              <a:t>conda</a:t>
            </a:r>
            <a:r>
              <a:rPr lang="en-GB" dirty="0"/>
              <a:t> environment</a:t>
            </a:r>
          </a:p>
        </p:txBody>
      </p:sp>
    </p:spTree>
    <p:extLst>
      <p:ext uri="{BB962C8B-B14F-4D97-AF65-F5344CB8AC3E}">
        <p14:creationId xmlns:p14="http://schemas.microsoft.com/office/powerpoint/2010/main" val="3800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50166C-4980-734B-98D8-F45DD26C6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Environment can be recreated from </a:t>
            </a:r>
            <a:r>
              <a:rPr lang="en-GB" dirty="0" err="1"/>
              <a:t>yaml</a:t>
            </a:r>
            <a:r>
              <a:rPr lang="en-GB" dirty="0"/>
              <a:t>  file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env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create –f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myenv.yaml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sz="19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base</a:t>
            </a:r>
            <a:r>
              <a:rPr lang="en-GB" sz="19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sz="19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</a:t>
            </a:r>
            <a:r>
              <a:rPr lang="en-GB" sz="19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activate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List the packages in the environment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conda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Everything you previously installed should be available again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sz="18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clustalo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--version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sz="18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sz="18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 </a:t>
            </a:r>
            <a:r>
              <a:rPr lang="en-GB" sz="18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sambamba</a:t>
            </a:r>
            <a:r>
              <a:rPr lang="en-GB" sz="18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--version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02090-8F27-5243-8CB3-0F56B594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EE8086-8950-3D4F-B778-B457EA43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Recreating a </a:t>
            </a:r>
            <a:r>
              <a:rPr lang="en-GB" dirty="0" err="1"/>
              <a:t>conda</a:t>
            </a:r>
            <a:r>
              <a:rPr lang="en-GB" dirty="0"/>
              <a:t> environment</a:t>
            </a:r>
          </a:p>
        </p:txBody>
      </p:sp>
    </p:spTree>
    <p:extLst>
      <p:ext uri="{BB962C8B-B14F-4D97-AF65-F5344CB8AC3E}">
        <p14:creationId xmlns:p14="http://schemas.microsoft.com/office/powerpoint/2010/main" val="4148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1E3B-245C-FD41-89D5-82E12D08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Cluster Middleware</a:t>
            </a:r>
          </a:p>
        </p:txBody>
      </p:sp>
    </p:spTree>
    <p:extLst>
      <p:ext uri="{BB962C8B-B14F-4D97-AF65-F5344CB8AC3E}">
        <p14:creationId xmlns:p14="http://schemas.microsoft.com/office/powerpoint/2010/main" val="41082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849D211F-ACE1-FB4F-A736-DB30F101D54D}"/>
              </a:ext>
            </a:extLst>
          </p:cNvPr>
          <p:cNvCxnSpPr/>
          <p:nvPr/>
        </p:nvCxnSpPr>
        <p:spPr>
          <a:xfrm rot="16200000" flipH="1">
            <a:off x="8087189" y="1995082"/>
            <a:ext cx="2023672" cy="1289154"/>
          </a:xfrm>
          <a:prstGeom prst="bentConnector3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5948E4-98C6-5E45-9BE9-EEB1E318035E}"/>
              </a:ext>
            </a:extLst>
          </p:cNvPr>
          <p:cNvCxnSpPr/>
          <p:nvPr/>
        </p:nvCxnSpPr>
        <p:spPr>
          <a:xfrm>
            <a:off x="8488914" y="3553279"/>
            <a:ext cx="15694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EA3D3881-9732-5C41-BC8C-6A305876C892}"/>
              </a:ext>
            </a:extLst>
          </p:cNvPr>
          <p:cNvCxnSpPr/>
          <p:nvPr/>
        </p:nvCxnSpPr>
        <p:spPr>
          <a:xfrm rot="5400000" flipH="1" flipV="1">
            <a:off x="8364507" y="3741436"/>
            <a:ext cx="1469036" cy="1289154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1140AE-FBB9-0B41-8992-759E36662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5890428" cy="4686299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Software managing jobs and cluster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Cluster contains different types of node: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Submit host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 err="1"/>
              <a:t>Qmaster</a:t>
            </a:r>
            <a:r>
              <a:rPr lang="en-GB" dirty="0"/>
              <a:t> (scheduler)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Execution host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Jobs are run in queues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Queues assigned to particular nodes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Have different resource availability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May have different maximum runtimes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Qmaster</a:t>
            </a:r>
            <a:r>
              <a:rPr lang="en-GB" dirty="0"/>
              <a:t>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 err="1"/>
              <a:t>asseses</a:t>
            </a:r>
            <a:r>
              <a:rPr lang="en-GB" dirty="0"/>
              <a:t> job requirements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assigns to 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Job executed on node when sufficient resources available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2441E5-212B-4F44-8517-3DD598E3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Univa</a:t>
            </a:r>
            <a:r>
              <a:rPr lang="en-GB" dirty="0"/>
              <a:t> Grid Engine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4DDDD8-45F6-A54B-85F2-A1C75DDE4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20" y="4336928"/>
            <a:ext cx="2164828" cy="2164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A52E39-8FDF-8C44-9B6C-A5AAC9EFB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34" y="2261265"/>
            <a:ext cx="2308485" cy="23084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347A57-E33C-D742-B86D-C329A4586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03" y="805072"/>
            <a:ext cx="1878062" cy="18780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A487AA-A0D5-3F4C-A7E0-6244EA385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03" y="2649285"/>
            <a:ext cx="1878062" cy="18780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2610EC3-E212-8A46-B05C-EBC83FDC2F01}"/>
              </a:ext>
            </a:extLst>
          </p:cNvPr>
          <p:cNvSpPr txBox="1"/>
          <p:nvPr/>
        </p:nvSpPr>
        <p:spPr>
          <a:xfrm>
            <a:off x="8653762" y="1592419"/>
            <a:ext cx="321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login.cluster.lifesci.dundee.ac.uk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91CAB7-9FE6-A145-B252-0F1CF3C0021B}"/>
              </a:ext>
            </a:extLst>
          </p:cNvPr>
          <p:cNvGrpSpPr/>
          <p:nvPr/>
        </p:nvGrpSpPr>
        <p:grpSpPr>
          <a:xfrm>
            <a:off x="8659173" y="4911139"/>
            <a:ext cx="1347116" cy="1289330"/>
            <a:chOff x="8254443" y="4497519"/>
            <a:chExt cx="1347116" cy="1289330"/>
          </a:xfrm>
        </p:grpSpPr>
        <p:sp>
          <p:nvSpPr>
            <p:cNvPr id="24" name="Right Bracket 23">
              <a:extLst>
                <a:ext uri="{FF2B5EF4-FFF2-40B4-BE49-F238E27FC236}">
                  <a16:creationId xmlns:a16="http://schemas.microsoft.com/office/drawing/2014/main" id="{7880CACC-0393-B946-8BE2-6DBB65024194}"/>
                </a:ext>
              </a:extLst>
            </p:cNvPr>
            <p:cNvSpPr/>
            <p:nvPr/>
          </p:nvSpPr>
          <p:spPr>
            <a:xfrm>
              <a:off x="8254443" y="4497519"/>
              <a:ext cx="143383" cy="629587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Bracket 24">
              <a:extLst>
                <a:ext uri="{FF2B5EF4-FFF2-40B4-BE49-F238E27FC236}">
                  <a16:creationId xmlns:a16="http://schemas.microsoft.com/office/drawing/2014/main" id="{54015772-839C-8545-BDA9-43E4C195E80E}"/>
                </a:ext>
              </a:extLst>
            </p:cNvPr>
            <p:cNvSpPr/>
            <p:nvPr/>
          </p:nvSpPr>
          <p:spPr>
            <a:xfrm>
              <a:off x="8254443" y="5157262"/>
              <a:ext cx="143383" cy="629587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8DA2E7-749B-CF4E-A0A9-1C95C32B6D6F}"/>
                </a:ext>
              </a:extLst>
            </p:cNvPr>
            <p:cNvSpPr txBox="1"/>
            <p:nvPr/>
          </p:nvSpPr>
          <p:spPr>
            <a:xfrm>
              <a:off x="8469518" y="4627646"/>
              <a:ext cx="1132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bigmem.q</a:t>
              </a:r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165EE7-5F41-1C46-9565-6E18D7BA4846}"/>
                </a:ext>
              </a:extLst>
            </p:cNvPr>
            <p:cNvSpPr txBox="1"/>
            <p:nvPr/>
          </p:nvSpPr>
          <p:spPr>
            <a:xfrm>
              <a:off x="8454528" y="5213503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c6120.q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75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CACD1-F038-DF47-A493-545C1CF57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Cluster is subdivided into queues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By architecture: CPU vs GPU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By computing type: memory vs CPU intensive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By responsiveness: fast vs slow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all users have access to all queues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jobs </a:t>
            </a:r>
            <a:r>
              <a:rPr lang="en-US" sz="2800" dirty="0">
                <a:solidFill>
                  <a:srgbClr val="C00000"/>
                </a:solidFill>
              </a:rPr>
              <a:t>must</a:t>
            </a:r>
            <a:r>
              <a:rPr lang="en-US" sz="2800" dirty="0"/>
              <a:t> </a:t>
            </a:r>
            <a:r>
              <a:rPr lang="en-US" dirty="0"/>
              <a:t>run in a queue</a:t>
            </a:r>
          </a:p>
          <a:p>
            <a:pPr lvl="2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intensive jobs running on the login node will be </a:t>
            </a:r>
            <a:r>
              <a:rPr lang="en-US" sz="2200" b="1" dirty="0"/>
              <a:t>killed</a:t>
            </a:r>
            <a:endParaRPr lang="en-US" b="1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Selection of appropriate queue generally best left to scheduler</a:t>
            </a:r>
          </a:p>
          <a:p>
            <a:pPr marL="700088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We just need to specify resources required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27A16-39B7-B248-B5DA-EC3E6213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B66B5-2009-B14F-8058-16B8A9D9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Queues</a:t>
            </a:r>
          </a:p>
        </p:txBody>
      </p:sp>
    </p:spTree>
    <p:extLst>
      <p:ext uri="{BB962C8B-B14F-4D97-AF65-F5344CB8AC3E}">
        <p14:creationId xmlns:p14="http://schemas.microsoft.com/office/powerpoint/2010/main" val="270275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F5C83B-DEAD-BF4E-8D6B-74CF8C02C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24564"/>
              </p:ext>
            </p:extLst>
          </p:nvPr>
        </p:nvGraphicFramePr>
        <p:xfrm>
          <a:off x="576898" y="2233930"/>
          <a:ext cx="11160126" cy="229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6702">
                  <a:extLst>
                    <a:ext uri="{9D8B030D-6E8A-4147-A177-3AD203B41FA5}">
                      <a16:colId xmlns:a16="http://schemas.microsoft.com/office/drawing/2014/main" val="3774523289"/>
                    </a:ext>
                  </a:extLst>
                </a:gridCol>
                <a:gridCol w="2348283">
                  <a:extLst>
                    <a:ext uri="{9D8B030D-6E8A-4147-A177-3AD203B41FA5}">
                      <a16:colId xmlns:a16="http://schemas.microsoft.com/office/drawing/2014/main" val="1832381723"/>
                    </a:ext>
                  </a:extLst>
                </a:gridCol>
                <a:gridCol w="1675078">
                  <a:extLst>
                    <a:ext uri="{9D8B030D-6E8A-4147-A177-3AD203B41FA5}">
                      <a16:colId xmlns:a16="http://schemas.microsoft.com/office/drawing/2014/main" val="3458102711"/>
                    </a:ext>
                  </a:extLst>
                </a:gridCol>
                <a:gridCol w="1860021">
                  <a:extLst>
                    <a:ext uri="{9D8B030D-6E8A-4147-A177-3AD203B41FA5}">
                      <a16:colId xmlns:a16="http://schemas.microsoft.com/office/drawing/2014/main" val="2374176281"/>
                    </a:ext>
                  </a:extLst>
                </a:gridCol>
                <a:gridCol w="1860021">
                  <a:extLst>
                    <a:ext uri="{9D8B030D-6E8A-4147-A177-3AD203B41FA5}">
                      <a16:colId xmlns:a16="http://schemas.microsoft.com/office/drawing/2014/main" val="3492492330"/>
                    </a:ext>
                  </a:extLst>
                </a:gridCol>
                <a:gridCol w="1860021">
                  <a:extLst>
                    <a:ext uri="{9D8B030D-6E8A-4147-A177-3AD203B41FA5}">
                      <a16:colId xmlns:a16="http://schemas.microsoft.com/office/drawing/2014/main" val="1106182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available to…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excluded…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h_vmem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713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all.q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gjb,gre,admin,gs,lifesci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365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c6100.q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gjb_lab,cnaplab,admin,hic_genomics,ezp_lab,admin,webservices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15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m600.q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gjb,lifesci,webservices,gre,scills,admin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70915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A8321-4186-654B-99DB-0BA4D611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60086-2A3D-9949-89E9-0B3D4FBA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Queues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7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C1756-41B5-554A-A588-34CF64CF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39944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Display cluster queue summary: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qstat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–g c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CLUSTER QUEUE                   CQLOAD   USED    RES  AVAIL  TOTAL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aoACDS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cdsuE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64bit-pri.q                       0.12      0      0      0      8      0      8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all.q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0.09     54      0    530    676      0    144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c6100-inf.q                       0.05      0      0    852    900      0     48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c6100.q                           0.05      4      0    848    900      0     48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c6145-inf.q                       0.02      0      0    384    384      0      0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c6145.q                           0.02      8      0    376    384      0      0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long-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cpu.q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0.07      0      0    508    530      0     22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long-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cpu.q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0.07      0      0    556    580      0     24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long-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gpu.q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0.05      0      0    138    140      0      2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BEF69-0C56-3E43-A621-9EAA1680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07410-722D-684D-9083-01475F2D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Viewing queue status</a:t>
            </a:r>
          </a:p>
        </p:txBody>
      </p:sp>
    </p:spTree>
    <p:extLst>
      <p:ext uri="{BB962C8B-B14F-4D97-AF65-F5344CB8AC3E}">
        <p14:creationId xmlns:p14="http://schemas.microsoft.com/office/powerpoint/2010/main" val="8976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A572-DFC0-D74A-82FA-5048E86B0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350413" cy="46862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View all users jobs: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(base)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qstat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–u "*"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job-ID     prior   name       user         state submit/start at     queue                         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jclass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slots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-task-ID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-------------------------------------------------------------------------------------------------------------------------------------------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1181066 0.60000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pbmpi.sh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kkin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     05/21/2018 18:12:54 all.q@c6320-4-1.cluster.lifesc inf.c7                       26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1181085 0.60000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pbmpi.sh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kkin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r     05/21/2018 18:14:56 all.q@c6320-4-2.cluster.lifesc inf.c7                       26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1208952 0.59200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muthis_kcl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gtamburrino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r     05/25/2018 09:15:49 short-gpu-cpu.q@gpu-20.cluster                              24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1209398 0.59200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muthis_kcl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gtamburrino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r     05/25/2018 10:30:06 short-gpu-cpu.q@gpu-09.cluster                              24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1209319 0.56000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act_K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jabuerencala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r     05/25/2018 10:22:15 t630-long-cpu.q@gpu-27.cluster                              16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1203293 0.54400 equi_mut_2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egwhitehead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r     05/24/2018 14:04:39 short-gpu-cpu.q@gpu-01.cluster                              12</a:t>
            </a:r>
          </a:p>
          <a:p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1203296 0.54400 equi_mut_2 </a:t>
            </a:r>
            <a:r>
              <a:rPr lang="en-GB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egwhitehead</a:t>
            </a:r>
            <a:r>
              <a:rPr lang="en-GB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r     05/24/2018 14:04:53 short-gpu-cpu.q@gpu-04.cluster                             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91D26-4418-D74B-9D0C-1E16DA75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C253E-3E76-E74B-B800-A2BE5BBD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Viewing queue status - </a:t>
            </a:r>
            <a:r>
              <a:rPr lang="en-GB" dirty="0" err="1"/>
              <a:t>qstat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0245A8-76EC-0544-A7C4-7C5F1D6DE892}"/>
              </a:ext>
            </a:extLst>
          </p:cNvPr>
          <p:cNvGrpSpPr/>
          <p:nvPr/>
        </p:nvGrpSpPr>
        <p:grpSpPr>
          <a:xfrm>
            <a:off x="636104" y="4760843"/>
            <a:ext cx="775233" cy="1077706"/>
            <a:chOff x="636104" y="4760843"/>
            <a:chExt cx="775233" cy="1077706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73E8C301-3711-0243-9DB6-A16DE1B98294}"/>
                </a:ext>
              </a:extLst>
            </p:cNvPr>
            <p:cNvSpPr/>
            <p:nvPr/>
          </p:nvSpPr>
          <p:spPr>
            <a:xfrm>
              <a:off x="636104" y="4760843"/>
              <a:ext cx="755374" cy="2286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56DE022-D769-9048-A21D-5DDBA15641A8}"/>
                </a:ext>
              </a:extLst>
            </p:cNvPr>
            <p:cNvCxnSpPr/>
            <p:nvPr/>
          </p:nvCxnSpPr>
          <p:spPr>
            <a:xfrm>
              <a:off x="1033670" y="5059017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B4E6E4-FBC6-334E-B587-DD2599F9B173}"/>
                </a:ext>
              </a:extLst>
            </p:cNvPr>
            <p:cNvSpPr txBox="1"/>
            <p:nvPr/>
          </p:nvSpPr>
          <p:spPr>
            <a:xfrm>
              <a:off x="656002" y="5469217"/>
              <a:ext cx="755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Job ID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21996-CE8C-1E4F-8EA7-A0E1C1E155F5}"/>
              </a:ext>
            </a:extLst>
          </p:cNvPr>
          <p:cNvGrpSpPr/>
          <p:nvPr/>
        </p:nvGrpSpPr>
        <p:grpSpPr>
          <a:xfrm>
            <a:off x="1866660" y="4783689"/>
            <a:ext cx="1087157" cy="1054860"/>
            <a:chOff x="1866660" y="4783689"/>
            <a:chExt cx="1087157" cy="1054860"/>
          </a:xfrm>
        </p:grpSpPr>
        <p:sp>
          <p:nvSpPr>
            <p:cNvPr id="12" name="Frame 11">
              <a:extLst>
                <a:ext uri="{FF2B5EF4-FFF2-40B4-BE49-F238E27FC236}">
                  <a16:creationId xmlns:a16="http://schemas.microsoft.com/office/drawing/2014/main" id="{241698F9-AE17-0240-8FAF-9CA68D63C36E}"/>
                </a:ext>
              </a:extLst>
            </p:cNvPr>
            <p:cNvSpPr/>
            <p:nvPr/>
          </p:nvSpPr>
          <p:spPr>
            <a:xfrm>
              <a:off x="1958009" y="4783689"/>
              <a:ext cx="917712" cy="19181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BF0097C-885D-DE45-AAF8-485E2EE3566A}"/>
                </a:ext>
              </a:extLst>
            </p:cNvPr>
            <p:cNvCxnSpPr/>
            <p:nvPr/>
          </p:nvCxnSpPr>
          <p:spPr>
            <a:xfrm>
              <a:off x="2410239" y="5029199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E58B6F-D9B5-8F44-8E19-6BC5C5D4829A}"/>
                </a:ext>
              </a:extLst>
            </p:cNvPr>
            <p:cNvSpPr txBox="1"/>
            <p:nvPr/>
          </p:nvSpPr>
          <p:spPr>
            <a:xfrm>
              <a:off x="1866660" y="5469217"/>
              <a:ext cx="1087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Job name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0A2447-793C-6D4B-B26F-EC4E089A678B}"/>
              </a:ext>
            </a:extLst>
          </p:cNvPr>
          <p:cNvGrpSpPr/>
          <p:nvPr/>
        </p:nvGrpSpPr>
        <p:grpSpPr>
          <a:xfrm>
            <a:off x="3230693" y="4783689"/>
            <a:ext cx="1444050" cy="1334554"/>
            <a:chOff x="3230693" y="4783689"/>
            <a:chExt cx="1444050" cy="1334554"/>
          </a:xfrm>
        </p:grpSpPr>
        <p:sp>
          <p:nvSpPr>
            <p:cNvPr id="17" name="Frame 16">
              <a:extLst>
                <a:ext uri="{FF2B5EF4-FFF2-40B4-BE49-F238E27FC236}">
                  <a16:creationId xmlns:a16="http://schemas.microsoft.com/office/drawing/2014/main" id="{82C8FA64-1965-6B4C-8178-909A1103AAD1}"/>
                </a:ext>
              </a:extLst>
            </p:cNvPr>
            <p:cNvSpPr/>
            <p:nvPr/>
          </p:nvSpPr>
          <p:spPr>
            <a:xfrm>
              <a:off x="3808601" y="4783689"/>
              <a:ext cx="288235" cy="19181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6A8B371-0D7C-D147-B3EE-2742DA3D418B}"/>
                </a:ext>
              </a:extLst>
            </p:cNvPr>
            <p:cNvCxnSpPr/>
            <p:nvPr/>
          </p:nvCxnSpPr>
          <p:spPr>
            <a:xfrm>
              <a:off x="3952719" y="5029199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EB2E6-C745-FB40-92D0-BBEE3024F7C7}"/>
                </a:ext>
              </a:extLst>
            </p:cNvPr>
            <p:cNvSpPr txBox="1"/>
            <p:nvPr/>
          </p:nvSpPr>
          <p:spPr>
            <a:xfrm>
              <a:off x="3230693" y="5471912"/>
              <a:ext cx="1444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State</a:t>
              </a:r>
            </a:p>
            <a:p>
              <a:pPr algn="ctr"/>
              <a:r>
                <a:rPr lang="en-GB" dirty="0" err="1"/>
                <a:t>r,t,T,qw,Eqw,d</a:t>
              </a:r>
              <a:endParaRPr lang="en-GB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8C60C5-4A24-354C-9D89-FF3FF6ED6DED}"/>
              </a:ext>
            </a:extLst>
          </p:cNvPr>
          <p:cNvGrpSpPr/>
          <p:nvPr/>
        </p:nvGrpSpPr>
        <p:grpSpPr>
          <a:xfrm>
            <a:off x="4343401" y="4783689"/>
            <a:ext cx="1639956" cy="1054860"/>
            <a:chOff x="4343401" y="4783689"/>
            <a:chExt cx="1639956" cy="1054860"/>
          </a:xfrm>
        </p:grpSpPr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78A4B774-6062-2B48-B06F-752191857D6E}"/>
                </a:ext>
              </a:extLst>
            </p:cNvPr>
            <p:cNvSpPr/>
            <p:nvPr/>
          </p:nvSpPr>
          <p:spPr>
            <a:xfrm>
              <a:off x="4343401" y="4783689"/>
              <a:ext cx="1639956" cy="191812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D63F46B-C6B7-1F43-AE9B-CA401EDEDA0B}"/>
                </a:ext>
              </a:extLst>
            </p:cNvPr>
            <p:cNvCxnSpPr/>
            <p:nvPr/>
          </p:nvCxnSpPr>
          <p:spPr>
            <a:xfrm>
              <a:off x="5163379" y="5029199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042CD5-8856-854C-934D-9CCAD5398613}"/>
                </a:ext>
              </a:extLst>
            </p:cNvPr>
            <p:cNvSpPr txBox="1"/>
            <p:nvPr/>
          </p:nvSpPr>
          <p:spPr>
            <a:xfrm>
              <a:off x="4605983" y="5469217"/>
              <a:ext cx="111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Start time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85B47F-5F8F-144D-82FC-65B2ACFE043E}"/>
              </a:ext>
            </a:extLst>
          </p:cNvPr>
          <p:cNvGrpSpPr/>
          <p:nvPr/>
        </p:nvGrpSpPr>
        <p:grpSpPr>
          <a:xfrm>
            <a:off x="5913783" y="4793628"/>
            <a:ext cx="1327680" cy="1044921"/>
            <a:chOff x="5913783" y="4793628"/>
            <a:chExt cx="1327680" cy="1044921"/>
          </a:xfrm>
        </p:grpSpPr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E04A2558-621A-C74D-AD9D-11A0B22FC1C4}"/>
                </a:ext>
              </a:extLst>
            </p:cNvPr>
            <p:cNvSpPr/>
            <p:nvPr/>
          </p:nvSpPr>
          <p:spPr>
            <a:xfrm>
              <a:off x="5913783" y="4793628"/>
              <a:ext cx="1327680" cy="18187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EB5FF14-4379-B348-A6F4-5937955D394B}"/>
                </a:ext>
              </a:extLst>
            </p:cNvPr>
            <p:cNvCxnSpPr/>
            <p:nvPr/>
          </p:nvCxnSpPr>
          <p:spPr>
            <a:xfrm>
              <a:off x="6577623" y="5029199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9580FDB-8242-C941-A816-3D3B8515B128}"/>
                </a:ext>
              </a:extLst>
            </p:cNvPr>
            <p:cNvSpPr txBox="1"/>
            <p:nvPr/>
          </p:nvSpPr>
          <p:spPr>
            <a:xfrm>
              <a:off x="6170300" y="5469217"/>
              <a:ext cx="814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Queue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8E390E-19FD-A14F-8C40-DB1B39FC2938}"/>
              </a:ext>
            </a:extLst>
          </p:cNvPr>
          <p:cNvGrpSpPr/>
          <p:nvPr/>
        </p:nvGrpSpPr>
        <p:grpSpPr>
          <a:xfrm>
            <a:off x="7151219" y="4793628"/>
            <a:ext cx="1327680" cy="1034982"/>
            <a:chOff x="7151219" y="4793628"/>
            <a:chExt cx="1327680" cy="1034982"/>
          </a:xfrm>
        </p:grpSpPr>
        <p:sp>
          <p:nvSpPr>
            <p:cNvPr id="33" name="Frame 32">
              <a:extLst>
                <a:ext uri="{FF2B5EF4-FFF2-40B4-BE49-F238E27FC236}">
                  <a16:creationId xmlns:a16="http://schemas.microsoft.com/office/drawing/2014/main" id="{CA6E75C4-0F8D-E04C-B93E-F97C26BE0CCA}"/>
                </a:ext>
              </a:extLst>
            </p:cNvPr>
            <p:cNvSpPr/>
            <p:nvPr/>
          </p:nvSpPr>
          <p:spPr>
            <a:xfrm>
              <a:off x="7151219" y="4793628"/>
              <a:ext cx="1327680" cy="181873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1517CF9-DFB1-F240-B32F-1D45468F0B42}"/>
                </a:ext>
              </a:extLst>
            </p:cNvPr>
            <p:cNvCxnSpPr/>
            <p:nvPr/>
          </p:nvCxnSpPr>
          <p:spPr>
            <a:xfrm>
              <a:off x="7815059" y="5019260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8C891C-A503-CB4C-9B9D-16CD3404A59D}"/>
                </a:ext>
              </a:extLst>
            </p:cNvPr>
            <p:cNvSpPr txBox="1"/>
            <p:nvPr/>
          </p:nvSpPr>
          <p:spPr>
            <a:xfrm>
              <a:off x="7468650" y="5459278"/>
              <a:ext cx="692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Node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AF2E78-1844-8D41-B01C-3E566E9D1877}"/>
              </a:ext>
            </a:extLst>
          </p:cNvPr>
          <p:cNvGrpSpPr/>
          <p:nvPr/>
        </p:nvGrpSpPr>
        <p:grpSpPr>
          <a:xfrm>
            <a:off x="10425530" y="4760843"/>
            <a:ext cx="755374" cy="1077706"/>
            <a:chOff x="636104" y="4760843"/>
            <a:chExt cx="755374" cy="1077706"/>
          </a:xfrm>
        </p:grpSpPr>
        <p:sp>
          <p:nvSpPr>
            <p:cNvPr id="38" name="Frame 37">
              <a:extLst>
                <a:ext uri="{FF2B5EF4-FFF2-40B4-BE49-F238E27FC236}">
                  <a16:creationId xmlns:a16="http://schemas.microsoft.com/office/drawing/2014/main" id="{6BF4DD8D-82E2-0C4E-8807-DF165E602351}"/>
                </a:ext>
              </a:extLst>
            </p:cNvPr>
            <p:cNvSpPr/>
            <p:nvPr/>
          </p:nvSpPr>
          <p:spPr>
            <a:xfrm>
              <a:off x="636104" y="4760843"/>
              <a:ext cx="755374" cy="2286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A401398-E73A-8E44-85EE-FB637AA43532}"/>
                </a:ext>
              </a:extLst>
            </p:cNvPr>
            <p:cNvCxnSpPr/>
            <p:nvPr/>
          </p:nvCxnSpPr>
          <p:spPr>
            <a:xfrm>
              <a:off x="1013791" y="5059017"/>
              <a:ext cx="0" cy="33793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DE7C566-71A4-404C-88DF-7A938107928C}"/>
                </a:ext>
              </a:extLst>
            </p:cNvPr>
            <p:cNvSpPr txBox="1"/>
            <p:nvPr/>
          </p:nvSpPr>
          <p:spPr>
            <a:xfrm>
              <a:off x="697839" y="5469217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90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AB8BA-F77A-D84A-B070-22AB65F65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Important to regularly monitor the queues.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Job states: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 – running. All good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 – transferring. OK.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qw</a:t>
            </a:r>
            <a:r>
              <a:rPr lang="en-US" dirty="0"/>
              <a:t> – queuing. Be patient.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 – job has been suspended either because of a higher priority queue or requesting too many resources. Should restart in time.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 – job is being deleted. Worry, if it wasn’t by you!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Eqw</a:t>
            </a:r>
            <a:r>
              <a:rPr lang="en-US" dirty="0"/>
              <a:t> – job has errored. Investigate. More later...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02443-6766-3545-8D5E-65515A1B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EFA4F-3879-1A41-8F9D-3FF08F47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Qstat</a:t>
            </a:r>
            <a:r>
              <a:rPr lang="en-GB" dirty="0"/>
              <a:t> output</a:t>
            </a:r>
          </a:p>
        </p:txBody>
      </p:sp>
    </p:spTree>
    <p:extLst>
      <p:ext uri="{BB962C8B-B14F-4D97-AF65-F5344CB8AC3E}">
        <p14:creationId xmlns:p14="http://schemas.microsoft.com/office/powerpoint/2010/main" val="3272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87B31-C38F-4347-B633-8E527300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49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E87BA-C9C6-5149-BA0E-983422C4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Univa</a:t>
            </a:r>
            <a:r>
              <a:rPr lang="en-GB" dirty="0"/>
              <a:t> Grid Engine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648FB78-7A08-EE4C-B8DF-BDC4B8DEB54D}"/>
              </a:ext>
            </a:extLst>
          </p:cNvPr>
          <p:cNvSpPr txBox="1">
            <a:spLocks/>
          </p:cNvSpPr>
          <p:nvPr/>
        </p:nvSpPr>
        <p:spPr>
          <a:xfrm>
            <a:off x="748747" y="1430214"/>
            <a:ext cx="10297205" cy="470712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67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100" indent="-355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tx1"/>
              </a:buClr>
              <a:buSzPct val="90000"/>
              <a:buFont typeface="Calibri" panose="020F0502020204030204" pitchFamily="34" charset="0"/>
              <a:buChar char="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Main commands to know: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dirty="0">
                <a:cs typeface="Source Code Pro"/>
              </a:rPr>
              <a:t>	– show status of jobs and </a:t>
            </a:r>
            <a:r>
              <a:rPr lang="en-US" dirty="0" err="1">
                <a:cs typeface="Source Code Pro"/>
              </a:rPr>
              <a:t>queus</a:t>
            </a:r>
            <a:endParaRPr lang="en-US" dirty="0">
              <a:cs typeface="Source Code Pr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dirty="0">
                <a:cs typeface="Source Code Pro"/>
              </a:rPr>
              <a:t>      	– submit a batch job to the scheduler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qalter</a:t>
            </a:r>
            <a:r>
              <a:rPr lang="en-US" dirty="0">
                <a:cs typeface="Source Code Pro"/>
              </a:rPr>
              <a:t> 	– modify the requirements of (queuing) job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qrsh</a:t>
            </a:r>
            <a:r>
              <a:rPr lang="en-US" dirty="0">
                <a:cs typeface="Source Code Pro"/>
              </a:rPr>
              <a:t> 	– submit an interactive job to the scheduler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qhost</a:t>
            </a:r>
            <a:r>
              <a:rPr lang="en-US" dirty="0">
                <a:cs typeface="Source Code Pro"/>
              </a:rPr>
              <a:t> 	– show resources available on each node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latin typeface="Courier" pitchFamily="2" charset="0"/>
                <a:ea typeface="Courier New" charset="0"/>
                <a:cs typeface="Courier New" charset="0"/>
              </a:rPr>
              <a:t>qdel</a:t>
            </a:r>
            <a:r>
              <a:rPr lang="en-US" dirty="0">
                <a:cs typeface="Source Code Pro"/>
              </a:rPr>
              <a:t> 	– delete a job</a:t>
            </a:r>
          </a:p>
          <a:p>
            <a:pPr lvl="1">
              <a:buFont typeface="Wingdings" charset="2"/>
              <a:buChar char="§"/>
            </a:pP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</a:t>
            </a:r>
            <a:r>
              <a:rPr lang="en-US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ningal</a:t>
            </a:r>
            <a:r>
              <a:rPr lang="en-US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:~ $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00" dirty="0">
                <a:latin typeface="Courier" pitchFamily="2" charset="0"/>
                <a:ea typeface="Courier New" charset="0"/>
                <a:cs typeface="Courier New" charset="0"/>
              </a:rPr>
              <a:t># view status of your jobs</a:t>
            </a:r>
          </a:p>
          <a:p>
            <a:r>
              <a:rPr lang="en-US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</a:t>
            </a:r>
            <a:r>
              <a:rPr lang="en-US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ningal</a:t>
            </a:r>
            <a:r>
              <a:rPr lang="en-US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:~ $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–u "*" </a:t>
            </a:r>
            <a:r>
              <a:rPr lang="en-US" spc="100" dirty="0">
                <a:latin typeface="Courier" pitchFamily="2" charset="0"/>
                <a:ea typeface="Courier New" charset="0"/>
                <a:cs typeface="Courier New" charset="0"/>
              </a:rPr>
              <a:t> # view status for all jobs</a:t>
            </a:r>
            <a:endParaRPr lang="en-US" sz="1800" spc="1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21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</a:t>
            </a:r>
            <a:r>
              <a:rPr lang="en-US" sz="2100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ningal</a:t>
            </a:r>
            <a:r>
              <a:rPr lang="en-US" sz="21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:~ $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–u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auser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100" spc="100" dirty="0">
                <a:latin typeface="Courier" pitchFamily="2" charset="0"/>
                <a:ea typeface="Courier New" charset="0"/>
                <a:cs typeface="Courier New" charset="0"/>
              </a:rPr>
              <a:t># view status for a user’s jobs</a:t>
            </a:r>
          </a:p>
          <a:p>
            <a:r>
              <a:rPr lang="en-US" sz="21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</a:t>
            </a:r>
            <a:r>
              <a:rPr lang="en-US" sz="2100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ningal</a:t>
            </a:r>
            <a:r>
              <a:rPr lang="en-US" sz="21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:~ $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–j 12345 </a:t>
            </a:r>
            <a:r>
              <a:rPr lang="en-US" sz="2100" spc="100" dirty="0">
                <a:latin typeface="Courier" pitchFamily="2" charset="0"/>
                <a:ea typeface="Courier New" charset="0"/>
                <a:cs typeface="Courier New" charset="0"/>
              </a:rPr>
              <a:t># view details for specific job</a:t>
            </a:r>
          </a:p>
        </p:txBody>
      </p:sp>
    </p:spTree>
    <p:extLst>
      <p:ext uri="{BB962C8B-B14F-4D97-AF65-F5344CB8AC3E}">
        <p14:creationId xmlns:p14="http://schemas.microsoft.com/office/powerpoint/2010/main" val="12686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6A29D73-C41D-5A44-9669-0E2BB29A2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00" y="1809750"/>
            <a:ext cx="5080000" cy="375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5DF0A-5687-5C4F-A08A-A8F20458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CA3BB-436A-BF47-BB43-9068F7E2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computing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48EE4C-46DF-AC4A-94F5-ED09BDDA16B9}"/>
              </a:ext>
            </a:extLst>
          </p:cNvPr>
          <p:cNvSpPr/>
          <p:nvPr/>
        </p:nvSpPr>
        <p:spPr>
          <a:xfrm>
            <a:off x="8054676" y="59723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https://www.hpc2n.umu.se/support/</a:t>
            </a:r>
            <a:r>
              <a:rPr lang="en-US" sz="1400" dirty="0" err="1"/>
              <a:t>beginners_guide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38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0F135-6E9D-D543-A46B-BB30BA0F8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A script needs to be: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900" dirty="0">
                <a:cs typeface="Courier New" panose="02070309020205020404" pitchFamily="49" charset="0"/>
              </a:rPr>
              <a:t>Plain text file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900" dirty="0">
                <a:cs typeface="Courier New" panose="02070309020205020404" pitchFamily="49" charset="0"/>
              </a:rPr>
              <a:t>Readable and executable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dirty="0"/>
              <a:t>Open  your editor of choice (</a:t>
            </a:r>
            <a:r>
              <a:rPr lang="en-GB" sz="2100" dirty="0" err="1"/>
              <a:t>gedit</a:t>
            </a:r>
            <a:r>
              <a:rPr lang="en-GB" sz="2100" dirty="0"/>
              <a:t>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Enter the following:</a:t>
            </a:r>
            <a:endParaRPr lang="en-GB" dirty="0"/>
          </a:p>
          <a:p>
            <a:pPr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#!/bin/bash</a:t>
            </a:r>
          </a:p>
          <a:p>
            <a:pPr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sleep 30</a:t>
            </a:r>
          </a:p>
          <a:p>
            <a:pPr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hostname</a:t>
            </a:r>
          </a:p>
          <a:p>
            <a:pPr lvl="1" indent="0">
              <a:buNone/>
            </a:pP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/>
              <a:t>Save the script as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'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sleep.sh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'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Now make the script executable:</a:t>
            </a:r>
          </a:p>
          <a:p>
            <a:pPr lvl="1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chmod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+x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sleep.sh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Try running it directly</a:t>
            </a: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  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./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sleep.sh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8C2A4-F59E-AE41-98C0-0F29F8D6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29757-FA8E-CC4B-AB35-BAD6476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write a test script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2D1C915-1133-AE43-9506-EAC7225B9B80}"/>
              </a:ext>
            </a:extLst>
          </p:cNvPr>
          <p:cNvSpPr/>
          <p:nvPr/>
        </p:nvSpPr>
        <p:spPr>
          <a:xfrm>
            <a:off x="791450" y="2846326"/>
            <a:ext cx="1737261" cy="3379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D9BE9D-7C32-9846-9DC5-DEC100F2863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528711" y="2739518"/>
            <a:ext cx="2655836" cy="275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E0638E8-CAEF-D044-8EF5-BA6ACDEDD4F4}"/>
              </a:ext>
            </a:extLst>
          </p:cNvPr>
          <p:cNvSpPr txBox="1"/>
          <p:nvPr/>
        </p:nvSpPr>
        <p:spPr>
          <a:xfrm>
            <a:off x="5184547" y="2417493"/>
            <a:ext cx="464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'shebang' line – tells shell which interpreter to use to run the following commands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C82889-10E2-664A-860E-C26E3872B12E}"/>
              </a:ext>
            </a:extLst>
          </p:cNvPr>
          <p:cNvCxnSpPr>
            <a:cxnSpLocks/>
          </p:cNvCxnSpPr>
          <p:nvPr/>
        </p:nvCxnSpPr>
        <p:spPr>
          <a:xfrm>
            <a:off x="895984" y="3945321"/>
            <a:ext cx="39420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A00E376-C50E-E742-AAC8-205CCCC6C244}"/>
              </a:ext>
            </a:extLst>
          </p:cNvPr>
          <p:cNvSpPr txBox="1"/>
          <p:nvPr/>
        </p:nvSpPr>
        <p:spPr>
          <a:xfrm>
            <a:off x="5150680" y="3598330"/>
            <a:ext cx="464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Blank line at the end is required – indicates there is a newline at the end of the last command</a:t>
            </a:r>
          </a:p>
        </p:txBody>
      </p:sp>
    </p:spTree>
    <p:extLst>
      <p:ext uri="{BB962C8B-B14F-4D97-AF65-F5344CB8AC3E}">
        <p14:creationId xmlns:p14="http://schemas.microsoft.com/office/powerpoint/2010/main" val="5374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7548-C8E3-D44D-B330-4BDA060B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ningal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:~ 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marL="355600" lvl="2" indent="0">
              <a:buSzPct val="10000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Your job 3654325 ("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sleep.sh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") has been submitted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Check the job status with </a:t>
            </a:r>
            <a:r>
              <a:rPr lang="en-US" dirty="0" err="1"/>
              <a:t>qstat</a:t>
            </a:r>
            <a:endParaRPr lang="en-US" dirty="0"/>
          </a:p>
          <a:p>
            <a:pPr marL="0" lvl="1" indent="0">
              <a:buSzPct val="100000"/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job-ID     prior   name       user         state submit/start at  queue                    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jclass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slots ja-task-ID</a:t>
            </a:r>
          </a:p>
          <a:p>
            <a:pPr marL="0" lvl="1" indent="0">
              <a:buSzPct val="100000"/>
              <a:buNone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---------------------------------------------------------------------------------------------------------------------3654345 0.50000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sleep.sh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</a:t>
            </a:r>
            <a:r>
              <a:rPr lang="en-US" sz="12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jabbott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      r     02/11/2019 14:04:03 m600.q@fc-007.cluster.lifesci.     1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Where is the job output?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By default, jobs run in your home directory, and create output files there…</a:t>
            </a:r>
          </a:p>
          <a:p>
            <a:pPr marL="700088" lvl="1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Look for a  </a:t>
            </a:r>
            <a:r>
              <a:rPr lang="en-US" dirty="0">
                <a:latin typeface="Courier" pitchFamily="2" charset="0"/>
              </a:rPr>
              <a:t>~/</a:t>
            </a:r>
            <a:r>
              <a:rPr lang="en-US" dirty="0" err="1">
                <a:latin typeface="Courier" pitchFamily="2" charset="0"/>
              </a:rPr>
              <a:t>sleep.o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jobid</a:t>
            </a:r>
            <a:r>
              <a:rPr lang="en-US" dirty="0">
                <a:latin typeface="Courier" pitchFamily="2" charset="0"/>
              </a:rPr>
              <a:t>]</a:t>
            </a:r>
            <a:r>
              <a:rPr lang="en-US" dirty="0"/>
              <a:t> file and view the contents</a:t>
            </a:r>
          </a:p>
          <a:p>
            <a:pPr marL="355600" lvl="2" indent="0">
              <a:buSzPct val="10000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myenv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ningal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:~ $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cat ~/sleep.sh.o3654345</a:t>
            </a:r>
          </a:p>
          <a:p>
            <a:pPr marL="355600" lvl="2" indent="0">
              <a:buSzPct val="100000"/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fc-007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BEBDC-4FA7-F04A-9DE2-4E46C70C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3CEFC-DADF-D849-9B2B-5001DDA0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Now, submit your script to the cluster…</a:t>
            </a:r>
          </a:p>
        </p:txBody>
      </p:sp>
    </p:spTree>
    <p:extLst>
      <p:ext uri="{BB962C8B-B14F-4D97-AF65-F5344CB8AC3E}">
        <p14:creationId xmlns:p14="http://schemas.microsoft.com/office/powerpoint/2010/main" val="22393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7548-C8E3-D44D-B330-4BDA060B0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SzPct val="100000"/>
            </a:pPr>
            <a:endParaRPr lang="en-US" dirty="0">
              <a:latin typeface="Source Code Pro"/>
              <a:cs typeface="Source Code Pro"/>
            </a:endParaRPr>
          </a:p>
          <a:p>
            <a:pPr>
              <a:buSzPct val="100000"/>
            </a:pPr>
            <a:r>
              <a:rPr lang="en-US" dirty="0">
                <a:cs typeface="Source Code Pro"/>
              </a:rPr>
              <a:t>Submit with a 4Gb memory requirement</a:t>
            </a:r>
          </a:p>
          <a:p>
            <a:pPr>
              <a:buSzPct val="100000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–l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mfree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=4G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21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>
              <a:buSzPct val="100000"/>
              <a:buFont typeface="Lucida Grande"/>
              <a:buChar char="$"/>
            </a:pPr>
            <a:endParaRPr lang="en-US" spc="100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buSzPct val="100000"/>
            </a:pPr>
            <a:r>
              <a:rPr lang="en-US" spc="100" dirty="0">
                <a:ea typeface="Courier New" charset="0"/>
                <a:cs typeface="Courier New" charset="0"/>
              </a:rPr>
              <a:t>Submit with requirement for 50Gb local disk space</a:t>
            </a:r>
          </a:p>
          <a:p>
            <a:pPr>
              <a:buSzPct val="100000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–l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local_free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=50G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21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>
              <a:buSzPct val="100000"/>
              <a:buFont typeface="Lucida Grande"/>
              <a:buChar char="$"/>
            </a:pPr>
            <a:endParaRPr lang="en-US" dirty="0">
              <a:latin typeface="Source Code Pro"/>
              <a:cs typeface="Source Code Pro"/>
            </a:endParaRPr>
          </a:p>
          <a:p>
            <a:pPr>
              <a:buSzPct val="100000"/>
            </a:pPr>
            <a:r>
              <a:rPr lang="en-US" dirty="0">
                <a:cs typeface="Source Code Pro"/>
              </a:rPr>
              <a:t>Submit job needing &gt;24 hours runtime</a:t>
            </a:r>
          </a:p>
          <a:p>
            <a:pPr>
              <a:buSzPct val="100000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jc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inf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–l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mfree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=4G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21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>
              <a:buSzPct val="100000"/>
            </a:pPr>
            <a:endParaRPr lang="en-US" dirty="0">
              <a:cs typeface="Source Code Pro"/>
            </a:endParaRPr>
          </a:p>
          <a:p>
            <a:pPr>
              <a:buSzPct val="100000"/>
            </a:pPr>
            <a:r>
              <a:rPr lang="en-US" dirty="0">
                <a:cs typeface="Source Code Pro"/>
              </a:rPr>
              <a:t>Submit to a specific queue (best not to do this…)</a:t>
            </a:r>
          </a:p>
          <a:p>
            <a:pPr>
              <a:buSzPct val="100000"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-bash-4.1$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–q c6145-long.q –l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mfree</a:t>
            </a:r>
            <a:r>
              <a:rPr lang="en-US" sz="21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=4G </a:t>
            </a:r>
            <a:r>
              <a:rPr lang="en-US" sz="21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21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BEBDC-4FA7-F04A-9DE2-4E46C70C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3CEFC-DADF-D849-9B2B-5001DDA06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Job submission options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397FA53-5254-9941-802C-5D566A64C2DF}"/>
              </a:ext>
            </a:extLst>
          </p:cNvPr>
          <p:cNvSpPr/>
          <p:nvPr/>
        </p:nvSpPr>
        <p:spPr>
          <a:xfrm>
            <a:off x="3099062" y="1884382"/>
            <a:ext cx="2112319" cy="36234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E9AC81-5634-BD4B-BF36-9B9EBFCAA253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5211381" y="1712449"/>
            <a:ext cx="1689032" cy="353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27C92C6-6E4F-304A-B98D-96D91D6A4A06}"/>
              </a:ext>
            </a:extLst>
          </p:cNvPr>
          <p:cNvSpPr txBox="1"/>
          <p:nvPr/>
        </p:nvSpPr>
        <p:spPr>
          <a:xfrm>
            <a:off x="6900413" y="1389283"/>
            <a:ext cx="397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  <a:r>
              <a:rPr lang="en-GB" dirty="0"/>
              <a:t>: resource request list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mfree</a:t>
            </a:r>
            <a:r>
              <a:rPr lang="en-GB" dirty="0"/>
              <a:t>: amount of memory required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BF44F7F-405B-D24A-BDF0-3F0F948F05C8}"/>
              </a:ext>
            </a:extLst>
          </p:cNvPr>
          <p:cNvSpPr/>
          <p:nvPr/>
        </p:nvSpPr>
        <p:spPr>
          <a:xfrm>
            <a:off x="3048614" y="4291033"/>
            <a:ext cx="1513938" cy="45029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1D7046-D9FB-0146-9BC0-354144E6844E}"/>
              </a:ext>
            </a:extLst>
          </p:cNvPr>
          <p:cNvCxnSpPr>
            <a:cxnSpLocks/>
          </p:cNvCxnSpPr>
          <p:nvPr/>
        </p:nvCxnSpPr>
        <p:spPr>
          <a:xfrm flipV="1">
            <a:off x="4562552" y="4281555"/>
            <a:ext cx="4220657" cy="8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1F9E52-23C0-C345-974D-6D0D3B81F710}"/>
              </a:ext>
            </a:extLst>
          </p:cNvPr>
          <p:cNvSpPr txBox="1"/>
          <p:nvPr/>
        </p:nvSpPr>
        <p:spPr>
          <a:xfrm>
            <a:off x="8828181" y="4000006"/>
            <a:ext cx="336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</a:t>
            </a:r>
            <a:r>
              <a:rPr lang="en-GB" dirty="0"/>
              <a:t>: job class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r>
              <a:rPr lang="en-GB" dirty="0"/>
              <a:t>: infinite job class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94BC1637-6048-C845-BCA4-21CD71A2FE82}"/>
              </a:ext>
            </a:extLst>
          </p:cNvPr>
          <p:cNvSpPr/>
          <p:nvPr/>
        </p:nvSpPr>
        <p:spPr>
          <a:xfrm>
            <a:off x="3053908" y="5538629"/>
            <a:ext cx="2845420" cy="405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D0DDB3E-400A-9B4D-B9F4-E9FB2215C1E0}"/>
              </a:ext>
            </a:extLst>
          </p:cNvPr>
          <p:cNvCxnSpPr>
            <a:cxnSpLocks/>
          </p:cNvCxnSpPr>
          <p:nvPr/>
        </p:nvCxnSpPr>
        <p:spPr>
          <a:xfrm flipV="1">
            <a:off x="5342115" y="5273927"/>
            <a:ext cx="2960815" cy="296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DF68547-E32D-BE44-953E-07B2D936805C}"/>
              </a:ext>
            </a:extLst>
          </p:cNvPr>
          <p:cNvSpPr txBox="1"/>
          <p:nvPr/>
        </p:nvSpPr>
        <p:spPr>
          <a:xfrm>
            <a:off x="8302930" y="5037530"/>
            <a:ext cx="255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-q</a:t>
            </a:r>
            <a:r>
              <a:rPr lang="en-GB" dirty="0"/>
              <a:t>: queue to run job</a:t>
            </a: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E70C35AE-5226-EE4B-B04E-D09E62819FD4}"/>
              </a:ext>
            </a:extLst>
          </p:cNvPr>
          <p:cNvSpPr/>
          <p:nvPr/>
        </p:nvSpPr>
        <p:spPr>
          <a:xfrm>
            <a:off x="3042353" y="3078765"/>
            <a:ext cx="3189114" cy="3802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157EC1-444D-1541-9A30-A3E76E00C83D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899328" y="2929715"/>
            <a:ext cx="1448314" cy="149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E219EF-C257-0541-8F6B-5FFD048059A2}"/>
              </a:ext>
            </a:extLst>
          </p:cNvPr>
          <p:cNvSpPr txBox="1"/>
          <p:nvPr/>
        </p:nvSpPr>
        <p:spPr>
          <a:xfrm>
            <a:off x="7347642" y="2606549"/>
            <a:ext cx="601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-l</a:t>
            </a:r>
            <a:r>
              <a:rPr lang="en-GB" dirty="0"/>
              <a:t>: resource request list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local_free</a:t>
            </a:r>
            <a:r>
              <a:rPr lang="en-GB" dirty="0"/>
              <a:t>: amount of free disk space required</a:t>
            </a:r>
          </a:p>
        </p:txBody>
      </p:sp>
    </p:spTree>
    <p:extLst>
      <p:ext uri="{BB962C8B-B14F-4D97-AF65-F5344CB8AC3E}">
        <p14:creationId xmlns:p14="http://schemas.microsoft.com/office/powerpoint/2010/main" val="16808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1" grpId="0"/>
      <p:bldP spid="14" grpId="0" animBg="1"/>
      <p:bldP spid="16" grpId="0"/>
      <p:bldP spid="30" grpId="0" animBg="1"/>
      <p:bldP spid="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7006E-EFA4-6B4D-B178-05B17B8FE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Start job from current working directory rather than ~</a:t>
            </a:r>
            <a:endParaRPr lang="en-US" dirty="0"/>
          </a:p>
          <a:p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-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cwd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–l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mfree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=4G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myscript.sh</a:t>
            </a:r>
            <a:endParaRPr lang="en-US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Give your job a name</a:t>
            </a:r>
          </a:p>
          <a:p>
            <a:pPr>
              <a:lnSpc>
                <a:spcPct val="110000"/>
              </a:lnSpc>
            </a:pP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cwd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–N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myJobName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myscript.sh</a:t>
            </a:r>
            <a:endParaRPr lang="en-US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marL="45720"/>
            <a:endParaRPr lang="en-US" spc="100" dirty="0">
              <a:latin typeface="Courier New" charset="0"/>
              <a:ea typeface="Courier New" charset="0"/>
              <a:cs typeface="Courier New" charset="0"/>
            </a:endParaRPr>
          </a:p>
          <a:p>
            <a:pPr marL="388620" indent="-342900">
              <a:buFont typeface="Arial" panose="020B0604020202020204" pitchFamily="34" charset="0"/>
              <a:buChar char="•"/>
            </a:pPr>
            <a:r>
              <a:rPr lang="en-US" spc="100" dirty="0">
                <a:ea typeface="Courier New" charset="0"/>
                <a:cs typeface="Courier New" charset="0"/>
              </a:rPr>
              <a:t>Pass your environment to the job</a:t>
            </a:r>
          </a:p>
          <a:p>
            <a:pPr>
              <a:lnSpc>
                <a:spcPct val="110000"/>
              </a:lnSpc>
            </a:pP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cwd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–V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myscript.sh</a:t>
            </a:r>
            <a:endParaRPr lang="en-US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email notifications</a:t>
            </a:r>
          </a:p>
          <a:p>
            <a:pPr>
              <a:lnSpc>
                <a:spcPct val="110000"/>
              </a:lnSpc>
            </a:pP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–M </a:t>
            </a:r>
            <a:r>
              <a:rPr lang="en-US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a.user@dundee.ac.uk</a:t>
            </a:r>
            <a:r>
              <a:rPr lang="en-US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–m a –m b –m e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E6276-23DD-B84B-B1B9-1772CEBD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D3F9F-0293-5143-9B63-EC2003DB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Submitting jobs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B2EB234-8F83-8743-AD67-0F296A15D03D}"/>
              </a:ext>
            </a:extLst>
          </p:cNvPr>
          <p:cNvSpPr/>
          <p:nvPr/>
        </p:nvSpPr>
        <p:spPr>
          <a:xfrm>
            <a:off x="2015556" y="2886491"/>
            <a:ext cx="2206488" cy="3379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DC3DFF-8BEF-864E-BC58-C0F73707A705}"/>
              </a:ext>
            </a:extLst>
          </p:cNvPr>
          <p:cNvCxnSpPr>
            <a:cxnSpLocks/>
          </p:cNvCxnSpPr>
          <p:nvPr/>
        </p:nvCxnSpPr>
        <p:spPr>
          <a:xfrm flipV="1">
            <a:off x="4222044" y="2889653"/>
            <a:ext cx="2881022" cy="85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D788CE-F574-694D-B846-CCCB4F0910FE}"/>
              </a:ext>
            </a:extLst>
          </p:cNvPr>
          <p:cNvSpPr txBox="1"/>
          <p:nvPr/>
        </p:nvSpPr>
        <p:spPr>
          <a:xfrm>
            <a:off x="7103065" y="2691453"/>
            <a:ext cx="2113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-N</a:t>
            </a:r>
            <a:r>
              <a:rPr lang="en-GB" dirty="0"/>
              <a:t>: set name of job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5E6E6DA-1BD2-2A40-8B6D-CA4C54D1DD1D}"/>
              </a:ext>
            </a:extLst>
          </p:cNvPr>
          <p:cNvSpPr/>
          <p:nvPr/>
        </p:nvSpPr>
        <p:spPr>
          <a:xfrm>
            <a:off x="1249238" y="5527546"/>
            <a:ext cx="3823252" cy="3379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A8D982-C6F6-1548-AB13-AB3B4E8E1C14}"/>
              </a:ext>
            </a:extLst>
          </p:cNvPr>
          <p:cNvCxnSpPr>
            <a:cxnSpLocks/>
          </p:cNvCxnSpPr>
          <p:nvPr/>
        </p:nvCxnSpPr>
        <p:spPr>
          <a:xfrm flipV="1">
            <a:off x="4693920" y="4675421"/>
            <a:ext cx="3320330" cy="875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F430D3-538A-D746-83B0-4DC1037BFC33}"/>
              </a:ext>
            </a:extLst>
          </p:cNvPr>
          <p:cNvSpPr txBox="1"/>
          <p:nvPr/>
        </p:nvSpPr>
        <p:spPr>
          <a:xfrm>
            <a:off x="8014250" y="4363606"/>
            <a:ext cx="350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-M</a:t>
            </a:r>
            <a:r>
              <a:rPr lang="en-GB" dirty="0"/>
              <a:t>: email address for notifications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4363BC7-1AEC-8B47-95D0-5670F969793B}"/>
              </a:ext>
            </a:extLst>
          </p:cNvPr>
          <p:cNvSpPr/>
          <p:nvPr/>
        </p:nvSpPr>
        <p:spPr>
          <a:xfrm>
            <a:off x="5079064" y="5527546"/>
            <a:ext cx="2493026" cy="3379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89309D-9E40-3E4A-A3E8-09296BC7D3FB}"/>
              </a:ext>
            </a:extLst>
          </p:cNvPr>
          <p:cNvCxnSpPr>
            <a:cxnSpLocks/>
          </p:cNvCxnSpPr>
          <p:nvPr/>
        </p:nvCxnSpPr>
        <p:spPr>
          <a:xfrm flipV="1">
            <a:off x="7589520" y="5428431"/>
            <a:ext cx="729531" cy="20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16A126D-A4B0-BA4B-B9D5-668A425D75FC}"/>
              </a:ext>
            </a:extLst>
          </p:cNvPr>
          <p:cNvSpPr txBox="1"/>
          <p:nvPr/>
        </p:nvSpPr>
        <p:spPr>
          <a:xfrm>
            <a:off x="8014250" y="4891199"/>
            <a:ext cx="41777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-m</a:t>
            </a:r>
            <a:r>
              <a:rPr lang="en-GB" dirty="0"/>
              <a:t>: when to send notifications</a:t>
            </a:r>
          </a:p>
          <a:p>
            <a:pPr lvl="1"/>
            <a:r>
              <a:rPr lang="en-US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-m a</a:t>
            </a:r>
            <a:r>
              <a:rPr lang="en-US" dirty="0">
                <a:sym typeface="Wingdings"/>
              </a:rPr>
              <a:t> when job has aborted</a:t>
            </a:r>
          </a:p>
          <a:p>
            <a:pPr lvl="1"/>
            <a:r>
              <a:rPr lang="en-US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  <a:sym typeface="Wingdings"/>
              </a:rPr>
              <a:t>-m b</a:t>
            </a:r>
            <a:r>
              <a:rPr lang="en-US" dirty="0">
                <a:sym typeface="Wingdings"/>
              </a:rPr>
              <a:t>  when job begins</a:t>
            </a:r>
          </a:p>
          <a:p>
            <a:pPr lvl="1"/>
            <a:r>
              <a:rPr lang="en-US" sz="20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  <a:sym typeface="Wingdings"/>
              </a:rPr>
              <a:t>-m e</a:t>
            </a:r>
            <a:r>
              <a:rPr lang="en-US" dirty="0">
                <a:sym typeface="Wingdings"/>
              </a:rPr>
              <a:t> when job ends</a:t>
            </a:r>
            <a:endParaRPr lang="en-US" dirty="0"/>
          </a:p>
          <a:p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9F16F0-E2ED-9947-BE2C-74DDC07FBE13}"/>
              </a:ext>
            </a:extLst>
          </p:cNvPr>
          <p:cNvGrpSpPr/>
          <p:nvPr/>
        </p:nvGrpSpPr>
        <p:grpSpPr>
          <a:xfrm>
            <a:off x="1249238" y="1399367"/>
            <a:ext cx="8822414" cy="677108"/>
            <a:chOff x="1249238" y="1839638"/>
            <a:chExt cx="8822414" cy="677108"/>
          </a:xfrm>
        </p:grpSpPr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A38990D9-C920-3244-8E1D-10E9CD77EE65}"/>
                </a:ext>
              </a:extLst>
            </p:cNvPr>
            <p:cNvSpPr/>
            <p:nvPr/>
          </p:nvSpPr>
          <p:spPr>
            <a:xfrm>
              <a:off x="1249238" y="1944781"/>
              <a:ext cx="821634" cy="49294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6B22FB5-F957-8A4F-92BE-7D7CF53C8B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6699" y="2023805"/>
              <a:ext cx="4917440" cy="354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E34D88-C94E-CF4D-BA5F-11D3103098DD}"/>
                </a:ext>
              </a:extLst>
            </p:cNvPr>
            <p:cNvSpPr txBox="1"/>
            <p:nvPr/>
          </p:nvSpPr>
          <p:spPr>
            <a:xfrm>
              <a:off x="6944139" y="1839638"/>
              <a:ext cx="312751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pc="100" dirty="0">
                  <a:solidFill>
                    <a:schemeClr val="accent4">
                      <a:lumMod val="50000"/>
                    </a:schemeClr>
                  </a:solidFill>
                  <a:latin typeface="Courier" pitchFamily="2" charset="0"/>
                  <a:cs typeface="Courier New" charset="0"/>
                </a:rPr>
                <a:t>-</a:t>
              </a:r>
              <a:r>
                <a:rPr lang="en-GB" sz="2000" spc="100" dirty="0" err="1">
                  <a:solidFill>
                    <a:schemeClr val="accent4">
                      <a:lumMod val="50000"/>
                    </a:schemeClr>
                  </a:solidFill>
                  <a:latin typeface="Courier" pitchFamily="2" charset="0"/>
                  <a:cs typeface="Courier New" charset="0"/>
                </a:rPr>
                <a:t>cwd</a:t>
              </a:r>
              <a:r>
                <a:rPr lang="en-GB" dirty="0"/>
                <a:t>: execute job from current working directory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D446AF-F379-C346-B2C9-807CFD8CD430}"/>
              </a:ext>
            </a:extLst>
          </p:cNvPr>
          <p:cNvGrpSpPr/>
          <p:nvPr/>
        </p:nvGrpSpPr>
        <p:grpSpPr>
          <a:xfrm>
            <a:off x="2070872" y="3741926"/>
            <a:ext cx="7949980" cy="790100"/>
            <a:chOff x="2121672" y="3926784"/>
            <a:chExt cx="7949980" cy="790100"/>
          </a:xfrm>
        </p:grpSpPr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379DE5F3-0CF0-8A40-B443-5C0430A20C9E}"/>
                </a:ext>
              </a:extLst>
            </p:cNvPr>
            <p:cNvSpPr/>
            <p:nvPr/>
          </p:nvSpPr>
          <p:spPr>
            <a:xfrm>
              <a:off x="2121672" y="4378953"/>
              <a:ext cx="489448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F51210A-DE2C-1244-ADCB-561C3DBF918E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2611120" y="4126839"/>
              <a:ext cx="2861952" cy="31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071022-36C7-2945-AF2D-4FA8833BBCD9}"/>
                </a:ext>
              </a:extLst>
            </p:cNvPr>
            <p:cNvSpPr txBox="1"/>
            <p:nvPr/>
          </p:nvSpPr>
          <p:spPr>
            <a:xfrm>
              <a:off x="5473072" y="3926784"/>
              <a:ext cx="4598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spc="100" dirty="0">
                  <a:solidFill>
                    <a:schemeClr val="accent4">
                      <a:lumMod val="50000"/>
                    </a:schemeClr>
                  </a:solidFill>
                  <a:latin typeface="Courier" pitchFamily="2" charset="0"/>
                  <a:cs typeface="Courier New" charset="0"/>
                </a:rPr>
                <a:t>-V</a:t>
              </a:r>
              <a:r>
                <a:rPr lang="en-GB" dirty="0"/>
                <a:t>: export all environmental variables to job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 animBg="1"/>
      <p:bldP spid="14" grpId="0"/>
      <p:bldP spid="15" grpId="0" animBg="1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19B8-33A3-F04B-8AE4-EFB5D5004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Programs report two types of output: STDOUT and STDERR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GridEngine</a:t>
            </a:r>
            <a:r>
              <a:rPr lang="en-US" dirty="0"/>
              <a:t> writes these to files rather than the screen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Written to job execution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STDOUT, by default, is named:</a:t>
            </a:r>
          </a:p>
          <a:p>
            <a:pPr marL="3556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&lt;jobname&gt;.o&lt;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STDERR:</a:t>
            </a:r>
          </a:p>
          <a:p>
            <a:pPr marL="3556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&lt;jobname&gt;.e&lt;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Either or both can be empty, but are always created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*</a:t>
            </a:r>
            <a:r>
              <a:rPr lang="en-US" b="1" dirty="0">
                <a:solidFill>
                  <a:srgbClr val="FF0000"/>
                </a:solidFill>
              </a:rPr>
              <a:t>DO NOT</a:t>
            </a:r>
            <a:r>
              <a:rPr lang="en-US" b="1" dirty="0"/>
              <a:t>* </a:t>
            </a:r>
            <a:r>
              <a:rPr lang="en-US" dirty="0"/>
              <a:t>delete them without checking their contents first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E2D9A-F5CC-AA42-A7D5-37808D30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FEF0C-9CEF-0E4E-9FCB-4D9DA65C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</a:t>
            </a:r>
            <a:r>
              <a:rPr lang="en-GB" dirty="0" err="1"/>
              <a:t>GridEngine</a:t>
            </a:r>
            <a:r>
              <a:rPr lang="en-GB" dirty="0"/>
              <a:t> Outputs</a:t>
            </a:r>
          </a:p>
        </p:txBody>
      </p:sp>
    </p:spTree>
    <p:extLst>
      <p:ext uri="{BB962C8B-B14F-4D97-AF65-F5344CB8AC3E}">
        <p14:creationId xmlns:p14="http://schemas.microsoft.com/office/powerpoint/2010/main" val="23036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19B8-33A3-F04B-8AE4-EFB5D5004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change: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	Where these files are written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US" dirty="0"/>
              <a:t>	What they are named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55600" lvl="2" indent="0">
              <a:buNone/>
            </a:pP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charset="0"/>
              </a:rPr>
              <a:t>(</a:t>
            </a:r>
            <a:r>
              <a:rPr lang="en-US" sz="1600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charset="0"/>
              </a:rPr>
              <a:t>myenv</a:t>
            </a: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charset="0"/>
              </a:rPr>
              <a:t>) </a:t>
            </a:r>
            <a:r>
              <a:rPr lang="en-US" sz="1600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charset="0"/>
              </a:rPr>
              <a:t>ningal</a:t>
            </a: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charset="0"/>
              </a:rPr>
              <a:t>:~ $ 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qsub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 –o outputs/ –e errors/ 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charset="0"/>
              </a:rPr>
              <a:t>sleep.sh</a:t>
            </a:r>
            <a:endParaRPr lang="en-US" sz="16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charset="0"/>
            </a:endParaRPr>
          </a:p>
          <a:p>
            <a:pPr marL="355600" lvl="2" indent="0">
              <a:buNone/>
            </a:pPr>
            <a:r>
              <a:rPr lang="en-US" sz="2000" dirty="0"/>
              <a:t>Writes STDOUT files to '~/outputs' directory and STERR files to '~/errors'</a:t>
            </a:r>
          </a:p>
          <a:p>
            <a:pPr marL="355600" lvl="2" indent="0">
              <a:buNone/>
            </a:pP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1600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myenv</a:t>
            </a: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) </a:t>
            </a:r>
            <a:r>
              <a:rPr lang="en-US" sz="1600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ningal</a:t>
            </a: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:~ $ 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cwd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–o outputs/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out.txt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–e errors/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error.txt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16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marL="355600" lvl="2" indent="0">
              <a:buNone/>
            </a:pPr>
            <a:r>
              <a:rPr lang="en-US" sz="2000" dirty="0"/>
              <a:t>Writes STDOUT to ./outputs/</a:t>
            </a:r>
            <a:r>
              <a:rPr lang="en-US" sz="2000" dirty="0" err="1"/>
              <a:t>out.txt</a:t>
            </a:r>
            <a:r>
              <a:rPr lang="en-US" sz="2000" dirty="0"/>
              <a:t> and STDERR to ./errors/</a:t>
            </a:r>
            <a:r>
              <a:rPr lang="en-US" sz="2000" dirty="0" err="1"/>
              <a:t>errors.txt</a:t>
            </a:r>
            <a:endParaRPr lang="en-US" sz="2000" dirty="0"/>
          </a:p>
          <a:p>
            <a:pPr lvl="1" indent="0">
              <a:buNone/>
            </a:pP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</a:t>
            </a:r>
            <a:r>
              <a:rPr lang="en-US" sz="1600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myenv</a:t>
            </a: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) </a:t>
            </a:r>
            <a:r>
              <a:rPr lang="en-US" sz="1600" spc="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ningal</a:t>
            </a:r>
            <a:r>
              <a:rPr lang="en-US" sz="1600" spc="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:~ $ 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cwd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–j y –o 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out_and_error.txt</a:t>
            </a:r>
            <a:r>
              <a:rPr lang="en-US" sz="1600" spc="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spc="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sleep.sh</a:t>
            </a:r>
            <a:endParaRPr lang="en-US" sz="1600" spc="100" dirty="0">
              <a:solidFill>
                <a:schemeClr val="accent4">
                  <a:lumMod val="50000"/>
                </a:schemeClr>
              </a:solidFill>
              <a:latin typeface="Courier" pitchFamily="2" charset="0"/>
              <a:ea typeface="Courier New" charset="0"/>
              <a:cs typeface="Courier New" charset="0"/>
            </a:endParaRPr>
          </a:p>
          <a:p>
            <a:pPr lvl="1" indent="0">
              <a:buNone/>
            </a:pPr>
            <a:r>
              <a:rPr lang="en-US" dirty="0"/>
              <a:t>Joins STDOUT and STDERR in one file - ./</a:t>
            </a:r>
            <a:r>
              <a:rPr lang="en-US" dirty="0" err="1"/>
              <a:t>out_and_error.txt</a:t>
            </a: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E2D9A-F5CC-AA42-A7D5-37808D30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FEF0C-9CEF-0E4E-9FCB-4D9DA65C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on </a:t>
            </a:r>
            <a:r>
              <a:rPr lang="en-GB" dirty="0" err="1"/>
              <a:t>GridEngine</a:t>
            </a:r>
            <a:r>
              <a:rPr lang="en-GB" dirty="0"/>
              <a:t> Outputs</a:t>
            </a:r>
          </a:p>
        </p:txBody>
      </p:sp>
    </p:spTree>
    <p:extLst>
      <p:ext uri="{BB962C8B-B14F-4D97-AF65-F5344CB8AC3E}">
        <p14:creationId xmlns:p14="http://schemas.microsoft.com/office/powerpoint/2010/main" val="62869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EC0CE-3CB4-424A-8060-807F84DE5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program can be directly submitted with </a:t>
            </a:r>
            <a:r>
              <a:rPr lang="en-GB" dirty="0" err="1"/>
              <a:t>qsub</a:t>
            </a:r>
            <a:r>
              <a:rPr lang="en-GB" dirty="0"/>
              <a:t> </a:t>
            </a:r>
          </a:p>
          <a:p>
            <a:pPr marL="355600" lvl="2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qsub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–b y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samtools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sort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aligned.bam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&gt;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sorted.bam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Alternatively, write a wrapper script that does everything you need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More reproducible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Allows complex logic to be applied at runtime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Allows many smaller steps to be run as one job</a:t>
            </a:r>
          </a:p>
          <a:p>
            <a:pPr marL="355600" lvl="2" indent="0">
              <a:buNone/>
            </a:pPr>
            <a:endParaRPr lang="en-GB" dirty="0"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2D654-B594-0143-97FE-49314BF8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C3D68-AA11-4C44-BF02-DF1714F8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 job script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332BBCD-FE94-E14F-9251-815B5A9DBC36}"/>
              </a:ext>
            </a:extLst>
          </p:cNvPr>
          <p:cNvSpPr/>
          <p:nvPr/>
        </p:nvSpPr>
        <p:spPr>
          <a:xfrm>
            <a:off x="1447748" y="1560497"/>
            <a:ext cx="758739" cy="3379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872369-8B56-8C48-B1F5-652487E8629B}"/>
              </a:ext>
            </a:extLst>
          </p:cNvPr>
          <p:cNvCxnSpPr>
            <a:cxnSpLocks/>
          </p:cNvCxnSpPr>
          <p:nvPr/>
        </p:nvCxnSpPr>
        <p:spPr>
          <a:xfrm>
            <a:off x="2136913" y="1898428"/>
            <a:ext cx="1454425" cy="548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B19038-22B8-B441-8AFB-80939F8673AD}"/>
              </a:ext>
            </a:extLst>
          </p:cNvPr>
          <p:cNvSpPr txBox="1"/>
          <p:nvPr/>
        </p:nvSpPr>
        <p:spPr>
          <a:xfrm>
            <a:off x="3588076" y="2315075"/>
            <a:ext cx="521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-b y: </a:t>
            </a:r>
            <a:r>
              <a:rPr lang="en-GB" sz="2000" dirty="0">
                <a:cs typeface="Courier New" panose="02070309020205020404" pitchFamily="49" charset="0"/>
              </a:rPr>
              <a:t>job is binary not script </a:t>
            </a:r>
          </a:p>
        </p:txBody>
      </p:sp>
    </p:spTree>
    <p:extLst>
      <p:ext uri="{BB962C8B-B14F-4D97-AF65-F5344CB8AC3E}">
        <p14:creationId xmlns:p14="http://schemas.microsoft.com/office/powerpoint/2010/main" val="6683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30A1-E362-AF44-A937-1CD81EF38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Take a look at the </a:t>
            </a:r>
            <a:r>
              <a:rPr lang="en-GB" dirty="0" err="1">
                <a:cs typeface="Courier New" panose="02070309020205020404" pitchFamily="49" charset="0"/>
              </a:rPr>
              <a:t>sambamba</a:t>
            </a:r>
            <a:r>
              <a:rPr lang="en-GB" dirty="0">
                <a:cs typeface="Courier New" panose="02070309020205020404" pitchFamily="49" charset="0"/>
              </a:rPr>
              <a:t> help output</a:t>
            </a:r>
          </a:p>
          <a:p>
            <a:pPr marL="0" lvl="1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sambamba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–help</a:t>
            </a:r>
          </a:p>
          <a:p>
            <a:pPr marL="0" lvl="1" indent="0">
              <a:buNone/>
            </a:pPr>
            <a:r>
              <a:rPr lang="en-GB" sz="2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sz="2100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sz="2100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–bash-4.1$ </a:t>
            </a:r>
            <a:r>
              <a:rPr lang="en-GB" sz="2100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sambamba</a:t>
            </a:r>
            <a:r>
              <a:rPr lang="en-GB" sz="2100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sort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100" dirty="0">
                <a:cs typeface="Courier New" panose="02070309020205020404" pitchFamily="49" charset="0"/>
              </a:rPr>
              <a:t>A new script:</a:t>
            </a:r>
          </a:p>
          <a:p>
            <a:pPr marL="0" lvl="1" indent="0">
              <a:buNone/>
            </a:pP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#!/bin/bash</a:t>
            </a:r>
          </a:p>
          <a:p>
            <a:pPr marL="0"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#$ -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cwd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#$ -V</a:t>
            </a:r>
          </a:p>
          <a:p>
            <a:pPr marL="0" lvl="1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#$ -b n</a:t>
            </a:r>
          </a:p>
          <a:p>
            <a:pPr marL="0" lvl="1" indent="0">
              <a:buNone/>
            </a:pP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cp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/homes/$USER/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cluster_intro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aligned.bam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$TMPDIR</a:t>
            </a:r>
          </a:p>
          <a:p>
            <a:pPr marL="0" lvl="1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sambamba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sort -o $TMPDIR/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sorted.bam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$TMPDIR/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aligned.bam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cp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$TMPDIR/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sorted.bam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/homes/$USER/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cluster_intro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E9803-717F-7E40-BA8F-3CCDA669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017AD-93A8-5A43-89B9-9973A469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 job script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6A7A34-3031-6541-BC43-9A894D1AEAC3}"/>
              </a:ext>
            </a:extLst>
          </p:cNvPr>
          <p:cNvGrpSpPr/>
          <p:nvPr/>
        </p:nvGrpSpPr>
        <p:grpSpPr>
          <a:xfrm>
            <a:off x="343058" y="3070540"/>
            <a:ext cx="10243342" cy="1460828"/>
            <a:chOff x="414498" y="4006632"/>
            <a:chExt cx="10243342" cy="1460828"/>
          </a:xfrm>
        </p:grpSpPr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B1950296-6612-7C4A-9AE5-039C0882FBEF}"/>
                </a:ext>
              </a:extLst>
            </p:cNvPr>
            <p:cNvSpPr/>
            <p:nvPr/>
          </p:nvSpPr>
          <p:spPr>
            <a:xfrm>
              <a:off x="433953" y="4378587"/>
              <a:ext cx="1891801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E4239177-FEDA-1744-A8F8-95C95FEDE97C}"/>
                </a:ext>
              </a:extLst>
            </p:cNvPr>
            <p:cNvSpPr/>
            <p:nvPr/>
          </p:nvSpPr>
          <p:spPr>
            <a:xfrm>
              <a:off x="433954" y="4754058"/>
              <a:ext cx="965355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DC78448-401C-4742-8303-E594715A2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5818" y="4232028"/>
              <a:ext cx="765313" cy="4076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523D1D-669A-CF40-8CC5-7EC5AE103EF1}"/>
                </a:ext>
              </a:extLst>
            </p:cNvPr>
            <p:cNvSpPr txBox="1"/>
            <p:nvPr/>
          </p:nvSpPr>
          <p:spPr>
            <a:xfrm>
              <a:off x="3084443" y="4006632"/>
              <a:ext cx="75733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urier" pitchFamily="2" charset="0"/>
                  <a:cs typeface="Courier New" panose="02070309020205020404" pitchFamily="49" charset="0"/>
                </a:rPr>
                <a:t>#$</a:t>
              </a:r>
              <a:r>
                <a:rPr lang="en-GB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GB" dirty="0">
                  <a:cs typeface="Courier New" panose="02070309020205020404" pitchFamily="49" charset="0"/>
                </a:rPr>
                <a:t>– </a:t>
              </a:r>
              <a:r>
                <a:rPr lang="en-GB" dirty="0" err="1">
                  <a:cs typeface="Courier New" panose="02070309020205020404" pitchFamily="49" charset="0"/>
                </a:rPr>
                <a:t>GridEngine</a:t>
              </a:r>
              <a:r>
                <a:rPr lang="en-GB" dirty="0">
                  <a:cs typeface="Courier New" panose="02070309020205020404" pitchFamily="49" charset="0"/>
                </a:rPr>
                <a:t> directives…alternate to command line arguments</a:t>
              </a:r>
              <a:endParaRPr lang="en-GB" dirty="0"/>
            </a:p>
          </p:txBody>
        </p:sp>
        <p:sp>
          <p:nvSpPr>
            <p:cNvPr id="28" name="Frame 27">
              <a:extLst>
                <a:ext uri="{FF2B5EF4-FFF2-40B4-BE49-F238E27FC236}">
                  <a16:creationId xmlns:a16="http://schemas.microsoft.com/office/drawing/2014/main" id="{6D651D0F-3DF3-494F-BB45-14D27761AE94}"/>
                </a:ext>
              </a:extLst>
            </p:cNvPr>
            <p:cNvSpPr/>
            <p:nvPr/>
          </p:nvSpPr>
          <p:spPr>
            <a:xfrm>
              <a:off x="414498" y="5129529"/>
              <a:ext cx="1275757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BF72B93-C9B4-5048-809E-9F38E93ED823}"/>
              </a:ext>
            </a:extLst>
          </p:cNvPr>
          <p:cNvGrpSpPr/>
          <p:nvPr/>
        </p:nvGrpSpPr>
        <p:grpSpPr>
          <a:xfrm>
            <a:off x="1327869" y="3791715"/>
            <a:ext cx="5962958" cy="369332"/>
            <a:chOff x="1327869" y="3791715"/>
            <a:chExt cx="5962958" cy="36933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AD6D8E2-8B14-FA46-A4DE-4DC00D14CF41}"/>
                </a:ext>
              </a:extLst>
            </p:cNvPr>
            <p:cNvCxnSpPr>
              <a:stCxn id="14" idx="3"/>
            </p:cNvCxnSpPr>
            <p:nvPr/>
          </p:nvCxnSpPr>
          <p:spPr>
            <a:xfrm flipV="1">
              <a:off x="1327869" y="3972452"/>
              <a:ext cx="1372469" cy="144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E4BD31-808A-0244-A662-9895CC7553E0}"/>
                </a:ext>
              </a:extLst>
            </p:cNvPr>
            <p:cNvSpPr txBox="1"/>
            <p:nvPr/>
          </p:nvSpPr>
          <p:spPr>
            <a:xfrm>
              <a:off x="2854291" y="3791715"/>
              <a:ext cx="443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-V essential when using a </a:t>
              </a:r>
              <a:r>
                <a:rPr lang="en-US" dirty="0" err="1"/>
                <a:t>conda</a:t>
              </a:r>
              <a:r>
                <a:rPr lang="en-US" dirty="0"/>
                <a:t>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9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BB01-78D3-2945-9180-E49E5C2A8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2161888"/>
            <a:ext cx="11159067" cy="346675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Submit the script:</a:t>
            </a:r>
          </a:p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 –bash-4.1$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qsub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myscript.sh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Equivalent to running</a:t>
            </a:r>
          </a:p>
          <a:p>
            <a:pPr marL="355600" lvl="2" indent="0">
              <a:buNone/>
            </a:pP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	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qsub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–b y –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cwd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-V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sambamba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sort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aligned.bam</a:t>
            </a:r>
            <a:r>
              <a:rPr lang="en-GB" dirty="0">
                <a:latin typeface="Courier" pitchFamily="2" charset="0"/>
                <a:cs typeface="Courier New" panose="02070309020205020404" pitchFamily="49" charset="0"/>
              </a:rPr>
              <a:t> -o </a:t>
            </a:r>
            <a:r>
              <a:rPr lang="en-GB" dirty="0" err="1">
                <a:latin typeface="Courier" pitchFamily="2" charset="0"/>
                <a:cs typeface="Courier New" panose="02070309020205020404" pitchFamily="49" charset="0"/>
              </a:rPr>
              <a:t>sorted.bam</a:t>
            </a:r>
            <a:endParaRPr lang="en-GB" dirty="0">
              <a:latin typeface="Courier" pitchFamily="2" charset="0"/>
              <a:cs typeface="Courier New" panose="02070309020205020404" pitchFamily="49" charset="0"/>
            </a:endParaRPr>
          </a:p>
          <a:p>
            <a:pPr marL="355600" lvl="2" indent="0">
              <a:buNone/>
            </a:pPr>
            <a:r>
              <a:rPr lang="en-GB" sz="2000" dirty="0">
                <a:cs typeface="Courier New" panose="02070309020205020404" pitchFamily="49" charset="0"/>
              </a:rPr>
              <a:t>But with copying to local disk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cs typeface="Courier New" panose="02070309020205020404" pitchFamily="49" charset="0"/>
              </a:rPr>
              <a:t>Monitor the job with </a:t>
            </a:r>
            <a:r>
              <a:rPr lang="en-GB" sz="2200" dirty="0" err="1">
                <a:cs typeface="Courier New" panose="02070309020205020404" pitchFamily="49" charset="0"/>
              </a:rPr>
              <a:t>qstat</a:t>
            </a:r>
            <a:endParaRPr lang="en-GB" sz="2200" dirty="0">
              <a:cs typeface="Courier New" panose="02070309020205020404" pitchFamily="49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cs typeface="Courier New" panose="02070309020205020404" pitchFamily="49" charset="0"/>
              </a:rPr>
              <a:t>Once complete, check the error and output files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cs typeface="Courier New" panose="02070309020205020404" pitchFamily="49" charset="0"/>
              </a:rPr>
              <a:t>Has '</a:t>
            </a:r>
            <a:r>
              <a:rPr lang="en-GB" sz="2200" dirty="0" err="1">
                <a:cs typeface="Courier New" panose="02070309020205020404" pitchFamily="49" charset="0"/>
              </a:rPr>
              <a:t>sorted.bam</a:t>
            </a:r>
            <a:r>
              <a:rPr lang="en-GB" sz="2200" dirty="0">
                <a:cs typeface="Courier New" panose="02070309020205020404" pitchFamily="49" charset="0"/>
              </a:rPr>
              <a:t>' appeared in your directory?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9B5A9-4C8F-7942-B8B7-A3B59D70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529E61-A1A8-5747-9439-3B460C29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Submitting the job script</a:t>
            </a:r>
          </a:p>
        </p:txBody>
      </p:sp>
    </p:spTree>
    <p:extLst>
      <p:ext uri="{BB962C8B-B14F-4D97-AF65-F5344CB8AC3E}">
        <p14:creationId xmlns:p14="http://schemas.microsoft.com/office/powerpoint/2010/main" val="4633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D4C61E1-F5F3-2849-AF99-6C9B1F43B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Many programs can run multi-threaded jobs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Runs on &gt;1 core and runs quicker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Not always a linear relationship – giving a job 8 threads does not </a:t>
            </a:r>
            <a:r>
              <a:rPr lang="en-US" dirty="0" err="1"/>
              <a:t>meen</a:t>
            </a:r>
            <a:r>
              <a:rPr lang="en-US" dirty="0"/>
              <a:t> it will run 8x faster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Typically require '-t/--threads' or –p option – see program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–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pe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 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smp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 [</a:t>
            </a:r>
            <a:r>
              <a:rPr lang="en-US" dirty="0" err="1">
                <a:latin typeface="Source Code Pro" charset="0"/>
                <a:ea typeface="Source Code Pro" charset="0"/>
                <a:cs typeface="Source Code Pro" charset="0"/>
              </a:rPr>
              <a:t>nthreads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] </a:t>
            </a:r>
            <a:r>
              <a:rPr lang="en-US" sz="1800" dirty="0" err="1"/>
              <a:t>qsub</a:t>
            </a:r>
            <a:r>
              <a:rPr lang="en-US" sz="1800" dirty="0"/>
              <a:t>  option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Specify both the tool’s multi-thread option </a:t>
            </a:r>
            <a:r>
              <a:rPr lang="en-US" b="1" dirty="0">
                <a:solidFill>
                  <a:srgbClr val="FF0000"/>
                </a:solidFill>
              </a:rPr>
              <a:t>and</a:t>
            </a:r>
            <a:r>
              <a:rPr lang="en-US" dirty="0"/>
              <a:t> SGE PE</a:t>
            </a:r>
          </a:p>
          <a:p>
            <a:pPr marL="355600" lvl="2" indent="0">
              <a:buNone/>
            </a:pP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pe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smp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4 –b y &lt;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cmd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&gt; --threads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do:</a:t>
            </a:r>
          </a:p>
          <a:p>
            <a:pPr marL="355600" lvl="2" indent="0">
              <a:buNone/>
            </a:pP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–b y &lt;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cmd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&gt; --threads 4    # oversubscription</a:t>
            </a:r>
          </a:p>
          <a:p>
            <a:pPr marL="355600" lvl="2" indent="0">
              <a:buNone/>
            </a:pP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pe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smp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4 –b y &lt;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cmd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&gt;      # 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undersubscription</a:t>
            </a:r>
            <a:endParaRPr lang="en-US" spc="150" dirty="0">
              <a:latin typeface="Courier" pitchFamily="2" charset="0"/>
              <a:ea typeface="Courier New" charset="0"/>
              <a:cs typeface="Courier New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specifying memory requirements, they are </a:t>
            </a:r>
            <a:r>
              <a:rPr lang="en-US" b="1" dirty="0">
                <a:solidFill>
                  <a:srgbClr val="FF0000"/>
                </a:solidFill>
              </a:rPr>
              <a:t>per thread</a:t>
            </a:r>
          </a:p>
          <a:p>
            <a:pPr marL="355600" lvl="2" indent="0">
              <a:buNone/>
            </a:pP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qsub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–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pe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smp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4 –l mem=4G –b y ... # 16G total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Source Code Pro" charset="0"/>
                <a:cs typeface="Source Code Pro" charset="0"/>
              </a:rPr>
              <a:t>Common cause of endless job waiting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Source Code Pro" charset="0"/>
                <a:cs typeface="Source Code Pro" charset="0"/>
              </a:rPr>
              <a:t>Check with 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qstat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 –j [</a:t>
            </a:r>
            <a:r>
              <a:rPr lang="en-US" spc="150" dirty="0" err="1">
                <a:latin typeface="Courier" pitchFamily="2" charset="0"/>
                <a:ea typeface="Courier New" charset="0"/>
                <a:cs typeface="Courier New" charset="0"/>
              </a:rPr>
              <a:t>jobid</a:t>
            </a:r>
            <a:r>
              <a:rPr lang="en-US" spc="150" dirty="0">
                <a:latin typeface="Courier" pitchFamily="2" charset="0"/>
                <a:ea typeface="Courier New" charset="0"/>
                <a:cs typeface="Courier New" charset="0"/>
              </a:rPr>
              <a:t>]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6C62C-FE52-634D-BB5A-E440EC92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59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48894-7862-E549-81CC-BFD32E679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Parallel/multi-threaded jobs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4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4F600-1ACB-544C-AE65-172F02FF1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...comes great responsibility.”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/>
              <a:t>all</a:t>
            </a:r>
            <a:r>
              <a:rPr lang="en-US" dirty="0"/>
              <a:t> parts to best effect.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Poor use of the cluster can make processes run </a:t>
            </a:r>
            <a:r>
              <a:rPr lang="en-US" b="1" dirty="0"/>
              <a:t>more slowly </a:t>
            </a:r>
            <a:r>
              <a:rPr lang="en-US" dirty="0"/>
              <a:t>than on a desktop!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This is a shared resource, you can impact on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Need to understand all aspects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Hardware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Filesystem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Software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Queuing system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AF7DB-C834-6F44-A4F3-59CEF093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15A5A-3CD5-E148-A55B-B0BB7559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“With great power...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3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30A1-E362-AF44-A937-1CD81EF38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#!/bin/bash</a:t>
            </a:r>
          </a:p>
          <a:p>
            <a:pPr marL="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#$ 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#$ -V</a:t>
            </a:r>
          </a:p>
          <a:p>
            <a:pPr marL="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#$ -b n</a:t>
            </a:r>
          </a:p>
          <a:p>
            <a:pPr marL="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#$ -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pPr marL="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/homes/username/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cluster_training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aligned.bam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$TMPDIR</a:t>
            </a:r>
          </a:p>
          <a:p>
            <a:pPr marL="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sambamba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sort –t 4 -o $TMPDIR/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sorted.bam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$TMPDIR/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aligned.bam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$TMPDIR/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sorted.bam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/homes/username/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cluster_training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 marL="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E9803-717F-7E40-BA8F-3CCDA6690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017AD-93A8-5A43-89B9-9973A469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Parallelising your job script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7E703B-01C7-CC49-AFB6-10DE3EDE80B4}"/>
              </a:ext>
            </a:extLst>
          </p:cNvPr>
          <p:cNvGrpSpPr/>
          <p:nvPr/>
        </p:nvGrpSpPr>
        <p:grpSpPr>
          <a:xfrm>
            <a:off x="427329" y="2391507"/>
            <a:ext cx="8676915" cy="808742"/>
            <a:chOff x="427329" y="3802355"/>
            <a:chExt cx="8676915" cy="808742"/>
          </a:xfrm>
        </p:grpSpPr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0765948F-C0C0-0C4D-94F2-72178757E38E}"/>
                </a:ext>
              </a:extLst>
            </p:cNvPr>
            <p:cNvSpPr/>
            <p:nvPr/>
          </p:nvSpPr>
          <p:spPr>
            <a:xfrm>
              <a:off x="427329" y="4250973"/>
              <a:ext cx="2111068" cy="360124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4D968B8-0568-034F-B67F-B0771D7CC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1500" y="4081914"/>
              <a:ext cx="1239631" cy="1690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502261-5E55-1B48-B77D-D143A7006AF4}"/>
                </a:ext>
              </a:extLst>
            </p:cNvPr>
            <p:cNvSpPr txBox="1"/>
            <p:nvPr/>
          </p:nvSpPr>
          <p:spPr>
            <a:xfrm>
              <a:off x="3081131" y="3802355"/>
              <a:ext cx="6023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Request SMP parallel environment with 4 slots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69ED0A-DDE3-6F4E-BAA0-C0B04B2BBB52}"/>
              </a:ext>
            </a:extLst>
          </p:cNvPr>
          <p:cNvGrpSpPr/>
          <p:nvPr/>
        </p:nvGrpSpPr>
        <p:grpSpPr>
          <a:xfrm>
            <a:off x="2538397" y="3183957"/>
            <a:ext cx="8067310" cy="1285354"/>
            <a:chOff x="2676947" y="3234747"/>
            <a:chExt cx="8067310" cy="1285354"/>
          </a:xfrm>
        </p:grpSpPr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DE9AFB30-05A8-EC4E-AF74-6FB3BF31E62B}"/>
                </a:ext>
              </a:extLst>
            </p:cNvPr>
            <p:cNvSpPr/>
            <p:nvPr/>
          </p:nvSpPr>
          <p:spPr>
            <a:xfrm>
              <a:off x="2676947" y="4182170"/>
              <a:ext cx="814400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271CB88-6788-D94C-9D12-6C94ECC45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1513" y="3572731"/>
              <a:ext cx="1239631" cy="6094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922B10-CF33-B24D-9942-699970472306}"/>
                </a:ext>
              </a:extLst>
            </p:cNvPr>
            <p:cNvSpPr txBox="1"/>
            <p:nvPr/>
          </p:nvSpPr>
          <p:spPr>
            <a:xfrm>
              <a:off x="4721144" y="3234747"/>
              <a:ext cx="6023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Tell program to execute using 4 threads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02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F7D72-12D1-9D43-990D-E8442C3E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2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myenv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)-bash-4.1$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qsub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  <a:cs typeface="Courier New" panose="02070309020205020404" pitchFamily="49" charset="0"/>
              </a:rPr>
              <a:t>myscript.sh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ourier" pitchFamily="2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Check the job with </a:t>
            </a:r>
            <a:r>
              <a:rPr lang="en-GB" sz="1900" dirty="0" err="1"/>
              <a:t>qstat</a:t>
            </a:r>
            <a:r>
              <a:rPr lang="en-GB" sz="19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/>
          </a:p>
          <a:p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job-ID     prior   name       user  state submit/start at     queue                          </a:t>
            </a:r>
            <a:r>
              <a:rPr lang="en-GB" sz="11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jclass</a:t>
            </a:r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slots </a:t>
            </a:r>
            <a:r>
              <a:rPr lang="en-GB" sz="11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</a:t>
            </a:r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-task-ID</a:t>
            </a:r>
          </a:p>
          <a:p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-------------------------------------------------------------------------------------------------------------------------</a:t>
            </a:r>
          </a:p>
          <a:p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1302401 0.52200 </a:t>
            </a:r>
            <a:r>
              <a:rPr lang="en-GB" sz="11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myscript.s</a:t>
            </a:r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sz="1100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  06/08/2018 11:24:46 all.q@c6320-3-4.cluster.lifesc             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0CB61-4F35-ED41-A1C7-AD52BF54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61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F53DC-A001-154F-BFCA-610E068A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 the parallel script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2A559E-209C-684C-8920-5CDF58EE6BC6}"/>
              </a:ext>
            </a:extLst>
          </p:cNvPr>
          <p:cNvGrpSpPr/>
          <p:nvPr/>
        </p:nvGrpSpPr>
        <p:grpSpPr>
          <a:xfrm>
            <a:off x="5826637" y="2868603"/>
            <a:ext cx="4010087" cy="1567791"/>
            <a:chOff x="5826637" y="2868603"/>
            <a:chExt cx="4010087" cy="1567791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F6121CFE-894E-3F45-BAB2-192816377388}"/>
                </a:ext>
              </a:extLst>
            </p:cNvPr>
            <p:cNvSpPr/>
            <p:nvPr/>
          </p:nvSpPr>
          <p:spPr>
            <a:xfrm>
              <a:off x="9022324" y="2868603"/>
              <a:ext cx="814400" cy="337931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871E3F3-CD06-7941-8F25-9ED2686F42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5095" y="3206534"/>
              <a:ext cx="1369741" cy="707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DDA4FB6-1F71-E841-8FFA-E695E8F8D7BE}"/>
                </a:ext>
              </a:extLst>
            </p:cNvPr>
            <p:cNvSpPr txBox="1"/>
            <p:nvPr/>
          </p:nvSpPr>
          <p:spPr>
            <a:xfrm>
              <a:off x="5826637" y="4067062"/>
              <a:ext cx="342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Now allocated 4 slots…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0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B8997-800B-9442-B8C6-0CE24622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Say, you want to test a command on a cluster node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Submit an ‘interactive’ job with </a:t>
            </a:r>
            <a:r>
              <a:rPr lang="en-US" dirty="0" err="1"/>
              <a:t>qrsh</a:t>
            </a:r>
            <a:endParaRPr lang="en-US" dirty="0"/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myenv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) –bash-4.1$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qrsh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Courier" pitchFamily="2" charset="0"/>
            </a:endParaRP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(base) –bash-4.1$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2" charset="0"/>
              </a:rPr>
              <a:t>hostname</a:t>
            </a: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</a:rPr>
              <a:t>c6100-19-3.cluster.lifesci.dundee.ac.uk</a:t>
            </a:r>
          </a:p>
          <a:p>
            <a:pPr marL="355600" lvl="2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" pitchFamily="2" charset="0"/>
                <a:ea typeface="Courier New" charset="0"/>
                <a:cs typeface="Courier New" charset="0"/>
              </a:rPr>
              <a:t>(base) – bash-4.1$ </a:t>
            </a:r>
            <a:r>
              <a:rPr lang="en-US" dirty="0">
                <a:solidFill>
                  <a:srgbClr val="FF0000"/>
                </a:solidFill>
                <a:latin typeface="Courier" pitchFamily="2" charset="0"/>
                <a:ea typeface="Courier New" charset="0"/>
                <a:cs typeface="Courier New" charset="0"/>
              </a:rPr>
              <a:t>exit</a:t>
            </a:r>
          </a:p>
          <a:p>
            <a:pPr>
              <a:buSzPct val="100000"/>
              <a:buFont typeface="Lucida Grande"/>
              <a:buChar char="$"/>
            </a:pPr>
            <a:endParaRPr lang="en-US" dirty="0">
              <a:latin typeface="Source Code Pro"/>
              <a:cs typeface="Source Code Pro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cs typeface="Source Code Pro"/>
              </a:rPr>
              <a:t>DO NOT </a:t>
            </a:r>
            <a:r>
              <a:rPr lang="en-US" dirty="0">
                <a:cs typeface="Source Code Pro"/>
              </a:rPr>
              <a:t>run </a:t>
            </a:r>
            <a:r>
              <a:rPr lang="en-US" b="1" dirty="0">
                <a:cs typeface="Source Code Pro"/>
              </a:rPr>
              <a:t>any</a:t>
            </a:r>
            <a:r>
              <a:rPr lang="en-US" dirty="0">
                <a:cs typeface="Source Code Pro"/>
              </a:rPr>
              <a:t> jobs on login node!</a:t>
            </a:r>
          </a:p>
          <a:p>
            <a:pPr lvl="2">
              <a:buSzPct val="100000"/>
              <a:buFont typeface="Arial" panose="020B0604020202020204" pitchFamily="34" charset="0"/>
              <a:buChar char="•"/>
            </a:pPr>
            <a:r>
              <a:rPr lang="en-US" i="1" dirty="0">
                <a:cs typeface="Source Code Pro"/>
              </a:rPr>
              <a:t>Always</a:t>
            </a:r>
            <a:r>
              <a:rPr lang="en-US" dirty="0">
                <a:cs typeface="Source Code Pro"/>
              </a:rPr>
              <a:t> use the interactive queues for testing</a:t>
            </a:r>
          </a:p>
          <a:p>
            <a:pPr>
              <a:buSzPct val="100000"/>
            </a:pPr>
            <a:endParaRPr lang="en-US" dirty="0">
              <a:latin typeface="Source Code Pro"/>
              <a:cs typeface="Source Code Pro"/>
            </a:endParaRP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Source Code Pro"/>
              </a:rPr>
              <a:t>NOTE: Interactive sessions have </a:t>
            </a:r>
            <a:r>
              <a:rPr lang="en-US" b="1" dirty="0">
                <a:cs typeface="Source Code Pro"/>
              </a:rPr>
              <a:t>time limits. (typically 24 hours)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2991-D7F8-F34F-B4F8-995E751B0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D66EC-B926-6345-BCBC-90F75096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Interactive Jobs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C5EC35-2BCA-0D4C-851E-1B6E22F234B6}"/>
              </a:ext>
            </a:extLst>
          </p:cNvPr>
          <p:cNvGrpSpPr/>
          <p:nvPr/>
        </p:nvGrpSpPr>
        <p:grpSpPr>
          <a:xfrm>
            <a:off x="742950" y="1627008"/>
            <a:ext cx="11163300" cy="1229081"/>
            <a:chOff x="742950" y="1943100"/>
            <a:chExt cx="11163300" cy="1229081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6E5270F5-6A3A-AB4E-B932-AEC4D6FAB0D1}"/>
                </a:ext>
              </a:extLst>
            </p:cNvPr>
            <p:cNvSpPr/>
            <p:nvPr/>
          </p:nvSpPr>
          <p:spPr>
            <a:xfrm>
              <a:off x="742950" y="2486025"/>
              <a:ext cx="1185863" cy="686156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765760C-7619-8A4C-8AFC-4E23BA66DEA0}"/>
                </a:ext>
              </a:extLst>
            </p:cNvPr>
            <p:cNvCxnSpPr/>
            <p:nvPr/>
          </p:nvCxnSpPr>
          <p:spPr>
            <a:xfrm flipV="1">
              <a:off x="1943100" y="2214563"/>
              <a:ext cx="5243513" cy="2714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B79976-0BBB-C14B-B22B-CD5E6269F95E}"/>
                </a:ext>
              </a:extLst>
            </p:cNvPr>
            <p:cNvSpPr txBox="1"/>
            <p:nvPr/>
          </p:nvSpPr>
          <p:spPr>
            <a:xfrm>
              <a:off x="7200900" y="1943100"/>
              <a:ext cx="4705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N.B. </a:t>
              </a:r>
              <a:r>
                <a:rPr lang="en-US" sz="2000" dirty="0" err="1"/>
                <a:t>Conda</a:t>
              </a:r>
              <a:r>
                <a:rPr lang="en-US" sz="2000" dirty="0"/>
                <a:t> environment was not passed through to executing job.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3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EC3B-389C-E34F-8EBE-CF4BA7E6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Many bioinformatics jobs are ‘embarrassingly parallel’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Carry out same job many times on different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Array jobs allow single job to be submitted with multiple ’tasks’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Submitted script run once for each task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/>
              <a:t>Task identified at runtime by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$SGE_TASK_ID </a:t>
            </a:r>
            <a:r>
              <a:rPr lang="en-GB" dirty="0"/>
              <a:t>environmental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Easier to manage: single job id for hundreds of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Script needs to identify data to analyse from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$SGE_TASK_ID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Simplest way: file naming…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input.$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SGE_TASK_ID.fasta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→ input.1.fasta, input.2.fasta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output.$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SGE_TASK_ID.bam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→</a:t>
            </a:r>
            <a:r>
              <a:rPr lang="en-GB" dirty="0"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output.1.bam, output.2.bam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Beware of 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clobbering outputs from other tasks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dirty="0">
                <a:cs typeface="Courier New" panose="02070309020205020404" pitchFamily="49" charset="0"/>
              </a:rPr>
              <a:t>mail notifications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endParaRPr lang="en-GB" dirty="0"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92AA6-0F1A-9B42-9AA5-394A49A4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45B91-57F2-464F-B72B-AD181049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Jobs</a:t>
            </a:r>
          </a:p>
        </p:txBody>
      </p:sp>
    </p:spTree>
    <p:extLst>
      <p:ext uri="{BB962C8B-B14F-4D97-AF65-F5344CB8AC3E}">
        <p14:creationId xmlns:p14="http://schemas.microsoft.com/office/powerpoint/2010/main" val="16139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AB12F-CD66-1F4F-9243-C62B66D9C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593851"/>
            <a:ext cx="11159067" cy="414654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Array jobs submitted by specifying number of tasks to be run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1700" dirty="0"/>
              <a:t>-t n-m[:s]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1700" dirty="0"/>
              <a:t>n = starting id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1700" dirty="0"/>
              <a:t>m = ending id</a:t>
            </a:r>
          </a:p>
          <a:p>
            <a:pPr marL="700088" lvl="1" indent="-342900">
              <a:buFont typeface="Arial" panose="020B0604020202020204" pitchFamily="34" charset="0"/>
              <a:buChar char="•"/>
            </a:pPr>
            <a:r>
              <a:rPr lang="en-GB" sz="1700" dirty="0"/>
              <a:t>s = step (default:1)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Current cluster configuration: up to 75000 tasks per job</a:t>
            </a:r>
          </a:p>
          <a:p>
            <a:pPr marL="355600" lvl="2" indent="0">
              <a:buNone/>
            </a:pP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GB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–t 1-4 </a:t>
            </a:r>
            <a:r>
              <a:rPr lang="en-GB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myscript.sh</a:t>
            </a:r>
            <a:endParaRPr lang="en-GB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-bash-4.1$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qstat</a:t>
            </a:r>
            <a:endParaRPr lang="en-GB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job-ID     prior   name       user   state submit/start at     queue            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jclass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slots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-task-ID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------------------------------------------------------------------------------------------------------------------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1253013 0.50500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     05/31/2018 14:25:13 all.q@c6320-6-3.cluster.lifesc          1 1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1253013 0.50333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     05/31/2018 14:25:13 all.q@c6320-4-1.cluster.lifesc          1 2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1253013 0.50250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     05/31/2018 14:25:13 all.q@c6320-5-3.cluster.lifesc          1 3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1253013 0.50200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myscript.s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jabbott</a:t>
            </a: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r     05/31/2018 14:25:13 all.q@c6320-2-2.cluster.lifesc          1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/>
              <a:t>Good idea to test with –t 1-1 first…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3250-91E6-804C-9C3C-D67AC0E5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E7CC5-D968-D246-BD09-870E8D4E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Submitting and managing array jobs</a:t>
            </a:r>
          </a:p>
        </p:txBody>
      </p:sp>
    </p:spTree>
    <p:extLst>
      <p:ext uri="{BB962C8B-B14F-4D97-AF65-F5344CB8AC3E}">
        <p14:creationId xmlns:p14="http://schemas.microsoft.com/office/powerpoint/2010/main" val="333743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2BC9-FCC3-B242-AA0A-88B2FE90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‘command not found’</a:t>
            </a:r>
          </a:p>
          <a:p>
            <a:pPr marL="700088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Is the right </a:t>
            </a:r>
            <a:r>
              <a:rPr lang="en-US" dirty="0" err="1"/>
              <a:t>conda</a:t>
            </a:r>
            <a:r>
              <a:rPr lang="en-US" dirty="0"/>
              <a:t> environment active?</a:t>
            </a:r>
          </a:p>
          <a:p>
            <a:pPr marL="700088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Pass through environment with ‘-V’</a:t>
            </a:r>
          </a:p>
          <a:p>
            <a:pPr marL="700088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Job in ‘</a:t>
            </a:r>
            <a:r>
              <a:rPr lang="en-US" dirty="0" err="1"/>
              <a:t>Eqw</a:t>
            </a:r>
            <a:r>
              <a:rPr lang="en-US" dirty="0"/>
              <a:t>’ state?</a:t>
            </a:r>
          </a:p>
          <a:p>
            <a:pPr marL="355600" lvl="2" indent="0">
              <a:spcBef>
                <a:spcPts val="0"/>
              </a:spcBef>
              <a:buClrTx/>
              <a:buNone/>
            </a:pPr>
            <a:r>
              <a:rPr lang="en-US" spc="150" dirty="0" err="1">
                <a:latin typeface="Courier New" charset="0"/>
                <a:ea typeface="Courier New" charset="0"/>
                <a:cs typeface="Courier New" charset="0"/>
              </a:rPr>
              <a:t>qstat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 –j &lt;</a:t>
            </a:r>
            <a:r>
              <a:rPr lang="en-US" spc="150" dirty="0" err="1">
                <a:latin typeface="Courier New" charset="0"/>
                <a:ea typeface="Courier New" charset="0"/>
                <a:cs typeface="Courier New" charset="0"/>
              </a:rPr>
              <a:t>jobid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&gt;</a:t>
            </a:r>
          </a:p>
          <a:p>
            <a:pPr marL="355600" lvl="2" indent="0">
              <a:spcBef>
                <a:spcPts val="0"/>
              </a:spcBef>
              <a:buClrTx/>
              <a:buNone/>
            </a:pPr>
            <a:r>
              <a:rPr lang="en-US" spc="150" dirty="0" err="1">
                <a:latin typeface="Courier New" charset="0"/>
                <a:ea typeface="Courier New" charset="0"/>
                <a:cs typeface="Courier New" charset="0"/>
              </a:rPr>
              <a:t>qstat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 –explain E</a:t>
            </a:r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Job never leaving ‘</a:t>
            </a:r>
            <a:r>
              <a:rPr lang="en-US" dirty="0" err="1"/>
              <a:t>qw</a:t>
            </a:r>
            <a:r>
              <a:rPr lang="en-US" dirty="0"/>
              <a:t>’ state?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Check queue availability with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pc="150" dirty="0" err="1">
                <a:latin typeface="Courier New" charset="0"/>
                <a:ea typeface="Courier New" charset="0"/>
                <a:cs typeface="Courier New" charset="0"/>
              </a:rPr>
              <a:t>qstat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 –g c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Are you requesting a lot of RAM and/or slots? Try the ‘-R y’ flag to reserve resources.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Are you requesting ‘impossible’ requirements?</a:t>
            </a:r>
          </a:p>
          <a:p>
            <a:pPr marL="629920" lvl="2" indent="0">
              <a:spcBef>
                <a:spcPts val="0"/>
              </a:spcBef>
              <a:buClrTx/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qalter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–w v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9DF2B-607D-CA41-AD60-70D60BD4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3B46A-2ABD-D343-94E7-DF6DCBEF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Problems</a:t>
            </a:r>
          </a:p>
        </p:txBody>
      </p:sp>
    </p:spTree>
    <p:extLst>
      <p:ext uri="{BB962C8B-B14F-4D97-AF65-F5344CB8AC3E}">
        <p14:creationId xmlns:p14="http://schemas.microsoft.com/office/powerpoint/2010/main" val="18310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27986-4D70-5942-808B-C6C59738C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Job never finishing?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Many potential reasons.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Using idle queue and cluster is very busy.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Undersubscribed RAM and going into swap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Oversubscribed resources and regularly going into ‘T’ state.</a:t>
            </a:r>
          </a:p>
          <a:p>
            <a:pPr marL="617220" lvl="1" indent="-3429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/>
              <a:t>Other job(s) sharing node behaving badly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50D79-FFC6-3F4F-9EE3-CE335A83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35E33-57C2-3F4F-BC67-EC3C5E50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Problems</a:t>
            </a:r>
          </a:p>
        </p:txBody>
      </p:sp>
    </p:spTree>
    <p:extLst>
      <p:ext uri="{BB962C8B-B14F-4D97-AF65-F5344CB8AC3E}">
        <p14:creationId xmlns:p14="http://schemas.microsoft.com/office/powerpoint/2010/main" val="5604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E77C-1D46-4E4D-8ED1-09058D365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Job aborted/died?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dirty="0"/>
              <a:t>Could be a scheduler problem or a program problem.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dirty="0"/>
              <a:t>Check your email. You set ‘</a:t>
            </a:r>
            <a:r>
              <a:rPr lang="en-US" dirty="0">
                <a:latin typeface="Source Code Pro" charset="0"/>
                <a:ea typeface="Source Code Pro" charset="0"/>
                <a:cs typeface="Source Code Pro" charset="0"/>
              </a:rPr>
              <a:t>-</a:t>
            </a:r>
            <a:r>
              <a:rPr lang="en-US" spc="150" dirty="0">
                <a:latin typeface="Courier New" charset="0"/>
                <a:ea typeface="Courier New" charset="0"/>
                <a:cs typeface="Courier New" charset="0"/>
              </a:rPr>
              <a:t>m a</a:t>
            </a:r>
            <a:r>
              <a:rPr lang="en-US" dirty="0"/>
              <a:t>’, right?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dirty="0"/>
              <a:t>No mail? Try ‘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qacct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–j 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jobid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’</a:t>
            </a:r>
          </a:p>
          <a:p>
            <a:pPr marL="641350" lvl="2" indent="-285750">
              <a:buFont typeface="Arial" panose="020B0604020202020204" pitchFamily="34" charset="0"/>
              <a:buChar char="•"/>
            </a:pPr>
            <a:r>
              <a:rPr lang="en-US" dirty="0"/>
              <a:t>Check SGE error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*</a:t>
            </a:r>
            <a:r>
              <a:rPr lang="en-US" b="1" dirty="0">
                <a:solidFill>
                  <a:srgbClr val="FF0000"/>
                </a:solidFill>
              </a:rPr>
              <a:t>Always</a:t>
            </a:r>
            <a:r>
              <a:rPr lang="en-US" dirty="0"/>
              <a:t>* read documentation of programs you’re using.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Ask for help on cluster mailing list: </a:t>
            </a:r>
            <a:r>
              <a:rPr lang="en-US" dirty="0">
                <a:hlinkClick r:id="rId2"/>
              </a:rPr>
              <a:t>cluster@compbio.dundee.ac.uk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Visit a DAG drop-in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 the wiki for help: </a:t>
            </a:r>
            <a:r>
              <a:rPr lang="en-US" dirty="0">
                <a:hlinkClick r:id="rId3"/>
              </a:rPr>
              <a:t>https://wiki.lifesci.dundee.ac.uk/cluster/sge/howto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Conda</a:t>
            </a:r>
            <a:r>
              <a:rPr lang="en-US" dirty="0"/>
              <a:t>? </a:t>
            </a:r>
            <a:r>
              <a:rPr lang="en-US" dirty="0">
                <a:hlinkClick r:id="rId4"/>
              </a:rPr>
              <a:t>https://wiki.lifesci.dundee.ac.uk/cluster/conda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 (serious) problems to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71DE7-F4F6-9345-908E-771D026E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67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6675F-B356-234C-9E2E-092763EA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9361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E38501-B389-974A-A321-15CE3DB0E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Raise a ticket with Help4U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is the expected behaviour?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actually happens?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Are there any errors reported in the STDERR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Does the job go to an error state?</a:t>
            </a:r>
          </a:p>
          <a:p>
            <a:pPr lvl="2" indent="0">
              <a:buNone/>
            </a:pPr>
            <a:r>
              <a:rPr lang="en-GB" dirty="0" err="1">
                <a:latin typeface="Courier" pitchFamily="2" charset="0"/>
              </a:rPr>
              <a:t>qstat</a:t>
            </a:r>
            <a:r>
              <a:rPr lang="en-GB" dirty="0">
                <a:latin typeface="Courier" pitchFamily="2" charset="0"/>
              </a:rPr>
              <a:t> –explain E –j </a:t>
            </a:r>
            <a:r>
              <a:rPr lang="en-GB" dirty="0" err="1">
                <a:latin typeface="Courier" pitchFamily="2" charset="0"/>
              </a:rPr>
              <a:t>job_id|grep</a:t>
            </a:r>
            <a:r>
              <a:rPr lang="en-GB" dirty="0">
                <a:latin typeface="Courier" pitchFamily="2" charset="0"/>
              </a:rPr>
              <a:t> reason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did you submit the job? Include the </a:t>
            </a:r>
            <a:r>
              <a:rPr lang="en-GB" dirty="0" err="1"/>
              <a:t>qsub</a:t>
            </a:r>
            <a:r>
              <a:rPr lang="en-GB" dirty="0"/>
              <a:t> command you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is the Job ID of the problem job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1AE7F-A111-D040-830B-2C8533E9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6E7EDB-A461-5048-AC3E-AE33771B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Problems</a:t>
            </a:r>
          </a:p>
        </p:txBody>
      </p:sp>
    </p:spTree>
    <p:extLst>
      <p:ext uri="{BB962C8B-B14F-4D97-AF65-F5344CB8AC3E}">
        <p14:creationId xmlns:p14="http://schemas.microsoft.com/office/powerpoint/2010/main" val="381674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86A7-DFF9-C54B-ADE5-C9AD165DD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parallel (threaded) job script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sort all the bam files in 'exercise' directory using </a:t>
            </a:r>
            <a:r>
              <a:rPr lang="en-US" dirty="0" err="1"/>
              <a:t>sambamba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report some statistics of each bam file to a different output file for each bam file using the '</a:t>
            </a:r>
            <a:r>
              <a:rPr lang="en-US" dirty="0" err="1"/>
              <a:t>sambamba</a:t>
            </a:r>
            <a:r>
              <a:rPr lang="en-US" dirty="0"/>
              <a:t> </a:t>
            </a:r>
            <a:r>
              <a:rPr lang="en-US" dirty="0" err="1"/>
              <a:t>flagstat</a:t>
            </a:r>
            <a:r>
              <a:rPr lang="en-US" dirty="0"/>
              <a:t>'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script should be run as an array job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B1763-958D-5F43-9BED-8AAC3D77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69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D6DA3-811C-8A4D-8C50-5A08FF6C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9835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ECD20C-63E2-C645-982F-34DA45A8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4244E-E903-9E43-8DF9-1827FBD894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47513" y="6386513"/>
            <a:ext cx="344487" cy="360362"/>
          </a:xfrm>
          <a:prstGeom prst="rect">
            <a:avLst/>
          </a:prstGeom>
        </p:spPr>
        <p:txBody>
          <a:bodyPr/>
          <a:lstStyle/>
          <a:p>
            <a:fld id="{E89BC60F-F4BF-4EE8-9F02-8A0093F181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9DC8F25-C565-9648-B66D-908F70440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707" r="-20707" b="30654"/>
          <a:stretch/>
        </p:blipFill>
        <p:spPr>
          <a:xfrm>
            <a:off x="5833301" y="2368484"/>
            <a:ext cx="6788873" cy="266744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89F8F8-54C5-E945-8B59-67B42DC2A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Compute Nodes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Mixed economy of Intel Xeons or AMD </a:t>
            </a:r>
            <a:r>
              <a:rPr lang="en-US" dirty="0" err="1"/>
              <a:t>Opterons</a:t>
            </a:r>
            <a:r>
              <a:rPr lang="en-US" dirty="0"/>
              <a:t> and GPUs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2-8 CPUs, 4-16 cores per CPU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8-128 cores per node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32GB – 1TB RAM per node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Connectivity</a:t>
            </a:r>
          </a:p>
          <a:p>
            <a:pPr marL="700088" lvl="2" indent="-342900">
              <a:buFont typeface="Arial" panose="020B0604020202020204" pitchFamily="34" charset="0"/>
              <a:buChar char="•"/>
            </a:pPr>
            <a:r>
              <a:rPr lang="en-US" dirty="0"/>
              <a:t>Or how fast can data get to/from the nodes...</a:t>
            </a:r>
          </a:p>
          <a:p>
            <a:pPr marL="700088" lvl="2" indent="-342900">
              <a:buFont typeface="Arial" panose="020B0604020202020204" pitchFamily="34" charset="0"/>
              <a:buChar char="•"/>
            </a:pPr>
            <a:r>
              <a:rPr lang="en-US" dirty="0"/>
              <a:t>Gigabit Ethernet (1Gbps)</a:t>
            </a:r>
          </a:p>
          <a:p>
            <a:pPr marL="700088" lvl="2" indent="-342900">
              <a:buFont typeface="Arial" panose="020B0604020202020204" pitchFamily="34" charset="0"/>
              <a:buChar char="•"/>
            </a:pPr>
            <a:r>
              <a:rPr lang="en-US" dirty="0"/>
              <a:t>10 Gigabit Ethernet (10Gbps)</a:t>
            </a:r>
          </a:p>
          <a:p>
            <a:pPr marL="700088" lvl="2" indent="-342900">
              <a:buFont typeface="Arial" panose="020B0604020202020204" pitchFamily="34" charset="0"/>
              <a:buChar char="•"/>
            </a:pPr>
            <a:r>
              <a:rPr lang="en-US" dirty="0"/>
              <a:t>10 Gigabit Ethernet + </a:t>
            </a:r>
            <a:r>
              <a:rPr lang="en-US" dirty="0" err="1"/>
              <a:t>Infiniband</a:t>
            </a:r>
            <a:r>
              <a:rPr lang="en-US" dirty="0"/>
              <a:t> (10Gbps + low latency)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C968B-F122-6E49-8CC3-1052215F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Hardware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9893D7-150B-DB43-8F62-F62EA99A7ADA}"/>
              </a:ext>
            </a:extLst>
          </p:cNvPr>
          <p:cNvCxnSpPr>
            <a:cxnSpLocks/>
          </p:cNvCxnSpPr>
          <p:nvPr/>
        </p:nvCxnSpPr>
        <p:spPr>
          <a:xfrm flipV="1">
            <a:off x="2291644" y="3389280"/>
            <a:ext cx="5041452" cy="40378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3D96BC-6EEA-FE48-81DC-FBDB66658937}"/>
              </a:ext>
            </a:extLst>
          </p:cNvPr>
          <p:cNvCxnSpPr>
            <a:cxnSpLocks/>
          </p:cNvCxnSpPr>
          <p:nvPr/>
        </p:nvCxnSpPr>
        <p:spPr>
          <a:xfrm flipV="1">
            <a:off x="2257778" y="3411584"/>
            <a:ext cx="7889084" cy="39277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2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412D-D5E0-254B-92F0-1FA8D5133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93" y="1288215"/>
            <a:ext cx="11159067" cy="46862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central processing unit (CPU) is a physical object.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Cores are an architectural design found within a CPU.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increase power with more CPUs or cores or both.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core has a small amount of cache memory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814F4-B8E5-B345-A583-32DBC488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60F-F4BF-4EE8-9F02-8A0093F1814F}" type="slidenum">
              <a:rPr lang="en-GB" smtClean="0"/>
              <a:t>9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D222C-90F3-8C48-8B5C-85ADF966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vs CORES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98BA73-5B0B-FC45-B9DA-9DDD6506C5F8}"/>
              </a:ext>
            </a:extLst>
          </p:cNvPr>
          <p:cNvGrpSpPr/>
          <p:nvPr/>
        </p:nvGrpSpPr>
        <p:grpSpPr>
          <a:xfrm>
            <a:off x="1283702" y="3187589"/>
            <a:ext cx="8995013" cy="3063924"/>
            <a:chOff x="148987" y="3794076"/>
            <a:chExt cx="8995013" cy="3063924"/>
          </a:xfrm>
        </p:grpSpPr>
        <p:pic>
          <p:nvPicPr>
            <p:cNvPr id="6" name="Picture 2" descr="ore i5 750 and Core i7 870 review">
              <a:extLst>
                <a:ext uri="{FF2B5EF4-FFF2-40B4-BE49-F238E27FC236}">
                  <a16:creationId xmlns:a16="http://schemas.microsoft.com/office/drawing/2014/main" id="{6C91C779-AF4E-D04B-8CC8-659FEB00DF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87" y="3794076"/>
              <a:ext cx="8844888" cy="2892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36E8FC-36CB-E249-BF57-8FEAB0B5827C}"/>
                </a:ext>
              </a:extLst>
            </p:cNvPr>
            <p:cNvSpPr/>
            <p:nvPr/>
          </p:nvSpPr>
          <p:spPr>
            <a:xfrm>
              <a:off x="2524836" y="6581001"/>
              <a:ext cx="66191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https://www.guru3d.com/articles-pages/core-i5-750-core-i7-860-870-processor-review-test,2.html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3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versity of Dundee">
  <a:themeElements>
    <a:clrScheme name="University of Dundee colours">
      <a:dk1>
        <a:srgbClr val="464646"/>
      </a:dk1>
      <a:lt1>
        <a:sysClr val="window" lastClr="FFFFFF"/>
      </a:lt1>
      <a:dk2>
        <a:srgbClr val="DDD9D6"/>
      </a:dk2>
      <a:lt2>
        <a:srgbClr val="FFFFFF"/>
      </a:lt2>
      <a:accent1>
        <a:srgbClr val="4365E2"/>
      </a:accent1>
      <a:accent2>
        <a:srgbClr val="A1B2F0"/>
      </a:accent2>
      <a:accent3>
        <a:srgbClr val="FF6264"/>
      </a:accent3>
      <a:accent4>
        <a:srgbClr val="FFB0B1"/>
      </a:accent4>
      <a:accent5>
        <a:srgbClr val="01D17C"/>
      </a:accent5>
      <a:accent6>
        <a:srgbClr val="80E8BD"/>
      </a:accent6>
      <a:hlink>
        <a:srgbClr val="4365E2"/>
      </a:hlink>
      <a:folHlink>
        <a:srgbClr val="FF626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y-of-Dundee-Template-169" id="{D769A880-EF92-7A44-BF1F-1A33DC9E9DE9}" vid="{8F2C6689-F518-4C43-8E99-323C90CDD19A}"/>
    </a:ext>
  </a:extLst>
</a:theme>
</file>

<file path=ppt/theme/theme2.xml><?xml version="1.0" encoding="utf-8"?>
<a:theme xmlns:a="http://schemas.openxmlformats.org/drawingml/2006/main" name="3_University of Dundee">
  <a:themeElements>
    <a:clrScheme name="University of Dundee colours">
      <a:dk1>
        <a:srgbClr val="464646"/>
      </a:dk1>
      <a:lt1>
        <a:sysClr val="window" lastClr="FFFFFF"/>
      </a:lt1>
      <a:dk2>
        <a:srgbClr val="DDD9D6"/>
      </a:dk2>
      <a:lt2>
        <a:srgbClr val="FFFFFF"/>
      </a:lt2>
      <a:accent1>
        <a:srgbClr val="4365E2"/>
      </a:accent1>
      <a:accent2>
        <a:srgbClr val="A1B2F0"/>
      </a:accent2>
      <a:accent3>
        <a:srgbClr val="FF6264"/>
      </a:accent3>
      <a:accent4>
        <a:srgbClr val="FFB0B1"/>
      </a:accent4>
      <a:accent5>
        <a:srgbClr val="01D17C"/>
      </a:accent5>
      <a:accent6>
        <a:srgbClr val="80E8BD"/>
      </a:accent6>
      <a:hlink>
        <a:srgbClr val="4365E2"/>
      </a:hlink>
      <a:folHlink>
        <a:srgbClr val="FF6264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G powerpoint template" id="{B0148059-0CEC-BE44-8B7B-C217AC427CA3}" vid="{1EDBD9B4-2A54-A540-8D42-8CA394C1BE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Dundee</Template>
  <TotalTime>42035</TotalTime>
  <Words>4912</Words>
  <Application>Microsoft Macintosh PowerPoint</Application>
  <PresentationFormat>Widescreen</PresentationFormat>
  <Paragraphs>849</Paragraphs>
  <Slides>69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.HelveticaNeueDeskInterface-Regular</vt:lpstr>
      <vt:lpstr>Arial</vt:lpstr>
      <vt:lpstr>Calibri</vt:lpstr>
      <vt:lpstr>Courier</vt:lpstr>
      <vt:lpstr>Courier New</vt:lpstr>
      <vt:lpstr>Lucida Grande</vt:lpstr>
      <vt:lpstr>Source Code Pro</vt:lpstr>
      <vt:lpstr>Wingdings</vt:lpstr>
      <vt:lpstr>University of Dundee</vt:lpstr>
      <vt:lpstr>3_University of Dundee</vt:lpstr>
      <vt:lpstr>The HPC Cluster</vt:lpstr>
      <vt:lpstr>Key to slides….</vt:lpstr>
      <vt:lpstr>Desktop Computing</vt:lpstr>
      <vt:lpstr>Cluster computing</vt:lpstr>
      <vt:lpstr>Cluster computing</vt:lpstr>
      <vt:lpstr>“With great power...</vt:lpstr>
      <vt:lpstr>Hardware</vt:lpstr>
      <vt:lpstr>The Hardware</vt:lpstr>
      <vt:lpstr>CPU vs CORES</vt:lpstr>
      <vt:lpstr>Nodes</vt:lpstr>
      <vt:lpstr>Parallel Computing</vt:lpstr>
      <vt:lpstr>Parallel Computing</vt:lpstr>
      <vt:lpstr>Parallel computing</vt:lpstr>
      <vt:lpstr>Parallel computing</vt:lpstr>
      <vt:lpstr>Parallel computing – multiple nodes</vt:lpstr>
      <vt:lpstr>Multi-threading</vt:lpstr>
      <vt:lpstr>Accessing the cluster</vt:lpstr>
      <vt:lpstr>Filesystem</vt:lpstr>
      <vt:lpstr>Filesystems</vt:lpstr>
      <vt:lpstr>Spectrum Scale/GPFS</vt:lpstr>
      <vt:lpstr>Spectrum Scale/GPFS Performance</vt:lpstr>
      <vt:lpstr>Local disk</vt:lpstr>
      <vt:lpstr>An aside – environmental variables</vt:lpstr>
      <vt:lpstr>Relative performance</vt:lpstr>
      <vt:lpstr>Accessing files: CIFS</vt:lpstr>
      <vt:lpstr>Accessing files: other OS</vt:lpstr>
      <vt:lpstr>Quotas</vt:lpstr>
      <vt:lpstr>Software</vt:lpstr>
      <vt:lpstr>Centralised software installations</vt:lpstr>
      <vt:lpstr>Installing conda</vt:lpstr>
      <vt:lpstr>Installing conda</vt:lpstr>
      <vt:lpstr>Installing conda</vt:lpstr>
      <vt:lpstr>Conda environments</vt:lpstr>
      <vt:lpstr>Conda environments</vt:lpstr>
      <vt:lpstr>Conda: Finding packages</vt:lpstr>
      <vt:lpstr>Conda: Installing packages</vt:lpstr>
      <vt:lpstr>Updating conda</vt:lpstr>
      <vt:lpstr>Updating packages</vt:lpstr>
      <vt:lpstr>An exercise…</vt:lpstr>
      <vt:lpstr>Saving a conda environment</vt:lpstr>
      <vt:lpstr>Recreating a conda environment</vt:lpstr>
      <vt:lpstr>Cluster Middleware</vt:lpstr>
      <vt:lpstr>Univa Grid Engine </vt:lpstr>
      <vt:lpstr>Queues</vt:lpstr>
      <vt:lpstr>Example Queues </vt:lpstr>
      <vt:lpstr>Viewing queue status</vt:lpstr>
      <vt:lpstr>Viewing queue status - qstat</vt:lpstr>
      <vt:lpstr>Qstat output</vt:lpstr>
      <vt:lpstr>Univa Grid Engine</vt:lpstr>
      <vt:lpstr>Let’s write a test script</vt:lpstr>
      <vt:lpstr>Now, submit your script to the cluster…</vt:lpstr>
      <vt:lpstr>Job submission options</vt:lpstr>
      <vt:lpstr>Submitting jobs</vt:lpstr>
      <vt:lpstr>More on GridEngine Outputs</vt:lpstr>
      <vt:lpstr>More on GridEngine Outputs</vt:lpstr>
      <vt:lpstr>Writing a job script</vt:lpstr>
      <vt:lpstr>Writing a job script</vt:lpstr>
      <vt:lpstr>Submitting the job script</vt:lpstr>
      <vt:lpstr>Parallel/multi-threaded jobs</vt:lpstr>
      <vt:lpstr>Parallelising your job script</vt:lpstr>
      <vt:lpstr>Submit the parallel script</vt:lpstr>
      <vt:lpstr>Interactive Jobs</vt:lpstr>
      <vt:lpstr>Array Jobs</vt:lpstr>
      <vt:lpstr>Submitting and managing array jobs</vt:lpstr>
      <vt:lpstr>Common Problems</vt:lpstr>
      <vt:lpstr>Common Problems</vt:lpstr>
      <vt:lpstr>Troubleshooting</vt:lpstr>
      <vt:lpstr>Reporting Problems</vt:lpstr>
      <vt:lpstr>Homework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Linux</dc:title>
  <dc:creator>James Abbott (Staff)</dc:creator>
  <cp:lastModifiedBy>James Abbott (Staff)</cp:lastModifiedBy>
  <cp:revision>220</cp:revision>
  <cp:lastPrinted>2019-02-11T15:13:06Z</cp:lastPrinted>
  <dcterms:created xsi:type="dcterms:W3CDTF">2018-03-23T11:45:48Z</dcterms:created>
  <dcterms:modified xsi:type="dcterms:W3CDTF">2019-07-18T11:13:23Z</dcterms:modified>
</cp:coreProperties>
</file>