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64"/>
  </p:notesMasterIdLst>
  <p:handoutMasterIdLst>
    <p:handoutMasterId r:id="rId65"/>
  </p:handoutMasterIdLst>
  <p:sldIdLst>
    <p:sldId id="319" r:id="rId3"/>
    <p:sldId id="454" r:id="rId4"/>
    <p:sldId id="508" r:id="rId5"/>
    <p:sldId id="509" r:id="rId6"/>
    <p:sldId id="510" r:id="rId7"/>
    <p:sldId id="533" r:id="rId8"/>
    <p:sldId id="511" r:id="rId9"/>
    <p:sldId id="521" r:id="rId10"/>
    <p:sldId id="532" r:id="rId11"/>
    <p:sldId id="534" r:id="rId12"/>
    <p:sldId id="513" r:id="rId13"/>
    <p:sldId id="522" r:id="rId14"/>
    <p:sldId id="523" r:id="rId15"/>
    <p:sldId id="524" r:id="rId16"/>
    <p:sldId id="526" r:id="rId17"/>
    <p:sldId id="525" r:id="rId18"/>
    <p:sldId id="527" r:id="rId19"/>
    <p:sldId id="528" r:id="rId20"/>
    <p:sldId id="529" r:id="rId21"/>
    <p:sldId id="530" r:id="rId22"/>
    <p:sldId id="531" r:id="rId23"/>
    <p:sldId id="537" r:id="rId24"/>
    <p:sldId id="539" r:id="rId25"/>
    <p:sldId id="549" r:id="rId26"/>
    <p:sldId id="545" r:id="rId27"/>
    <p:sldId id="536" r:id="rId28"/>
    <p:sldId id="512" r:id="rId29"/>
    <p:sldId id="538" r:id="rId30"/>
    <p:sldId id="543" r:id="rId31"/>
    <p:sldId id="544" r:id="rId32"/>
    <p:sldId id="546" r:id="rId33"/>
    <p:sldId id="542" r:id="rId34"/>
    <p:sldId id="548" r:id="rId35"/>
    <p:sldId id="571" r:id="rId36"/>
    <p:sldId id="541" r:id="rId37"/>
    <p:sldId id="550" r:id="rId38"/>
    <p:sldId id="552" r:id="rId39"/>
    <p:sldId id="553" r:id="rId40"/>
    <p:sldId id="515" r:id="rId41"/>
    <p:sldId id="557" r:id="rId42"/>
    <p:sldId id="558" r:id="rId43"/>
    <p:sldId id="564" r:id="rId44"/>
    <p:sldId id="572" r:id="rId45"/>
    <p:sldId id="514" r:id="rId46"/>
    <p:sldId id="551" r:id="rId47"/>
    <p:sldId id="554" r:id="rId48"/>
    <p:sldId id="555" r:id="rId49"/>
    <p:sldId id="556" r:id="rId50"/>
    <p:sldId id="560" r:id="rId51"/>
    <p:sldId id="561" r:id="rId52"/>
    <p:sldId id="562" r:id="rId53"/>
    <p:sldId id="563" r:id="rId54"/>
    <p:sldId id="520" r:id="rId55"/>
    <p:sldId id="565" r:id="rId56"/>
    <p:sldId id="566" r:id="rId57"/>
    <p:sldId id="567" r:id="rId58"/>
    <p:sldId id="568" r:id="rId59"/>
    <p:sldId id="569" r:id="rId60"/>
    <p:sldId id="518" r:id="rId61"/>
    <p:sldId id="570" r:id="rId62"/>
    <p:sldId id="55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4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Abbott (Staff)" initials="JA(" lastIdx="2" clrIdx="0">
    <p:extLst>
      <p:ext uri="{19B8F6BF-5375-455C-9EA6-DF929625EA0E}">
        <p15:presenceInfo xmlns:p15="http://schemas.microsoft.com/office/powerpoint/2012/main" userId="James Abbott (Sta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4365E2"/>
    <a:srgbClr val="547EE8"/>
    <a:srgbClr val="C7D1F6"/>
    <a:srgbClr val="6A7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0EFEA-8FBF-C948-A80A-936A879F2AEE}" v="6261" dt="2021-06-02T14:53:00.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78161" autoAdjust="0"/>
  </p:normalViewPr>
  <p:slideViewPr>
    <p:cSldViewPr snapToGrid="0" showGuides="1">
      <p:cViewPr varScale="1">
        <p:scale>
          <a:sx n="118" d="100"/>
          <a:sy n="118" d="100"/>
        </p:scale>
        <p:origin x="248" y="200"/>
      </p:cViewPr>
      <p:guideLst>
        <p:guide orient="horz" pos="1638"/>
        <p:guide pos="4702"/>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3" d="100"/>
          <a:sy n="63"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Abbott (Staff)" userId="c7d9f1d4-3aa3-4099-ba66-90321d4b3638" providerId="ADAL" clId="{AA30EFEA-8FBF-C948-A80A-936A879F2AEE}"/>
    <pc:docChg chg="undo redo custSel addSld delSld modSld sldOrd">
      <pc:chgData name="James Abbott (Staff)" userId="c7d9f1d4-3aa3-4099-ba66-90321d4b3638" providerId="ADAL" clId="{AA30EFEA-8FBF-C948-A80A-936A879F2AEE}" dt="2021-06-02T14:53:33.263" v="23221" actId="6549"/>
      <pc:docMkLst>
        <pc:docMk/>
      </pc:docMkLst>
      <pc:sldChg chg="modSp modAnim">
        <pc:chgData name="James Abbott (Staff)" userId="c7d9f1d4-3aa3-4099-ba66-90321d4b3638" providerId="ADAL" clId="{AA30EFEA-8FBF-C948-A80A-936A879F2AEE}" dt="2021-06-02T14:53:00.618" v="23195" actId="6549"/>
        <pc:sldMkLst>
          <pc:docMk/>
          <pc:sldMk cId="2063804262" sldId="454"/>
        </pc:sldMkLst>
        <pc:spChg chg="mod">
          <ac:chgData name="James Abbott (Staff)" userId="c7d9f1d4-3aa3-4099-ba66-90321d4b3638" providerId="ADAL" clId="{AA30EFEA-8FBF-C948-A80A-936A879F2AEE}" dt="2021-06-02T14:53:00.618" v="23195" actId="6549"/>
          <ac:spMkLst>
            <pc:docMk/>
            <pc:sldMk cId="2063804262" sldId="454"/>
            <ac:spMk id="4" creationId="{654E44EB-486F-664F-A22F-A32524BD32B3}"/>
          </ac:spMkLst>
        </pc:spChg>
      </pc:sldChg>
      <pc:sldChg chg="modSp mod">
        <pc:chgData name="James Abbott (Staff)" userId="c7d9f1d4-3aa3-4099-ba66-90321d4b3638" providerId="ADAL" clId="{AA30EFEA-8FBF-C948-A80A-936A879F2AEE}" dt="2021-06-02T14:53:33.263" v="23221" actId="6549"/>
        <pc:sldMkLst>
          <pc:docMk/>
          <pc:sldMk cId="3970315449" sldId="508"/>
        </pc:sldMkLst>
        <pc:spChg chg="mod">
          <ac:chgData name="James Abbott (Staff)" userId="c7d9f1d4-3aa3-4099-ba66-90321d4b3638" providerId="ADAL" clId="{AA30EFEA-8FBF-C948-A80A-936A879F2AEE}" dt="2021-06-02T14:53:33.263" v="23221" actId="6549"/>
          <ac:spMkLst>
            <pc:docMk/>
            <pc:sldMk cId="3970315449" sldId="508"/>
            <ac:spMk id="4" creationId="{60D7A9F4-A245-8845-9226-A797D8769EB5}"/>
          </ac:spMkLst>
        </pc:spChg>
      </pc:sldChg>
      <pc:sldChg chg="ord">
        <pc:chgData name="James Abbott (Staff)" userId="c7d9f1d4-3aa3-4099-ba66-90321d4b3638" providerId="ADAL" clId="{AA30EFEA-8FBF-C948-A80A-936A879F2AEE}" dt="2021-05-31T15:51:51.018" v="10668" actId="20578"/>
        <pc:sldMkLst>
          <pc:docMk/>
          <pc:sldMk cId="299843182" sldId="515"/>
        </pc:sldMkLst>
      </pc:sldChg>
      <pc:sldChg chg="del">
        <pc:chgData name="James Abbott (Staff)" userId="c7d9f1d4-3aa3-4099-ba66-90321d4b3638" providerId="ADAL" clId="{AA30EFEA-8FBF-C948-A80A-936A879F2AEE}" dt="2021-06-01T10:03:04.330" v="18764" actId="2696"/>
        <pc:sldMkLst>
          <pc:docMk/>
          <pc:sldMk cId="382988588" sldId="516"/>
        </pc:sldMkLst>
      </pc:sldChg>
      <pc:sldChg chg="del">
        <pc:chgData name="James Abbott (Staff)" userId="c7d9f1d4-3aa3-4099-ba66-90321d4b3638" providerId="ADAL" clId="{AA30EFEA-8FBF-C948-A80A-936A879F2AEE}" dt="2021-05-27T15:10:16.565" v="5066" actId="2696"/>
        <pc:sldMkLst>
          <pc:docMk/>
          <pc:sldMk cId="467066402" sldId="517"/>
        </pc:sldMkLst>
      </pc:sldChg>
      <pc:sldChg chg="del">
        <pc:chgData name="James Abbott (Staff)" userId="c7d9f1d4-3aa3-4099-ba66-90321d4b3638" providerId="ADAL" clId="{AA30EFEA-8FBF-C948-A80A-936A879F2AEE}" dt="2021-05-27T15:10:25.916" v="5067" actId="2696"/>
        <pc:sldMkLst>
          <pc:docMk/>
          <pc:sldMk cId="165282638" sldId="519"/>
        </pc:sldMkLst>
      </pc:sldChg>
      <pc:sldChg chg="delSp modSp mod delAnim modAnim">
        <pc:chgData name="James Abbott (Staff)" userId="c7d9f1d4-3aa3-4099-ba66-90321d4b3638" providerId="ADAL" clId="{AA30EFEA-8FBF-C948-A80A-936A879F2AEE}" dt="2021-05-24T21:44:32.980" v="673" actId="1037"/>
        <pc:sldMkLst>
          <pc:docMk/>
          <pc:sldMk cId="4048023377" sldId="524"/>
        </pc:sldMkLst>
        <pc:spChg chg="mod">
          <ac:chgData name="James Abbott (Staff)" userId="c7d9f1d4-3aa3-4099-ba66-90321d4b3638" providerId="ADAL" clId="{AA30EFEA-8FBF-C948-A80A-936A879F2AEE}" dt="2021-05-24T21:44:14.990" v="646" actId="20577"/>
          <ac:spMkLst>
            <pc:docMk/>
            <pc:sldMk cId="4048023377" sldId="524"/>
            <ac:spMk id="2" creationId="{B1601EB1-6A6A-034F-831E-A73BE4ECA889}"/>
          </ac:spMkLst>
        </pc:spChg>
        <pc:grpChg chg="del">
          <ac:chgData name="James Abbott (Staff)" userId="c7d9f1d4-3aa3-4099-ba66-90321d4b3638" providerId="ADAL" clId="{AA30EFEA-8FBF-C948-A80A-936A879F2AEE}" dt="2021-05-24T21:44:24.808" v="647" actId="478"/>
          <ac:grpSpMkLst>
            <pc:docMk/>
            <pc:sldMk cId="4048023377" sldId="524"/>
            <ac:grpSpMk id="24" creationId="{49C5BB96-7874-1B4A-9941-D51EF660A1BE}"/>
          </ac:grpSpMkLst>
        </pc:grpChg>
        <pc:grpChg chg="mod">
          <ac:chgData name="James Abbott (Staff)" userId="c7d9f1d4-3aa3-4099-ba66-90321d4b3638" providerId="ADAL" clId="{AA30EFEA-8FBF-C948-A80A-936A879F2AEE}" dt="2021-05-24T21:44:32.980" v="673" actId="1037"/>
          <ac:grpSpMkLst>
            <pc:docMk/>
            <pc:sldMk cId="4048023377" sldId="524"/>
            <ac:grpSpMk id="27" creationId="{F684A61D-18AB-8843-BDF1-935731B6C0B1}"/>
          </ac:grpSpMkLst>
        </pc:grpChg>
        <pc:grpChg chg="mod">
          <ac:chgData name="James Abbott (Staff)" userId="c7d9f1d4-3aa3-4099-ba66-90321d4b3638" providerId="ADAL" clId="{AA30EFEA-8FBF-C948-A80A-936A879F2AEE}" dt="2021-05-24T21:44:32.980" v="673" actId="1037"/>
          <ac:grpSpMkLst>
            <pc:docMk/>
            <pc:sldMk cId="4048023377" sldId="524"/>
            <ac:grpSpMk id="28" creationId="{FC133773-E855-6245-9CC4-13FF916F975F}"/>
          </ac:grpSpMkLst>
        </pc:grpChg>
      </pc:sldChg>
      <pc:sldChg chg="modSp del mod">
        <pc:chgData name="James Abbott (Staff)" userId="c7d9f1d4-3aa3-4099-ba66-90321d4b3638" providerId="ADAL" clId="{AA30EFEA-8FBF-C948-A80A-936A879F2AEE}" dt="2021-06-01T10:21:34.459" v="18957" actId="2696"/>
        <pc:sldMkLst>
          <pc:docMk/>
          <pc:sldMk cId="3220282043" sldId="535"/>
        </pc:sldMkLst>
        <pc:spChg chg="mod">
          <ac:chgData name="James Abbott (Staff)" userId="c7d9f1d4-3aa3-4099-ba66-90321d4b3638" providerId="ADAL" clId="{AA30EFEA-8FBF-C948-A80A-936A879F2AEE}" dt="2021-05-25T14:55:34.788" v="1036" actId="6549"/>
          <ac:spMkLst>
            <pc:docMk/>
            <pc:sldMk cId="3220282043" sldId="535"/>
            <ac:spMk id="2" creationId="{283CCD9A-CCAB-704E-ADA2-1DA890ED1BAF}"/>
          </ac:spMkLst>
        </pc:spChg>
      </pc:sldChg>
      <pc:sldChg chg="addSp delSp modSp mod modAnim">
        <pc:chgData name="James Abbott (Staff)" userId="c7d9f1d4-3aa3-4099-ba66-90321d4b3638" providerId="ADAL" clId="{AA30EFEA-8FBF-C948-A80A-936A879F2AEE}" dt="2021-05-24T21:41:58.253" v="559" actId="20577"/>
        <pc:sldMkLst>
          <pc:docMk/>
          <pc:sldMk cId="194176460" sldId="536"/>
        </pc:sldMkLst>
        <pc:spChg chg="mod">
          <ac:chgData name="James Abbott (Staff)" userId="c7d9f1d4-3aa3-4099-ba66-90321d4b3638" providerId="ADAL" clId="{AA30EFEA-8FBF-C948-A80A-936A879F2AEE}" dt="2021-05-24T21:22:24.144" v="280" actId="20577"/>
          <ac:spMkLst>
            <pc:docMk/>
            <pc:sldMk cId="194176460" sldId="536"/>
            <ac:spMk id="4" creationId="{78CA5E96-54A0-B940-A2BA-EADAB29C101C}"/>
          </ac:spMkLst>
        </pc:spChg>
        <pc:spChg chg="add del mod">
          <ac:chgData name="James Abbott (Staff)" userId="c7d9f1d4-3aa3-4099-ba66-90321d4b3638" providerId="ADAL" clId="{AA30EFEA-8FBF-C948-A80A-936A879F2AEE}" dt="2021-05-24T21:30:42.591" v="358"/>
          <ac:spMkLst>
            <pc:docMk/>
            <pc:sldMk cId="194176460" sldId="536"/>
            <ac:spMk id="7" creationId="{B0E33F12-99BD-BA49-990F-694EE3BE19EA}"/>
          </ac:spMkLst>
        </pc:spChg>
        <pc:spChg chg="add del mod">
          <ac:chgData name="James Abbott (Staff)" userId="c7d9f1d4-3aa3-4099-ba66-90321d4b3638" providerId="ADAL" clId="{AA30EFEA-8FBF-C948-A80A-936A879F2AEE}" dt="2021-05-24T21:30:42.591" v="358"/>
          <ac:spMkLst>
            <pc:docMk/>
            <pc:sldMk cId="194176460" sldId="536"/>
            <ac:spMk id="8" creationId="{72D094F9-D45A-0E45-B2CF-BA7A74029A66}"/>
          </ac:spMkLst>
        </pc:spChg>
        <pc:spChg chg="add del mod">
          <ac:chgData name="James Abbott (Staff)" userId="c7d9f1d4-3aa3-4099-ba66-90321d4b3638" providerId="ADAL" clId="{AA30EFEA-8FBF-C948-A80A-936A879F2AEE}" dt="2021-05-24T21:30:42.591" v="358"/>
          <ac:spMkLst>
            <pc:docMk/>
            <pc:sldMk cId="194176460" sldId="536"/>
            <ac:spMk id="9" creationId="{E1174247-BABC-CC4B-9707-DBBE96216B52}"/>
          </ac:spMkLst>
        </pc:spChg>
        <pc:spChg chg="add del mod">
          <ac:chgData name="James Abbott (Staff)" userId="c7d9f1d4-3aa3-4099-ba66-90321d4b3638" providerId="ADAL" clId="{AA30EFEA-8FBF-C948-A80A-936A879F2AEE}" dt="2021-05-24T21:30:42.591" v="358"/>
          <ac:spMkLst>
            <pc:docMk/>
            <pc:sldMk cId="194176460" sldId="536"/>
            <ac:spMk id="10" creationId="{C7640A0F-CF90-3F4A-8F6F-9ACCA4334C99}"/>
          </ac:spMkLst>
        </pc:spChg>
        <pc:spChg chg="mod">
          <ac:chgData name="James Abbott (Staff)" userId="c7d9f1d4-3aa3-4099-ba66-90321d4b3638" providerId="ADAL" clId="{AA30EFEA-8FBF-C948-A80A-936A879F2AEE}" dt="2021-05-24T21:30:31.305" v="353"/>
          <ac:spMkLst>
            <pc:docMk/>
            <pc:sldMk cId="194176460" sldId="536"/>
            <ac:spMk id="13" creationId="{428FA0C1-E8B9-E642-B491-B99955B5F632}"/>
          </ac:spMkLst>
        </pc:spChg>
        <pc:spChg chg="mod">
          <ac:chgData name="James Abbott (Staff)" userId="c7d9f1d4-3aa3-4099-ba66-90321d4b3638" providerId="ADAL" clId="{AA30EFEA-8FBF-C948-A80A-936A879F2AEE}" dt="2021-05-24T21:30:31.305" v="353"/>
          <ac:spMkLst>
            <pc:docMk/>
            <pc:sldMk cId="194176460" sldId="536"/>
            <ac:spMk id="16" creationId="{B1A7D686-D37A-2440-861D-A3691D27C39B}"/>
          </ac:spMkLst>
        </pc:spChg>
        <pc:spChg chg="mod">
          <ac:chgData name="James Abbott (Staff)" userId="c7d9f1d4-3aa3-4099-ba66-90321d4b3638" providerId="ADAL" clId="{AA30EFEA-8FBF-C948-A80A-936A879F2AEE}" dt="2021-05-24T21:30:31.305" v="353"/>
          <ac:spMkLst>
            <pc:docMk/>
            <pc:sldMk cId="194176460" sldId="536"/>
            <ac:spMk id="19" creationId="{D3A7BFAB-B537-2A43-8EAE-2AFDB1F8A08B}"/>
          </ac:spMkLst>
        </pc:spChg>
        <pc:grpChg chg="add del mod">
          <ac:chgData name="James Abbott (Staff)" userId="c7d9f1d4-3aa3-4099-ba66-90321d4b3638" providerId="ADAL" clId="{AA30EFEA-8FBF-C948-A80A-936A879F2AEE}" dt="2021-05-24T21:30:42.591" v="358"/>
          <ac:grpSpMkLst>
            <pc:docMk/>
            <pc:sldMk cId="194176460" sldId="536"/>
            <ac:grpSpMk id="11" creationId="{3E2476A2-F242-6D4D-B968-BFEF065C428E}"/>
          </ac:grpSpMkLst>
        </pc:grpChg>
        <pc:grpChg chg="add del mod">
          <ac:chgData name="James Abbott (Staff)" userId="c7d9f1d4-3aa3-4099-ba66-90321d4b3638" providerId="ADAL" clId="{AA30EFEA-8FBF-C948-A80A-936A879F2AEE}" dt="2021-05-24T21:30:42.591" v="358"/>
          <ac:grpSpMkLst>
            <pc:docMk/>
            <pc:sldMk cId="194176460" sldId="536"/>
            <ac:grpSpMk id="14" creationId="{D6C5833A-BCC1-7E42-88E8-0FC077E3C7D5}"/>
          </ac:grpSpMkLst>
        </pc:grpChg>
        <pc:grpChg chg="add del mod">
          <ac:chgData name="James Abbott (Staff)" userId="c7d9f1d4-3aa3-4099-ba66-90321d4b3638" providerId="ADAL" clId="{AA30EFEA-8FBF-C948-A80A-936A879F2AEE}" dt="2021-05-24T21:30:42.591" v="358"/>
          <ac:grpSpMkLst>
            <pc:docMk/>
            <pc:sldMk cId="194176460" sldId="536"/>
            <ac:grpSpMk id="17" creationId="{BA422902-847A-A24B-89E9-FA71E8F7D50F}"/>
          </ac:grpSpMkLst>
        </pc:grpChg>
        <pc:graphicFrameChg chg="mod modGraphic">
          <ac:chgData name="James Abbott (Staff)" userId="c7d9f1d4-3aa3-4099-ba66-90321d4b3638" providerId="ADAL" clId="{AA30EFEA-8FBF-C948-A80A-936A879F2AEE}" dt="2021-05-24T21:41:58.253" v="559" actId="20577"/>
          <ac:graphicFrameMkLst>
            <pc:docMk/>
            <pc:sldMk cId="194176460" sldId="536"/>
            <ac:graphicFrameMk id="6" creationId="{2B1A3416-1822-984D-9B3D-A6F55476DB79}"/>
          </ac:graphicFrameMkLst>
        </pc:graphicFrameChg>
        <pc:cxnChg chg="mod">
          <ac:chgData name="James Abbott (Staff)" userId="c7d9f1d4-3aa3-4099-ba66-90321d4b3638" providerId="ADAL" clId="{AA30EFEA-8FBF-C948-A80A-936A879F2AEE}" dt="2021-05-24T21:30:41.897" v="357" actId="14100"/>
          <ac:cxnSpMkLst>
            <pc:docMk/>
            <pc:sldMk cId="194176460" sldId="536"/>
            <ac:cxnSpMk id="12" creationId="{D053DFB9-9E6E-F841-BF9D-3613C2870A7D}"/>
          </ac:cxnSpMkLst>
        </pc:cxnChg>
        <pc:cxnChg chg="mod">
          <ac:chgData name="James Abbott (Staff)" userId="c7d9f1d4-3aa3-4099-ba66-90321d4b3638" providerId="ADAL" clId="{AA30EFEA-8FBF-C948-A80A-936A879F2AEE}" dt="2021-05-24T21:30:41.897" v="357" actId="14100"/>
          <ac:cxnSpMkLst>
            <pc:docMk/>
            <pc:sldMk cId="194176460" sldId="536"/>
            <ac:cxnSpMk id="15" creationId="{E589E231-94ED-4446-B857-BA23756B8F23}"/>
          </ac:cxnSpMkLst>
        </pc:cxnChg>
        <pc:cxnChg chg="mod">
          <ac:chgData name="James Abbott (Staff)" userId="c7d9f1d4-3aa3-4099-ba66-90321d4b3638" providerId="ADAL" clId="{AA30EFEA-8FBF-C948-A80A-936A879F2AEE}" dt="2021-05-24T21:30:41.897" v="357" actId="14100"/>
          <ac:cxnSpMkLst>
            <pc:docMk/>
            <pc:sldMk cId="194176460" sldId="536"/>
            <ac:cxnSpMk id="18" creationId="{C040E7E2-1E95-FD44-B28B-5FD25AC1DDFF}"/>
          </ac:cxnSpMkLst>
        </pc:cxnChg>
        <pc:cxnChg chg="add del mod">
          <ac:chgData name="James Abbott (Staff)" userId="c7d9f1d4-3aa3-4099-ba66-90321d4b3638" providerId="ADAL" clId="{AA30EFEA-8FBF-C948-A80A-936A879F2AEE}" dt="2021-05-24T21:30:42.591" v="358"/>
          <ac:cxnSpMkLst>
            <pc:docMk/>
            <pc:sldMk cId="194176460" sldId="536"/>
            <ac:cxnSpMk id="20" creationId="{2AF0FD32-AA4E-8F43-A3C6-1536952D4CC6}"/>
          </ac:cxnSpMkLst>
        </pc:cxnChg>
        <pc:cxnChg chg="add del mod">
          <ac:chgData name="James Abbott (Staff)" userId="c7d9f1d4-3aa3-4099-ba66-90321d4b3638" providerId="ADAL" clId="{AA30EFEA-8FBF-C948-A80A-936A879F2AEE}" dt="2021-05-24T21:30:42.591" v="358"/>
          <ac:cxnSpMkLst>
            <pc:docMk/>
            <pc:sldMk cId="194176460" sldId="536"/>
            <ac:cxnSpMk id="21" creationId="{A4373634-B4BB-2042-B0C2-2DA447BFD4D4}"/>
          </ac:cxnSpMkLst>
        </pc:cxnChg>
        <pc:cxnChg chg="add del mod">
          <ac:chgData name="James Abbott (Staff)" userId="c7d9f1d4-3aa3-4099-ba66-90321d4b3638" providerId="ADAL" clId="{AA30EFEA-8FBF-C948-A80A-936A879F2AEE}" dt="2021-05-24T21:30:42.591" v="358"/>
          <ac:cxnSpMkLst>
            <pc:docMk/>
            <pc:sldMk cId="194176460" sldId="536"/>
            <ac:cxnSpMk id="22" creationId="{0092A9A8-8E74-3E40-ACFB-97153F69A964}"/>
          </ac:cxnSpMkLst>
        </pc:cxnChg>
      </pc:sldChg>
      <pc:sldChg chg="addSp delSp modSp new mod delAnim modAnim">
        <pc:chgData name="James Abbott (Staff)" userId="c7d9f1d4-3aa3-4099-ba66-90321d4b3638" providerId="ADAL" clId="{AA30EFEA-8FBF-C948-A80A-936A879F2AEE}" dt="2021-05-25T15:59:33.644" v="1544"/>
        <pc:sldMkLst>
          <pc:docMk/>
          <pc:sldMk cId="3690179780" sldId="537"/>
        </pc:sldMkLst>
        <pc:spChg chg="mod">
          <ac:chgData name="James Abbott (Staff)" userId="c7d9f1d4-3aa3-4099-ba66-90321d4b3638" providerId="ADAL" clId="{AA30EFEA-8FBF-C948-A80A-936A879F2AEE}" dt="2021-05-25T15:51:24.458" v="1435" actId="5793"/>
          <ac:spMkLst>
            <pc:docMk/>
            <pc:sldMk cId="3690179780" sldId="537"/>
            <ac:spMk id="2" creationId="{05C455CE-5C6A-724A-8BDA-956D255FFCF0}"/>
          </ac:spMkLst>
        </pc:spChg>
        <pc:spChg chg="mod">
          <ac:chgData name="James Abbott (Staff)" userId="c7d9f1d4-3aa3-4099-ba66-90321d4b3638" providerId="ADAL" clId="{AA30EFEA-8FBF-C948-A80A-936A879F2AEE}" dt="2021-05-25T15:53:33.108" v="1519" actId="20577"/>
          <ac:spMkLst>
            <pc:docMk/>
            <pc:sldMk cId="3690179780" sldId="537"/>
            <ac:spMk id="3" creationId="{79976AB0-DD43-AF43-9C0F-896DFBC8AA6F}"/>
          </ac:spMkLst>
        </pc:spChg>
        <pc:spChg chg="mod">
          <ac:chgData name="James Abbott (Staff)" userId="c7d9f1d4-3aa3-4099-ba66-90321d4b3638" providerId="ADAL" clId="{AA30EFEA-8FBF-C948-A80A-936A879F2AEE}" dt="2021-05-24T21:43:32.689" v="570"/>
          <ac:spMkLst>
            <pc:docMk/>
            <pc:sldMk cId="3690179780" sldId="537"/>
            <ac:spMk id="4" creationId="{9CC3C606-B8C9-5C42-A81E-B73FDDCC47EB}"/>
          </ac:spMkLst>
        </pc:spChg>
        <pc:spChg chg="add del mod">
          <ac:chgData name="James Abbott (Staff)" userId="c7d9f1d4-3aa3-4099-ba66-90321d4b3638" providerId="ADAL" clId="{AA30EFEA-8FBF-C948-A80A-936A879F2AEE}" dt="2021-05-24T21:42:43.876" v="562"/>
          <ac:spMkLst>
            <pc:docMk/>
            <pc:sldMk cId="3690179780" sldId="537"/>
            <ac:spMk id="6" creationId="{DB23023F-E391-BE42-AC67-8205B2E58047}"/>
          </ac:spMkLst>
        </pc:spChg>
        <pc:spChg chg="mod">
          <ac:chgData name="James Abbott (Staff)" userId="c7d9f1d4-3aa3-4099-ba66-90321d4b3638" providerId="ADAL" clId="{AA30EFEA-8FBF-C948-A80A-936A879F2AEE}" dt="2021-05-24T21:42:50.769" v="563"/>
          <ac:spMkLst>
            <pc:docMk/>
            <pc:sldMk cId="3690179780" sldId="537"/>
            <ac:spMk id="8" creationId="{FEB5DD20-2225-874A-819D-430ECDBAE715}"/>
          </ac:spMkLst>
        </pc:spChg>
        <pc:spChg chg="mod">
          <ac:chgData name="James Abbott (Staff)" userId="c7d9f1d4-3aa3-4099-ba66-90321d4b3638" providerId="ADAL" clId="{AA30EFEA-8FBF-C948-A80A-936A879F2AEE}" dt="2021-05-24T21:43:05.303" v="564" actId="13822"/>
          <ac:spMkLst>
            <pc:docMk/>
            <pc:sldMk cId="3690179780" sldId="537"/>
            <ac:spMk id="9" creationId="{D032BA1B-EC05-C64A-AF04-6B81C5E69412}"/>
          </ac:spMkLst>
        </pc:spChg>
        <pc:spChg chg="mod">
          <ac:chgData name="James Abbott (Staff)" userId="c7d9f1d4-3aa3-4099-ba66-90321d4b3638" providerId="ADAL" clId="{AA30EFEA-8FBF-C948-A80A-936A879F2AEE}" dt="2021-05-24T21:43:10.268" v="565" actId="13822"/>
          <ac:spMkLst>
            <pc:docMk/>
            <pc:sldMk cId="3690179780" sldId="537"/>
            <ac:spMk id="10" creationId="{D1F5AB39-3E72-7D4D-ADD2-02F4DC5C957B}"/>
          </ac:spMkLst>
        </pc:spChg>
        <pc:spChg chg="add mod topLvl">
          <ac:chgData name="James Abbott (Staff)" userId="c7d9f1d4-3aa3-4099-ba66-90321d4b3638" providerId="ADAL" clId="{AA30EFEA-8FBF-C948-A80A-936A879F2AEE}" dt="2021-05-25T15:54:16.093" v="1526" actId="1035"/>
          <ac:spMkLst>
            <pc:docMk/>
            <pc:sldMk cId="3690179780" sldId="537"/>
            <ac:spMk id="13" creationId="{9C9A898A-B75F-7943-99C4-EF1FBA9EA8C5}"/>
          </ac:spMkLst>
        </pc:spChg>
        <pc:spChg chg="add mod topLvl">
          <ac:chgData name="James Abbott (Staff)" userId="c7d9f1d4-3aa3-4099-ba66-90321d4b3638" providerId="ADAL" clId="{AA30EFEA-8FBF-C948-A80A-936A879F2AEE}" dt="2021-05-25T15:55:07.289" v="1531" actId="165"/>
          <ac:spMkLst>
            <pc:docMk/>
            <pc:sldMk cId="3690179780" sldId="537"/>
            <ac:spMk id="14" creationId="{8F5BB1DB-87BF-FE4A-969A-DE2BC023FCED}"/>
          </ac:spMkLst>
        </pc:spChg>
        <pc:spChg chg="add mod topLvl">
          <ac:chgData name="James Abbott (Staff)" userId="c7d9f1d4-3aa3-4099-ba66-90321d4b3638" providerId="ADAL" clId="{AA30EFEA-8FBF-C948-A80A-936A879F2AEE}" dt="2021-05-25T15:55:07.289" v="1531" actId="165"/>
          <ac:spMkLst>
            <pc:docMk/>
            <pc:sldMk cId="3690179780" sldId="537"/>
            <ac:spMk id="15" creationId="{157277C3-BD54-804A-921F-BC8BFA76681D}"/>
          </ac:spMkLst>
        </pc:spChg>
        <pc:spChg chg="add mod topLvl">
          <ac:chgData name="James Abbott (Staff)" userId="c7d9f1d4-3aa3-4099-ba66-90321d4b3638" providerId="ADAL" clId="{AA30EFEA-8FBF-C948-A80A-936A879F2AEE}" dt="2021-05-25T15:54:16.093" v="1526" actId="1035"/>
          <ac:spMkLst>
            <pc:docMk/>
            <pc:sldMk cId="3690179780" sldId="537"/>
            <ac:spMk id="16" creationId="{6B947A6D-4EA1-4644-A622-A151C0199FE0}"/>
          </ac:spMkLst>
        </pc:spChg>
        <pc:spChg chg="mod topLvl">
          <ac:chgData name="James Abbott (Staff)" userId="c7d9f1d4-3aa3-4099-ba66-90321d4b3638" providerId="ADAL" clId="{AA30EFEA-8FBF-C948-A80A-936A879F2AEE}" dt="2021-05-25T15:38:50.623" v="1149" actId="165"/>
          <ac:spMkLst>
            <pc:docMk/>
            <pc:sldMk cId="3690179780" sldId="537"/>
            <ac:spMk id="34" creationId="{6F91FFA7-99AD-9E43-86C8-ECE3B86A7FB8}"/>
          </ac:spMkLst>
        </pc:spChg>
        <pc:spChg chg="mod topLvl">
          <ac:chgData name="James Abbott (Staff)" userId="c7d9f1d4-3aa3-4099-ba66-90321d4b3638" providerId="ADAL" clId="{AA30EFEA-8FBF-C948-A80A-936A879F2AEE}" dt="2021-05-25T15:38:50.623" v="1149" actId="165"/>
          <ac:spMkLst>
            <pc:docMk/>
            <pc:sldMk cId="3690179780" sldId="537"/>
            <ac:spMk id="35" creationId="{8144C1FF-A3A0-CB4C-A2A3-762CC192F73C}"/>
          </ac:spMkLst>
        </pc:spChg>
        <pc:spChg chg="mod topLvl">
          <ac:chgData name="James Abbott (Staff)" userId="c7d9f1d4-3aa3-4099-ba66-90321d4b3638" providerId="ADAL" clId="{AA30EFEA-8FBF-C948-A80A-936A879F2AEE}" dt="2021-05-25T15:38:50.623" v="1149" actId="165"/>
          <ac:spMkLst>
            <pc:docMk/>
            <pc:sldMk cId="3690179780" sldId="537"/>
            <ac:spMk id="37" creationId="{FF268FCA-0CE2-884A-90EA-B02F47B231D6}"/>
          </ac:spMkLst>
        </pc:spChg>
        <pc:spChg chg="mod topLvl">
          <ac:chgData name="James Abbott (Staff)" userId="c7d9f1d4-3aa3-4099-ba66-90321d4b3638" providerId="ADAL" clId="{AA30EFEA-8FBF-C948-A80A-936A879F2AEE}" dt="2021-05-25T15:38:50.623" v="1149" actId="165"/>
          <ac:spMkLst>
            <pc:docMk/>
            <pc:sldMk cId="3690179780" sldId="537"/>
            <ac:spMk id="38" creationId="{ABCCA46D-7568-634E-97C4-607C2544139E}"/>
          </ac:spMkLst>
        </pc:spChg>
        <pc:spChg chg="add mod topLvl">
          <ac:chgData name="James Abbott (Staff)" userId="c7d9f1d4-3aa3-4099-ba66-90321d4b3638" providerId="ADAL" clId="{AA30EFEA-8FBF-C948-A80A-936A879F2AEE}" dt="2021-05-25T15:38:50.623" v="1149" actId="165"/>
          <ac:spMkLst>
            <pc:docMk/>
            <pc:sldMk cId="3690179780" sldId="537"/>
            <ac:spMk id="39" creationId="{06ED71B4-4DC2-DD43-945E-608AF30B189D}"/>
          </ac:spMkLst>
        </pc:spChg>
        <pc:spChg chg="add mod topLvl">
          <ac:chgData name="James Abbott (Staff)" userId="c7d9f1d4-3aa3-4099-ba66-90321d4b3638" providerId="ADAL" clId="{AA30EFEA-8FBF-C948-A80A-936A879F2AEE}" dt="2021-05-25T15:38:40.765" v="1148" actId="165"/>
          <ac:spMkLst>
            <pc:docMk/>
            <pc:sldMk cId="3690179780" sldId="537"/>
            <ac:spMk id="55" creationId="{37C41BA0-70DC-CA47-BCCE-CEBAC93F212E}"/>
          </ac:spMkLst>
        </pc:spChg>
        <pc:spChg chg="add mod topLvl">
          <ac:chgData name="James Abbott (Staff)" userId="c7d9f1d4-3aa3-4099-ba66-90321d4b3638" providerId="ADAL" clId="{AA30EFEA-8FBF-C948-A80A-936A879F2AEE}" dt="2021-05-25T15:38:40.765" v="1148" actId="165"/>
          <ac:spMkLst>
            <pc:docMk/>
            <pc:sldMk cId="3690179780" sldId="537"/>
            <ac:spMk id="57" creationId="{C51C4155-5703-274C-AF1B-4CE7DB827DAF}"/>
          </ac:spMkLst>
        </pc:spChg>
        <pc:spChg chg="add mod">
          <ac:chgData name="James Abbott (Staff)" userId="c7d9f1d4-3aa3-4099-ba66-90321d4b3638" providerId="ADAL" clId="{AA30EFEA-8FBF-C948-A80A-936A879F2AEE}" dt="2021-05-25T15:54:16.093" v="1526" actId="1035"/>
          <ac:spMkLst>
            <pc:docMk/>
            <pc:sldMk cId="3690179780" sldId="537"/>
            <ac:spMk id="69" creationId="{D79F0965-A3A8-AC44-92E8-CDB759875561}"/>
          </ac:spMkLst>
        </pc:spChg>
        <pc:spChg chg="add mod">
          <ac:chgData name="James Abbott (Staff)" userId="c7d9f1d4-3aa3-4099-ba66-90321d4b3638" providerId="ADAL" clId="{AA30EFEA-8FBF-C948-A80A-936A879F2AEE}" dt="2021-05-25T15:54:16.093" v="1526" actId="1035"/>
          <ac:spMkLst>
            <pc:docMk/>
            <pc:sldMk cId="3690179780" sldId="537"/>
            <ac:spMk id="70" creationId="{DF610A46-CA3D-5546-86D2-9E65E1D33A7D}"/>
          </ac:spMkLst>
        </pc:spChg>
        <pc:spChg chg="add mod">
          <ac:chgData name="James Abbott (Staff)" userId="c7d9f1d4-3aa3-4099-ba66-90321d4b3638" providerId="ADAL" clId="{AA30EFEA-8FBF-C948-A80A-936A879F2AEE}" dt="2021-05-25T15:54:16.093" v="1526" actId="1035"/>
          <ac:spMkLst>
            <pc:docMk/>
            <pc:sldMk cId="3690179780" sldId="537"/>
            <ac:spMk id="71" creationId="{17315248-87A2-5145-BCF5-6BA10D0E33BC}"/>
          </ac:spMkLst>
        </pc:spChg>
        <pc:spChg chg="add mod">
          <ac:chgData name="James Abbott (Staff)" userId="c7d9f1d4-3aa3-4099-ba66-90321d4b3638" providerId="ADAL" clId="{AA30EFEA-8FBF-C948-A80A-936A879F2AEE}" dt="2021-05-25T15:54:16.093" v="1526" actId="1035"/>
          <ac:spMkLst>
            <pc:docMk/>
            <pc:sldMk cId="3690179780" sldId="537"/>
            <ac:spMk id="72" creationId="{3CA52EAF-253A-544A-BBF2-55E305CCEDBC}"/>
          </ac:spMkLst>
        </pc:spChg>
        <pc:grpChg chg="add mod">
          <ac:chgData name="James Abbott (Staff)" userId="c7d9f1d4-3aa3-4099-ba66-90321d4b3638" providerId="ADAL" clId="{AA30EFEA-8FBF-C948-A80A-936A879F2AEE}" dt="2021-05-24T21:42:50.769" v="563"/>
          <ac:grpSpMkLst>
            <pc:docMk/>
            <pc:sldMk cId="3690179780" sldId="537"/>
            <ac:grpSpMk id="7" creationId="{9F8ABB03-AEAE-8442-BB38-1E0F1BB4BE6E}"/>
          </ac:grpSpMkLst>
        </pc:grpChg>
        <pc:grpChg chg="add del mod topLvl">
          <ac:chgData name="James Abbott (Staff)" userId="c7d9f1d4-3aa3-4099-ba66-90321d4b3638" providerId="ADAL" clId="{AA30EFEA-8FBF-C948-A80A-936A879F2AEE}" dt="2021-05-25T15:55:07.289" v="1531" actId="165"/>
          <ac:grpSpMkLst>
            <pc:docMk/>
            <pc:sldMk cId="3690179780" sldId="537"/>
            <ac:grpSpMk id="17" creationId="{EE6B69C3-AAD2-504A-AA10-D62F73C86D35}"/>
          </ac:grpSpMkLst>
        </pc:grpChg>
        <pc:grpChg chg="add del mod topLvl">
          <ac:chgData name="James Abbott (Staff)" userId="c7d9f1d4-3aa3-4099-ba66-90321d4b3638" providerId="ADAL" clId="{AA30EFEA-8FBF-C948-A80A-936A879F2AEE}" dt="2021-05-25T15:44:29.934" v="1268" actId="165"/>
          <ac:grpSpMkLst>
            <pc:docMk/>
            <pc:sldMk cId="3690179780" sldId="537"/>
            <ac:grpSpMk id="18" creationId="{8BA78AAC-1B70-D944-8472-C801C7737464}"/>
          </ac:grpSpMkLst>
        </pc:grpChg>
        <pc:grpChg chg="add del mod">
          <ac:chgData name="James Abbott (Staff)" userId="c7d9f1d4-3aa3-4099-ba66-90321d4b3638" providerId="ADAL" clId="{AA30EFEA-8FBF-C948-A80A-936A879F2AEE}" dt="2021-05-24T21:48:12.055" v="767" actId="165"/>
          <ac:grpSpMkLst>
            <pc:docMk/>
            <pc:sldMk cId="3690179780" sldId="537"/>
            <ac:grpSpMk id="33" creationId="{5C363F0D-64E7-524D-B944-DED416E53057}"/>
          </ac:grpSpMkLst>
        </pc:grpChg>
        <pc:grpChg chg="add del mod">
          <ac:chgData name="James Abbott (Staff)" userId="c7d9f1d4-3aa3-4099-ba66-90321d4b3638" providerId="ADAL" clId="{AA30EFEA-8FBF-C948-A80A-936A879F2AEE}" dt="2021-05-24T21:48:21.948" v="772" actId="165"/>
          <ac:grpSpMkLst>
            <pc:docMk/>
            <pc:sldMk cId="3690179780" sldId="537"/>
            <ac:grpSpMk id="36" creationId="{F69EE449-5AFE-1042-A10B-34C136BBE569}"/>
          </ac:grpSpMkLst>
        </pc:grpChg>
        <pc:grpChg chg="add del mod">
          <ac:chgData name="James Abbott (Staff)" userId="c7d9f1d4-3aa3-4099-ba66-90321d4b3638" providerId="ADAL" clId="{AA30EFEA-8FBF-C948-A80A-936A879F2AEE}" dt="2021-05-24T21:48:55.612" v="779" actId="165"/>
          <ac:grpSpMkLst>
            <pc:docMk/>
            <pc:sldMk cId="3690179780" sldId="537"/>
            <ac:grpSpMk id="40" creationId="{BBC6FFA9-A65B-5746-8E16-4585D98F17F6}"/>
          </ac:grpSpMkLst>
        </pc:grpChg>
        <pc:grpChg chg="add del mod topLvl">
          <ac:chgData name="James Abbott (Staff)" userId="c7d9f1d4-3aa3-4099-ba66-90321d4b3638" providerId="ADAL" clId="{AA30EFEA-8FBF-C948-A80A-936A879F2AEE}" dt="2021-05-25T15:38:50.623" v="1149" actId="165"/>
          <ac:grpSpMkLst>
            <pc:docMk/>
            <pc:sldMk cId="3690179780" sldId="537"/>
            <ac:grpSpMk id="53" creationId="{D5EA7593-FA14-1743-9056-A1BB9CC8C2A5}"/>
          </ac:grpSpMkLst>
        </pc:grpChg>
        <pc:grpChg chg="add del mod">
          <ac:chgData name="James Abbott (Staff)" userId="c7d9f1d4-3aa3-4099-ba66-90321d4b3638" providerId="ADAL" clId="{AA30EFEA-8FBF-C948-A80A-936A879F2AEE}" dt="2021-05-25T15:43:20.738" v="1228" actId="165"/>
          <ac:grpSpMkLst>
            <pc:docMk/>
            <pc:sldMk cId="3690179780" sldId="537"/>
            <ac:grpSpMk id="54" creationId="{03AFD63C-7187-B942-8E63-F3781975756A}"/>
          </ac:grpSpMkLst>
        </pc:grpChg>
        <pc:grpChg chg="add del mod">
          <ac:chgData name="James Abbott (Staff)" userId="c7d9f1d4-3aa3-4099-ba66-90321d4b3638" providerId="ADAL" clId="{AA30EFEA-8FBF-C948-A80A-936A879F2AEE}" dt="2021-05-25T15:38:40.765" v="1148" actId="165"/>
          <ac:grpSpMkLst>
            <pc:docMk/>
            <pc:sldMk cId="3690179780" sldId="537"/>
            <ac:grpSpMk id="60" creationId="{2F9069A7-8438-C44B-A494-EE60A43B6653}"/>
          </ac:grpSpMkLst>
        </pc:grpChg>
        <pc:grpChg chg="add mod">
          <ac:chgData name="James Abbott (Staff)" userId="c7d9f1d4-3aa3-4099-ba66-90321d4b3638" providerId="ADAL" clId="{AA30EFEA-8FBF-C948-A80A-936A879F2AEE}" dt="2021-05-25T15:51:54.567" v="1449" actId="1076"/>
          <ac:grpSpMkLst>
            <pc:docMk/>
            <pc:sldMk cId="3690179780" sldId="537"/>
            <ac:grpSpMk id="63" creationId="{3C4A5322-8E82-344E-A542-67CFABAECDEF}"/>
          </ac:grpSpMkLst>
        </pc:grpChg>
        <pc:grpChg chg="add mod">
          <ac:chgData name="James Abbott (Staff)" userId="c7d9f1d4-3aa3-4099-ba66-90321d4b3638" providerId="ADAL" clId="{AA30EFEA-8FBF-C948-A80A-936A879F2AEE}" dt="2021-05-25T15:51:54.567" v="1449" actId="1076"/>
          <ac:grpSpMkLst>
            <pc:docMk/>
            <pc:sldMk cId="3690179780" sldId="537"/>
            <ac:grpSpMk id="64" creationId="{09509257-C9F1-A045-AC5B-10A23FC7A32C}"/>
          </ac:grpSpMkLst>
        </pc:grpChg>
        <pc:cxnChg chg="mod">
          <ac:chgData name="James Abbott (Staff)" userId="c7d9f1d4-3aa3-4099-ba66-90321d4b3638" providerId="ADAL" clId="{AA30EFEA-8FBF-C948-A80A-936A879F2AEE}" dt="2021-05-24T21:42:50.769" v="563"/>
          <ac:cxnSpMkLst>
            <pc:docMk/>
            <pc:sldMk cId="3690179780" sldId="537"/>
            <ac:cxnSpMk id="11" creationId="{91C6CCBC-B349-0B4C-B2DE-3374373C75C8}"/>
          </ac:cxnSpMkLst>
        </pc:cxnChg>
        <pc:cxnChg chg="mod">
          <ac:chgData name="James Abbott (Staff)" userId="c7d9f1d4-3aa3-4099-ba66-90321d4b3638" providerId="ADAL" clId="{AA30EFEA-8FBF-C948-A80A-936A879F2AEE}" dt="2021-05-24T21:42:50.769" v="563"/>
          <ac:cxnSpMkLst>
            <pc:docMk/>
            <pc:sldMk cId="3690179780" sldId="537"/>
            <ac:cxnSpMk id="12" creationId="{8AAD8C4C-6332-4345-87FB-50FEF98D6E13}"/>
          </ac:cxnSpMkLst>
        </pc:cxnChg>
        <pc:cxnChg chg="add mod topLvl">
          <ac:chgData name="James Abbott (Staff)" userId="c7d9f1d4-3aa3-4099-ba66-90321d4b3638" providerId="ADAL" clId="{AA30EFEA-8FBF-C948-A80A-936A879F2AEE}" dt="2021-05-25T15:54:16.093" v="1526" actId="1035"/>
          <ac:cxnSpMkLst>
            <pc:docMk/>
            <pc:sldMk cId="3690179780" sldId="537"/>
            <ac:cxnSpMk id="20" creationId="{0D43AA5C-4F32-244F-BB4B-9E3BE927CE29}"/>
          </ac:cxnSpMkLst>
        </pc:cxnChg>
        <pc:cxnChg chg="add mod topLvl">
          <ac:chgData name="James Abbott (Staff)" userId="c7d9f1d4-3aa3-4099-ba66-90321d4b3638" providerId="ADAL" clId="{AA30EFEA-8FBF-C948-A80A-936A879F2AEE}" dt="2021-05-25T15:54:16.093" v="1526" actId="1035"/>
          <ac:cxnSpMkLst>
            <pc:docMk/>
            <pc:sldMk cId="3690179780" sldId="537"/>
            <ac:cxnSpMk id="22" creationId="{87C1C3FE-4770-954B-AA63-ADD0707D8C5F}"/>
          </ac:cxnSpMkLst>
        </pc:cxnChg>
        <pc:cxnChg chg="add mod topLvl">
          <ac:chgData name="James Abbott (Staff)" userId="c7d9f1d4-3aa3-4099-ba66-90321d4b3638" providerId="ADAL" clId="{AA30EFEA-8FBF-C948-A80A-936A879F2AEE}" dt="2021-05-25T15:54:16.093" v="1526" actId="1035"/>
          <ac:cxnSpMkLst>
            <pc:docMk/>
            <pc:sldMk cId="3690179780" sldId="537"/>
            <ac:cxnSpMk id="24" creationId="{CB5F27BA-16A9-CA42-A8BD-0C3340502662}"/>
          </ac:cxnSpMkLst>
        </pc:cxnChg>
        <pc:cxnChg chg="add mod topLvl">
          <ac:chgData name="James Abbott (Staff)" userId="c7d9f1d4-3aa3-4099-ba66-90321d4b3638" providerId="ADAL" clId="{AA30EFEA-8FBF-C948-A80A-936A879F2AEE}" dt="2021-05-25T15:54:16.093" v="1526" actId="1035"/>
          <ac:cxnSpMkLst>
            <pc:docMk/>
            <pc:sldMk cId="3690179780" sldId="537"/>
            <ac:cxnSpMk id="26" creationId="{0F6DDA3A-1FCF-D24A-8434-028CCC2778EC}"/>
          </ac:cxnSpMkLst>
        </pc:cxnChg>
        <pc:cxnChg chg="add mod topLvl">
          <ac:chgData name="James Abbott (Staff)" userId="c7d9f1d4-3aa3-4099-ba66-90321d4b3638" providerId="ADAL" clId="{AA30EFEA-8FBF-C948-A80A-936A879F2AEE}" dt="2021-05-25T15:54:16.093" v="1526" actId="1035"/>
          <ac:cxnSpMkLst>
            <pc:docMk/>
            <pc:sldMk cId="3690179780" sldId="537"/>
            <ac:cxnSpMk id="28" creationId="{74E172BC-3170-3B46-82CC-7BE5EAD1BED9}"/>
          </ac:cxnSpMkLst>
        </pc:cxnChg>
        <pc:cxnChg chg="add del">
          <ac:chgData name="James Abbott (Staff)" userId="c7d9f1d4-3aa3-4099-ba66-90321d4b3638" providerId="ADAL" clId="{AA30EFEA-8FBF-C948-A80A-936A879F2AEE}" dt="2021-05-24T21:47:41.205" v="754" actId="478"/>
          <ac:cxnSpMkLst>
            <pc:docMk/>
            <pc:sldMk cId="3690179780" sldId="537"/>
            <ac:cxnSpMk id="31" creationId="{E695186F-96A4-344A-B24E-83EDEB373F46}"/>
          </ac:cxnSpMkLst>
        </pc:cxnChg>
        <pc:cxnChg chg="add mod topLvl">
          <ac:chgData name="James Abbott (Staff)" userId="c7d9f1d4-3aa3-4099-ba66-90321d4b3638" providerId="ADAL" clId="{AA30EFEA-8FBF-C948-A80A-936A879F2AEE}" dt="2021-05-25T15:54:16.093" v="1526" actId="1035"/>
          <ac:cxnSpMkLst>
            <pc:docMk/>
            <pc:sldMk cId="3690179780" sldId="537"/>
            <ac:cxnSpMk id="32" creationId="{7C04DC03-EE87-8748-B809-C8F68ABEF6C3}"/>
          </ac:cxnSpMkLst>
        </pc:cxnChg>
        <pc:cxnChg chg="add mod topLvl">
          <ac:chgData name="James Abbott (Staff)" userId="c7d9f1d4-3aa3-4099-ba66-90321d4b3638" providerId="ADAL" clId="{AA30EFEA-8FBF-C948-A80A-936A879F2AEE}" dt="2021-05-25T15:38:50.623" v="1149" actId="165"/>
          <ac:cxnSpMkLst>
            <pc:docMk/>
            <pc:sldMk cId="3690179780" sldId="537"/>
            <ac:cxnSpMk id="42" creationId="{92F79AD2-A3F7-D845-ABE1-41C40224B3F1}"/>
          </ac:cxnSpMkLst>
        </pc:cxnChg>
        <pc:cxnChg chg="add del mod">
          <ac:chgData name="James Abbott (Staff)" userId="c7d9f1d4-3aa3-4099-ba66-90321d4b3638" providerId="ADAL" clId="{AA30EFEA-8FBF-C948-A80A-936A879F2AEE}" dt="2021-05-24T21:49:11.866" v="782" actId="478"/>
          <ac:cxnSpMkLst>
            <pc:docMk/>
            <pc:sldMk cId="3690179780" sldId="537"/>
            <ac:cxnSpMk id="44" creationId="{FDB94ACA-BD1C-814A-B59F-4AB0553BFA15}"/>
          </ac:cxnSpMkLst>
        </pc:cxnChg>
        <pc:cxnChg chg="add mod topLvl">
          <ac:chgData name="James Abbott (Staff)" userId="c7d9f1d4-3aa3-4099-ba66-90321d4b3638" providerId="ADAL" clId="{AA30EFEA-8FBF-C948-A80A-936A879F2AEE}" dt="2021-05-25T15:51:54.567" v="1449" actId="1076"/>
          <ac:cxnSpMkLst>
            <pc:docMk/>
            <pc:sldMk cId="3690179780" sldId="537"/>
            <ac:cxnSpMk id="46" creationId="{B0001F05-813C-3A4E-B2CB-64EDDAF2EE17}"/>
          </ac:cxnSpMkLst>
        </pc:cxnChg>
        <pc:cxnChg chg="add mod topLvl">
          <ac:chgData name="James Abbott (Staff)" userId="c7d9f1d4-3aa3-4099-ba66-90321d4b3638" providerId="ADAL" clId="{AA30EFEA-8FBF-C948-A80A-936A879F2AEE}" dt="2021-05-25T15:38:50.623" v="1149" actId="165"/>
          <ac:cxnSpMkLst>
            <pc:docMk/>
            <pc:sldMk cId="3690179780" sldId="537"/>
            <ac:cxnSpMk id="48" creationId="{57F7A251-D750-D24C-AE0E-3E95615EE72C}"/>
          </ac:cxnSpMkLst>
        </pc:cxnChg>
        <pc:cxnChg chg="add mod topLvl">
          <ac:chgData name="James Abbott (Staff)" userId="c7d9f1d4-3aa3-4099-ba66-90321d4b3638" providerId="ADAL" clId="{AA30EFEA-8FBF-C948-A80A-936A879F2AEE}" dt="2021-05-25T15:38:50.623" v="1149" actId="165"/>
          <ac:cxnSpMkLst>
            <pc:docMk/>
            <pc:sldMk cId="3690179780" sldId="537"/>
            <ac:cxnSpMk id="50" creationId="{1AAABF5D-1916-1141-9F38-B827132B1909}"/>
          </ac:cxnSpMkLst>
        </pc:cxnChg>
        <pc:cxnChg chg="add mod topLvl">
          <ac:chgData name="James Abbott (Staff)" userId="c7d9f1d4-3aa3-4099-ba66-90321d4b3638" providerId="ADAL" clId="{AA30EFEA-8FBF-C948-A80A-936A879F2AEE}" dt="2021-05-25T15:38:50.623" v="1149" actId="165"/>
          <ac:cxnSpMkLst>
            <pc:docMk/>
            <pc:sldMk cId="3690179780" sldId="537"/>
            <ac:cxnSpMk id="52" creationId="{8876A8BD-C779-EA40-8E29-00318ECFCAF8}"/>
          </ac:cxnSpMkLst>
        </pc:cxnChg>
        <pc:cxnChg chg="add mod topLvl">
          <ac:chgData name="James Abbott (Staff)" userId="c7d9f1d4-3aa3-4099-ba66-90321d4b3638" providerId="ADAL" clId="{AA30EFEA-8FBF-C948-A80A-936A879F2AEE}" dt="2021-05-25T15:38:40.765" v="1148" actId="165"/>
          <ac:cxnSpMkLst>
            <pc:docMk/>
            <pc:sldMk cId="3690179780" sldId="537"/>
            <ac:cxnSpMk id="56" creationId="{1228033F-04E4-854D-8F05-C2573F25A6CF}"/>
          </ac:cxnSpMkLst>
        </pc:cxnChg>
        <pc:cxnChg chg="add mod topLvl">
          <ac:chgData name="James Abbott (Staff)" userId="c7d9f1d4-3aa3-4099-ba66-90321d4b3638" providerId="ADAL" clId="{AA30EFEA-8FBF-C948-A80A-936A879F2AEE}" dt="2021-05-25T15:38:40.765" v="1148" actId="165"/>
          <ac:cxnSpMkLst>
            <pc:docMk/>
            <pc:sldMk cId="3690179780" sldId="537"/>
            <ac:cxnSpMk id="59" creationId="{196D8FDF-A9E8-D245-B63E-BEC0B72661A1}"/>
          </ac:cxnSpMkLst>
        </pc:cxnChg>
        <pc:cxnChg chg="add mod">
          <ac:chgData name="James Abbott (Staff)" userId="c7d9f1d4-3aa3-4099-ba66-90321d4b3638" providerId="ADAL" clId="{AA30EFEA-8FBF-C948-A80A-936A879F2AEE}" dt="2021-05-25T15:56:13.696" v="1535" actId="1076"/>
          <ac:cxnSpMkLst>
            <pc:docMk/>
            <pc:sldMk cId="3690179780" sldId="537"/>
            <ac:cxnSpMk id="62" creationId="{34FEE8D8-E8AB-5643-8C98-06CDB63AFC75}"/>
          </ac:cxnSpMkLst>
        </pc:cxnChg>
        <pc:cxnChg chg="add del mod">
          <ac:chgData name="James Abbott (Staff)" userId="c7d9f1d4-3aa3-4099-ba66-90321d4b3638" providerId="ADAL" clId="{AA30EFEA-8FBF-C948-A80A-936A879F2AEE}" dt="2021-05-25T15:46:22.481" v="1281" actId="478"/>
          <ac:cxnSpMkLst>
            <pc:docMk/>
            <pc:sldMk cId="3690179780" sldId="537"/>
            <ac:cxnSpMk id="66" creationId="{26FD4C33-7CE5-594D-9A61-32A54EC427B3}"/>
          </ac:cxnSpMkLst>
        </pc:cxnChg>
      </pc:sldChg>
      <pc:sldChg chg="addSp delSp modSp new mod modClrScheme modAnim chgLayout modNotesTx">
        <pc:chgData name="James Abbott (Staff)" userId="c7d9f1d4-3aa3-4099-ba66-90321d4b3638" providerId="ADAL" clId="{AA30EFEA-8FBF-C948-A80A-936A879F2AEE}" dt="2021-06-02T11:35:24.786" v="22039"/>
        <pc:sldMkLst>
          <pc:docMk/>
          <pc:sldMk cId="2621079587" sldId="538"/>
        </pc:sldMkLst>
        <pc:spChg chg="del mod ord">
          <ac:chgData name="James Abbott (Staff)" userId="c7d9f1d4-3aa3-4099-ba66-90321d4b3638" providerId="ADAL" clId="{AA30EFEA-8FBF-C948-A80A-936A879F2AEE}" dt="2021-05-25T16:00:27.568" v="1546" actId="700"/>
          <ac:spMkLst>
            <pc:docMk/>
            <pc:sldMk cId="2621079587" sldId="538"/>
            <ac:spMk id="2" creationId="{8893875E-9D1A-6A4F-8474-DA0AA867BC81}"/>
          </ac:spMkLst>
        </pc:spChg>
        <pc:spChg chg="add mod">
          <ac:chgData name="James Abbott (Staff)" userId="c7d9f1d4-3aa3-4099-ba66-90321d4b3638" providerId="ADAL" clId="{AA30EFEA-8FBF-C948-A80A-936A879F2AEE}" dt="2021-06-02T11:31:43.306" v="21938" actId="14100"/>
          <ac:spMkLst>
            <pc:docMk/>
            <pc:sldMk cId="2621079587" sldId="538"/>
            <ac:spMk id="2" creationId="{FB570400-0DA5-4D47-9F20-8D3888D7C798}"/>
          </ac:spMkLst>
        </pc:spChg>
        <pc:spChg chg="add mod ord">
          <ac:chgData name="James Abbott (Staff)" userId="c7d9f1d4-3aa3-4099-ba66-90321d4b3638" providerId="ADAL" clId="{AA30EFEA-8FBF-C948-A80A-936A879F2AEE}" dt="2021-05-25T16:00:34.697" v="1567" actId="20577"/>
          <ac:spMkLst>
            <pc:docMk/>
            <pc:sldMk cId="2621079587" sldId="538"/>
            <ac:spMk id="3" creationId="{D0BA4895-5658-7C49-98F1-5DDE5CCDE12B}"/>
          </ac:spMkLst>
        </pc:spChg>
        <pc:spChg chg="add mod ord">
          <ac:chgData name="James Abbott (Staff)" userId="c7d9f1d4-3aa3-4099-ba66-90321d4b3638" providerId="ADAL" clId="{AA30EFEA-8FBF-C948-A80A-936A879F2AEE}" dt="2021-06-02T11:31:14.906" v="21933" actId="6549"/>
          <ac:spMkLst>
            <pc:docMk/>
            <pc:sldMk cId="2621079587" sldId="538"/>
            <ac:spMk id="4" creationId="{FEFE54A6-7206-5140-9422-D08C001CAE2B}"/>
          </ac:spMkLst>
        </pc:spChg>
        <pc:spChg chg="add del">
          <ac:chgData name="James Abbott (Staff)" userId="c7d9f1d4-3aa3-4099-ba66-90321d4b3638" providerId="ADAL" clId="{AA30EFEA-8FBF-C948-A80A-936A879F2AEE}" dt="2021-06-02T11:31:49.175" v="21940" actId="11529"/>
          <ac:spMkLst>
            <pc:docMk/>
            <pc:sldMk cId="2621079587" sldId="538"/>
            <ac:spMk id="5" creationId="{0963CE08-CC4C-774F-86FA-18B0B839044C}"/>
          </ac:spMkLst>
        </pc:spChg>
        <pc:spChg chg="add del mod ord">
          <ac:chgData name="James Abbott (Staff)" userId="c7d9f1d4-3aa3-4099-ba66-90321d4b3638" providerId="ADAL" clId="{AA30EFEA-8FBF-C948-A80A-936A879F2AEE}" dt="2021-05-26T09:56:33.860" v="3138" actId="478"/>
          <ac:spMkLst>
            <pc:docMk/>
            <pc:sldMk cId="2621079587" sldId="538"/>
            <ac:spMk id="5" creationId="{24FA843C-86F4-0341-97C8-3A107E26534E}"/>
          </ac:spMkLst>
        </pc:spChg>
        <pc:spChg chg="add mod">
          <ac:chgData name="James Abbott (Staff)" userId="c7d9f1d4-3aa3-4099-ba66-90321d4b3638" providerId="ADAL" clId="{AA30EFEA-8FBF-C948-A80A-936A879F2AEE}" dt="2021-06-02T11:32:15.297" v="21971" actId="1076"/>
          <ac:spMkLst>
            <pc:docMk/>
            <pc:sldMk cId="2621079587" sldId="538"/>
            <ac:spMk id="9" creationId="{95685696-ED11-9648-A85C-A80A15337E70}"/>
          </ac:spMkLst>
        </pc:spChg>
        <pc:spChg chg="mod">
          <ac:chgData name="James Abbott (Staff)" userId="c7d9f1d4-3aa3-4099-ba66-90321d4b3638" providerId="ADAL" clId="{AA30EFEA-8FBF-C948-A80A-936A879F2AEE}" dt="2021-06-02T11:32:52.421" v="21993" actId="14100"/>
          <ac:spMkLst>
            <pc:docMk/>
            <pc:sldMk cId="2621079587" sldId="538"/>
            <ac:spMk id="12" creationId="{E9446B2F-ACCD-764D-9B2A-BB0228AB3945}"/>
          </ac:spMkLst>
        </pc:spChg>
        <pc:spChg chg="mod">
          <ac:chgData name="James Abbott (Staff)" userId="c7d9f1d4-3aa3-4099-ba66-90321d4b3638" providerId="ADAL" clId="{AA30EFEA-8FBF-C948-A80A-936A879F2AEE}" dt="2021-06-02T11:33:06.779" v="21996" actId="1076"/>
          <ac:spMkLst>
            <pc:docMk/>
            <pc:sldMk cId="2621079587" sldId="538"/>
            <ac:spMk id="14" creationId="{7497B95C-1174-DF47-862F-DD7B82F8C92C}"/>
          </ac:spMkLst>
        </pc:spChg>
        <pc:spChg chg="add del mod">
          <ac:chgData name="James Abbott (Staff)" userId="c7d9f1d4-3aa3-4099-ba66-90321d4b3638" providerId="ADAL" clId="{AA30EFEA-8FBF-C948-A80A-936A879F2AEE}" dt="2021-06-02T11:33:10.227" v="21998"/>
          <ac:spMkLst>
            <pc:docMk/>
            <pc:sldMk cId="2621079587" sldId="538"/>
            <ac:spMk id="16" creationId="{3F8A26F4-7948-5C4F-AEBC-F556E4DB6F7E}"/>
          </ac:spMkLst>
        </pc:spChg>
        <pc:spChg chg="mod">
          <ac:chgData name="James Abbott (Staff)" userId="c7d9f1d4-3aa3-4099-ba66-90321d4b3638" providerId="ADAL" clId="{AA30EFEA-8FBF-C948-A80A-936A879F2AEE}" dt="2021-06-02T11:33:13.712" v="21999"/>
          <ac:spMkLst>
            <pc:docMk/>
            <pc:sldMk cId="2621079587" sldId="538"/>
            <ac:spMk id="18" creationId="{8363B67B-E1A1-104F-A927-6038731C815D}"/>
          </ac:spMkLst>
        </pc:spChg>
        <pc:spChg chg="mod">
          <ac:chgData name="James Abbott (Staff)" userId="c7d9f1d4-3aa3-4099-ba66-90321d4b3638" providerId="ADAL" clId="{AA30EFEA-8FBF-C948-A80A-936A879F2AEE}" dt="2021-06-02T11:33:22.509" v="22022" actId="20577"/>
          <ac:spMkLst>
            <pc:docMk/>
            <pc:sldMk cId="2621079587" sldId="538"/>
            <ac:spMk id="20" creationId="{E7EFCE41-7C25-2E45-A95E-E040C6D4E4CC}"/>
          </ac:spMkLst>
        </pc:spChg>
        <pc:grpChg chg="add">
          <ac:chgData name="James Abbott (Staff)" userId="c7d9f1d4-3aa3-4099-ba66-90321d4b3638" providerId="ADAL" clId="{AA30EFEA-8FBF-C948-A80A-936A879F2AEE}" dt="2021-06-02T11:32:19.005" v="21972" actId="164"/>
          <ac:grpSpMkLst>
            <pc:docMk/>
            <pc:sldMk cId="2621079587" sldId="538"/>
            <ac:grpSpMk id="10" creationId="{685DE19C-B453-B54F-AE28-FF50EB277A49}"/>
          </ac:grpSpMkLst>
        </pc:grpChg>
        <pc:grpChg chg="add mod">
          <ac:chgData name="James Abbott (Staff)" userId="c7d9f1d4-3aa3-4099-ba66-90321d4b3638" providerId="ADAL" clId="{AA30EFEA-8FBF-C948-A80A-936A879F2AEE}" dt="2021-06-02T11:32:23.330" v="21974" actId="1076"/>
          <ac:grpSpMkLst>
            <pc:docMk/>
            <pc:sldMk cId="2621079587" sldId="538"/>
            <ac:grpSpMk id="11" creationId="{2DDB6E03-608A-6445-A542-766C933E4C35}"/>
          </ac:grpSpMkLst>
        </pc:grpChg>
        <pc:grpChg chg="add mod">
          <ac:chgData name="James Abbott (Staff)" userId="c7d9f1d4-3aa3-4099-ba66-90321d4b3638" providerId="ADAL" clId="{AA30EFEA-8FBF-C948-A80A-936A879F2AEE}" dt="2021-06-02T11:33:17.006" v="22000" actId="1076"/>
          <ac:grpSpMkLst>
            <pc:docMk/>
            <pc:sldMk cId="2621079587" sldId="538"/>
            <ac:grpSpMk id="17" creationId="{BFEF2085-A8CD-304D-8CBF-BA0CDEA6CAB6}"/>
          </ac:grpSpMkLst>
        </pc:grpChg>
        <pc:picChg chg="add mod">
          <ac:chgData name="James Abbott (Staff)" userId="c7d9f1d4-3aa3-4099-ba66-90321d4b3638" providerId="ADAL" clId="{AA30EFEA-8FBF-C948-A80A-936A879F2AEE}" dt="2021-06-02T11:26:49.413" v="21778" actId="14100"/>
          <ac:picMkLst>
            <pc:docMk/>
            <pc:sldMk cId="2621079587" sldId="538"/>
            <ac:picMk id="6" creationId="{88258877-7F8D-AC47-9AF2-49DB2381F172}"/>
          </ac:picMkLst>
        </pc:picChg>
        <pc:cxnChg chg="add">
          <ac:chgData name="James Abbott (Staff)" userId="c7d9f1d4-3aa3-4099-ba66-90321d4b3638" providerId="ADAL" clId="{AA30EFEA-8FBF-C948-A80A-936A879F2AEE}" dt="2021-06-02T11:31:53.925" v="21941" actId="11529"/>
          <ac:cxnSpMkLst>
            <pc:docMk/>
            <pc:sldMk cId="2621079587" sldId="538"/>
            <ac:cxnSpMk id="8" creationId="{AC07D555-6726-664F-830B-56D31B8CBEFE}"/>
          </ac:cxnSpMkLst>
        </pc:cxnChg>
        <pc:cxnChg chg="mod">
          <ac:chgData name="James Abbott (Staff)" userId="c7d9f1d4-3aa3-4099-ba66-90321d4b3638" providerId="ADAL" clId="{AA30EFEA-8FBF-C948-A80A-936A879F2AEE}" dt="2021-06-02T11:32:59.849" v="21995" actId="14100"/>
          <ac:cxnSpMkLst>
            <pc:docMk/>
            <pc:sldMk cId="2621079587" sldId="538"/>
            <ac:cxnSpMk id="13" creationId="{5B4F94CB-7A09-6842-8571-4B55C40801AF}"/>
          </ac:cxnSpMkLst>
        </pc:cxnChg>
        <pc:cxnChg chg="mod">
          <ac:chgData name="James Abbott (Staff)" userId="c7d9f1d4-3aa3-4099-ba66-90321d4b3638" providerId="ADAL" clId="{AA30EFEA-8FBF-C948-A80A-936A879F2AEE}" dt="2021-06-02T11:33:13.712" v="21999"/>
          <ac:cxnSpMkLst>
            <pc:docMk/>
            <pc:sldMk cId="2621079587" sldId="538"/>
            <ac:cxnSpMk id="19" creationId="{4E7ABDD1-4694-F94A-B4FE-C99630ADCF61}"/>
          </ac:cxnSpMkLst>
        </pc:cxnChg>
      </pc:sldChg>
      <pc:sldChg chg="addSp delSp modSp new mod ord modClrScheme modAnim chgLayout">
        <pc:chgData name="James Abbott (Staff)" userId="c7d9f1d4-3aa3-4099-ba66-90321d4b3638" providerId="ADAL" clId="{AA30EFEA-8FBF-C948-A80A-936A879F2AEE}" dt="2021-05-25T16:25:05.582" v="2428" actId="20577"/>
        <pc:sldMkLst>
          <pc:docMk/>
          <pc:sldMk cId="807895283" sldId="539"/>
        </pc:sldMkLst>
        <pc:spChg chg="mod ord">
          <ac:chgData name="James Abbott (Staff)" userId="c7d9f1d4-3aa3-4099-ba66-90321d4b3638" providerId="ADAL" clId="{AA30EFEA-8FBF-C948-A80A-936A879F2AEE}" dt="2021-05-25T16:25:05.582" v="2428" actId="20577"/>
          <ac:spMkLst>
            <pc:docMk/>
            <pc:sldMk cId="807895283" sldId="539"/>
            <ac:spMk id="2" creationId="{E79F9F1B-292D-4D40-B78D-FD18A7ED04E9}"/>
          </ac:spMkLst>
        </pc:spChg>
        <pc:spChg chg="del">
          <ac:chgData name="James Abbott (Staff)" userId="c7d9f1d4-3aa3-4099-ba66-90321d4b3638" providerId="ADAL" clId="{AA30EFEA-8FBF-C948-A80A-936A879F2AEE}" dt="2021-05-25T16:09:23.921" v="1818" actId="700"/>
          <ac:spMkLst>
            <pc:docMk/>
            <pc:sldMk cId="807895283" sldId="539"/>
            <ac:spMk id="3" creationId="{82E7D49A-0A79-8F43-84AB-71A10BE41905}"/>
          </ac:spMkLst>
        </pc:spChg>
        <pc:spChg chg="mod ord">
          <ac:chgData name="James Abbott (Staff)" userId="c7d9f1d4-3aa3-4099-ba66-90321d4b3638" providerId="ADAL" clId="{AA30EFEA-8FBF-C948-A80A-936A879F2AEE}" dt="2021-05-25T16:09:23.921" v="1818" actId="700"/>
          <ac:spMkLst>
            <pc:docMk/>
            <pc:sldMk cId="807895283" sldId="539"/>
            <ac:spMk id="4" creationId="{518D9A20-751C-D340-B117-A8A19D19DC29}"/>
          </ac:spMkLst>
        </pc:spChg>
        <pc:spChg chg="mod ord">
          <ac:chgData name="James Abbott (Staff)" userId="c7d9f1d4-3aa3-4099-ba66-90321d4b3638" providerId="ADAL" clId="{AA30EFEA-8FBF-C948-A80A-936A879F2AEE}" dt="2021-05-25T16:09:23.921" v="1818" actId="700"/>
          <ac:spMkLst>
            <pc:docMk/>
            <pc:sldMk cId="807895283" sldId="539"/>
            <ac:spMk id="5" creationId="{25F0E164-1B89-3348-AA03-8C6DCE11F7AF}"/>
          </ac:spMkLst>
        </pc:spChg>
        <pc:spChg chg="mod">
          <ac:chgData name="James Abbott (Staff)" userId="c7d9f1d4-3aa3-4099-ba66-90321d4b3638" providerId="ADAL" clId="{AA30EFEA-8FBF-C948-A80A-936A879F2AEE}" dt="2021-05-25T16:06:57.882" v="1685"/>
          <ac:spMkLst>
            <pc:docMk/>
            <pc:sldMk cId="807895283" sldId="539"/>
            <ac:spMk id="7" creationId="{749617F0-F9F7-654C-85B6-EBBA5151BBC3}"/>
          </ac:spMkLst>
        </pc:spChg>
        <pc:spChg chg="mod">
          <ac:chgData name="James Abbott (Staff)" userId="c7d9f1d4-3aa3-4099-ba66-90321d4b3638" providerId="ADAL" clId="{AA30EFEA-8FBF-C948-A80A-936A879F2AEE}" dt="2021-05-25T16:06:57.882" v="1685"/>
          <ac:spMkLst>
            <pc:docMk/>
            <pc:sldMk cId="807895283" sldId="539"/>
            <ac:spMk id="8" creationId="{865B425B-23BD-C74A-BFB6-B84870D15F8E}"/>
          </ac:spMkLst>
        </pc:spChg>
        <pc:spChg chg="mod">
          <ac:chgData name="James Abbott (Staff)" userId="c7d9f1d4-3aa3-4099-ba66-90321d4b3638" providerId="ADAL" clId="{AA30EFEA-8FBF-C948-A80A-936A879F2AEE}" dt="2021-05-25T16:06:57.882" v="1685"/>
          <ac:spMkLst>
            <pc:docMk/>
            <pc:sldMk cId="807895283" sldId="539"/>
            <ac:spMk id="9" creationId="{0FC43F0C-776E-2342-802D-1D0397598EC5}"/>
          </ac:spMkLst>
        </pc:spChg>
        <pc:grpChg chg="add mod">
          <ac:chgData name="James Abbott (Staff)" userId="c7d9f1d4-3aa3-4099-ba66-90321d4b3638" providerId="ADAL" clId="{AA30EFEA-8FBF-C948-A80A-936A879F2AEE}" dt="2021-05-25T16:06:57.882" v="1685"/>
          <ac:grpSpMkLst>
            <pc:docMk/>
            <pc:sldMk cId="807895283" sldId="539"/>
            <ac:grpSpMk id="6" creationId="{E9BC08B9-37B9-4A45-A66E-6F5185F05D6A}"/>
          </ac:grpSpMkLst>
        </pc:grpChg>
        <pc:cxnChg chg="mod">
          <ac:chgData name="James Abbott (Staff)" userId="c7d9f1d4-3aa3-4099-ba66-90321d4b3638" providerId="ADAL" clId="{AA30EFEA-8FBF-C948-A80A-936A879F2AEE}" dt="2021-05-25T16:06:57.882" v="1685"/>
          <ac:cxnSpMkLst>
            <pc:docMk/>
            <pc:sldMk cId="807895283" sldId="539"/>
            <ac:cxnSpMk id="10" creationId="{4C67DA79-2325-7147-926E-6976181CE4A1}"/>
          </ac:cxnSpMkLst>
        </pc:cxnChg>
        <pc:cxnChg chg="mod">
          <ac:chgData name="James Abbott (Staff)" userId="c7d9f1d4-3aa3-4099-ba66-90321d4b3638" providerId="ADAL" clId="{AA30EFEA-8FBF-C948-A80A-936A879F2AEE}" dt="2021-05-25T16:06:57.882" v="1685"/>
          <ac:cxnSpMkLst>
            <pc:docMk/>
            <pc:sldMk cId="807895283" sldId="539"/>
            <ac:cxnSpMk id="11" creationId="{876CB4FA-3DB6-7C41-811E-97EBB971D707}"/>
          </ac:cxnSpMkLst>
        </pc:cxnChg>
      </pc:sldChg>
      <pc:sldChg chg="modSp new del mod">
        <pc:chgData name="James Abbott (Staff)" userId="c7d9f1d4-3aa3-4099-ba66-90321d4b3638" providerId="ADAL" clId="{AA30EFEA-8FBF-C948-A80A-936A879F2AEE}" dt="2021-05-26T10:23:16.972" v="3472" actId="2696"/>
        <pc:sldMkLst>
          <pc:docMk/>
          <pc:sldMk cId="4024322960" sldId="540"/>
        </pc:sldMkLst>
        <pc:spChg chg="mod">
          <ac:chgData name="James Abbott (Staff)" userId="c7d9f1d4-3aa3-4099-ba66-90321d4b3638" providerId="ADAL" clId="{AA30EFEA-8FBF-C948-A80A-936A879F2AEE}" dt="2021-05-25T16:25:42.732" v="2512" actId="20577"/>
          <ac:spMkLst>
            <pc:docMk/>
            <pc:sldMk cId="4024322960" sldId="540"/>
            <ac:spMk id="2" creationId="{DC51F354-B76F-EB41-804A-B1958D1302FE}"/>
          </ac:spMkLst>
        </pc:spChg>
        <pc:spChg chg="mod">
          <ac:chgData name="James Abbott (Staff)" userId="c7d9f1d4-3aa3-4099-ba66-90321d4b3638" providerId="ADAL" clId="{AA30EFEA-8FBF-C948-A80A-936A879F2AEE}" dt="2021-05-25T16:24:01.782" v="2349" actId="20577"/>
          <ac:spMkLst>
            <pc:docMk/>
            <pc:sldMk cId="4024322960" sldId="540"/>
            <ac:spMk id="4" creationId="{53145A60-C38D-D545-91D8-F0A94D5F1494}"/>
          </ac:spMkLst>
        </pc:spChg>
      </pc:sldChg>
      <pc:sldChg chg="addSp delSp modSp new del mod ord modClrScheme chgLayout">
        <pc:chgData name="James Abbott (Staff)" userId="c7d9f1d4-3aa3-4099-ba66-90321d4b3638" providerId="ADAL" clId="{AA30EFEA-8FBF-C948-A80A-936A879F2AEE}" dt="2021-05-28T13:55:36.063" v="6453" actId="2696"/>
        <pc:sldMkLst>
          <pc:docMk/>
          <pc:sldMk cId="2474886826" sldId="541"/>
        </pc:sldMkLst>
        <pc:spChg chg="del mod">
          <ac:chgData name="James Abbott (Staff)" userId="c7d9f1d4-3aa3-4099-ba66-90321d4b3638" providerId="ADAL" clId="{AA30EFEA-8FBF-C948-A80A-936A879F2AEE}" dt="2021-05-25T19:29:04.348" v="2533"/>
          <ac:spMkLst>
            <pc:docMk/>
            <pc:sldMk cId="2474886826" sldId="541"/>
            <ac:spMk id="2" creationId="{CEED1168-9A88-374B-9828-621C8CE2A5E4}"/>
          </ac:spMkLst>
        </pc:spChg>
        <pc:spChg chg="mod ord">
          <ac:chgData name="James Abbott (Staff)" userId="c7d9f1d4-3aa3-4099-ba66-90321d4b3638" providerId="ADAL" clId="{AA30EFEA-8FBF-C948-A80A-936A879F2AEE}" dt="2021-05-25T19:40:52.294" v="2569" actId="26606"/>
          <ac:spMkLst>
            <pc:docMk/>
            <pc:sldMk cId="2474886826" sldId="541"/>
            <ac:spMk id="3" creationId="{B304D4ED-9034-6647-A799-2383EFEF05DF}"/>
          </ac:spMkLst>
        </pc:spChg>
        <pc:spChg chg="mod ord">
          <ac:chgData name="James Abbott (Staff)" userId="c7d9f1d4-3aa3-4099-ba66-90321d4b3638" providerId="ADAL" clId="{AA30EFEA-8FBF-C948-A80A-936A879F2AEE}" dt="2021-05-25T19:40:52.294" v="2569" actId="26606"/>
          <ac:spMkLst>
            <pc:docMk/>
            <pc:sldMk cId="2474886826" sldId="541"/>
            <ac:spMk id="4" creationId="{FA5C65E0-8D20-7C4B-9A8B-6F1AB693A2BB}"/>
          </ac:spMkLst>
        </pc:spChg>
        <pc:spChg chg="add del mod ord">
          <ac:chgData name="James Abbott (Staff)" userId="c7d9f1d4-3aa3-4099-ba66-90321d4b3638" providerId="ADAL" clId="{AA30EFEA-8FBF-C948-A80A-936A879F2AEE}" dt="2021-05-25T19:40:52.294" v="2569" actId="26606"/>
          <ac:spMkLst>
            <pc:docMk/>
            <pc:sldMk cId="2474886826" sldId="541"/>
            <ac:spMk id="6" creationId="{26535C5A-FF5D-A34B-B4E9-368A78E3B6C6}"/>
          </ac:spMkLst>
        </pc:spChg>
        <pc:spChg chg="add del">
          <ac:chgData name="James Abbott (Staff)" userId="c7d9f1d4-3aa3-4099-ba66-90321d4b3638" providerId="ADAL" clId="{AA30EFEA-8FBF-C948-A80A-936A879F2AEE}" dt="2021-05-25T19:40:52.280" v="2568" actId="26606"/>
          <ac:spMkLst>
            <pc:docMk/>
            <pc:sldMk cId="2474886826" sldId="541"/>
            <ac:spMk id="11" creationId="{3878535B-7E6D-4803-AACD-CD273A4B3E1D}"/>
          </ac:spMkLst>
        </pc:spChg>
        <pc:spChg chg="add mod">
          <ac:chgData name="James Abbott (Staff)" userId="c7d9f1d4-3aa3-4099-ba66-90321d4b3638" providerId="ADAL" clId="{AA30EFEA-8FBF-C948-A80A-936A879F2AEE}" dt="2021-05-26T08:24:28.684" v="2842" actId="20577"/>
          <ac:spMkLst>
            <pc:docMk/>
            <pc:sldMk cId="2474886826" sldId="541"/>
            <ac:spMk id="13" creationId="{6E9C4C16-70C6-45A5-90D6-E34FCF8912E9}"/>
          </ac:spMkLst>
        </pc:spChg>
        <pc:picChg chg="add mod ord modCrop">
          <ac:chgData name="James Abbott (Staff)" userId="c7d9f1d4-3aa3-4099-ba66-90321d4b3638" providerId="ADAL" clId="{AA30EFEA-8FBF-C948-A80A-936A879F2AEE}" dt="2021-05-26T08:24:39.987" v="2843" actId="1076"/>
          <ac:picMkLst>
            <pc:docMk/>
            <pc:sldMk cId="2474886826" sldId="541"/>
            <ac:picMk id="5" creationId="{7FD9B941-BA2B-9F4D-AEA2-3D7529BDACEB}"/>
          </ac:picMkLst>
        </pc:picChg>
      </pc:sldChg>
      <pc:sldChg chg="modSp add mod modAnim">
        <pc:chgData name="James Abbott (Staff)" userId="c7d9f1d4-3aa3-4099-ba66-90321d4b3638" providerId="ADAL" clId="{AA30EFEA-8FBF-C948-A80A-936A879F2AEE}" dt="2021-06-02T12:21:40.809" v="22658"/>
        <pc:sldMkLst>
          <pc:docMk/>
          <pc:sldMk cId="3624473435" sldId="541"/>
        </pc:sldMkLst>
        <pc:spChg chg="mod">
          <ac:chgData name="James Abbott (Staff)" userId="c7d9f1d4-3aa3-4099-ba66-90321d4b3638" providerId="ADAL" clId="{AA30EFEA-8FBF-C948-A80A-936A879F2AEE}" dt="2021-05-31T15:57:56.089" v="11217" actId="20577"/>
          <ac:spMkLst>
            <pc:docMk/>
            <pc:sldMk cId="3624473435" sldId="541"/>
            <ac:spMk id="4" creationId="{FA5C65E0-8D20-7C4B-9A8B-6F1AB693A2BB}"/>
          </ac:spMkLst>
        </pc:spChg>
        <pc:spChg chg="mod">
          <ac:chgData name="James Abbott (Staff)" userId="c7d9f1d4-3aa3-4099-ba66-90321d4b3638" providerId="ADAL" clId="{AA30EFEA-8FBF-C948-A80A-936A879F2AEE}" dt="2021-06-01T10:38:43.875" v="19181" actId="13926"/>
          <ac:spMkLst>
            <pc:docMk/>
            <pc:sldMk cId="3624473435" sldId="541"/>
            <ac:spMk id="13" creationId="{6E9C4C16-70C6-45A5-90D6-E34FCF8912E9}"/>
          </ac:spMkLst>
        </pc:spChg>
        <pc:picChg chg="mod modCrop">
          <ac:chgData name="James Abbott (Staff)" userId="c7d9f1d4-3aa3-4099-ba66-90321d4b3638" providerId="ADAL" clId="{AA30EFEA-8FBF-C948-A80A-936A879F2AEE}" dt="2021-05-31T15:58:44.472" v="11281" actId="1076"/>
          <ac:picMkLst>
            <pc:docMk/>
            <pc:sldMk cId="3624473435" sldId="541"/>
            <ac:picMk id="5" creationId="{7FD9B941-BA2B-9F4D-AEA2-3D7529BDACEB}"/>
          </ac:picMkLst>
        </pc:picChg>
      </pc:sldChg>
      <pc:sldChg chg="addSp modSp new mod modAnim modNotesTx">
        <pc:chgData name="James Abbott (Staff)" userId="c7d9f1d4-3aa3-4099-ba66-90321d4b3638" providerId="ADAL" clId="{AA30EFEA-8FBF-C948-A80A-936A879F2AEE}" dt="2021-06-02T11:45:36.541" v="22216" actId="20577"/>
        <pc:sldMkLst>
          <pc:docMk/>
          <pc:sldMk cId="2335264731" sldId="542"/>
        </pc:sldMkLst>
        <pc:spChg chg="mod">
          <ac:chgData name="James Abbott (Staff)" userId="c7d9f1d4-3aa3-4099-ba66-90321d4b3638" providerId="ADAL" clId="{AA30EFEA-8FBF-C948-A80A-936A879F2AEE}" dt="2021-06-02T11:38:45.985" v="22086" actId="20577"/>
          <ac:spMkLst>
            <pc:docMk/>
            <pc:sldMk cId="2335264731" sldId="542"/>
            <ac:spMk id="2" creationId="{E8062077-EFDC-D54E-B650-06ED57934853}"/>
          </ac:spMkLst>
        </pc:spChg>
        <pc:spChg chg="mod">
          <ac:chgData name="James Abbott (Staff)" userId="c7d9f1d4-3aa3-4099-ba66-90321d4b3638" providerId="ADAL" clId="{AA30EFEA-8FBF-C948-A80A-936A879F2AEE}" dt="2021-06-02T11:39:14.124" v="22126" actId="6549"/>
          <ac:spMkLst>
            <pc:docMk/>
            <pc:sldMk cId="2335264731" sldId="542"/>
            <ac:spMk id="3" creationId="{0E46E317-68CF-6A43-AD73-B41E6386B4BE}"/>
          </ac:spMkLst>
        </pc:spChg>
        <pc:spChg chg="mod">
          <ac:chgData name="James Abbott (Staff)" userId="c7d9f1d4-3aa3-4099-ba66-90321d4b3638" providerId="ADAL" clId="{AA30EFEA-8FBF-C948-A80A-936A879F2AEE}" dt="2021-05-27T14:54:05.586" v="5006" actId="6549"/>
          <ac:spMkLst>
            <pc:docMk/>
            <pc:sldMk cId="2335264731" sldId="542"/>
            <ac:spMk id="4" creationId="{3ECEA240-B8D0-BD4B-A40F-AF3305E4AAAD}"/>
          </ac:spMkLst>
        </pc:spChg>
        <pc:spChg chg="add mod">
          <ac:chgData name="James Abbott (Staff)" userId="c7d9f1d4-3aa3-4099-ba66-90321d4b3638" providerId="ADAL" clId="{AA30EFEA-8FBF-C948-A80A-936A879F2AEE}" dt="2021-05-27T15:53:57.300" v="5567" actId="14100"/>
          <ac:spMkLst>
            <pc:docMk/>
            <pc:sldMk cId="2335264731" sldId="542"/>
            <ac:spMk id="6" creationId="{D31999A8-8197-4F43-A242-5E7AE537F4C6}"/>
          </ac:spMkLst>
        </pc:spChg>
        <pc:spChg chg="add mod">
          <ac:chgData name="James Abbott (Staff)" userId="c7d9f1d4-3aa3-4099-ba66-90321d4b3638" providerId="ADAL" clId="{AA30EFEA-8FBF-C948-A80A-936A879F2AEE}" dt="2021-05-27T16:06:16.578" v="5661" actId="12789"/>
          <ac:spMkLst>
            <pc:docMk/>
            <pc:sldMk cId="2335264731" sldId="542"/>
            <ac:spMk id="7" creationId="{8163ACE1-954C-5D41-888F-5A74246A4650}"/>
          </ac:spMkLst>
        </pc:spChg>
        <pc:spChg chg="add mod">
          <ac:chgData name="James Abbott (Staff)" userId="c7d9f1d4-3aa3-4099-ba66-90321d4b3638" providerId="ADAL" clId="{AA30EFEA-8FBF-C948-A80A-936A879F2AEE}" dt="2021-05-27T16:06:16.578" v="5661" actId="12789"/>
          <ac:spMkLst>
            <pc:docMk/>
            <pc:sldMk cId="2335264731" sldId="542"/>
            <ac:spMk id="8" creationId="{CEA946F7-EEAB-C74F-B417-79FF60CE2E0C}"/>
          </ac:spMkLst>
        </pc:spChg>
        <pc:spChg chg="add mod">
          <ac:chgData name="James Abbott (Staff)" userId="c7d9f1d4-3aa3-4099-ba66-90321d4b3638" providerId="ADAL" clId="{AA30EFEA-8FBF-C948-A80A-936A879F2AEE}" dt="2021-05-27T16:06:16.578" v="5661" actId="12789"/>
          <ac:spMkLst>
            <pc:docMk/>
            <pc:sldMk cId="2335264731" sldId="542"/>
            <ac:spMk id="9" creationId="{A4A3CF7F-CAC6-7347-8DFF-37338B4FBA96}"/>
          </ac:spMkLst>
        </pc:spChg>
        <pc:spChg chg="add mod">
          <ac:chgData name="James Abbott (Staff)" userId="c7d9f1d4-3aa3-4099-ba66-90321d4b3638" providerId="ADAL" clId="{AA30EFEA-8FBF-C948-A80A-936A879F2AEE}" dt="2021-06-02T11:39:28.331" v="22128" actId="14100"/>
          <ac:spMkLst>
            <pc:docMk/>
            <pc:sldMk cId="2335264731" sldId="542"/>
            <ac:spMk id="10" creationId="{F0B8D55D-BDAF-C446-A067-93C7F73A2E0D}"/>
          </ac:spMkLst>
        </pc:spChg>
        <pc:spChg chg="add mod">
          <ac:chgData name="James Abbott (Staff)" userId="c7d9f1d4-3aa3-4099-ba66-90321d4b3638" providerId="ADAL" clId="{AA30EFEA-8FBF-C948-A80A-936A879F2AEE}" dt="2021-06-02T11:39:33.225" v="22129" actId="14100"/>
          <ac:spMkLst>
            <pc:docMk/>
            <pc:sldMk cId="2335264731" sldId="542"/>
            <ac:spMk id="11" creationId="{48E6257A-241E-C044-9012-A66EAB8995DB}"/>
          </ac:spMkLst>
        </pc:spChg>
        <pc:spChg chg="add mod">
          <ac:chgData name="James Abbott (Staff)" userId="c7d9f1d4-3aa3-4099-ba66-90321d4b3638" providerId="ADAL" clId="{AA30EFEA-8FBF-C948-A80A-936A879F2AEE}" dt="2021-05-27T16:07:59.220" v="5783" actId="1076"/>
          <ac:spMkLst>
            <pc:docMk/>
            <pc:sldMk cId="2335264731" sldId="542"/>
            <ac:spMk id="12" creationId="{063F8387-BF04-9546-8D1F-D641ADF48F3A}"/>
          </ac:spMkLst>
        </pc:spChg>
        <pc:spChg chg="add mod">
          <ac:chgData name="James Abbott (Staff)" userId="c7d9f1d4-3aa3-4099-ba66-90321d4b3638" providerId="ADAL" clId="{AA30EFEA-8FBF-C948-A80A-936A879F2AEE}" dt="2021-05-27T16:08:13.620" v="5806" actId="1076"/>
          <ac:spMkLst>
            <pc:docMk/>
            <pc:sldMk cId="2335264731" sldId="542"/>
            <ac:spMk id="13" creationId="{39BC3916-2737-B146-B19E-796CAD0B48CE}"/>
          </ac:spMkLst>
        </pc:spChg>
        <pc:spChg chg="add mod">
          <ac:chgData name="James Abbott (Staff)" userId="c7d9f1d4-3aa3-4099-ba66-90321d4b3638" providerId="ADAL" clId="{AA30EFEA-8FBF-C948-A80A-936A879F2AEE}" dt="2021-05-27T16:10:18.793" v="5875" actId="1035"/>
          <ac:spMkLst>
            <pc:docMk/>
            <pc:sldMk cId="2335264731" sldId="542"/>
            <ac:spMk id="14" creationId="{4B33B8EE-1051-E54B-A015-9D962B0C63D8}"/>
          </ac:spMkLst>
        </pc:spChg>
        <pc:spChg chg="add mod">
          <ac:chgData name="James Abbott (Staff)" userId="c7d9f1d4-3aa3-4099-ba66-90321d4b3638" providerId="ADAL" clId="{AA30EFEA-8FBF-C948-A80A-936A879F2AEE}" dt="2021-05-27T16:08:33.445" v="5848" actId="20577"/>
          <ac:spMkLst>
            <pc:docMk/>
            <pc:sldMk cId="2335264731" sldId="542"/>
            <ac:spMk id="15" creationId="{355E820D-B34B-DC41-9E29-20F29B0653AF}"/>
          </ac:spMkLst>
        </pc:spChg>
        <pc:spChg chg="add mod">
          <ac:chgData name="James Abbott (Staff)" userId="c7d9f1d4-3aa3-4099-ba66-90321d4b3638" providerId="ADAL" clId="{AA30EFEA-8FBF-C948-A80A-936A879F2AEE}" dt="2021-05-27T16:08:41.305" v="5851" actId="20577"/>
          <ac:spMkLst>
            <pc:docMk/>
            <pc:sldMk cId="2335264731" sldId="542"/>
            <ac:spMk id="16" creationId="{6E58340D-54C8-B74F-91B4-A5C1445CCE93}"/>
          </ac:spMkLst>
        </pc:spChg>
        <pc:spChg chg="mod">
          <ac:chgData name="James Abbott (Staff)" userId="c7d9f1d4-3aa3-4099-ba66-90321d4b3638" providerId="ADAL" clId="{AA30EFEA-8FBF-C948-A80A-936A879F2AEE}" dt="2021-05-27T16:24:36.185" v="6049" actId="14100"/>
          <ac:spMkLst>
            <pc:docMk/>
            <pc:sldMk cId="2335264731" sldId="542"/>
            <ac:spMk id="34" creationId="{6F1EAC2F-3735-9A43-A9BF-2A7AA667AAB2}"/>
          </ac:spMkLst>
        </pc:spChg>
        <pc:spChg chg="mod">
          <ac:chgData name="James Abbott (Staff)" userId="c7d9f1d4-3aa3-4099-ba66-90321d4b3638" providerId="ADAL" clId="{AA30EFEA-8FBF-C948-A80A-936A879F2AEE}" dt="2021-05-27T16:24:49.553" v="6082" actId="20577"/>
          <ac:spMkLst>
            <pc:docMk/>
            <pc:sldMk cId="2335264731" sldId="542"/>
            <ac:spMk id="35" creationId="{CC813BC6-1FA6-224B-9A01-6F0C07F33290}"/>
          </ac:spMkLst>
        </pc:spChg>
        <pc:spChg chg="add mod">
          <ac:chgData name="James Abbott (Staff)" userId="c7d9f1d4-3aa3-4099-ba66-90321d4b3638" providerId="ADAL" clId="{AA30EFEA-8FBF-C948-A80A-936A879F2AEE}" dt="2021-06-02T11:45:36.541" v="22216" actId="20577"/>
          <ac:spMkLst>
            <pc:docMk/>
            <pc:sldMk cId="2335264731" sldId="542"/>
            <ac:spMk id="37" creationId="{D64485A3-CDB2-8347-9329-2B26DAD3BC16}"/>
          </ac:spMkLst>
        </pc:spChg>
        <pc:grpChg chg="add mod">
          <ac:chgData name="James Abbott (Staff)" userId="c7d9f1d4-3aa3-4099-ba66-90321d4b3638" providerId="ADAL" clId="{AA30EFEA-8FBF-C948-A80A-936A879F2AEE}" dt="2021-06-01T08:25:15.735" v="15732" actId="1036"/>
          <ac:grpSpMkLst>
            <pc:docMk/>
            <pc:sldMk cId="2335264731" sldId="542"/>
            <ac:grpSpMk id="19" creationId="{0BA18F98-582C-124C-8FB2-D18FE02CAC8D}"/>
          </ac:grpSpMkLst>
        </pc:grpChg>
        <pc:grpChg chg="add mod">
          <ac:chgData name="James Abbott (Staff)" userId="c7d9f1d4-3aa3-4099-ba66-90321d4b3638" providerId="ADAL" clId="{AA30EFEA-8FBF-C948-A80A-936A879F2AEE}" dt="2021-06-01T08:25:15.735" v="15732" actId="1036"/>
          <ac:grpSpMkLst>
            <pc:docMk/>
            <pc:sldMk cId="2335264731" sldId="542"/>
            <ac:grpSpMk id="29" creationId="{B1A818E9-1F16-A944-B632-92BBE51A70AD}"/>
          </ac:grpSpMkLst>
        </pc:grpChg>
        <pc:grpChg chg="add mod">
          <ac:chgData name="James Abbott (Staff)" userId="c7d9f1d4-3aa3-4099-ba66-90321d4b3638" providerId="ADAL" clId="{AA30EFEA-8FBF-C948-A80A-936A879F2AEE}" dt="2021-06-01T08:25:15.735" v="15732" actId="1036"/>
          <ac:grpSpMkLst>
            <pc:docMk/>
            <pc:sldMk cId="2335264731" sldId="542"/>
            <ac:grpSpMk id="30" creationId="{DA32C34B-A784-4942-960B-60AC280BF194}"/>
          </ac:grpSpMkLst>
        </pc:grpChg>
        <pc:grpChg chg="add mod">
          <ac:chgData name="James Abbott (Staff)" userId="c7d9f1d4-3aa3-4099-ba66-90321d4b3638" providerId="ADAL" clId="{AA30EFEA-8FBF-C948-A80A-936A879F2AEE}" dt="2021-06-01T08:25:15.735" v="15732" actId="1036"/>
          <ac:grpSpMkLst>
            <pc:docMk/>
            <pc:sldMk cId="2335264731" sldId="542"/>
            <ac:grpSpMk id="31" creationId="{22C02579-D49D-6646-B754-FD8EE6D02A2E}"/>
          </ac:grpSpMkLst>
        </pc:grpChg>
        <pc:grpChg chg="add mod">
          <ac:chgData name="James Abbott (Staff)" userId="c7d9f1d4-3aa3-4099-ba66-90321d4b3638" providerId="ADAL" clId="{AA30EFEA-8FBF-C948-A80A-936A879F2AEE}" dt="2021-06-01T15:37:28.114" v="19391" actId="1076"/>
          <ac:grpSpMkLst>
            <pc:docMk/>
            <pc:sldMk cId="2335264731" sldId="542"/>
            <ac:grpSpMk id="32" creationId="{F834DA1F-A825-0D40-B32E-001A09633209}"/>
          </ac:grpSpMkLst>
        </pc:grpChg>
        <pc:grpChg chg="add mod">
          <ac:chgData name="James Abbott (Staff)" userId="c7d9f1d4-3aa3-4099-ba66-90321d4b3638" providerId="ADAL" clId="{AA30EFEA-8FBF-C948-A80A-936A879F2AEE}" dt="2021-06-01T08:25:15.735" v="15732" actId="1036"/>
          <ac:grpSpMkLst>
            <pc:docMk/>
            <pc:sldMk cId="2335264731" sldId="542"/>
            <ac:grpSpMk id="33" creationId="{4B0785D2-0413-E042-AB82-C3E21E96ECC3}"/>
          </ac:grpSpMkLst>
        </pc:grpChg>
        <pc:cxnChg chg="add">
          <ac:chgData name="James Abbott (Staff)" userId="c7d9f1d4-3aa3-4099-ba66-90321d4b3638" providerId="ADAL" clId="{AA30EFEA-8FBF-C948-A80A-936A879F2AEE}" dt="2021-05-27T16:08:57.839" v="5852" actId="11529"/>
          <ac:cxnSpMkLst>
            <pc:docMk/>
            <pc:sldMk cId="2335264731" sldId="542"/>
            <ac:cxnSpMk id="18" creationId="{D4F50B3C-0695-EB42-B66F-4396CDC9106B}"/>
          </ac:cxnSpMkLst>
        </pc:cxnChg>
        <pc:cxnChg chg="add mod">
          <ac:chgData name="James Abbott (Staff)" userId="c7d9f1d4-3aa3-4099-ba66-90321d4b3638" providerId="ADAL" clId="{AA30EFEA-8FBF-C948-A80A-936A879F2AEE}" dt="2021-05-27T16:09:43.793" v="5862" actId="14100"/>
          <ac:cxnSpMkLst>
            <pc:docMk/>
            <pc:sldMk cId="2335264731" sldId="542"/>
            <ac:cxnSpMk id="21" creationId="{656957CA-D086-3F41-AF25-4649F195E0A2}"/>
          </ac:cxnSpMkLst>
        </pc:cxnChg>
        <pc:cxnChg chg="add mod">
          <ac:chgData name="James Abbott (Staff)" userId="c7d9f1d4-3aa3-4099-ba66-90321d4b3638" providerId="ADAL" clId="{AA30EFEA-8FBF-C948-A80A-936A879F2AEE}" dt="2021-05-27T16:09:40.563" v="5861" actId="14100"/>
          <ac:cxnSpMkLst>
            <pc:docMk/>
            <pc:sldMk cId="2335264731" sldId="542"/>
            <ac:cxnSpMk id="22" creationId="{30A6DE3F-452F-1146-8B7A-9C9B4AEAF2A2}"/>
          </ac:cxnSpMkLst>
        </pc:cxnChg>
        <pc:cxnChg chg="add">
          <ac:chgData name="James Abbott (Staff)" userId="c7d9f1d4-3aa3-4099-ba66-90321d4b3638" providerId="ADAL" clId="{AA30EFEA-8FBF-C948-A80A-936A879F2AEE}" dt="2021-05-27T16:09:49.693" v="5863" actId="11529"/>
          <ac:cxnSpMkLst>
            <pc:docMk/>
            <pc:sldMk cId="2335264731" sldId="542"/>
            <ac:cxnSpMk id="26" creationId="{0EBD5EC7-2003-4043-A43D-12398455D816}"/>
          </ac:cxnSpMkLst>
        </pc:cxnChg>
        <pc:cxnChg chg="add">
          <ac:chgData name="James Abbott (Staff)" userId="c7d9f1d4-3aa3-4099-ba66-90321d4b3638" providerId="ADAL" clId="{AA30EFEA-8FBF-C948-A80A-936A879F2AEE}" dt="2021-05-27T16:09:55.302" v="5864" actId="11529"/>
          <ac:cxnSpMkLst>
            <pc:docMk/>
            <pc:sldMk cId="2335264731" sldId="542"/>
            <ac:cxnSpMk id="28" creationId="{5CA3898B-7530-0346-A67E-BB1FAB650CC6}"/>
          </ac:cxnSpMkLst>
        </pc:cxnChg>
        <pc:cxnChg chg="mod">
          <ac:chgData name="James Abbott (Staff)" userId="c7d9f1d4-3aa3-4099-ba66-90321d4b3638" providerId="ADAL" clId="{AA30EFEA-8FBF-C948-A80A-936A879F2AEE}" dt="2021-05-27T16:24:21.313" v="6047"/>
          <ac:cxnSpMkLst>
            <pc:docMk/>
            <pc:sldMk cId="2335264731" sldId="542"/>
            <ac:cxnSpMk id="36" creationId="{A5DA3D05-6C6A-E54E-BD57-739152A52267}"/>
          </ac:cxnSpMkLst>
        </pc:cxnChg>
      </pc:sldChg>
      <pc:sldChg chg="addSp delSp modSp new mod ord modClrScheme addAnim delAnim modAnim chgLayout">
        <pc:chgData name="James Abbott (Staff)" userId="c7d9f1d4-3aa3-4099-ba66-90321d4b3638" providerId="ADAL" clId="{AA30EFEA-8FBF-C948-A80A-936A879F2AEE}" dt="2021-06-02T11:44:00.014" v="22203" actId="1076"/>
        <pc:sldMkLst>
          <pc:docMk/>
          <pc:sldMk cId="1713799662" sldId="543"/>
        </pc:sldMkLst>
        <pc:spChg chg="add del mod ord">
          <ac:chgData name="James Abbott (Staff)" userId="c7d9f1d4-3aa3-4099-ba66-90321d4b3638" providerId="ADAL" clId="{AA30EFEA-8FBF-C948-A80A-936A879F2AEE}" dt="2021-06-02T11:43:41.232" v="22166" actId="478"/>
          <ac:spMkLst>
            <pc:docMk/>
            <pc:sldMk cId="1713799662" sldId="543"/>
            <ac:spMk id="2" creationId="{1D032E71-9531-6646-A70A-AB0AE8E9418D}"/>
          </ac:spMkLst>
        </pc:spChg>
        <pc:spChg chg="del">
          <ac:chgData name="James Abbott (Staff)" userId="c7d9f1d4-3aa3-4099-ba66-90321d4b3638" providerId="ADAL" clId="{AA30EFEA-8FBF-C948-A80A-936A879F2AEE}" dt="2021-05-26T10:34:31.494" v="3480" actId="700"/>
          <ac:spMkLst>
            <pc:docMk/>
            <pc:sldMk cId="1713799662" sldId="543"/>
            <ac:spMk id="3" creationId="{88672BC7-450C-7941-8C5F-6F51E0FF6FF4}"/>
          </ac:spMkLst>
        </pc:spChg>
        <pc:spChg chg="mod ord">
          <ac:chgData name="James Abbott (Staff)" userId="c7d9f1d4-3aa3-4099-ba66-90321d4b3638" providerId="ADAL" clId="{AA30EFEA-8FBF-C948-A80A-936A879F2AEE}" dt="2021-05-26T10:34:31.494" v="3480" actId="700"/>
          <ac:spMkLst>
            <pc:docMk/>
            <pc:sldMk cId="1713799662" sldId="543"/>
            <ac:spMk id="4" creationId="{41D3DDE4-0CF9-CE49-B9BD-40AA868E9BE4}"/>
          </ac:spMkLst>
        </pc:spChg>
        <pc:spChg chg="mod ord">
          <ac:chgData name="James Abbott (Staff)" userId="c7d9f1d4-3aa3-4099-ba66-90321d4b3638" providerId="ADAL" clId="{AA30EFEA-8FBF-C948-A80A-936A879F2AEE}" dt="2021-05-26T10:34:31.494" v="3480" actId="700"/>
          <ac:spMkLst>
            <pc:docMk/>
            <pc:sldMk cId="1713799662" sldId="543"/>
            <ac:spMk id="5" creationId="{B9BCB838-3D34-9941-B699-5B642C57C3AB}"/>
          </ac:spMkLst>
        </pc:spChg>
        <pc:spChg chg="add mod">
          <ac:chgData name="James Abbott (Staff)" userId="c7d9f1d4-3aa3-4099-ba66-90321d4b3638" providerId="ADAL" clId="{AA30EFEA-8FBF-C948-A80A-936A879F2AEE}" dt="2021-05-26T10:44:50.180" v="3658" actId="1076"/>
          <ac:spMkLst>
            <pc:docMk/>
            <pc:sldMk cId="1713799662" sldId="543"/>
            <ac:spMk id="6" creationId="{15A2C7B2-0198-104E-B4E2-B34D6C08B078}"/>
          </ac:spMkLst>
        </pc:spChg>
        <pc:spChg chg="add mod">
          <ac:chgData name="James Abbott (Staff)" userId="c7d9f1d4-3aa3-4099-ba66-90321d4b3638" providerId="ADAL" clId="{AA30EFEA-8FBF-C948-A80A-936A879F2AEE}" dt="2021-05-26T10:45:02.229" v="3665" actId="1037"/>
          <ac:spMkLst>
            <pc:docMk/>
            <pc:sldMk cId="1713799662" sldId="543"/>
            <ac:spMk id="7" creationId="{62E4B3D9-3F0B-A34E-9062-D3E11CB81CC2}"/>
          </ac:spMkLst>
        </pc:spChg>
        <pc:spChg chg="add mod">
          <ac:chgData name="James Abbott (Staff)" userId="c7d9f1d4-3aa3-4099-ba66-90321d4b3638" providerId="ADAL" clId="{AA30EFEA-8FBF-C948-A80A-936A879F2AEE}" dt="2021-05-26T10:45:13.367" v="3668" actId="14100"/>
          <ac:spMkLst>
            <pc:docMk/>
            <pc:sldMk cId="1713799662" sldId="543"/>
            <ac:spMk id="8" creationId="{1F9ADEC4-AAC0-0140-B489-B112DED39303}"/>
          </ac:spMkLst>
        </pc:spChg>
        <pc:spChg chg="add mod">
          <ac:chgData name="James Abbott (Staff)" userId="c7d9f1d4-3aa3-4099-ba66-90321d4b3638" providerId="ADAL" clId="{AA30EFEA-8FBF-C948-A80A-936A879F2AEE}" dt="2021-06-02T11:30:16.269" v="21923" actId="14100"/>
          <ac:spMkLst>
            <pc:docMk/>
            <pc:sldMk cId="1713799662" sldId="543"/>
            <ac:spMk id="9" creationId="{7892C2C1-907C-FF4C-ACC1-7316FB74D131}"/>
          </ac:spMkLst>
        </pc:spChg>
        <pc:spChg chg="add mod">
          <ac:chgData name="James Abbott (Staff)" userId="c7d9f1d4-3aa3-4099-ba66-90321d4b3638" providerId="ADAL" clId="{AA30EFEA-8FBF-C948-A80A-936A879F2AEE}" dt="2021-05-26T10:46:15.108" v="3702" actId="1076"/>
          <ac:spMkLst>
            <pc:docMk/>
            <pc:sldMk cId="1713799662" sldId="543"/>
            <ac:spMk id="12" creationId="{88640FD2-10C8-4E40-BCC6-F3FD433569D2}"/>
          </ac:spMkLst>
        </pc:spChg>
        <pc:spChg chg="mod">
          <ac:chgData name="James Abbott (Staff)" userId="c7d9f1d4-3aa3-4099-ba66-90321d4b3638" providerId="ADAL" clId="{AA30EFEA-8FBF-C948-A80A-936A879F2AEE}" dt="2021-05-26T10:46:41.456" v="3717" actId="1076"/>
          <ac:spMkLst>
            <pc:docMk/>
            <pc:sldMk cId="1713799662" sldId="543"/>
            <ac:spMk id="16" creationId="{02ADDB5A-EEB7-8F4F-A875-7090C3955BF3}"/>
          </ac:spMkLst>
        </pc:spChg>
        <pc:spChg chg="mod">
          <ac:chgData name="James Abbott (Staff)" userId="c7d9f1d4-3aa3-4099-ba66-90321d4b3638" providerId="ADAL" clId="{AA30EFEA-8FBF-C948-A80A-936A879F2AEE}" dt="2021-05-26T10:47:00.153" v="3728" actId="20577"/>
          <ac:spMkLst>
            <pc:docMk/>
            <pc:sldMk cId="1713799662" sldId="543"/>
            <ac:spMk id="20" creationId="{7953D303-D7EA-1C40-9544-193F62903AE6}"/>
          </ac:spMkLst>
        </pc:spChg>
        <pc:spChg chg="mod">
          <ac:chgData name="James Abbott (Staff)" userId="c7d9f1d4-3aa3-4099-ba66-90321d4b3638" providerId="ADAL" clId="{AA30EFEA-8FBF-C948-A80A-936A879F2AEE}" dt="2021-06-02T11:30:27.756" v="21926" actId="1076"/>
          <ac:spMkLst>
            <pc:docMk/>
            <pc:sldMk cId="1713799662" sldId="543"/>
            <ac:spMk id="23" creationId="{FA003B98-D215-4641-B324-FB626DB3E9C3}"/>
          </ac:spMkLst>
        </pc:spChg>
        <pc:spChg chg="mod">
          <ac:chgData name="James Abbott (Staff)" userId="c7d9f1d4-3aa3-4099-ba66-90321d4b3638" providerId="ADAL" clId="{AA30EFEA-8FBF-C948-A80A-936A879F2AEE}" dt="2021-05-26T12:23:53.045" v="3906"/>
          <ac:spMkLst>
            <pc:docMk/>
            <pc:sldMk cId="1713799662" sldId="543"/>
            <ac:spMk id="29" creationId="{F06AC810-918C-944D-B656-4CD5DB5E7B29}"/>
          </ac:spMkLst>
        </pc:spChg>
        <pc:spChg chg="mod">
          <ac:chgData name="James Abbott (Staff)" userId="c7d9f1d4-3aa3-4099-ba66-90321d4b3638" providerId="ADAL" clId="{AA30EFEA-8FBF-C948-A80A-936A879F2AEE}" dt="2021-05-26T12:23:59.941" v="3908" actId="1076"/>
          <ac:spMkLst>
            <pc:docMk/>
            <pc:sldMk cId="1713799662" sldId="543"/>
            <ac:spMk id="32" creationId="{4DF54638-CD2D-C447-A74B-F2A1CEFF4B43}"/>
          </ac:spMkLst>
        </pc:spChg>
        <pc:spChg chg="add del mod">
          <ac:chgData name="James Abbott (Staff)" userId="c7d9f1d4-3aa3-4099-ba66-90321d4b3638" providerId="ADAL" clId="{AA30EFEA-8FBF-C948-A80A-936A879F2AEE}" dt="2021-06-02T11:43:41.232" v="22166" actId="478"/>
          <ac:spMkLst>
            <pc:docMk/>
            <pc:sldMk cId="1713799662" sldId="543"/>
            <ac:spMk id="33" creationId="{C592E80E-F8AC-584D-B502-94B1A301158C}"/>
          </ac:spMkLst>
        </pc:spChg>
        <pc:spChg chg="add mod">
          <ac:chgData name="James Abbott (Staff)" userId="c7d9f1d4-3aa3-4099-ba66-90321d4b3638" providerId="ADAL" clId="{AA30EFEA-8FBF-C948-A80A-936A879F2AEE}" dt="2021-05-26T12:24:16.861" v="3912" actId="14100"/>
          <ac:spMkLst>
            <pc:docMk/>
            <pc:sldMk cId="1713799662" sldId="543"/>
            <ac:spMk id="34" creationId="{768AEE77-8DCC-094B-9AE1-8E3370437E46}"/>
          </ac:spMkLst>
        </pc:spChg>
        <pc:spChg chg="add mod">
          <ac:chgData name="James Abbott (Staff)" userId="c7d9f1d4-3aa3-4099-ba66-90321d4b3638" providerId="ADAL" clId="{AA30EFEA-8FBF-C948-A80A-936A879F2AEE}" dt="2021-05-26T12:24:43.482" v="3938" actId="1076"/>
          <ac:spMkLst>
            <pc:docMk/>
            <pc:sldMk cId="1713799662" sldId="543"/>
            <ac:spMk id="36" creationId="{8198593E-6FB7-5445-A80F-376C6EBEEB00}"/>
          </ac:spMkLst>
        </pc:spChg>
        <pc:spChg chg="add mod">
          <ac:chgData name="James Abbott (Staff)" userId="c7d9f1d4-3aa3-4099-ba66-90321d4b3638" providerId="ADAL" clId="{AA30EFEA-8FBF-C948-A80A-936A879F2AEE}" dt="2021-06-02T11:44:00.014" v="22203" actId="1076"/>
          <ac:spMkLst>
            <pc:docMk/>
            <pc:sldMk cId="1713799662" sldId="543"/>
            <ac:spMk id="37" creationId="{5B27629F-8143-2142-805C-BE224D32C1D3}"/>
          </ac:spMkLst>
        </pc:spChg>
        <pc:grpChg chg="add">
          <ac:chgData name="James Abbott (Staff)" userId="c7d9f1d4-3aa3-4099-ba66-90321d4b3638" providerId="ADAL" clId="{AA30EFEA-8FBF-C948-A80A-936A879F2AEE}" dt="2021-05-26T10:46:15.869" v="3703" actId="164"/>
          <ac:grpSpMkLst>
            <pc:docMk/>
            <pc:sldMk cId="1713799662" sldId="543"/>
            <ac:grpSpMk id="13" creationId="{5F517AD0-CF48-AF4D-AC66-C65571E6A5C8}"/>
          </ac:grpSpMkLst>
        </pc:grpChg>
        <pc:grpChg chg="add mod">
          <ac:chgData name="James Abbott (Staff)" userId="c7d9f1d4-3aa3-4099-ba66-90321d4b3638" providerId="ADAL" clId="{AA30EFEA-8FBF-C948-A80A-936A879F2AEE}" dt="2021-05-26T10:46:27.269" v="3705" actId="1076"/>
          <ac:grpSpMkLst>
            <pc:docMk/>
            <pc:sldMk cId="1713799662" sldId="543"/>
            <ac:grpSpMk id="14" creationId="{0DDA74EA-B54A-7D43-A106-69F70ECB8AED}"/>
          </ac:grpSpMkLst>
        </pc:grpChg>
        <pc:grpChg chg="add mod">
          <ac:chgData name="James Abbott (Staff)" userId="c7d9f1d4-3aa3-4099-ba66-90321d4b3638" providerId="ADAL" clId="{AA30EFEA-8FBF-C948-A80A-936A879F2AEE}" dt="2021-05-26T10:46:54.881" v="3719" actId="1076"/>
          <ac:grpSpMkLst>
            <pc:docMk/>
            <pc:sldMk cId="1713799662" sldId="543"/>
            <ac:grpSpMk id="18" creationId="{17480FEA-194E-EA4F-AFA2-662ECFAC0BBF}"/>
          </ac:grpSpMkLst>
        </pc:grpChg>
        <pc:grpChg chg="add mod">
          <ac:chgData name="James Abbott (Staff)" userId="c7d9f1d4-3aa3-4099-ba66-90321d4b3638" providerId="ADAL" clId="{AA30EFEA-8FBF-C948-A80A-936A879F2AEE}" dt="2021-05-26T10:47:12.709" v="3730" actId="1076"/>
          <ac:grpSpMkLst>
            <pc:docMk/>
            <pc:sldMk cId="1713799662" sldId="543"/>
            <ac:grpSpMk id="21" creationId="{82333CC4-6F2C-B04F-9F5F-238ED67B47F8}"/>
          </ac:grpSpMkLst>
        </pc:grpChg>
        <pc:grpChg chg="add mod">
          <ac:chgData name="James Abbott (Staff)" userId="c7d9f1d4-3aa3-4099-ba66-90321d4b3638" providerId="ADAL" clId="{AA30EFEA-8FBF-C948-A80A-936A879F2AEE}" dt="2021-05-26T12:23:48.223" v="3905" actId="1037"/>
          <ac:grpSpMkLst>
            <pc:docMk/>
            <pc:sldMk cId="1713799662" sldId="543"/>
            <ac:grpSpMk id="24" creationId="{85F96284-39A9-0C4F-B367-ABA83724C5C0}"/>
          </ac:grpSpMkLst>
        </pc:grpChg>
        <pc:grpChg chg="add mod">
          <ac:chgData name="James Abbott (Staff)" userId="c7d9f1d4-3aa3-4099-ba66-90321d4b3638" providerId="ADAL" clId="{AA30EFEA-8FBF-C948-A80A-936A879F2AEE}" dt="2021-05-26T12:23:48.223" v="3905" actId="1037"/>
          <ac:grpSpMkLst>
            <pc:docMk/>
            <pc:sldMk cId="1713799662" sldId="543"/>
            <ac:grpSpMk id="25" creationId="{21010F17-4B03-9D49-AF27-F67983605B5F}"/>
          </ac:grpSpMkLst>
        </pc:grpChg>
        <pc:grpChg chg="add mod">
          <ac:chgData name="James Abbott (Staff)" userId="c7d9f1d4-3aa3-4099-ba66-90321d4b3638" providerId="ADAL" clId="{AA30EFEA-8FBF-C948-A80A-936A879F2AEE}" dt="2021-05-26T12:23:48.223" v="3905" actId="1037"/>
          <ac:grpSpMkLst>
            <pc:docMk/>
            <pc:sldMk cId="1713799662" sldId="543"/>
            <ac:grpSpMk id="26" creationId="{344FE15B-E5C0-DC44-A9C4-463B7C41EAD9}"/>
          </ac:grpSpMkLst>
        </pc:grpChg>
        <pc:grpChg chg="add">
          <ac:chgData name="James Abbott (Staff)" userId="c7d9f1d4-3aa3-4099-ba66-90321d4b3638" providerId="ADAL" clId="{AA30EFEA-8FBF-C948-A80A-936A879F2AEE}" dt="2021-05-26T10:47:37.278" v="3747" actId="164"/>
          <ac:grpSpMkLst>
            <pc:docMk/>
            <pc:sldMk cId="1713799662" sldId="543"/>
            <ac:grpSpMk id="27" creationId="{32869BC1-45BD-5044-BA9D-3D5EEBA92F04}"/>
          </ac:grpSpMkLst>
        </pc:grpChg>
        <pc:grpChg chg="add mod">
          <ac:chgData name="James Abbott (Staff)" userId="c7d9f1d4-3aa3-4099-ba66-90321d4b3638" providerId="ADAL" clId="{AA30EFEA-8FBF-C948-A80A-936A879F2AEE}" dt="2021-06-01T15:06:52.293" v="19257" actId="1076"/>
          <ac:grpSpMkLst>
            <pc:docMk/>
            <pc:sldMk cId="1713799662" sldId="543"/>
            <ac:grpSpMk id="28" creationId="{7B4729BF-8F83-5E49-B72B-268DA649CE53}"/>
          </ac:grpSpMkLst>
        </pc:grpChg>
        <pc:grpChg chg="mod">
          <ac:chgData name="James Abbott (Staff)" userId="c7d9f1d4-3aa3-4099-ba66-90321d4b3638" providerId="ADAL" clId="{AA30EFEA-8FBF-C948-A80A-936A879F2AEE}" dt="2021-05-26T12:23:53.045" v="3906"/>
          <ac:grpSpMkLst>
            <pc:docMk/>
            <pc:sldMk cId="1713799662" sldId="543"/>
            <ac:grpSpMk id="30" creationId="{B68C19B2-3292-354C-B5AB-BAB3838308AD}"/>
          </ac:grpSpMkLst>
        </pc:grpChg>
        <pc:grpChg chg="add mod">
          <ac:chgData name="James Abbott (Staff)" userId="c7d9f1d4-3aa3-4099-ba66-90321d4b3638" providerId="ADAL" clId="{AA30EFEA-8FBF-C948-A80A-936A879F2AEE}" dt="2021-06-01T15:06:45.591" v="19256" actId="1036"/>
          <ac:grpSpMkLst>
            <pc:docMk/>
            <pc:sldMk cId="1713799662" sldId="543"/>
            <ac:grpSpMk id="38" creationId="{6ACDD95B-437E-EA47-B070-BC62951F162C}"/>
          </ac:grpSpMkLst>
        </pc:grpChg>
        <pc:cxnChg chg="add mod">
          <ac:chgData name="James Abbott (Staff)" userId="c7d9f1d4-3aa3-4099-ba66-90321d4b3638" providerId="ADAL" clId="{AA30EFEA-8FBF-C948-A80A-936A879F2AEE}" dt="2021-05-26T10:46:15.108" v="3702" actId="1076"/>
          <ac:cxnSpMkLst>
            <pc:docMk/>
            <pc:sldMk cId="1713799662" sldId="543"/>
            <ac:cxnSpMk id="11" creationId="{A47CB492-8085-2844-8DAB-6EA72A7E749A}"/>
          </ac:cxnSpMkLst>
        </pc:cxnChg>
        <pc:cxnChg chg="mod">
          <ac:chgData name="James Abbott (Staff)" userId="c7d9f1d4-3aa3-4099-ba66-90321d4b3638" providerId="ADAL" clId="{AA30EFEA-8FBF-C948-A80A-936A879F2AEE}" dt="2021-05-26T10:46:37.401" v="3716" actId="14100"/>
          <ac:cxnSpMkLst>
            <pc:docMk/>
            <pc:sldMk cId="1713799662" sldId="543"/>
            <ac:cxnSpMk id="15" creationId="{B3963FFF-05A6-6149-B603-5565D2601E04}"/>
          </ac:cxnSpMkLst>
        </pc:cxnChg>
        <pc:cxnChg chg="mod">
          <ac:chgData name="James Abbott (Staff)" userId="c7d9f1d4-3aa3-4099-ba66-90321d4b3638" providerId="ADAL" clId="{AA30EFEA-8FBF-C948-A80A-936A879F2AEE}" dt="2021-05-26T10:46:50.190" v="3718"/>
          <ac:cxnSpMkLst>
            <pc:docMk/>
            <pc:sldMk cId="1713799662" sldId="543"/>
            <ac:cxnSpMk id="19" creationId="{83A84B46-98FE-E645-992A-96F2EE0B07E1}"/>
          </ac:cxnSpMkLst>
        </pc:cxnChg>
        <pc:cxnChg chg="mod">
          <ac:chgData name="James Abbott (Staff)" userId="c7d9f1d4-3aa3-4099-ba66-90321d4b3638" providerId="ADAL" clId="{AA30EFEA-8FBF-C948-A80A-936A879F2AEE}" dt="2021-06-02T11:30:22.941" v="21925" actId="14100"/>
          <ac:cxnSpMkLst>
            <pc:docMk/>
            <pc:sldMk cId="1713799662" sldId="543"/>
            <ac:cxnSpMk id="22" creationId="{B6CCCF63-DF87-3945-A0B9-A410662C746F}"/>
          </ac:cxnSpMkLst>
        </pc:cxnChg>
        <pc:cxnChg chg="mod">
          <ac:chgData name="James Abbott (Staff)" userId="c7d9f1d4-3aa3-4099-ba66-90321d4b3638" providerId="ADAL" clId="{AA30EFEA-8FBF-C948-A80A-936A879F2AEE}" dt="2021-05-26T12:24:03.429" v="3909" actId="14100"/>
          <ac:cxnSpMkLst>
            <pc:docMk/>
            <pc:sldMk cId="1713799662" sldId="543"/>
            <ac:cxnSpMk id="31" creationId="{8B656BC0-FCF9-8D46-B627-2DEA1976AD5C}"/>
          </ac:cxnSpMkLst>
        </pc:cxnChg>
        <pc:cxnChg chg="add mod">
          <ac:chgData name="James Abbott (Staff)" userId="c7d9f1d4-3aa3-4099-ba66-90321d4b3638" providerId="ADAL" clId="{AA30EFEA-8FBF-C948-A80A-936A879F2AEE}" dt="2021-05-26T12:24:40.206" v="3937" actId="14100"/>
          <ac:cxnSpMkLst>
            <pc:docMk/>
            <pc:sldMk cId="1713799662" sldId="543"/>
            <ac:cxnSpMk id="35" creationId="{C197B53B-4957-F047-8C88-5F62C10C5827}"/>
          </ac:cxnSpMkLst>
        </pc:cxnChg>
      </pc:sldChg>
      <pc:sldChg chg="addSp delSp modSp new mod modClrScheme delAnim modAnim chgLayout modNotesTx">
        <pc:chgData name="James Abbott (Staff)" userId="c7d9f1d4-3aa3-4099-ba66-90321d4b3638" providerId="ADAL" clId="{AA30EFEA-8FBF-C948-A80A-936A879F2AEE}" dt="2021-06-02T12:18:30.419" v="22635" actId="20577"/>
        <pc:sldMkLst>
          <pc:docMk/>
          <pc:sldMk cId="826429906" sldId="544"/>
        </pc:sldMkLst>
        <pc:spChg chg="del">
          <ac:chgData name="James Abbott (Staff)" userId="c7d9f1d4-3aa3-4099-ba66-90321d4b3638" providerId="ADAL" clId="{AA30EFEA-8FBF-C948-A80A-936A879F2AEE}" dt="2021-05-26T13:45:38.304" v="3954" actId="931"/>
          <ac:spMkLst>
            <pc:docMk/>
            <pc:sldMk cId="826429906" sldId="544"/>
            <ac:spMk id="2" creationId="{40D99775-BB70-494A-8D39-4DD20543C310}"/>
          </ac:spMkLst>
        </pc:spChg>
        <pc:spChg chg="mod">
          <ac:chgData name="James Abbott (Staff)" userId="c7d9f1d4-3aa3-4099-ba66-90321d4b3638" providerId="ADAL" clId="{AA30EFEA-8FBF-C948-A80A-936A879F2AEE}" dt="2021-05-26T13:45:54.297" v="3955" actId="26606"/>
          <ac:spMkLst>
            <pc:docMk/>
            <pc:sldMk cId="826429906" sldId="544"/>
            <ac:spMk id="3" creationId="{50A1CA0F-D825-1C4A-B36B-1455B6B94D85}"/>
          </ac:spMkLst>
        </pc:spChg>
        <pc:spChg chg="add del mod">
          <ac:chgData name="James Abbott (Staff)" userId="c7d9f1d4-3aa3-4099-ba66-90321d4b3638" providerId="ADAL" clId="{AA30EFEA-8FBF-C948-A80A-936A879F2AEE}" dt="2021-05-28T10:07:29.451" v="6205" actId="478"/>
          <ac:spMkLst>
            <pc:docMk/>
            <pc:sldMk cId="826429906" sldId="544"/>
            <ac:spMk id="4" creationId="{60EA923C-B479-3D41-A523-332A3EDCAAA3}"/>
          </ac:spMkLst>
        </pc:spChg>
        <pc:spChg chg="del">
          <ac:chgData name="James Abbott (Staff)" userId="c7d9f1d4-3aa3-4099-ba66-90321d4b3638" providerId="ADAL" clId="{AA30EFEA-8FBF-C948-A80A-936A879F2AEE}" dt="2021-05-26T13:45:54.297" v="3955" actId="26606"/>
          <ac:spMkLst>
            <pc:docMk/>
            <pc:sldMk cId="826429906" sldId="544"/>
            <ac:spMk id="4" creationId="{8174D7F2-328F-D444-B4ED-7F8A91F4F2CB}"/>
          </ac:spMkLst>
        </pc:spChg>
        <pc:spChg chg="add mod">
          <ac:chgData name="James Abbott (Staff)" userId="c7d9f1d4-3aa3-4099-ba66-90321d4b3638" providerId="ADAL" clId="{AA30EFEA-8FBF-C948-A80A-936A879F2AEE}" dt="2021-06-01T15:17:09.191" v="19325" actId="20577"/>
          <ac:spMkLst>
            <pc:docMk/>
            <pc:sldMk cId="826429906" sldId="544"/>
            <ac:spMk id="9" creationId="{F2B895F2-B818-D44B-9AFC-8DCEEB705A60}"/>
          </ac:spMkLst>
        </pc:spChg>
        <pc:spChg chg="add mod">
          <ac:chgData name="James Abbott (Staff)" userId="c7d9f1d4-3aa3-4099-ba66-90321d4b3638" providerId="ADAL" clId="{AA30EFEA-8FBF-C948-A80A-936A879F2AEE}" dt="2021-06-01T15:17:58.339" v="19345" actId="14100"/>
          <ac:spMkLst>
            <pc:docMk/>
            <pc:sldMk cId="826429906" sldId="544"/>
            <ac:spMk id="10" creationId="{F8377274-AB06-4F43-B2CB-188060CCBAE8}"/>
          </ac:spMkLst>
        </pc:spChg>
        <pc:spChg chg="add mod">
          <ac:chgData name="James Abbott (Staff)" userId="c7d9f1d4-3aa3-4099-ba66-90321d4b3638" providerId="ADAL" clId="{AA30EFEA-8FBF-C948-A80A-936A879F2AEE}" dt="2021-06-01T15:17:46.160" v="19344" actId="20577"/>
          <ac:spMkLst>
            <pc:docMk/>
            <pc:sldMk cId="826429906" sldId="544"/>
            <ac:spMk id="11" creationId="{81AB5CDF-4A42-4513-8AF5-380E68590C91}"/>
          </ac:spMkLst>
        </pc:spChg>
        <pc:spChg chg="add mod">
          <ac:chgData name="James Abbott (Staff)" userId="c7d9f1d4-3aa3-4099-ba66-90321d4b3638" providerId="ADAL" clId="{AA30EFEA-8FBF-C948-A80A-936A879F2AEE}" dt="2021-05-26T13:53:17.763" v="4033" actId="20577"/>
          <ac:spMkLst>
            <pc:docMk/>
            <pc:sldMk cId="826429906" sldId="544"/>
            <ac:spMk id="13" creationId="{D141F575-D294-4A9B-BDB9-67697871A0DE}"/>
          </ac:spMkLst>
        </pc:spChg>
        <pc:spChg chg="add mod">
          <ac:chgData name="James Abbott (Staff)" userId="c7d9f1d4-3aa3-4099-ba66-90321d4b3638" providerId="ADAL" clId="{AA30EFEA-8FBF-C948-A80A-936A879F2AEE}" dt="2021-05-26T16:39:31.695" v="4272" actId="14100"/>
          <ac:spMkLst>
            <pc:docMk/>
            <pc:sldMk cId="826429906" sldId="544"/>
            <ac:spMk id="14" creationId="{43351FFD-36FE-2B4C-BE5A-688C81090D0B}"/>
          </ac:spMkLst>
        </pc:spChg>
        <pc:spChg chg="add mod">
          <ac:chgData name="James Abbott (Staff)" userId="c7d9f1d4-3aa3-4099-ba66-90321d4b3638" providerId="ADAL" clId="{AA30EFEA-8FBF-C948-A80A-936A879F2AEE}" dt="2021-05-26T16:39:47.716" v="4280" actId="1035"/>
          <ac:spMkLst>
            <pc:docMk/>
            <pc:sldMk cId="826429906" sldId="544"/>
            <ac:spMk id="15" creationId="{EF1D436E-A535-774A-A0B9-7A49F985E1A5}"/>
          </ac:spMkLst>
        </pc:spChg>
        <pc:spChg chg="add mod">
          <ac:chgData name="James Abbott (Staff)" userId="c7d9f1d4-3aa3-4099-ba66-90321d4b3638" providerId="ADAL" clId="{AA30EFEA-8FBF-C948-A80A-936A879F2AEE}" dt="2021-05-26T16:39:56.301" v="4284" actId="1038"/>
          <ac:spMkLst>
            <pc:docMk/>
            <pc:sldMk cId="826429906" sldId="544"/>
            <ac:spMk id="16" creationId="{C481AD2A-0527-3B45-8C1E-1ECBA2F5D949}"/>
          </ac:spMkLst>
        </pc:spChg>
        <pc:grpChg chg="add">
          <ac:chgData name="James Abbott (Staff)" userId="c7d9f1d4-3aa3-4099-ba66-90321d4b3638" providerId="ADAL" clId="{AA30EFEA-8FBF-C948-A80A-936A879F2AEE}" dt="2021-05-26T16:40:05.051" v="4285" actId="164"/>
          <ac:grpSpMkLst>
            <pc:docMk/>
            <pc:sldMk cId="826429906" sldId="544"/>
            <ac:grpSpMk id="12" creationId="{270E8720-777E-4940-88DF-21972B2F9A8E}"/>
          </ac:grpSpMkLst>
        </pc:grpChg>
        <pc:grpChg chg="add">
          <ac:chgData name="James Abbott (Staff)" userId="c7d9f1d4-3aa3-4099-ba66-90321d4b3638" providerId="ADAL" clId="{AA30EFEA-8FBF-C948-A80A-936A879F2AEE}" dt="2021-05-26T16:40:54.049" v="4286" actId="164"/>
          <ac:grpSpMkLst>
            <pc:docMk/>
            <pc:sldMk cId="826429906" sldId="544"/>
            <ac:grpSpMk id="17" creationId="{FE65EF37-CAA0-9843-AD0D-BA01795DCC53}"/>
          </ac:grpSpMkLst>
        </pc:grpChg>
        <pc:picChg chg="add del mod">
          <ac:chgData name="James Abbott (Staff)" userId="c7d9f1d4-3aa3-4099-ba66-90321d4b3638" providerId="ADAL" clId="{AA30EFEA-8FBF-C948-A80A-936A879F2AEE}" dt="2021-05-28T10:07:07.270" v="6202" actId="478"/>
          <ac:picMkLst>
            <pc:docMk/>
            <pc:sldMk cId="826429906" sldId="544"/>
            <ac:picMk id="6" creationId="{901E0147-7619-CF4D-9478-F6F89533507F}"/>
          </ac:picMkLst>
        </pc:picChg>
        <pc:picChg chg="add del mod">
          <ac:chgData name="James Abbott (Staff)" userId="c7d9f1d4-3aa3-4099-ba66-90321d4b3638" providerId="ADAL" clId="{AA30EFEA-8FBF-C948-A80A-936A879F2AEE}" dt="2021-05-28T12:33:27.865" v="6290" actId="478"/>
          <ac:picMkLst>
            <pc:docMk/>
            <pc:sldMk cId="826429906" sldId="544"/>
            <ac:picMk id="8" creationId="{77DDE0C3-3321-184E-9A6E-9D8EAB8EB43C}"/>
          </ac:picMkLst>
        </pc:picChg>
        <pc:picChg chg="add mod">
          <ac:chgData name="James Abbott (Staff)" userId="c7d9f1d4-3aa3-4099-ba66-90321d4b3638" providerId="ADAL" clId="{AA30EFEA-8FBF-C948-A80A-936A879F2AEE}" dt="2021-05-28T12:34:07.465" v="6306" actId="1035"/>
          <ac:picMkLst>
            <pc:docMk/>
            <pc:sldMk cId="826429906" sldId="544"/>
            <ac:picMk id="18" creationId="{A4ADD784-3A0C-A743-AB86-EC55A7F6A12C}"/>
          </ac:picMkLst>
        </pc:picChg>
        <pc:picChg chg="add mod">
          <ac:chgData name="James Abbott (Staff)" userId="c7d9f1d4-3aa3-4099-ba66-90321d4b3638" providerId="ADAL" clId="{AA30EFEA-8FBF-C948-A80A-936A879F2AEE}" dt="2021-05-28T12:34:07.465" v="6306" actId="1035"/>
          <ac:picMkLst>
            <pc:docMk/>
            <pc:sldMk cId="826429906" sldId="544"/>
            <ac:picMk id="19" creationId="{A522CD44-5EA8-C943-B3BC-C7773351B6EF}"/>
          </ac:picMkLst>
        </pc:picChg>
      </pc:sldChg>
      <pc:sldChg chg="addSp modSp new mod">
        <pc:chgData name="James Abbott (Staff)" userId="c7d9f1d4-3aa3-4099-ba66-90321d4b3638" providerId="ADAL" clId="{AA30EFEA-8FBF-C948-A80A-936A879F2AEE}" dt="2021-05-26T20:42:56.923" v="4762"/>
        <pc:sldMkLst>
          <pc:docMk/>
          <pc:sldMk cId="1105513843" sldId="545"/>
        </pc:sldMkLst>
        <pc:spChg chg="mod">
          <ac:chgData name="James Abbott (Staff)" userId="c7d9f1d4-3aa3-4099-ba66-90321d4b3638" providerId="ADAL" clId="{AA30EFEA-8FBF-C948-A80A-936A879F2AEE}" dt="2021-05-26T20:42:56.923" v="4762"/>
          <ac:spMkLst>
            <pc:docMk/>
            <pc:sldMk cId="1105513843" sldId="545"/>
            <ac:spMk id="2" creationId="{E30D5258-FF52-B24F-8005-E755F20ABEE9}"/>
          </ac:spMkLst>
        </pc:spChg>
        <pc:spChg chg="mod">
          <ac:chgData name="James Abbott (Staff)" userId="c7d9f1d4-3aa3-4099-ba66-90321d4b3638" providerId="ADAL" clId="{AA30EFEA-8FBF-C948-A80A-936A879F2AEE}" dt="2021-05-26T13:56:13.124" v="4060" actId="20577"/>
          <ac:spMkLst>
            <pc:docMk/>
            <pc:sldMk cId="1105513843" sldId="545"/>
            <ac:spMk id="4" creationId="{AD568BFB-B97C-A344-9846-6CF7E42325B6}"/>
          </ac:spMkLst>
        </pc:spChg>
        <pc:spChg chg="add mod">
          <ac:chgData name="James Abbott (Staff)" userId="c7d9f1d4-3aa3-4099-ba66-90321d4b3638" providerId="ADAL" clId="{AA30EFEA-8FBF-C948-A80A-936A879F2AEE}" dt="2021-05-26T20:31:46.972" v="4628" actId="1076"/>
          <ac:spMkLst>
            <pc:docMk/>
            <pc:sldMk cId="1105513843" sldId="545"/>
            <ac:spMk id="5" creationId="{D7F08B6A-0814-F14B-95B9-B3C625B2FA40}"/>
          </ac:spMkLst>
        </pc:spChg>
        <pc:spChg chg="add mod">
          <ac:chgData name="James Abbott (Staff)" userId="c7d9f1d4-3aa3-4099-ba66-90321d4b3638" providerId="ADAL" clId="{AA30EFEA-8FBF-C948-A80A-936A879F2AEE}" dt="2021-05-26T20:37:42.960" v="4756" actId="113"/>
          <ac:spMkLst>
            <pc:docMk/>
            <pc:sldMk cId="1105513843" sldId="545"/>
            <ac:spMk id="6" creationId="{720E794F-7D13-7944-A15F-43F2529D46E4}"/>
          </ac:spMkLst>
        </pc:spChg>
        <pc:spChg chg="add mod">
          <ac:chgData name="James Abbott (Staff)" userId="c7d9f1d4-3aa3-4099-ba66-90321d4b3638" providerId="ADAL" clId="{AA30EFEA-8FBF-C948-A80A-936A879F2AEE}" dt="2021-05-26T20:38:10.932" v="4761" actId="20577"/>
          <ac:spMkLst>
            <pc:docMk/>
            <pc:sldMk cId="1105513843" sldId="545"/>
            <ac:spMk id="7" creationId="{37AB15C4-0037-DF47-8245-1A74B424996F}"/>
          </ac:spMkLst>
        </pc:spChg>
      </pc:sldChg>
      <pc:sldChg chg="addSp delSp modSp new mod modClrScheme delAnim modAnim chgLayout">
        <pc:chgData name="James Abbott (Staff)" userId="c7d9f1d4-3aa3-4099-ba66-90321d4b3638" providerId="ADAL" clId="{AA30EFEA-8FBF-C948-A80A-936A879F2AEE}" dt="2021-06-01T15:32:02.752" v="19370"/>
        <pc:sldMkLst>
          <pc:docMk/>
          <pc:sldMk cId="3619427099" sldId="546"/>
        </pc:sldMkLst>
        <pc:spChg chg="mod ord">
          <ac:chgData name="James Abbott (Staff)" userId="c7d9f1d4-3aa3-4099-ba66-90321d4b3638" providerId="ADAL" clId="{AA30EFEA-8FBF-C948-A80A-936A879F2AEE}" dt="2021-05-27T15:39:57.627" v="5149" actId="12789"/>
          <ac:spMkLst>
            <pc:docMk/>
            <pc:sldMk cId="3619427099" sldId="546"/>
            <ac:spMk id="2" creationId="{11DFDE68-A91B-6046-9C90-C7EF54DC6AF7}"/>
          </ac:spMkLst>
        </pc:spChg>
        <pc:spChg chg="add mod">
          <ac:chgData name="James Abbott (Staff)" userId="c7d9f1d4-3aa3-4099-ba66-90321d4b3638" providerId="ADAL" clId="{AA30EFEA-8FBF-C948-A80A-936A879F2AEE}" dt="2021-06-01T15:32:00.557" v="19369" actId="14100"/>
          <ac:spMkLst>
            <pc:docMk/>
            <pc:sldMk cId="3619427099" sldId="546"/>
            <ac:spMk id="3" creationId="{CC5F9C96-193D-3246-BB12-E9607AD09CF6}"/>
          </ac:spMkLst>
        </pc:spChg>
        <pc:spChg chg="del">
          <ac:chgData name="James Abbott (Staff)" userId="c7d9f1d4-3aa3-4099-ba66-90321d4b3638" providerId="ADAL" clId="{AA30EFEA-8FBF-C948-A80A-936A879F2AEE}" dt="2021-05-27T15:26:11.151" v="5070" actId="700"/>
          <ac:spMkLst>
            <pc:docMk/>
            <pc:sldMk cId="3619427099" sldId="546"/>
            <ac:spMk id="3" creationId="{F9B7077A-5AE2-634C-A863-11C4BFABD778}"/>
          </ac:spMkLst>
        </pc:spChg>
        <pc:spChg chg="mod ord">
          <ac:chgData name="James Abbott (Staff)" userId="c7d9f1d4-3aa3-4099-ba66-90321d4b3638" providerId="ADAL" clId="{AA30EFEA-8FBF-C948-A80A-936A879F2AEE}" dt="2021-05-27T15:26:11.151" v="5070" actId="700"/>
          <ac:spMkLst>
            <pc:docMk/>
            <pc:sldMk cId="3619427099" sldId="546"/>
            <ac:spMk id="4" creationId="{72A038D4-7832-8B4F-B550-6D636E7B6ECF}"/>
          </ac:spMkLst>
        </pc:spChg>
        <pc:spChg chg="mod ord">
          <ac:chgData name="James Abbott (Staff)" userId="c7d9f1d4-3aa3-4099-ba66-90321d4b3638" providerId="ADAL" clId="{AA30EFEA-8FBF-C948-A80A-936A879F2AEE}" dt="2021-05-27T15:26:11.151" v="5070" actId="700"/>
          <ac:spMkLst>
            <pc:docMk/>
            <pc:sldMk cId="3619427099" sldId="546"/>
            <ac:spMk id="5" creationId="{CFFDC5C6-8DA1-724C-A2DC-934B5A23A6B1}"/>
          </ac:spMkLst>
        </pc:spChg>
        <pc:spChg chg="add mod">
          <ac:chgData name="James Abbott (Staff)" userId="c7d9f1d4-3aa3-4099-ba66-90321d4b3638" providerId="ADAL" clId="{AA30EFEA-8FBF-C948-A80A-936A879F2AEE}" dt="2021-05-27T15:40:15.385" v="5155" actId="1035"/>
          <ac:spMkLst>
            <pc:docMk/>
            <pc:sldMk cId="3619427099" sldId="546"/>
            <ac:spMk id="6" creationId="{09978BB9-8573-084B-B99D-432D625C24CE}"/>
          </ac:spMkLst>
        </pc:spChg>
        <pc:spChg chg="add mod">
          <ac:chgData name="James Abbott (Staff)" userId="c7d9f1d4-3aa3-4099-ba66-90321d4b3638" providerId="ADAL" clId="{AA30EFEA-8FBF-C948-A80A-936A879F2AEE}" dt="2021-05-27T15:40:15.385" v="5155" actId="1035"/>
          <ac:spMkLst>
            <pc:docMk/>
            <pc:sldMk cId="3619427099" sldId="546"/>
            <ac:spMk id="7" creationId="{B8881A18-B7A5-6748-9EE0-AA2BA9644C28}"/>
          </ac:spMkLst>
        </pc:spChg>
        <pc:spChg chg="add mod">
          <ac:chgData name="James Abbott (Staff)" userId="c7d9f1d4-3aa3-4099-ba66-90321d4b3638" providerId="ADAL" clId="{AA30EFEA-8FBF-C948-A80A-936A879F2AEE}" dt="2021-05-27T15:40:15.385" v="5155" actId="1035"/>
          <ac:spMkLst>
            <pc:docMk/>
            <pc:sldMk cId="3619427099" sldId="546"/>
            <ac:spMk id="8" creationId="{1190B3D4-9565-994F-AE94-7A6488156F3C}"/>
          </ac:spMkLst>
        </pc:spChg>
        <pc:spChg chg="add mod">
          <ac:chgData name="James Abbott (Staff)" userId="c7d9f1d4-3aa3-4099-ba66-90321d4b3638" providerId="ADAL" clId="{AA30EFEA-8FBF-C948-A80A-936A879F2AEE}" dt="2021-05-27T15:39:38.163" v="5145" actId="12789"/>
          <ac:spMkLst>
            <pc:docMk/>
            <pc:sldMk cId="3619427099" sldId="546"/>
            <ac:spMk id="9" creationId="{C36F4318-1AD6-2040-B1E1-CE74B88079DE}"/>
          </ac:spMkLst>
        </pc:spChg>
        <pc:spChg chg="add mod">
          <ac:chgData name="James Abbott (Staff)" userId="c7d9f1d4-3aa3-4099-ba66-90321d4b3638" providerId="ADAL" clId="{AA30EFEA-8FBF-C948-A80A-936A879F2AEE}" dt="2021-05-27T15:39:38.163" v="5145" actId="12789"/>
          <ac:spMkLst>
            <pc:docMk/>
            <pc:sldMk cId="3619427099" sldId="546"/>
            <ac:spMk id="10" creationId="{49F78538-0C24-1546-8E9E-1D0834DC5879}"/>
          </ac:spMkLst>
        </pc:spChg>
        <pc:spChg chg="add mod">
          <ac:chgData name="James Abbott (Staff)" userId="c7d9f1d4-3aa3-4099-ba66-90321d4b3638" providerId="ADAL" clId="{AA30EFEA-8FBF-C948-A80A-936A879F2AEE}" dt="2021-05-27T15:39:38.163" v="5145" actId="12789"/>
          <ac:spMkLst>
            <pc:docMk/>
            <pc:sldMk cId="3619427099" sldId="546"/>
            <ac:spMk id="11" creationId="{56EF4D86-8CAC-1F42-851F-D74D89ACEE4F}"/>
          </ac:spMkLst>
        </pc:spChg>
        <pc:spChg chg="add mod">
          <ac:chgData name="James Abbott (Staff)" userId="c7d9f1d4-3aa3-4099-ba66-90321d4b3638" providerId="ADAL" clId="{AA30EFEA-8FBF-C948-A80A-936A879F2AEE}" dt="2021-05-27T15:41:09.984" v="5194" actId="1076"/>
          <ac:spMkLst>
            <pc:docMk/>
            <pc:sldMk cId="3619427099" sldId="546"/>
            <ac:spMk id="14" creationId="{C202BAF2-C618-D843-A2F8-995C2BF47315}"/>
          </ac:spMkLst>
        </pc:spChg>
        <pc:spChg chg="add mod">
          <ac:chgData name="James Abbott (Staff)" userId="c7d9f1d4-3aa3-4099-ba66-90321d4b3638" providerId="ADAL" clId="{AA30EFEA-8FBF-C948-A80A-936A879F2AEE}" dt="2021-05-27T15:42:12.439" v="5218" actId="20577"/>
          <ac:spMkLst>
            <pc:docMk/>
            <pc:sldMk cId="3619427099" sldId="546"/>
            <ac:spMk id="17" creationId="{42B2E698-7765-CB4E-AD59-3A9E3CB4C7B3}"/>
          </ac:spMkLst>
        </pc:spChg>
        <pc:spChg chg="add mod">
          <ac:chgData name="James Abbott (Staff)" userId="c7d9f1d4-3aa3-4099-ba66-90321d4b3638" providerId="ADAL" clId="{AA30EFEA-8FBF-C948-A80A-936A879F2AEE}" dt="2021-05-27T15:42:36.319" v="5239" actId="20577"/>
          <ac:spMkLst>
            <pc:docMk/>
            <pc:sldMk cId="3619427099" sldId="546"/>
            <ac:spMk id="21" creationId="{DCCBF7A0-8D06-DA46-80FA-2D2B7C5975DB}"/>
          </ac:spMkLst>
        </pc:spChg>
        <pc:spChg chg="add mod">
          <ac:chgData name="James Abbott (Staff)" userId="c7d9f1d4-3aa3-4099-ba66-90321d4b3638" providerId="ADAL" clId="{AA30EFEA-8FBF-C948-A80A-936A879F2AEE}" dt="2021-05-27T15:43:44.068" v="5305" actId="404"/>
          <ac:spMkLst>
            <pc:docMk/>
            <pc:sldMk cId="3619427099" sldId="546"/>
            <ac:spMk id="26" creationId="{2A3323DE-7183-5241-9311-71E1B437AECC}"/>
          </ac:spMkLst>
        </pc:spChg>
        <pc:spChg chg="add mod">
          <ac:chgData name="James Abbott (Staff)" userId="c7d9f1d4-3aa3-4099-ba66-90321d4b3638" providerId="ADAL" clId="{AA30EFEA-8FBF-C948-A80A-936A879F2AEE}" dt="2021-05-27T15:44:19.337" v="5333" actId="1076"/>
          <ac:spMkLst>
            <pc:docMk/>
            <pc:sldMk cId="3619427099" sldId="546"/>
            <ac:spMk id="29" creationId="{C3D257A2-CD0E-5544-9561-0B6A4FDBB325}"/>
          </ac:spMkLst>
        </pc:spChg>
        <pc:spChg chg="add mod">
          <ac:chgData name="James Abbott (Staff)" userId="c7d9f1d4-3aa3-4099-ba66-90321d4b3638" providerId="ADAL" clId="{AA30EFEA-8FBF-C948-A80A-936A879F2AEE}" dt="2021-05-27T15:44:42.882" v="5355" actId="20577"/>
          <ac:spMkLst>
            <pc:docMk/>
            <pc:sldMk cId="3619427099" sldId="546"/>
            <ac:spMk id="32" creationId="{1A96C7BA-596B-6B4A-8444-FA7FF39B84D1}"/>
          </ac:spMkLst>
        </pc:spChg>
        <pc:grpChg chg="add">
          <ac:chgData name="James Abbott (Staff)" userId="c7d9f1d4-3aa3-4099-ba66-90321d4b3638" providerId="ADAL" clId="{AA30EFEA-8FBF-C948-A80A-936A879F2AEE}" dt="2021-05-27T15:41:13.645" v="5195" actId="164"/>
          <ac:grpSpMkLst>
            <pc:docMk/>
            <pc:sldMk cId="3619427099" sldId="546"/>
            <ac:grpSpMk id="15" creationId="{F9731437-9B23-A948-88DB-9486317B2B73}"/>
          </ac:grpSpMkLst>
        </pc:grpChg>
        <pc:grpChg chg="add">
          <ac:chgData name="James Abbott (Staff)" userId="c7d9f1d4-3aa3-4099-ba66-90321d4b3638" providerId="ADAL" clId="{AA30EFEA-8FBF-C948-A80A-936A879F2AEE}" dt="2021-05-27T15:42:44.403" v="5240" actId="164"/>
          <ac:grpSpMkLst>
            <pc:docMk/>
            <pc:sldMk cId="3619427099" sldId="546"/>
            <ac:grpSpMk id="22" creationId="{8A2934E1-4803-1D4E-85B2-E9D5A3385AD0}"/>
          </ac:grpSpMkLst>
        </pc:grpChg>
        <pc:grpChg chg="add">
          <ac:chgData name="James Abbott (Staff)" userId="c7d9f1d4-3aa3-4099-ba66-90321d4b3638" providerId="ADAL" clId="{AA30EFEA-8FBF-C948-A80A-936A879F2AEE}" dt="2021-05-27T15:43:02.597" v="5246" actId="164"/>
          <ac:grpSpMkLst>
            <pc:docMk/>
            <pc:sldMk cId="3619427099" sldId="546"/>
            <ac:grpSpMk id="23" creationId="{5A1E0B43-4788-4544-ACC8-DF8E6AA63A87}"/>
          </ac:grpSpMkLst>
        </pc:grpChg>
        <pc:grpChg chg="add">
          <ac:chgData name="James Abbott (Staff)" userId="c7d9f1d4-3aa3-4099-ba66-90321d4b3638" providerId="ADAL" clId="{AA30EFEA-8FBF-C948-A80A-936A879F2AEE}" dt="2021-05-27T15:43:50.342" v="5306" actId="164"/>
          <ac:grpSpMkLst>
            <pc:docMk/>
            <pc:sldMk cId="3619427099" sldId="546"/>
            <ac:grpSpMk id="27" creationId="{19A1F845-989F-7E47-ADB9-EB45CD75C321}"/>
          </ac:grpSpMkLst>
        </pc:grpChg>
        <pc:grpChg chg="add">
          <ac:chgData name="James Abbott (Staff)" userId="c7d9f1d4-3aa3-4099-ba66-90321d4b3638" providerId="ADAL" clId="{AA30EFEA-8FBF-C948-A80A-936A879F2AEE}" dt="2021-05-27T15:44:22.720" v="5334" actId="164"/>
          <ac:grpSpMkLst>
            <pc:docMk/>
            <pc:sldMk cId="3619427099" sldId="546"/>
            <ac:grpSpMk id="30" creationId="{4F961955-AE3E-DA41-A210-3BF8BD5BEBAD}"/>
          </ac:grpSpMkLst>
        </pc:grpChg>
        <pc:grpChg chg="add">
          <ac:chgData name="James Abbott (Staff)" userId="c7d9f1d4-3aa3-4099-ba66-90321d4b3638" providerId="ADAL" clId="{AA30EFEA-8FBF-C948-A80A-936A879F2AEE}" dt="2021-05-27T15:44:46.217" v="5356" actId="164"/>
          <ac:grpSpMkLst>
            <pc:docMk/>
            <pc:sldMk cId="3619427099" sldId="546"/>
            <ac:grpSpMk id="33" creationId="{D7CFF77E-6DEE-A242-BE54-6FFE57BC928E}"/>
          </ac:grpSpMkLst>
        </pc:grpChg>
        <pc:cxnChg chg="add">
          <ac:chgData name="James Abbott (Staff)" userId="c7d9f1d4-3aa3-4099-ba66-90321d4b3638" providerId="ADAL" clId="{AA30EFEA-8FBF-C948-A80A-936A879F2AEE}" dt="2021-05-27T15:40:42.765" v="5156" actId="11529"/>
          <ac:cxnSpMkLst>
            <pc:docMk/>
            <pc:sldMk cId="3619427099" sldId="546"/>
            <ac:cxnSpMk id="13" creationId="{B56A881D-5D7A-C045-9CFF-54BF8EA8B814}"/>
          </ac:cxnSpMkLst>
        </pc:cxnChg>
        <pc:cxnChg chg="add mod">
          <ac:chgData name="James Abbott (Staff)" userId="c7d9f1d4-3aa3-4099-ba66-90321d4b3638" providerId="ADAL" clId="{AA30EFEA-8FBF-C948-A80A-936A879F2AEE}" dt="2021-05-27T15:42:01.014" v="5204" actId="1076"/>
          <ac:cxnSpMkLst>
            <pc:docMk/>
            <pc:sldMk cId="3619427099" sldId="546"/>
            <ac:cxnSpMk id="16" creationId="{9825155B-2D90-CD45-92AB-986A9F69710E}"/>
          </ac:cxnSpMkLst>
        </pc:cxnChg>
        <pc:cxnChg chg="add mod">
          <ac:chgData name="James Abbott (Staff)" userId="c7d9f1d4-3aa3-4099-ba66-90321d4b3638" providerId="ADAL" clId="{AA30EFEA-8FBF-C948-A80A-936A879F2AEE}" dt="2021-05-27T15:42:52.809" v="5244" actId="1076"/>
          <ac:cxnSpMkLst>
            <pc:docMk/>
            <pc:sldMk cId="3619427099" sldId="546"/>
            <ac:cxnSpMk id="19" creationId="{2BA724DC-1170-134A-9F3D-F6E8A73CC33C}"/>
          </ac:cxnSpMkLst>
        </pc:cxnChg>
        <pc:cxnChg chg="add">
          <ac:chgData name="James Abbott (Staff)" userId="c7d9f1d4-3aa3-4099-ba66-90321d4b3638" providerId="ADAL" clId="{AA30EFEA-8FBF-C948-A80A-936A879F2AEE}" dt="2021-05-27T15:43:18.994" v="5249" actId="11529"/>
          <ac:cxnSpMkLst>
            <pc:docMk/>
            <pc:sldMk cId="3619427099" sldId="546"/>
            <ac:cxnSpMk id="25" creationId="{7BA03430-74C6-F14F-9A60-554F8CA561C0}"/>
          </ac:cxnSpMkLst>
        </pc:cxnChg>
        <pc:cxnChg chg="add mod">
          <ac:chgData name="James Abbott (Staff)" userId="c7d9f1d4-3aa3-4099-ba66-90321d4b3638" providerId="ADAL" clId="{AA30EFEA-8FBF-C948-A80A-936A879F2AEE}" dt="2021-05-27T15:44:07.794" v="5310" actId="1076"/>
          <ac:cxnSpMkLst>
            <pc:docMk/>
            <pc:sldMk cId="3619427099" sldId="546"/>
            <ac:cxnSpMk id="28" creationId="{07EBCB92-1D67-3E45-B4AB-F7DDEB3E4CA6}"/>
          </ac:cxnSpMkLst>
        </pc:cxnChg>
        <pc:cxnChg chg="add mod">
          <ac:chgData name="James Abbott (Staff)" userId="c7d9f1d4-3aa3-4099-ba66-90321d4b3638" providerId="ADAL" clId="{AA30EFEA-8FBF-C948-A80A-936A879F2AEE}" dt="2021-05-27T15:44:35.910" v="5338" actId="1076"/>
          <ac:cxnSpMkLst>
            <pc:docMk/>
            <pc:sldMk cId="3619427099" sldId="546"/>
            <ac:cxnSpMk id="31" creationId="{D4D7C9F6-268C-714E-8F34-C57D3D47E297}"/>
          </ac:cxnSpMkLst>
        </pc:cxnChg>
      </pc:sldChg>
      <pc:sldChg chg="addSp delSp modSp new del mod modClrScheme chgLayout">
        <pc:chgData name="James Abbott (Staff)" userId="c7d9f1d4-3aa3-4099-ba66-90321d4b3638" providerId="ADAL" clId="{AA30EFEA-8FBF-C948-A80A-936A879F2AEE}" dt="2021-06-01T10:03:04.330" v="18764" actId="2696"/>
        <pc:sldMkLst>
          <pc:docMk/>
          <pc:sldMk cId="798087243" sldId="547"/>
        </pc:sldMkLst>
        <pc:spChg chg="del mod ord">
          <ac:chgData name="James Abbott (Staff)" userId="c7d9f1d4-3aa3-4099-ba66-90321d4b3638" providerId="ADAL" clId="{AA30EFEA-8FBF-C948-A80A-936A879F2AEE}" dt="2021-05-27T15:47:30.351" v="5369" actId="700"/>
          <ac:spMkLst>
            <pc:docMk/>
            <pc:sldMk cId="798087243" sldId="547"/>
            <ac:spMk id="2" creationId="{10FF38C8-D27F-B54E-AF17-D5282A63A9E8}"/>
          </ac:spMkLst>
        </pc:spChg>
        <pc:spChg chg="add mod ord">
          <ac:chgData name="James Abbott (Staff)" userId="c7d9f1d4-3aa3-4099-ba66-90321d4b3638" providerId="ADAL" clId="{AA30EFEA-8FBF-C948-A80A-936A879F2AEE}" dt="2021-05-27T15:47:30.351" v="5369" actId="700"/>
          <ac:spMkLst>
            <pc:docMk/>
            <pc:sldMk cId="798087243" sldId="547"/>
            <ac:spMk id="3" creationId="{2824A59E-D6F2-8344-88C6-2B95527C10D7}"/>
          </ac:spMkLst>
        </pc:spChg>
        <pc:spChg chg="add mod ord">
          <ac:chgData name="James Abbott (Staff)" userId="c7d9f1d4-3aa3-4099-ba66-90321d4b3638" providerId="ADAL" clId="{AA30EFEA-8FBF-C948-A80A-936A879F2AEE}" dt="2021-05-27T15:47:35.919" v="5386" actId="20577"/>
          <ac:spMkLst>
            <pc:docMk/>
            <pc:sldMk cId="798087243" sldId="547"/>
            <ac:spMk id="4" creationId="{8D56E291-B343-2D4E-A96F-445900B9E9DC}"/>
          </ac:spMkLst>
        </pc:spChg>
      </pc:sldChg>
      <pc:sldChg chg="addSp delSp modSp new mod modAnim modNotesTx">
        <pc:chgData name="James Abbott (Staff)" userId="c7d9f1d4-3aa3-4099-ba66-90321d4b3638" providerId="ADAL" clId="{AA30EFEA-8FBF-C948-A80A-936A879F2AEE}" dt="2021-06-02T12:20:10.156" v="22651"/>
        <pc:sldMkLst>
          <pc:docMk/>
          <pc:sldMk cId="4243112819" sldId="548"/>
        </pc:sldMkLst>
        <pc:spChg chg="mod">
          <ac:chgData name="James Abbott (Staff)" userId="c7d9f1d4-3aa3-4099-ba66-90321d4b3638" providerId="ADAL" clId="{AA30EFEA-8FBF-C948-A80A-936A879F2AEE}" dt="2021-06-01T15:40:18.332" v="19409" actId="20577"/>
          <ac:spMkLst>
            <pc:docMk/>
            <pc:sldMk cId="4243112819" sldId="548"/>
            <ac:spMk id="2" creationId="{01248052-DC22-C540-95C9-93ACE66B70ED}"/>
          </ac:spMkLst>
        </pc:spChg>
        <pc:spChg chg="add mod">
          <ac:chgData name="James Abbott (Staff)" userId="c7d9f1d4-3aa3-4099-ba66-90321d4b3638" providerId="ADAL" clId="{AA30EFEA-8FBF-C948-A80A-936A879F2AEE}" dt="2021-06-02T12:19:17.789" v="22642" actId="1037"/>
          <ac:spMkLst>
            <pc:docMk/>
            <pc:sldMk cId="4243112819" sldId="548"/>
            <ac:spMk id="3" creationId="{68B6CBE4-402B-9344-8803-33AE52259F2F}"/>
          </ac:spMkLst>
        </pc:spChg>
        <pc:spChg chg="del">
          <ac:chgData name="James Abbott (Staff)" userId="c7d9f1d4-3aa3-4099-ba66-90321d4b3638" providerId="ADAL" clId="{AA30EFEA-8FBF-C948-A80A-936A879F2AEE}" dt="2021-05-27T16:29:46.716" v="6171" actId="478"/>
          <ac:spMkLst>
            <pc:docMk/>
            <pc:sldMk cId="4243112819" sldId="548"/>
            <ac:spMk id="3" creationId="{A473D1A3-4806-B447-A8B6-593D5013702B}"/>
          </ac:spMkLst>
        </pc:spChg>
        <pc:spChg chg="mod">
          <ac:chgData name="James Abbott (Staff)" userId="c7d9f1d4-3aa3-4099-ba66-90321d4b3638" providerId="ADAL" clId="{AA30EFEA-8FBF-C948-A80A-936A879F2AEE}" dt="2021-05-28T10:14:42.035" v="6286" actId="20577"/>
          <ac:spMkLst>
            <pc:docMk/>
            <pc:sldMk cId="4243112819" sldId="548"/>
            <ac:spMk id="4" creationId="{BE622048-64BB-ED4A-8D8E-CE03550C2A1B}"/>
          </ac:spMkLst>
        </pc:spChg>
        <pc:spChg chg="add del mod">
          <ac:chgData name="James Abbott (Staff)" userId="c7d9f1d4-3aa3-4099-ba66-90321d4b3638" providerId="ADAL" clId="{AA30EFEA-8FBF-C948-A80A-936A879F2AEE}" dt="2021-05-27T16:28:29.332" v="6099"/>
          <ac:spMkLst>
            <pc:docMk/>
            <pc:sldMk cId="4243112819" sldId="548"/>
            <ac:spMk id="6" creationId="{2CF746FA-1881-9741-9510-3569DA730F88}"/>
          </ac:spMkLst>
        </pc:spChg>
        <pc:spChg chg="add mod">
          <ac:chgData name="James Abbott (Staff)" userId="c7d9f1d4-3aa3-4099-ba66-90321d4b3638" providerId="ADAL" clId="{AA30EFEA-8FBF-C948-A80A-936A879F2AEE}" dt="2021-06-02T12:19:26.808" v="22644" actId="1076"/>
          <ac:spMkLst>
            <pc:docMk/>
            <pc:sldMk cId="4243112819" sldId="548"/>
            <ac:spMk id="8" creationId="{87E288FD-0F42-D640-832B-EEE095801C21}"/>
          </ac:spMkLst>
        </pc:spChg>
        <pc:picChg chg="add mod">
          <ac:chgData name="James Abbott (Staff)" userId="c7d9f1d4-3aa3-4099-ba66-90321d4b3638" providerId="ADAL" clId="{AA30EFEA-8FBF-C948-A80A-936A879F2AEE}" dt="2021-05-28T13:00:21.215" v="6390" actId="1076"/>
          <ac:picMkLst>
            <pc:docMk/>
            <pc:sldMk cId="4243112819" sldId="548"/>
            <ac:picMk id="7" creationId="{25C3AB7D-04F7-D644-BFC5-11B7E44BF556}"/>
          </ac:picMkLst>
        </pc:picChg>
        <pc:picChg chg="add mod">
          <ac:chgData name="James Abbott (Staff)" userId="c7d9f1d4-3aa3-4099-ba66-90321d4b3638" providerId="ADAL" clId="{AA30EFEA-8FBF-C948-A80A-936A879F2AEE}" dt="2021-05-28T13:00:21.215" v="6390" actId="1076"/>
          <ac:picMkLst>
            <pc:docMk/>
            <pc:sldMk cId="4243112819" sldId="548"/>
            <ac:picMk id="9" creationId="{48BA5986-6C17-A447-AB6F-BC09D0DD7C76}"/>
          </ac:picMkLst>
        </pc:picChg>
      </pc:sldChg>
      <pc:sldChg chg="addSp delSp modSp new mod">
        <pc:chgData name="James Abbott (Staff)" userId="c7d9f1d4-3aa3-4099-ba66-90321d4b3638" providerId="ADAL" clId="{AA30EFEA-8FBF-C948-A80A-936A879F2AEE}" dt="2021-05-30T18:08:59.665" v="6937" actId="20577"/>
        <pc:sldMkLst>
          <pc:docMk/>
          <pc:sldMk cId="4162838514" sldId="549"/>
        </pc:sldMkLst>
        <pc:spChg chg="del">
          <ac:chgData name="James Abbott (Staff)" userId="c7d9f1d4-3aa3-4099-ba66-90321d4b3638" providerId="ADAL" clId="{AA30EFEA-8FBF-C948-A80A-936A879F2AEE}" dt="2021-05-28T14:55:33.068" v="6472" actId="931"/>
          <ac:spMkLst>
            <pc:docMk/>
            <pc:sldMk cId="4162838514" sldId="549"/>
            <ac:spMk id="2" creationId="{29C745D8-FB87-0443-8800-C8E9D2732579}"/>
          </ac:spMkLst>
        </pc:spChg>
        <pc:spChg chg="mod">
          <ac:chgData name="James Abbott (Staff)" userId="c7d9f1d4-3aa3-4099-ba66-90321d4b3638" providerId="ADAL" clId="{AA30EFEA-8FBF-C948-A80A-936A879F2AEE}" dt="2021-05-28T14:55:55.181" v="6520" actId="114"/>
          <ac:spMkLst>
            <pc:docMk/>
            <pc:sldMk cId="4162838514" sldId="549"/>
            <ac:spMk id="4" creationId="{25A4C7AA-8337-B349-816B-7DB86D293E18}"/>
          </ac:spMkLst>
        </pc:spChg>
        <pc:spChg chg="add del mod">
          <ac:chgData name="James Abbott (Staff)" userId="c7d9f1d4-3aa3-4099-ba66-90321d4b3638" providerId="ADAL" clId="{AA30EFEA-8FBF-C948-A80A-936A879F2AEE}" dt="2021-05-28T15:00:57.412" v="6551"/>
          <ac:spMkLst>
            <pc:docMk/>
            <pc:sldMk cId="4162838514" sldId="549"/>
            <ac:spMk id="7" creationId="{E78AC91A-5F9C-6E4A-8030-40556A235802}"/>
          </ac:spMkLst>
        </pc:spChg>
        <pc:spChg chg="add mod">
          <ac:chgData name="James Abbott (Staff)" userId="c7d9f1d4-3aa3-4099-ba66-90321d4b3638" providerId="ADAL" clId="{AA30EFEA-8FBF-C948-A80A-936A879F2AEE}" dt="2021-05-30T18:08:59.665" v="6937" actId="20577"/>
          <ac:spMkLst>
            <pc:docMk/>
            <pc:sldMk cId="4162838514" sldId="549"/>
            <ac:spMk id="8" creationId="{987C6780-D8A0-E442-98B6-87A176BB7DA7}"/>
          </ac:spMkLst>
        </pc:spChg>
        <pc:picChg chg="add mod">
          <ac:chgData name="James Abbott (Staff)" userId="c7d9f1d4-3aa3-4099-ba66-90321d4b3638" providerId="ADAL" clId="{AA30EFEA-8FBF-C948-A80A-936A879F2AEE}" dt="2021-05-30T18:06:58.030" v="6921" actId="14826"/>
          <ac:picMkLst>
            <pc:docMk/>
            <pc:sldMk cId="4162838514" sldId="549"/>
            <ac:picMk id="6" creationId="{D103071C-063A-994D-9BBE-9135D35340C6}"/>
          </ac:picMkLst>
        </pc:picChg>
      </pc:sldChg>
      <pc:sldChg chg="addSp delSp modSp new mod ord modClrScheme modAnim chgLayout modNotesTx">
        <pc:chgData name="James Abbott (Staff)" userId="c7d9f1d4-3aa3-4099-ba66-90321d4b3638" providerId="ADAL" clId="{AA30EFEA-8FBF-C948-A80A-936A879F2AEE}" dt="2021-06-02T14:26:41.107" v="22923" actId="20577"/>
        <pc:sldMkLst>
          <pc:docMk/>
          <pc:sldMk cId="243433579" sldId="550"/>
        </pc:sldMkLst>
        <pc:spChg chg="mod ord">
          <ac:chgData name="James Abbott (Staff)" userId="c7d9f1d4-3aa3-4099-ba66-90321d4b3638" providerId="ADAL" clId="{AA30EFEA-8FBF-C948-A80A-936A879F2AEE}" dt="2021-06-01T15:46:50.838" v="19413" actId="20577"/>
          <ac:spMkLst>
            <pc:docMk/>
            <pc:sldMk cId="243433579" sldId="550"/>
            <ac:spMk id="2" creationId="{2402CA30-6116-7449-A49E-C454EA6A1625}"/>
          </ac:spMkLst>
        </pc:spChg>
        <pc:spChg chg="del">
          <ac:chgData name="James Abbott (Staff)" userId="c7d9f1d4-3aa3-4099-ba66-90321d4b3638" providerId="ADAL" clId="{AA30EFEA-8FBF-C948-A80A-936A879F2AEE}" dt="2021-05-28T15:28:29.481" v="6694" actId="478"/>
          <ac:spMkLst>
            <pc:docMk/>
            <pc:sldMk cId="243433579" sldId="550"/>
            <ac:spMk id="3" creationId="{06A25F4D-D86E-BB49-ADD7-411B80377B96}"/>
          </ac:spMkLst>
        </pc:spChg>
        <pc:spChg chg="add mod">
          <ac:chgData name="James Abbott (Staff)" userId="c7d9f1d4-3aa3-4099-ba66-90321d4b3638" providerId="ADAL" clId="{AA30EFEA-8FBF-C948-A80A-936A879F2AEE}" dt="2021-06-02T12:23:08.213" v="22662" actId="1582"/>
          <ac:spMkLst>
            <pc:docMk/>
            <pc:sldMk cId="243433579" sldId="550"/>
            <ac:spMk id="3" creationId="{87D20D7B-431D-3343-AE61-000E1AADB513}"/>
          </ac:spMkLst>
        </pc:spChg>
        <pc:spChg chg="mod ord">
          <ac:chgData name="James Abbott (Staff)" userId="c7d9f1d4-3aa3-4099-ba66-90321d4b3638" providerId="ADAL" clId="{AA30EFEA-8FBF-C948-A80A-936A879F2AEE}" dt="2021-05-28T15:28:33.880" v="6695" actId="700"/>
          <ac:spMkLst>
            <pc:docMk/>
            <pc:sldMk cId="243433579" sldId="550"/>
            <ac:spMk id="4" creationId="{B6D4BDC9-2F0C-6347-A2D7-C8908B7F3EA9}"/>
          </ac:spMkLst>
        </pc:spChg>
        <pc:spChg chg="mod ord">
          <ac:chgData name="James Abbott (Staff)" userId="c7d9f1d4-3aa3-4099-ba66-90321d4b3638" providerId="ADAL" clId="{AA30EFEA-8FBF-C948-A80A-936A879F2AEE}" dt="2021-05-28T15:28:33.880" v="6695" actId="700"/>
          <ac:spMkLst>
            <pc:docMk/>
            <pc:sldMk cId="243433579" sldId="550"/>
            <ac:spMk id="5" creationId="{F7074171-2D41-3A44-8442-8138DEB9CA4C}"/>
          </ac:spMkLst>
        </pc:spChg>
        <pc:spChg chg="add mod">
          <ac:chgData name="James Abbott (Staff)" userId="c7d9f1d4-3aa3-4099-ba66-90321d4b3638" providerId="ADAL" clId="{AA30EFEA-8FBF-C948-A80A-936A879F2AEE}" dt="2021-06-02T14:26:41.107" v="22923" actId="20577"/>
          <ac:spMkLst>
            <pc:docMk/>
            <pc:sldMk cId="243433579" sldId="550"/>
            <ac:spMk id="6" creationId="{BBBFC99F-F9FC-2940-8351-68EDA035B4BC}"/>
          </ac:spMkLst>
        </pc:spChg>
        <pc:spChg chg="add mod">
          <ac:chgData name="James Abbott (Staff)" userId="c7d9f1d4-3aa3-4099-ba66-90321d4b3638" providerId="ADAL" clId="{AA30EFEA-8FBF-C948-A80A-936A879F2AEE}" dt="2021-06-02T12:23:29.329" v="22667" actId="14100"/>
          <ac:spMkLst>
            <pc:docMk/>
            <pc:sldMk cId="243433579" sldId="550"/>
            <ac:spMk id="7" creationId="{A1DF95E4-F9A0-9D44-A24D-7B77D8EA16CA}"/>
          </ac:spMkLst>
        </pc:spChg>
        <pc:spChg chg="add mod">
          <ac:chgData name="James Abbott (Staff)" userId="c7d9f1d4-3aa3-4099-ba66-90321d4b3638" providerId="ADAL" clId="{AA30EFEA-8FBF-C948-A80A-936A879F2AEE}" dt="2021-06-02T12:23:39.356" v="22671" actId="14100"/>
          <ac:spMkLst>
            <pc:docMk/>
            <pc:sldMk cId="243433579" sldId="550"/>
            <ac:spMk id="8" creationId="{2920F948-FA08-114A-B0A4-EE8E4D598A58}"/>
          </ac:spMkLst>
        </pc:spChg>
        <pc:spChg chg="add mod">
          <ac:chgData name="James Abbott (Staff)" userId="c7d9f1d4-3aa3-4099-ba66-90321d4b3638" providerId="ADAL" clId="{AA30EFEA-8FBF-C948-A80A-936A879F2AEE}" dt="2021-06-02T12:23:51.437" v="22674" actId="14100"/>
          <ac:spMkLst>
            <pc:docMk/>
            <pc:sldMk cId="243433579" sldId="550"/>
            <ac:spMk id="9" creationId="{CDE8AE41-3B28-8540-908A-1302C66740E1}"/>
          </ac:spMkLst>
        </pc:spChg>
        <pc:spChg chg="add mod">
          <ac:chgData name="James Abbott (Staff)" userId="c7d9f1d4-3aa3-4099-ba66-90321d4b3638" providerId="ADAL" clId="{AA30EFEA-8FBF-C948-A80A-936A879F2AEE}" dt="2021-06-02T12:23:57.874" v="22676" actId="1076"/>
          <ac:spMkLst>
            <pc:docMk/>
            <pc:sldMk cId="243433579" sldId="550"/>
            <ac:spMk id="10" creationId="{8567513C-750F-9245-9E3F-D99F1AD97BBC}"/>
          </ac:spMkLst>
        </pc:spChg>
        <pc:spChg chg="add mod">
          <ac:chgData name="James Abbott (Staff)" userId="c7d9f1d4-3aa3-4099-ba66-90321d4b3638" providerId="ADAL" clId="{AA30EFEA-8FBF-C948-A80A-936A879F2AEE}" dt="2021-06-02T12:24:10.067" v="22679" actId="14100"/>
          <ac:spMkLst>
            <pc:docMk/>
            <pc:sldMk cId="243433579" sldId="550"/>
            <ac:spMk id="11" creationId="{D7B0B521-CD36-404B-899E-298F5F1B45AD}"/>
          </ac:spMkLst>
        </pc:spChg>
        <pc:spChg chg="add mod">
          <ac:chgData name="James Abbott (Staff)" userId="c7d9f1d4-3aa3-4099-ba66-90321d4b3638" providerId="ADAL" clId="{AA30EFEA-8FBF-C948-A80A-936A879F2AEE}" dt="2021-06-02T12:24:27.940" v="22682" actId="14100"/>
          <ac:spMkLst>
            <pc:docMk/>
            <pc:sldMk cId="243433579" sldId="550"/>
            <ac:spMk id="12" creationId="{2979CB62-E0C1-0A48-946E-B6A32401F327}"/>
          </ac:spMkLst>
        </pc:spChg>
      </pc:sldChg>
      <pc:sldChg chg="addSp delSp modSp new mod modClrScheme delAnim modAnim chgLayout">
        <pc:chgData name="James Abbott (Staff)" userId="c7d9f1d4-3aa3-4099-ba66-90321d4b3638" providerId="ADAL" clId="{AA30EFEA-8FBF-C948-A80A-936A879F2AEE}" dt="2021-05-31T09:06:32.619" v="8307"/>
        <pc:sldMkLst>
          <pc:docMk/>
          <pc:sldMk cId="3004503269" sldId="551"/>
        </pc:sldMkLst>
        <pc:spChg chg="del mod ord">
          <ac:chgData name="James Abbott (Staff)" userId="c7d9f1d4-3aa3-4099-ba66-90321d4b3638" providerId="ADAL" clId="{AA30EFEA-8FBF-C948-A80A-936A879F2AEE}" dt="2021-05-30T19:47:11.557" v="6939" actId="700"/>
          <ac:spMkLst>
            <pc:docMk/>
            <pc:sldMk cId="3004503269" sldId="551"/>
            <ac:spMk id="2" creationId="{82F41939-76FE-3C46-A31F-3A433E585A15}"/>
          </ac:spMkLst>
        </pc:spChg>
        <pc:spChg chg="add mod ord">
          <ac:chgData name="James Abbott (Staff)" userId="c7d9f1d4-3aa3-4099-ba66-90321d4b3638" providerId="ADAL" clId="{AA30EFEA-8FBF-C948-A80A-936A879F2AEE}" dt="2021-05-30T19:47:16.757" v="6957" actId="20577"/>
          <ac:spMkLst>
            <pc:docMk/>
            <pc:sldMk cId="3004503269" sldId="551"/>
            <ac:spMk id="3" creationId="{EC8CE369-79E5-AA4A-8E87-CB4B1328BB37}"/>
          </ac:spMkLst>
        </pc:spChg>
        <pc:spChg chg="add mod ord">
          <ac:chgData name="James Abbott (Staff)" userId="c7d9f1d4-3aa3-4099-ba66-90321d4b3638" providerId="ADAL" clId="{AA30EFEA-8FBF-C948-A80A-936A879F2AEE}" dt="2021-05-31T09:04:57.754" v="8288" actId="20577"/>
          <ac:spMkLst>
            <pc:docMk/>
            <pc:sldMk cId="3004503269" sldId="551"/>
            <ac:spMk id="4" creationId="{05FBE1FC-905E-1242-9034-20A423BBD606}"/>
          </ac:spMkLst>
        </pc:spChg>
        <pc:spChg chg="add mod">
          <ac:chgData name="James Abbott (Staff)" userId="c7d9f1d4-3aa3-4099-ba66-90321d4b3638" providerId="ADAL" clId="{AA30EFEA-8FBF-C948-A80A-936A879F2AEE}" dt="2021-05-31T09:03:06.969" v="8035" actId="1076"/>
          <ac:spMkLst>
            <pc:docMk/>
            <pc:sldMk cId="3004503269" sldId="551"/>
            <ac:spMk id="6" creationId="{6C862DA9-BF5B-6B46-9659-D612BB1F41E9}"/>
          </ac:spMkLst>
        </pc:spChg>
        <pc:spChg chg="add mod">
          <ac:chgData name="James Abbott (Staff)" userId="c7d9f1d4-3aa3-4099-ba66-90321d4b3638" providerId="ADAL" clId="{AA30EFEA-8FBF-C948-A80A-936A879F2AEE}" dt="2021-05-31T09:06:21.196" v="8304" actId="1076"/>
          <ac:spMkLst>
            <pc:docMk/>
            <pc:sldMk cId="3004503269" sldId="551"/>
            <ac:spMk id="8" creationId="{A597C6C0-5B4A-AC4B-8A29-BFE3EF43F97F}"/>
          </ac:spMkLst>
        </pc:spChg>
        <pc:grpChg chg="add">
          <ac:chgData name="James Abbott (Staff)" userId="c7d9f1d4-3aa3-4099-ba66-90321d4b3638" providerId="ADAL" clId="{AA30EFEA-8FBF-C948-A80A-936A879F2AEE}" dt="2021-05-31T09:03:08.569" v="8036" actId="164"/>
          <ac:grpSpMkLst>
            <pc:docMk/>
            <pc:sldMk cId="3004503269" sldId="551"/>
            <ac:grpSpMk id="7" creationId="{23475767-DEEE-3449-AB03-E2D05A6B2C9B}"/>
          </ac:grpSpMkLst>
        </pc:grpChg>
        <pc:grpChg chg="add">
          <ac:chgData name="James Abbott (Staff)" userId="c7d9f1d4-3aa3-4099-ba66-90321d4b3638" providerId="ADAL" clId="{AA30EFEA-8FBF-C948-A80A-936A879F2AEE}" dt="2021-05-31T09:06:25.377" v="8305" actId="164"/>
          <ac:grpSpMkLst>
            <pc:docMk/>
            <pc:sldMk cId="3004503269" sldId="551"/>
            <ac:grpSpMk id="9" creationId="{7321B994-2F58-0449-A375-971AB6E4668E}"/>
          </ac:grpSpMkLst>
        </pc:grpChg>
        <pc:picChg chg="add mod">
          <ac:chgData name="James Abbott (Staff)" userId="c7d9f1d4-3aa3-4099-ba66-90321d4b3638" providerId="ADAL" clId="{AA30EFEA-8FBF-C948-A80A-936A879F2AEE}" dt="2021-05-31T08:59:46.850" v="7994" actId="14100"/>
          <ac:picMkLst>
            <pc:docMk/>
            <pc:sldMk cId="3004503269" sldId="551"/>
            <ac:picMk id="2" creationId="{34BA9F68-D1AA-9144-93A8-2F6E344760AC}"/>
          </ac:picMkLst>
        </pc:picChg>
        <pc:picChg chg="add mod modCrop">
          <ac:chgData name="James Abbott (Staff)" userId="c7d9f1d4-3aa3-4099-ba66-90321d4b3638" providerId="ADAL" clId="{AA30EFEA-8FBF-C948-A80A-936A879F2AEE}" dt="2021-05-31T09:01:37.845" v="8000" actId="1076"/>
          <ac:picMkLst>
            <pc:docMk/>
            <pc:sldMk cId="3004503269" sldId="551"/>
            <ac:picMk id="5" creationId="{EE518966-6924-6E47-AA80-413B7DCE750C}"/>
          </ac:picMkLst>
        </pc:picChg>
      </pc:sldChg>
      <pc:sldChg chg="addSp delSp modSp new mod ord addAnim delAnim modAnim">
        <pc:chgData name="James Abbott (Staff)" userId="c7d9f1d4-3aa3-4099-ba66-90321d4b3638" providerId="ADAL" clId="{AA30EFEA-8FBF-C948-A80A-936A879F2AEE}" dt="2021-06-01T19:45:27.003" v="21432" actId="20577"/>
        <pc:sldMkLst>
          <pc:docMk/>
          <pc:sldMk cId="3772149941" sldId="552"/>
        </pc:sldMkLst>
        <pc:spChg chg="add del mod">
          <ac:chgData name="James Abbott (Staff)" userId="c7d9f1d4-3aa3-4099-ba66-90321d4b3638" providerId="ADAL" clId="{AA30EFEA-8FBF-C948-A80A-936A879F2AEE}" dt="2021-06-01T19:45:27.003" v="21432" actId="20577"/>
          <ac:spMkLst>
            <pc:docMk/>
            <pc:sldMk cId="3772149941" sldId="552"/>
            <ac:spMk id="2" creationId="{381A02CC-1E95-A943-9827-ECDFC28BE1DA}"/>
          </ac:spMkLst>
        </pc:spChg>
        <pc:spChg chg="mod">
          <ac:chgData name="James Abbott (Staff)" userId="c7d9f1d4-3aa3-4099-ba66-90321d4b3638" providerId="ADAL" clId="{AA30EFEA-8FBF-C948-A80A-936A879F2AEE}" dt="2021-05-31T07:32:39.009" v="7397" actId="20577"/>
          <ac:spMkLst>
            <pc:docMk/>
            <pc:sldMk cId="3772149941" sldId="552"/>
            <ac:spMk id="4" creationId="{7B4F915E-9607-284E-A9D6-08B477887E73}"/>
          </ac:spMkLst>
        </pc:spChg>
        <pc:spChg chg="add del mod">
          <ac:chgData name="James Abbott (Staff)" userId="c7d9f1d4-3aa3-4099-ba66-90321d4b3638" providerId="ADAL" clId="{AA30EFEA-8FBF-C948-A80A-936A879F2AEE}" dt="2021-05-31T07:33:22.689" v="7414" actId="478"/>
          <ac:spMkLst>
            <pc:docMk/>
            <pc:sldMk cId="3772149941" sldId="552"/>
            <ac:spMk id="5" creationId="{FB4BD47F-A7AC-B642-A408-1C2E83A3A9EA}"/>
          </ac:spMkLst>
        </pc:spChg>
        <pc:spChg chg="add del mod">
          <ac:chgData name="James Abbott (Staff)" userId="c7d9f1d4-3aa3-4099-ba66-90321d4b3638" providerId="ADAL" clId="{AA30EFEA-8FBF-C948-A80A-936A879F2AEE}" dt="2021-06-01T15:55:48.745" v="19432" actId="478"/>
          <ac:spMkLst>
            <pc:docMk/>
            <pc:sldMk cId="3772149941" sldId="552"/>
            <ac:spMk id="7" creationId="{6851B41A-4AB8-6745-91B3-AC4F0D3AEDDF}"/>
          </ac:spMkLst>
        </pc:spChg>
      </pc:sldChg>
      <pc:sldChg chg="addSp modSp new mod modAnim">
        <pc:chgData name="James Abbott (Staff)" userId="c7d9f1d4-3aa3-4099-ba66-90321d4b3638" providerId="ADAL" clId="{AA30EFEA-8FBF-C948-A80A-936A879F2AEE}" dt="2021-06-02T12:28:40.170" v="22698" actId="20577"/>
        <pc:sldMkLst>
          <pc:docMk/>
          <pc:sldMk cId="3238577612" sldId="553"/>
        </pc:sldMkLst>
        <pc:spChg chg="mod">
          <ac:chgData name="James Abbott (Staff)" userId="c7d9f1d4-3aa3-4099-ba66-90321d4b3638" providerId="ADAL" clId="{AA30EFEA-8FBF-C948-A80A-936A879F2AEE}" dt="2021-06-02T12:28:40.170" v="22698" actId="20577"/>
          <ac:spMkLst>
            <pc:docMk/>
            <pc:sldMk cId="3238577612" sldId="553"/>
            <ac:spMk id="2" creationId="{1455B784-3047-AC4D-A5E5-A86A4EEF976A}"/>
          </ac:spMkLst>
        </pc:spChg>
        <pc:spChg chg="mod">
          <ac:chgData name="James Abbott (Staff)" userId="c7d9f1d4-3aa3-4099-ba66-90321d4b3638" providerId="ADAL" clId="{AA30EFEA-8FBF-C948-A80A-936A879F2AEE}" dt="2021-05-31T07:35:23.776" v="7473" actId="20577"/>
          <ac:spMkLst>
            <pc:docMk/>
            <pc:sldMk cId="3238577612" sldId="553"/>
            <ac:spMk id="4" creationId="{AFBC2CEE-CC52-6440-8DAE-8839C0DCD547}"/>
          </ac:spMkLst>
        </pc:spChg>
        <pc:spChg chg="add mod">
          <ac:chgData name="James Abbott (Staff)" userId="c7d9f1d4-3aa3-4099-ba66-90321d4b3638" providerId="ADAL" clId="{AA30EFEA-8FBF-C948-A80A-936A879F2AEE}" dt="2021-05-31T07:38:57.570" v="7497" actId="12789"/>
          <ac:spMkLst>
            <pc:docMk/>
            <pc:sldMk cId="3238577612" sldId="553"/>
            <ac:spMk id="5" creationId="{8D8478DA-019B-AC40-8C29-7173768AC59F}"/>
          </ac:spMkLst>
        </pc:spChg>
        <pc:spChg chg="add mod">
          <ac:chgData name="James Abbott (Staff)" userId="c7d9f1d4-3aa3-4099-ba66-90321d4b3638" providerId="ADAL" clId="{AA30EFEA-8FBF-C948-A80A-936A879F2AEE}" dt="2021-05-31T07:38:57.570" v="7497" actId="12789"/>
          <ac:spMkLst>
            <pc:docMk/>
            <pc:sldMk cId="3238577612" sldId="553"/>
            <ac:spMk id="6" creationId="{92B27CA3-9A77-164A-A83E-781C2864C5DE}"/>
          </ac:spMkLst>
        </pc:spChg>
        <pc:spChg chg="add mod">
          <ac:chgData name="James Abbott (Staff)" userId="c7d9f1d4-3aa3-4099-ba66-90321d4b3638" providerId="ADAL" clId="{AA30EFEA-8FBF-C948-A80A-936A879F2AEE}" dt="2021-05-31T07:38:57.570" v="7497" actId="12789"/>
          <ac:spMkLst>
            <pc:docMk/>
            <pc:sldMk cId="3238577612" sldId="553"/>
            <ac:spMk id="7" creationId="{791059CF-F3FF-7C42-A1D3-7ECFC6185C0F}"/>
          </ac:spMkLst>
        </pc:spChg>
        <pc:spChg chg="add mod">
          <ac:chgData name="James Abbott (Staff)" userId="c7d9f1d4-3aa3-4099-ba66-90321d4b3638" providerId="ADAL" clId="{AA30EFEA-8FBF-C948-A80A-936A879F2AEE}" dt="2021-05-31T07:38:57.570" v="7497" actId="12789"/>
          <ac:spMkLst>
            <pc:docMk/>
            <pc:sldMk cId="3238577612" sldId="553"/>
            <ac:spMk id="8" creationId="{681034F1-2D95-5540-87F4-178B87AA8D6F}"/>
          </ac:spMkLst>
        </pc:spChg>
        <pc:spChg chg="add mod">
          <ac:chgData name="James Abbott (Staff)" userId="c7d9f1d4-3aa3-4099-ba66-90321d4b3638" providerId="ADAL" clId="{AA30EFEA-8FBF-C948-A80A-936A879F2AEE}" dt="2021-05-31T07:40:21.955" v="7522" actId="1076"/>
          <ac:spMkLst>
            <pc:docMk/>
            <pc:sldMk cId="3238577612" sldId="553"/>
            <ac:spMk id="11" creationId="{522B40F9-D9F9-CF4F-83F7-E44118F26ACC}"/>
          </ac:spMkLst>
        </pc:spChg>
        <pc:spChg chg="add mod">
          <ac:chgData name="James Abbott (Staff)" userId="c7d9f1d4-3aa3-4099-ba66-90321d4b3638" providerId="ADAL" clId="{AA30EFEA-8FBF-C948-A80A-936A879F2AEE}" dt="2021-05-31T07:43:20.231" v="7565" actId="1076"/>
          <ac:spMkLst>
            <pc:docMk/>
            <pc:sldMk cId="3238577612" sldId="553"/>
            <ac:spMk id="16" creationId="{FEEF788A-38E4-6C4A-B73D-F0C844A0B88D}"/>
          </ac:spMkLst>
        </pc:spChg>
        <pc:spChg chg="add mod">
          <ac:chgData name="James Abbott (Staff)" userId="c7d9f1d4-3aa3-4099-ba66-90321d4b3638" providerId="ADAL" clId="{AA30EFEA-8FBF-C948-A80A-936A879F2AEE}" dt="2021-05-31T08:08:13.481" v="7848" actId="1076"/>
          <ac:spMkLst>
            <pc:docMk/>
            <pc:sldMk cId="3238577612" sldId="553"/>
            <ac:spMk id="21" creationId="{A87622B6-BBC9-7540-A4B4-7EF71CE7A5F7}"/>
          </ac:spMkLst>
        </pc:spChg>
        <pc:spChg chg="add mod">
          <ac:chgData name="James Abbott (Staff)" userId="c7d9f1d4-3aa3-4099-ba66-90321d4b3638" providerId="ADAL" clId="{AA30EFEA-8FBF-C948-A80A-936A879F2AEE}" dt="2021-06-01T16:07:40.672" v="19598" actId="1076"/>
          <ac:spMkLst>
            <pc:docMk/>
            <pc:sldMk cId="3238577612" sldId="553"/>
            <ac:spMk id="22" creationId="{CB5B0F39-267A-5A4A-9853-3D007471CC83}"/>
          </ac:spMkLst>
        </pc:spChg>
        <pc:spChg chg="add mod">
          <ac:chgData name="James Abbott (Staff)" userId="c7d9f1d4-3aa3-4099-ba66-90321d4b3638" providerId="ADAL" clId="{AA30EFEA-8FBF-C948-A80A-936A879F2AEE}" dt="2021-06-01T16:04:24.814" v="19455" actId="20577"/>
          <ac:spMkLst>
            <pc:docMk/>
            <pc:sldMk cId="3238577612" sldId="553"/>
            <ac:spMk id="23" creationId="{E4D1A657-D275-9146-A936-9B994031FFC0}"/>
          </ac:spMkLst>
        </pc:spChg>
        <pc:grpChg chg="add">
          <ac:chgData name="James Abbott (Staff)" userId="c7d9f1d4-3aa3-4099-ba66-90321d4b3638" providerId="ADAL" clId="{AA30EFEA-8FBF-C948-A80A-936A879F2AEE}" dt="2021-05-31T07:40:25.350" v="7523" actId="164"/>
          <ac:grpSpMkLst>
            <pc:docMk/>
            <pc:sldMk cId="3238577612" sldId="553"/>
            <ac:grpSpMk id="13" creationId="{2689A433-DEF2-6741-95E4-9D2FA11F9FC5}"/>
          </ac:grpSpMkLst>
        </pc:grpChg>
        <pc:grpChg chg="add">
          <ac:chgData name="James Abbott (Staff)" userId="c7d9f1d4-3aa3-4099-ba66-90321d4b3638" providerId="ADAL" clId="{AA30EFEA-8FBF-C948-A80A-936A879F2AEE}" dt="2021-05-31T07:43:27.997" v="7566" actId="164"/>
          <ac:grpSpMkLst>
            <pc:docMk/>
            <pc:sldMk cId="3238577612" sldId="553"/>
            <ac:grpSpMk id="18" creationId="{FD2CC67D-7D4E-B247-B3A5-BCD2C4AD22CB}"/>
          </ac:grpSpMkLst>
        </pc:grpChg>
        <pc:grpChg chg="add">
          <ac:chgData name="James Abbott (Staff)" userId="c7d9f1d4-3aa3-4099-ba66-90321d4b3638" providerId="ADAL" clId="{AA30EFEA-8FBF-C948-A80A-936A879F2AEE}" dt="2021-05-31T08:08:23.685" v="7849" actId="164"/>
          <ac:grpSpMkLst>
            <pc:docMk/>
            <pc:sldMk cId="3238577612" sldId="553"/>
            <ac:grpSpMk id="24" creationId="{5E7E44E7-2E9C-4441-9ACB-7807DD68FB0E}"/>
          </ac:grpSpMkLst>
        </pc:grpChg>
        <pc:cxnChg chg="add mod">
          <ac:chgData name="James Abbott (Staff)" userId="c7d9f1d4-3aa3-4099-ba66-90321d4b3638" providerId="ADAL" clId="{AA30EFEA-8FBF-C948-A80A-936A879F2AEE}" dt="2021-05-31T07:40:14.789" v="7518" actId="14100"/>
          <ac:cxnSpMkLst>
            <pc:docMk/>
            <pc:sldMk cId="3238577612" sldId="553"/>
            <ac:cxnSpMk id="10" creationId="{AFFF6985-5DB7-124B-BDE5-D1651E3C2F14}"/>
          </ac:cxnSpMkLst>
        </pc:cxnChg>
        <pc:cxnChg chg="add mod">
          <ac:chgData name="James Abbott (Staff)" userId="c7d9f1d4-3aa3-4099-ba66-90321d4b3638" providerId="ADAL" clId="{AA30EFEA-8FBF-C948-A80A-936A879F2AEE}" dt="2021-05-31T07:43:14.671" v="7564" actId="14100"/>
          <ac:cxnSpMkLst>
            <pc:docMk/>
            <pc:sldMk cId="3238577612" sldId="553"/>
            <ac:cxnSpMk id="14" creationId="{DD67B89C-540F-0A47-A94F-E4E1443ACECF}"/>
          </ac:cxnSpMkLst>
        </pc:cxnChg>
        <pc:cxnChg chg="add mod">
          <ac:chgData name="James Abbott (Staff)" userId="c7d9f1d4-3aa3-4099-ba66-90321d4b3638" providerId="ADAL" clId="{AA30EFEA-8FBF-C948-A80A-936A879F2AEE}" dt="2021-05-31T07:44:53.156" v="7570" actId="1076"/>
          <ac:cxnSpMkLst>
            <pc:docMk/>
            <pc:sldMk cId="3238577612" sldId="553"/>
            <ac:cxnSpMk id="19" creationId="{8C4564D0-B025-E940-89CE-77500291FD19}"/>
          </ac:cxnSpMkLst>
        </pc:cxnChg>
      </pc:sldChg>
      <pc:sldChg chg="addSp delSp modSp new mod modAnim modNotesTx">
        <pc:chgData name="James Abbott (Staff)" userId="c7d9f1d4-3aa3-4099-ba66-90321d4b3638" providerId="ADAL" clId="{AA30EFEA-8FBF-C948-A80A-936A879F2AEE}" dt="2021-05-31T11:10:34.997" v="9304"/>
        <pc:sldMkLst>
          <pc:docMk/>
          <pc:sldMk cId="792573774" sldId="554"/>
        </pc:sldMkLst>
        <pc:spChg chg="mod">
          <ac:chgData name="James Abbott (Staff)" userId="c7d9f1d4-3aa3-4099-ba66-90321d4b3638" providerId="ADAL" clId="{AA30EFEA-8FBF-C948-A80A-936A879F2AEE}" dt="2021-05-31T11:09:19.568" v="9295" actId="15"/>
          <ac:spMkLst>
            <pc:docMk/>
            <pc:sldMk cId="792573774" sldId="554"/>
            <ac:spMk id="2" creationId="{2252C019-F2DD-B643-BF9F-4CA6D1E71591}"/>
          </ac:spMkLst>
        </pc:spChg>
        <pc:spChg chg="mod">
          <ac:chgData name="James Abbott (Staff)" userId="c7d9f1d4-3aa3-4099-ba66-90321d4b3638" providerId="ADAL" clId="{AA30EFEA-8FBF-C948-A80A-936A879F2AEE}" dt="2021-05-31T09:07:04.073" v="8337" actId="20577"/>
          <ac:spMkLst>
            <pc:docMk/>
            <pc:sldMk cId="792573774" sldId="554"/>
            <ac:spMk id="4" creationId="{CA145E98-876C-4942-BE30-1D1CA5D08C4C}"/>
          </ac:spMkLst>
        </pc:spChg>
        <pc:spChg chg="add mod">
          <ac:chgData name="James Abbott (Staff)" userId="c7d9f1d4-3aa3-4099-ba66-90321d4b3638" providerId="ADAL" clId="{AA30EFEA-8FBF-C948-A80A-936A879F2AEE}" dt="2021-05-31T09:08:31.844" v="8345" actId="1076"/>
          <ac:spMkLst>
            <pc:docMk/>
            <pc:sldMk cId="792573774" sldId="554"/>
            <ac:spMk id="6" creationId="{6EB9A73F-8A28-1D47-B31E-8FF9E08118B6}"/>
          </ac:spMkLst>
        </pc:spChg>
        <pc:spChg chg="add mod">
          <ac:chgData name="James Abbott (Staff)" userId="c7d9f1d4-3aa3-4099-ba66-90321d4b3638" providerId="ADAL" clId="{AA30EFEA-8FBF-C948-A80A-936A879F2AEE}" dt="2021-05-31T11:06:03.965" v="9129" actId="2085"/>
          <ac:spMkLst>
            <pc:docMk/>
            <pc:sldMk cId="792573774" sldId="554"/>
            <ac:spMk id="8" creationId="{1AF3C47F-33AF-F547-945F-138418FEB967}"/>
          </ac:spMkLst>
        </pc:spChg>
        <pc:spChg chg="add mod">
          <ac:chgData name="James Abbott (Staff)" userId="c7d9f1d4-3aa3-4099-ba66-90321d4b3638" providerId="ADAL" clId="{AA30EFEA-8FBF-C948-A80A-936A879F2AEE}" dt="2021-05-31T11:06:03.965" v="9129" actId="2085"/>
          <ac:spMkLst>
            <pc:docMk/>
            <pc:sldMk cId="792573774" sldId="554"/>
            <ac:spMk id="9" creationId="{742A62E0-C787-454D-A400-CD7022E2C657}"/>
          </ac:spMkLst>
        </pc:spChg>
        <pc:spChg chg="add mod">
          <ac:chgData name="James Abbott (Staff)" userId="c7d9f1d4-3aa3-4099-ba66-90321d4b3638" providerId="ADAL" clId="{AA30EFEA-8FBF-C948-A80A-936A879F2AEE}" dt="2021-05-31T11:06:03.965" v="9129" actId="2085"/>
          <ac:spMkLst>
            <pc:docMk/>
            <pc:sldMk cId="792573774" sldId="554"/>
            <ac:spMk id="10" creationId="{277B278F-9D86-004F-9159-98158BB36165}"/>
          </ac:spMkLst>
        </pc:spChg>
        <pc:spChg chg="add mod">
          <ac:chgData name="James Abbott (Staff)" userId="c7d9f1d4-3aa3-4099-ba66-90321d4b3638" providerId="ADAL" clId="{AA30EFEA-8FBF-C948-A80A-936A879F2AEE}" dt="2021-05-31T11:06:03.965" v="9129" actId="2085"/>
          <ac:spMkLst>
            <pc:docMk/>
            <pc:sldMk cId="792573774" sldId="554"/>
            <ac:spMk id="11" creationId="{4E61B33F-9FEF-7C4D-81B8-38B588DE9931}"/>
          </ac:spMkLst>
        </pc:spChg>
        <pc:spChg chg="add mod">
          <ac:chgData name="James Abbott (Staff)" userId="c7d9f1d4-3aa3-4099-ba66-90321d4b3638" providerId="ADAL" clId="{AA30EFEA-8FBF-C948-A80A-936A879F2AEE}" dt="2021-05-31T11:06:03.965" v="9129" actId="2085"/>
          <ac:spMkLst>
            <pc:docMk/>
            <pc:sldMk cId="792573774" sldId="554"/>
            <ac:spMk id="12" creationId="{8F78F124-1495-A04E-9E30-1D4DA229DF6E}"/>
          </ac:spMkLst>
        </pc:spChg>
        <pc:spChg chg="add del mod">
          <ac:chgData name="James Abbott (Staff)" userId="c7d9f1d4-3aa3-4099-ba66-90321d4b3638" providerId="ADAL" clId="{AA30EFEA-8FBF-C948-A80A-936A879F2AEE}" dt="2021-05-31T11:07:44.239" v="9176"/>
          <ac:spMkLst>
            <pc:docMk/>
            <pc:sldMk cId="792573774" sldId="554"/>
            <ac:spMk id="13" creationId="{C857195E-41A1-534B-A3B6-51CA1A412ED0}"/>
          </ac:spMkLst>
        </pc:spChg>
        <pc:grpChg chg="add">
          <ac:chgData name="James Abbott (Staff)" userId="c7d9f1d4-3aa3-4099-ba66-90321d4b3638" providerId="ADAL" clId="{AA30EFEA-8FBF-C948-A80A-936A879F2AEE}" dt="2021-05-31T09:08:33.351" v="8346" actId="164"/>
          <ac:grpSpMkLst>
            <pc:docMk/>
            <pc:sldMk cId="792573774" sldId="554"/>
            <ac:grpSpMk id="7" creationId="{74DDE15E-47F3-EF4E-A083-E9D2328162B5}"/>
          </ac:grpSpMkLst>
        </pc:grpChg>
        <pc:picChg chg="add mod">
          <ac:chgData name="James Abbott (Staff)" userId="c7d9f1d4-3aa3-4099-ba66-90321d4b3638" providerId="ADAL" clId="{AA30EFEA-8FBF-C948-A80A-936A879F2AEE}" dt="2021-05-31T09:08:26.038" v="8344" actId="1076"/>
          <ac:picMkLst>
            <pc:docMk/>
            <pc:sldMk cId="792573774" sldId="554"/>
            <ac:picMk id="5" creationId="{2366FD5A-A086-5F41-8A77-2A2A7A301E22}"/>
          </ac:picMkLst>
        </pc:picChg>
      </pc:sldChg>
      <pc:sldChg chg="addSp delSp modSp new mod modClrScheme modAnim chgLayout modNotesTx">
        <pc:chgData name="James Abbott (Staff)" userId="c7d9f1d4-3aa3-4099-ba66-90321d4b3638" providerId="ADAL" clId="{AA30EFEA-8FBF-C948-A80A-936A879F2AEE}" dt="2021-06-02T14:06:21.869" v="22778" actId="20577"/>
        <pc:sldMkLst>
          <pc:docMk/>
          <pc:sldMk cId="436266274" sldId="555"/>
        </pc:sldMkLst>
        <pc:spChg chg="del mod ord">
          <ac:chgData name="James Abbott (Staff)" userId="c7d9f1d4-3aa3-4099-ba66-90321d4b3638" providerId="ADAL" clId="{AA30EFEA-8FBF-C948-A80A-936A879F2AEE}" dt="2021-05-31T11:12:44.031" v="9319" actId="700"/>
          <ac:spMkLst>
            <pc:docMk/>
            <pc:sldMk cId="436266274" sldId="555"/>
            <ac:spMk id="2" creationId="{8C74D17B-6A25-6C4E-BD97-BA72CC06A24C}"/>
          </ac:spMkLst>
        </pc:spChg>
        <pc:spChg chg="mod ord">
          <ac:chgData name="James Abbott (Staff)" userId="c7d9f1d4-3aa3-4099-ba66-90321d4b3638" providerId="ADAL" clId="{AA30EFEA-8FBF-C948-A80A-936A879F2AEE}" dt="2021-05-31T11:28:09.348" v="9617"/>
          <ac:spMkLst>
            <pc:docMk/>
            <pc:sldMk cId="436266274" sldId="555"/>
            <ac:spMk id="3" creationId="{A041FD2B-D24C-3A4A-9410-D5730FC58DB7}"/>
          </ac:spMkLst>
        </pc:spChg>
        <pc:spChg chg="mod ord">
          <ac:chgData name="James Abbott (Staff)" userId="c7d9f1d4-3aa3-4099-ba66-90321d4b3638" providerId="ADAL" clId="{AA30EFEA-8FBF-C948-A80A-936A879F2AEE}" dt="2021-05-31T11:12:44.031" v="9319" actId="700"/>
          <ac:spMkLst>
            <pc:docMk/>
            <pc:sldMk cId="436266274" sldId="555"/>
            <ac:spMk id="4" creationId="{7A274E77-263E-DA4B-9EC0-28A6A277CCDC}"/>
          </ac:spMkLst>
        </pc:spChg>
        <pc:spChg chg="add mod ord">
          <ac:chgData name="James Abbott (Staff)" userId="c7d9f1d4-3aa3-4099-ba66-90321d4b3638" providerId="ADAL" clId="{AA30EFEA-8FBF-C948-A80A-936A879F2AEE}" dt="2021-06-02T13:36:10.890" v="22711" actId="6549"/>
          <ac:spMkLst>
            <pc:docMk/>
            <pc:sldMk cId="436266274" sldId="555"/>
            <ac:spMk id="5" creationId="{E1841883-EA43-3249-AC90-B91D01C37C45}"/>
          </ac:spMkLst>
        </pc:spChg>
        <pc:spChg chg="add mod ord">
          <ac:chgData name="James Abbott (Staff)" userId="c7d9f1d4-3aa3-4099-ba66-90321d4b3638" providerId="ADAL" clId="{AA30EFEA-8FBF-C948-A80A-936A879F2AEE}" dt="2021-06-02T14:06:21.869" v="22778" actId="20577"/>
          <ac:spMkLst>
            <pc:docMk/>
            <pc:sldMk cId="436266274" sldId="555"/>
            <ac:spMk id="6" creationId="{62E07E37-1799-7B47-ABC9-7191FDCED540}"/>
          </ac:spMkLst>
        </pc:spChg>
        <pc:spChg chg="add del mod">
          <ac:chgData name="James Abbott (Staff)" userId="c7d9f1d4-3aa3-4099-ba66-90321d4b3638" providerId="ADAL" clId="{AA30EFEA-8FBF-C948-A80A-936A879F2AEE}" dt="2021-05-31T11:28:50.220" v="9642" actId="478"/>
          <ac:spMkLst>
            <pc:docMk/>
            <pc:sldMk cId="436266274" sldId="555"/>
            <ac:spMk id="7" creationId="{0C90B289-97ED-B143-8FE8-E9762ACDAAC5}"/>
          </ac:spMkLst>
        </pc:spChg>
        <pc:spChg chg="add mod">
          <ac:chgData name="James Abbott (Staff)" userId="c7d9f1d4-3aa3-4099-ba66-90321d4b3638" providerId="ADAL" clId="{AA30EFEA-8FBF-C948-A80A-936A879F2AEE}" dt="2021-05-31T11:28:43.269" v="9641" actId="1036"/>
          <ac:spMkLst>
            <pc:docMk/>
            <pc:sldMk cId="436266274" sldId="555"/>
            <ac:spMk id="8" creationId="{868E9D3F-4BDB-D849-9CB2-03DD7C9849AA}"/>
          </ac:spMkLst>
        </pc:spChg>
      </pc:sldChg>
      <pc:sldChg chg="addSp delSp modSp new mod modAnim">
        <pc:chgData name="James Abbott (Staff)" userId="c7d9f1d4-3aa3-4099-ba66-90321d4b3638" providerId="ADAL" clId="{AA30EFEA-8FBF-C948-A80A-936A879F2AEE}" dt="2021-06-02T13:47:37.499" v="22731" actId="14100"/>
        <pc:sldMkLst>
          <pc:docMk/>
          <pc:sldMk cId="3860133597" sldId="556"/>
        </pc:sldMkLst>
        <pc:spChg chg="mod">
          <ac:chgData name="James Abbott (Staff)" userId="c7d9f1d4-3aa3-4099-ba66-90321d4b3638" providerId="ADAL" clId="{AA30EFEA-8FBF-C948-A80A-936A879F2AEE}" dt="2021-05-31T16:18:11.173" v="11913" actId="403"/>
          <ac:spMkLst>
            <pc:docMk/>
            <pc:sldMk cId="3860133597" sldId="556"/>
            <ac:spMk id="2" creationId="{E72F9E07-D676-1746-91C7-36EDBB20EE5B}"/>
          </ac:spMkLst>
        </pc:spChg>
        <pc:spChg chg="mod">
          <ac:chgData name="James Abbott (Staff)" userId="c7d9f1d4-3aa3-4099-ba66-90321d4b3638" providerId="ADAL" clId="{AA30EFEA-8FBF-C948-A80A-936A879F2AEE}" dt="2021-05-31T16:21:08.499" v="11954" actId="6549"/>
          <ac:spMkLst>
            <pc:docMk/>
            <pc:sldMk cId="3860133597" sldId="556"/>
            <ac:spMk id="3" creationId="{8275344B-56A4-7742-A6F5-2918820BFEAD}"/>
          </ac:spMkLst>
        </pc:spChg>
        <pc:spChg chg="mod">
          <ac:chgData name="James Abbott (Staff)" userId="c7d9f1d4-3aa3-4099-ba66-90321d4b3638" providerId="ADAL" clId="{AA30EFEA-8FBF-C948-A80A-936A879F2AEE}" dt="2021-05-31T12:17:27.270" v="9727" actId="20577"/>
          <ac:spMkLst>
            <pc:docMk/>
            <pc:sldMk cId="3860133597" sldId="556"/>
            <ac:spMk id="4" creationId="{938B33D1-89DD-344A-988A-7249B37DA3E1}"/>
          </ac:spMkLst>
        </pc:spChg>
        <pc:spChg chg="add mod">
          <ac:chgData name="James Abbott (Staff)" userId="c7d9f1d4-3aa3-4099-ba66-90321d4b3638" providerId="ADAL" clId="{AA30EFEA-8FBF-C948-A80A-936A879F2AEE}" dt="2021-05-31T16:18:04.183" v="11908" actId="1076"/>
          <ac:spMkLst>
            <pc:docMk/>
            <pc:sldMk cId="3860133597" sldId="556"/>
            <ac:spMk id="6" creationId="{8226D036-2E86-CC4F-B97B-EA4249C296C1}"/>
          </ac:spMkLst>
        </pc:spChg>
        <pc:spChg chg="add mod">
          <ac:chgData name="James Abbott (Staff)" userId="c7d9f1d4-3aa3-4099-ba66-90321d4b3638" providerId="ADAL" clId="{AA30EFEA-8FBF-C948-A80A-936A879F2AEE}" dt="2021-06-02T13:47:37.499" v="22731" actId="14100"/>
          <ac:spMkLst>
            <pc:docMk/>
            <pc:sldMk cId="3860133597" sldId="556"/>
            <ac:spMk id="8" creationId="{B44EE83B-02B7-0B45-BA29-D87D1F62BF0B}"/>
          </ac:spMkLst>
        </pc:spChg>
        <pc:spChg chg="add del mod">
          <ac:chgData name="James Abbott (Staff)" userId="c7d9f1d4-3aa3-4099-ba66-90321d4b3638" providerId="ADAL" clId="{AA30EFEA-8FBF-C948-A80A-936A879F2AEE}" dt="2021-06-02T13:47:27.621" v="22728"/>
          <ac:spMkLst>
            <pc:docMk/>
            <pc:sldMk cId="3860133597" sldId="556"/>
            <ac:spMk id="9" creationId="{CD5FF48D-2D03-EA4F-AF53-93A4471D009D}"/>
          </ac:spMkLst>
        </pc:spChg>
        <pc:picChg chg="add mod">
          <ac:chgData name="James Abbott (Staff)" userId="c7d9f1d4-3aa3-4099-ba66-90321d4b3638" providerId="ADAL" clId="{AA30EFEA-8FBF-C948-A80A-936A879F2AEE}" dt="2021-05-31T16:21:14.729" v="11956" actId="1076"/>
          <ac:picMkLst>
            <pc:docMk/>
            <pc:sldMk cId="3860133597" sldId="556"/>
            <ac:picMk id="1026" creationId="{8EE0DC3E-092A-0E46-9B93-23715927612C}"/>
          </ac:picMkLst>
        </pc:picChg>
      </pc:sldChg>
      <pc:sldChg chg="addSp delSp modSp new mod ord modClrScheme modAnim chgLayout">
        <pc:chgData name="James Abbott (Staff)" userId="c7d9f1d4-3aa3-4099-ba66-90321d4b3638" providerId="ADAL" clId="{AA30EFEA-8FBF-C948-A80A-936A879F2AEE}" dt="2021-06-01T16:15:25.695" v="19604"/>
        <pc:sldMkLst>
          <pc:docMk/>
          <pc:sldMk cId="3692881459" sldId="557"/>
        </pc:sldMkLst>
        <pc:spChg chg="del mod ord">
          <ac:chgData name="James Abbott (Staff)" userId="c7d9f1d4-3aa3-4099-ba66-90321d4b3638" providerId="ADAL" clId="{AA30EFEA-8FBF-C948-A80A-936A879F2AEE}" dt="2021-05-31T13:07:13.576" v="9807" actId="700"/>
          <ac:spMkLst>
            <pc:docMk/>
            <pc:sldMk cId="3692881459" sldId="557"/>
            <ac:spMk id="2" creationId="{4920712D-BFA1-E347-B5FB-D8670D57AB96}"/>
          </ac:spMkLst>
        </pc:spChg>
        <pc:spChg chg="add mod ord">
          <ac:chgData name="James Abbott (Staff)" userId="c7d9f1d4-3aa3-4099-ba66-90321d4b3638" providerId="ADAL" clId="{AA30EFEA-8FBF-C948-A80A-936A879F2AEE}" dt="2021-05-31T13:07:19.383" v="9820" actId="20577"/>
          <ac:spMkLst>
            <pc:docMk/>
            <pc:sldMk cId="3692881459" sldId="557"/>
            <ac:spMk id="3" creationId="{EA09E3B8-A148-384A-B060-5D706387E84F}"/>
          </ac:spMkLst>
        </pc:spChg>
        <pc:spChg chg="add mod ord">
          <ac:chgData name="James Abbott (Staff)" userId="c7d9f1d4-3aa3-4099-ba66-90321d4b3638" providerId="ADAL" clId="{AA30EFEA-8FBF-C948-A80A-936A879F2AEE}" dt="2021-05-31T13:08:42.323" v="10073" actId="20577"/>
          <ac:spMkLst>
            <pc:docMk/>
            <pc:sldMk cId="3692881459" sldId="557"/>
            <ac:spMk id="4" creationId="{E8EFD652-6468-5C49-9A9B-59E1DD3E05E7}"/>
          </ac:spMkLst>
        </pc:spChg>
        <pc:spChg chg="add mod ord">
          <ac:chgData name="James Abbott (Staff)" userId="c7d9f1d4-3aa3-4099-ba66-90321d4b3638" providerId="ADAL" clId="{AA30EFEA-8FBF-C948-A80A-936A879F2AEE}" dt="2021-05-31T13:13:06.394" v="10485" actId="20577"/>
          <ac:spMkLst>
            <pc:docMk/>
            <pc:sldMk cId="3692881459" sldId="557"/>
            <ac:spMk id="5" creationId="{5C237CE7-BFCA-A34E-9BCC-FD03D8930F54}"/>
          </ac:spMkLst>
        </pc:spChg>
      </pc:sldChg>
      <pc:sldChg chg="addSp delSp modSp new mod ord modAnim">
        <pc:chgData name="James Abbott (Staff)" userId="c7d9f1d4-3aa3-4099-ba66-90321d4b3638" providerId="ADAL" clId="{AA30EFEA-8FBF-C948-A80A-936A879F2AEE}" dt="2021-06-01T19:52:44.553" v="21465" actId="20577"/>
        <pc:sldMkLst>
          <pc:docMk/>
          <pc:sldMk cId="2882752840" sldId="558"/>
        </pc:sldMkLst>
        <pc:spChg chg="mod">
          <ac:chgData name="James Abbott (Staff)" userId="c7d9f1d4-3aa3-4099-ba66-90321d4b3638" providerId="ADAL" clId="{AA30EFEA-8FBF-C948-A80A-936A879F2AEE}" dt="2021-06-01T19:52:44.553" v="21465" actId="20577"/>
          <ac:spMkLst>
            <pc:docMk/>
            <pc:sldMk cId="2882752840" sldId="558"/>
            <ac:spMk id="2" creationId="{3CE9FA0F-5155-384F-ADCF-37D5D9F7714C}"/>
          </ac:spMkLst>
        </pc:spChg>
        <pc:spChg chg="mod">
          <ac:chgData name="James Abbott (Staff)" userId="c7d9f1d4-3aa3-4099-ba66-90321d4b3638" providerId="ADAL" clId="{AA30EFEA-8FBF-C948-A80A-936A879F2AEE}" dt="2021-05-31T19:35:28.869" v="13052" actId="20577"/>
          <ac:spMkLst>
            <pc:docMk/>
            <pc:sldMk cId="2882752840" sldId="558"/>
            <ac:spMk id="3" creationId="{443211B7-AE9F-8542-9D0E-EA2AF6349761}"/>
          </ac:spMkLst>
        </pc:spChg>
        <pc:spChg chg="mod">
          <ac:chgData name="James Abbott (Staff)" userId="c7d9f1d4-3aa3-4099-ba66-90321d4b3638" providerId="ADAL" clId="{AA30EFEA-8FBF-C948-A80A-936A879F2AEE}" dt="2021-05-31T15:56:50.567" v="11214" actId="20577"/>
          <ac:spMkLst>
            <pc:docMk/>
            <pc:sldMk cId="2882752840" sldId="558"/>
            <ac:spMk id="4" creationId="{254FDB9C-28AE-B84A-A537-371EFFA84132}"/>
          </ac:spMkLst>
        </pc:spChg>
        <pc:spChg chg="add mod">
          <ac:chgData name="James Abbott (Staff)" userId="c7d9f1d4-3aa3-4099-ba66-90321d4b3638" providerId="ADAL" clId="{AA30EFEA-8FBF-C948-A80A-936A879F2AEE}" dt="2021-05-31T19:36:33.685" v="13062" actId="554"/>
          <ac:spMkLst>
            <pc:docMk/>
            <pc:sldMk cId="2882752840" sldId="558"/>
            <ac:spMk id="6" creationId="{9808F644-4BBC-7B49-82CE-D654C42CD586}"/>
          </ac:spMkLst>
        </pc:spChg>
        <pc:spChg chg="add mod">
          <ac:chgData name="James Abbott (Staff)" userId="c7d9f1d4-3aa3-4099-ba66-90321d4b3638" providerId="ADAL" clId="{AA30EFEA-8FBF-C948-A80A-936A879F2AEE}" dt="2021-05-31T19:36:33.685" v="13062" actId="554"/>
          <ac:spMkLst>
            <pc:docMk/>
            <pc:sldMk cId="2882752840" sldId="558"/>
            <ac:spMk id="7" creationId="{C4524426-DEE8-3444-A241-CB8B513760A2}"/>
          </ac:spMkLst>
        </pc:spChg>
        <pc:spChg chg="add mod">
          <ac:chgData name="James Abbott (Staff)" userId="c7d9f1d4-3aa3-4099-ba66-90321d4b3638" providerId="ADAL" clId="{AA30EFEA-8FBF-C948-A80A-936A879F2AEE}" dt="2021-05-31T19:36:46.934" v="13066" actId="14100"/>
          <ac:spMkLst>
            <pc:docMk/>
            <pc:sldMk cId="2882752840" sldId="558"/>
            <ac:spMk id="8" creationId="{F929FC9A-973F-3F40-85A2-4487939B6CF9}"/>
          </ac:spMkLst>
        </pc:spChg>
        <pc:spChg chg="add mod">
          <ac:chgData name="James Abbott (Staff)" userId="c7d9f1d4-3aa3-4099-ba66-90321d4b3638" providerId="ADAL" clId="{AA30EFEA-8FBF-C948-A80A-936A879F2AEE}" dt="2021-05-31T19:36:57.744" v="13070" actId="14100"/>
          <ac:spMkLst>
            <pc:docMk/>
            <pc:sldMk cId="2882752840" sldId="558"/>
            <ac:spMk id="9" creationId="{C14BEC7B-86A8-9D4E-81EE-B2152EE2E005}"/>
          </ac:spMkLst>
        </pc:spChg>
        <pc:spChg chg="add mod">
          <ac:chgData name="James Abbott (Staff)" userId="c7d9f1d4-3aa3-4099-ba66-90321d4b3638" providerId="ADAL" clId="{AA30EFEA-8FBF-C948-A80A-936A879F2AEE}" dt="2021-05-31T19:42:13.484" v="13126" actId="1076"/>
          <ac:spMkLst>
            <pc:docMk/>
            <pc:sldMk cId="2882752840" sldId="558"/>
            <ac:spMk id="12" creationId="{15B62BBE-6F9D-7C42-935C-A58CA810390C}"/>
          </ac:spMkLst>
        </pc:spChg>
        <pc:spChg chg="add mod">
          <ac:chgData name="James Abbott (Staff)" userId="c7d9f1d4-3aa3-4099-ba66-90321d4b3638" providerId="ADAL" clId="{AA30EFEA-8FBF-C948-A80A-936A879F2AEE}" dt="2021-05-31T19:42:29.439" v="13129" actId="1076"/>
          <ac:spMkLst>
            <pc:docMk/>
            <pc:sldMk cId="2882752840" sldId="558"/>
            <ac:spMk id="16" creationId="{0E2FD7D0-F3E5-6949-9DF1-274FE1967E8C}"/>
          </ac:spMkLst>
        </pc:spChg>
        <pc:spChg chg="add mod">
          <ac:chgData name="James Abbott (Staff)" userId="c7d9f1d4-3aa3-4099-ba66-90321d4b3638" providerId="ADAL" clId="{AA30EFEA-8FBF-C948-A80A-936A879F2AEE}" dt="2021-05-31T19:43:03.198" v="13157" actId="1076"/>
          <ac:spMkLst>
            <pc:docMk/>
            <pc:sldMk cId="2882752840" sldId="558"/>
            <ac:spMk id="22" creationId="{EE39BB9B-F3D7-524C-9AAB-B74C63A006D8}"/>
          </ac:spMkLst>
        </pc:spChg>
        <pc:spChg chg="add mod">
          <ac:chgData name="James Abbott (Staff)" userId="c7d9f1d4-3aa3-4099-ba66-90321d4b3638" providerId="ADAL" clId="{AA30EFEA-8FBF-C948-A80A-936A879F2AEE}" dt="2021-05-31T19:43:32.585" v="13189" actId="404"/>
          <ac:spMkLst>
            <pc:docMk/>
            <pc:sldMk cId="2882752840" sldId="558"/>
            <ac:spMk id="26" creationId="{A8264344-9E3F-F144-8BEC-8B07469FE394}"/>
          </ac:spMkLst>
        </pc:spChg>
        <pc:spChg chg="add mod">
          <ac:chgData name="James Abbott (Staff)" userId="c7d9f1d4-3aa3-4099-ba66-90321d4b3638" providerId="ADAL" clId="{AA30EFEA-8FBF-C948-A80A-936A879F2AEE}" dt="2021-05-31T19:46:28.552" v="13217" actId="1035"/>
          <ac:spMkLst>
            <pc:docMk/>
            <pc:sldMk cId="2882752840" sldId="558"/>
            <ac:spMk id="29" creationId="{F3DD4DA0-8C6F-694C-8E62-6C2FA5F8C40D}"/>
          </ac:spMkLst>
        </pc:spChg>
        <pc:spChg chg="add del mod">
          <ac:chgData name="James Abbott (Staff)" userId="c7d9f1d4-3aa3-4099-ba66-90321d4b3638" providerId="ADAL" clId="{AA30EFEA-8FBF-C948-A80A-936A879F2AEE}" dt="2021-05-31T19:46:10.873" v="13208"/>
          <ac:spMkLst>
            <pc:docMk/>
            <pc:sldMk cId="2882752840" sldId="558"/>
            <ac:spMk id="30" creationId="{00D797D5-E7A9-2D4A-A1E0-2A9DB91939BF}"/>
          </ac:spMkLst>
        </pc:spChg>
        <pc:spChg chg="add del mod">
          <ac:chgData name="James Abbott (Staff)" userId="c7d9f1d4-3aa3-4099-ba66-90321d4b3638" providerId="ADAL" clId="{AA30EFEA-8FBF-C948-A80A-936A879F2AEE}" dt="2021-05-31T19:46:15.732" v="13210"/>
          <ac:spMkLst>
            <pc:docMk/>
            <pc:sldMk cId="2882752840" sldId="558"/>
            <ac:spMk id="31" creationId="{D488D39D-159D-F14D-BEAD-FB434F568AFF}"/>
          </ac:spMkLst>
        </pc:spChg>
        <pc:grpChg chg="add">
          <ac:chgData name="James Abbott (Staff)" userId="c7d9f1d4-3aa3-4099-ba66-90321d4b3638" providerId="ADAL" clId="{AA30EFEA-8FBF-C948-A80A-936A879F2AEE}" dt="2021-05-31T19:39:11.915" v="13103" actId="164"/>
          <ac:grpSpMkLst>
            <pc:docMk/>
            <pc:sldMk cId="2882752840" sldId="558"/>
            <ac:grpSpMk id="13" creationId="{45454631-555C-2747-9B7D-5E689FBC87C1}"/>
          </ac:grpSpMkLst>
        </pc:grpChg>
        <pc:grpChg chg="add">
          <ac:chgData name="James Abbott (Staff)" userId="c7d9f1d4-3aa3-4099-ba66-90321d4b3638" providerId="ADAL" clId="{AA30EFEA-8FBF-C948-A80A-936A879F2AEE}" dt="2021-05-31T19:39:45.752" v="13125" actId="164"/>
          <ac:grpSpMkLst>
            <pc:docMk/>
            <pc:sldMk cId="2882752840" sldId="558"/>
            <ac:grpSpMk id="17" creationId="{E9276F62-9FC1-4445-B3C9-DD17E9F2CEAE}"/>
          </ac:grpSpMkLst>
        </pc:grpChg>
        <pc:grpChg chg="add">
          <ac:chgData name="James Abbott (Staff)" userId="c7d9f1d4-3aa3-4099-ba66-90321d4b3638" providerId="ADAL" clId="{AA30EFEA-8FBF-C948-A80A-936A879F2AEE}" dt="2021-05-31T19:43:08.643" v="13158" actId="164"/>
          <ac:grpSpMkLst>
            <pc:docMk/>
            <pc:sldMk cId="2882752840" sldId="558"/>
            <ac:grpSpMk id="23" creationId="{6E600D68-AFF8-9446-A944-BA51AFE72649}"/>
          </ac:grpSpMkLst>
        </pc:grpChg>
        <pc:grpChg chg="add">
          <ac:chgData name="James Abbott (Staff)" userId="c7d9f1d4-3aa3-4099-ba66-90321d4b3638" providerId="ADAL" clId="{AA30EFEA-8FBF-C948-A80A-936A879F2AEE}" dt="2021-05-31T19:43:43.109" v="13191" actId="164"/>
          <ac:grpSpMkLst>
            <pc:docMk/>
            <pc:sldMk cId="2882752840" sldId="558"/>
            <ac:grpSpMk id="28" creationId="{5F11A399-1A1C-BF4D-92EB-64BFC8F2485F}"/>
          </ac:grpSpMkLst>
        </pc:grpChg>
        <pc:cxnChg chg="add mod">
          <ac:chgData name="James Abbott (Staff)" userId="c7d9f1d4-3aa3-4099-ba66-90321d4b3638" providerId="ADAL" clId="{AA30EFEA-8FBF-C948-A80A-936A879F2AEE}" dt="2021-05-31T19:42:18.268" v="13127" actId="14100"/>
          <ac:cxnSpMkLst>
            <pc:docMk/>
            <pc:sldMk cId="2882752840" sldId="558"/>
            <ac:cxnSpMk id="11" creationId="{C9EBED85-7BDA-ED44-A4D7-E8012B553DC9}"/>
          </ac:cxnSpMkLst>
        </pc:cxnChg>
        <pc:cxnChg chg="add mod">
          <ac:chgData name="James Abbott (Staff)" userId="c7d9f1d4-3aa3-4099-ba66-90321d4b3638" providerId="ADAL" clId="{AA30EFEA-8FBF-C948-A80A-936A879F2AEE}" dt="2021-05-31T19:42:24.836" v="13128" actId="14100"/>
          <ac:cxnSpMkLst>
            <pc:docMk/>
            <pc:sldMk cId="2882752840" sldId="558"/>
            <ac:cxnSpMk id="15" creationId="{10396841-6A8E-8F4D-BA58-2D5FBE489C9E}"/>
          </ac:cxnSpMkLst>
        </pc:cxnChg>
        <pc:cxnChg chg="add">
          <ac:chgData name="James Abbott (Staff)" userId="c7d9f1d4-3aa3-4099-ba66-90321d4b3638" providerId="ADAL" clId="{AA30EFEA-8FBF-C948-A80A-936A879F2AEE}" dt="2021-05-31T19:42:39.216" v="13130" actId="11529"/>
          <ac:cxnSpMkLst>
            <pc:docMk/>
            <pc:sldMk cId="2882752840" sldId="558"/>
            <ac:cxnSpMk id="21" creationId="{E64797EB-2097-3F46-98D3-90B96D7BB30B}"/>
          </ac:cxnSpMkLst>
        </pc:cxnChg>
        <pc:cxnChg chg="add mod">
          <ac:chgData name="James Abbott (Staff)" userId="c7d9f1d4-3aa3-4099-ba66-90321d4b3638" providerId="ADAL" clId="{AA30EFEA-8FBF-C948-A80A-936A879F2AEE}" dt="2021-05-31T19:43:36.997" v="13190" actId="14100"/>
          <ac:cxnSpMkLst>
            <pc:docMk/>
            <pc:sldMk cId="2882752840" sldId="558"/>
            <ac:cxnSpMk id="25" creationId="{7F2E1CDA-B984-DB4A-B4E1-1292EEB482E9}"/>
          </ac:cxnSpMkLst>
        </pc:cxnChg>
      </pc:sldChg>
      <pc:sldChg chg="addSp delSp modSp new mod modClrScheme chgLayout">
        <pc:chgData name="James Abbott (Staff)" userId="c7d9f1d4-3aa3-4099-ba66-90321d4b3638" providerId="ADAL" clId="{AA30EFEA-8FBF-C948-A80A-936A879F2AEE}" dt="2021-05-31T20:39:12.085" v="13878" actId="5793"/>
        <pc:sldMkLst>
          <pc:docMk/>
          <pc:sldMk cId="1512195934" sldId="559"/>
        </pc:sldMkLst>
        <pc:spChg chg="del mod ord">
          <ac:chgData name="James Abbott (Staff)" userId="c7d9f1d4-3aa3-4099-ba66-90321d4b3638" providerId="ADAL" clId="{AA30EFEA-8FBF-C948-A80A-936A879F2AEE}" dt="2021-05-31T15:52:45.605" v="10670" actId="700"/>
          <ac:spMkLst>
            <pc:docMk/>
            <pc:sldMk cId="1512195934" sldId="559"/>
            <ac:spMk id="2" creationId="{13F9F3A7-329F-1344-8E42-8FA6A31F99A4}"/>
          </ac:spMkLst>
        </pc:spChg>
        <pc:spChg chg="add mod ord">
          <ac:chgData name="James Abbott (Staff)" userId="c7d9f1d4-3aa3-4099-ba66-90321d4b3638" providerId="ADAL" clId="{AA30EFEA-8FBF-C948-A80A-936A879F2AEE}" dt="2021-05-31T15:55:17.307" v="11071" actId="20577"/>
          <ac:spMkLst>
            <pc:docMk/>
            <pc:sldMk cId="1512195934" sldId="559"/>
            <ac:spMk id="3" creationId="{25505B2A-1569-774D-887E-9E9414944176}"/>
          </ac:spMkLst>
        </pc:spChg>
        <pc:spChg chg="add mod ord">
          <ac:chgData name="James Abbott (Staff)" userId="c7d9f1d4-3aa3-4099-ba66-90321d4b3638" providerId="ADAL" clId="{AA30EFEA-8FBF-C948-A80A-936A879F2AEE}" dt="2021-05-31T20:39:12.085" v="13878" actId="5793"/>
          <ac:spMkLst>
            <pc:docMk/>
            <pc:sldMk cId="1512195934" sldId="559"/>
            <ac:spMk id="4" creationId="{207A39DE-F6AE-AF49-A2F3-DB3AEEFDFF61}"/>
          </ac:spMkLst>
        </pc:spChg>
      </pc:sldChg>
      <pc:sldChg chg="addSp delSp modSp new mod modClrScheme chgLayout">
        <pc:chgData name="James Abbott (Staff)" userId="c7d9f1d4-3aa3-4099-ba66-90321d4b3638" providerId="ADAL" clId="{AA30EFEA-8FBF-C948-A80A-936A879F2AEE}" dt="2021-05-31T16:00:31.100" v="11325" actId="122"/>
        <pc:sldMkLst>
          <pc:docMk/>
          <pc:sldMk cId="1546221515" sldId="560"/>
        </pc:sldMkLst>
        <pc:spChg chg="del">
          <ac:chgData name="James Abbott (Staff)" userId="c7d9f1d4-3aa3-4099-ba66-90321d4b3638" providerId="ADAL" clId="{AA30EFEA-8FBF-C948-A80A-936A879F2AEE}" dt="2021-05-31T16:00:25.981" v="11306" actId="700"/>
          <ac:spMkLst>
            <pc:docMk/>
            <pc:sldMk cId="1546221515" sldId="560"/>
            <ac:spMk id="2" creationId="{BA740C8E-5E8D-024E-9DB1-EA0DB821D946}"/>
          </ac:spMkLst>
        </pc:spChg>
        <pc:spChg chg="del">
          <ac:chgData name="James Abbott (Staff)" userId="c7d9f1d4-3aa3-4099-ba66-90321d4b3638" providerId="ADAL" clId="{AA30EFEA-8FBF-C948-A80A-936A879F2AEE}" dt="2021-05-31T16:00:25.981" v="11306" actId="700"/>
          <ac:spMkLst>
            <pc:docMk/>
            <pc:sldMk cId="1546221515" sldId="560"/>
            <ac:spMk id="3" creationId="{ACAEBEA6-0CE8-A344-AFD2-0AB8C3F05838}"/>
          </ac:spMkLst>
        </pc:spChg>
        <pc:spChg chg="del mod ord">
          <ac:chgData name="James Abbott (Staff)" userId="c7d9f1d4-3aa3-4099-ba66-90321d4b3638" providerId="ADAL" clId="{AA30EFEA-8FBF-C948-A80A-936A879F2AEE}" dt="2021-05-31T16:00:25.981" v="11306" actId="700"/>
          <ac:spMkLst>
            <pc:docMk/>
            <pc:sldMk cId="1546221515" sldId="560"/>
            <ac:spMk id="4" creationId="{EAE8D361-17F8-3B46-A941-49754C91DE37}"/>
          </ac:spMkLst>
        </pc:spChg>
        <pc:spChg chg="mod ord">
          <ac:chgData name="James Abbott (Staff)" userId="c7d9f1d4-3aa3-4099-ba66-90321d4b3638" providerId="ADAL" clId="{AA30EFEA-8FBF-C948-A80A-936A879F2AEE}" dt="2021-05-31T16:00:25.981" v="11306" actId="700"/>
          <ac:spMkLst>
            <pc:docMk/>
            <pc:sldMk cId="1546221515" sldId="560"/>
            <ac:spMk id="5" creationId="{CA174B7A-A73C-394B-AAC5-2766AA083BD7}"/>
          </ac:spMkLst>
        </pc:spChg>
        <pc:spChg chg="add mod ord">
          <ac:chgData name="James Abbott (Staff)" userId="c7d9f1d4-3aa3-4099-ba66-90321d4b3638" providerId="ADAL" clId="{AA30EFEA-8FBF-C948-A80A-936A879F2AEE}" dt="2021-05-31T16:00:31.100" v="11325" actId="122"/>
          <ac:spMkLst>
            <pc:docMk/>
            <pc:sldMk cId="1546221515" sldId="560"/>
            <ac:spMk id="6" creationId="{B8ACD4D9-A827-D14A-B1AA-50011B08BB99}"/>
          </ac:spMkLst>
        </pc:spChg>
      </pc:sldChg>
      <pc:sldChg chg="addSp delSp modSp new mod modClrScheme modAnim chgLayout">
        <pc:chgData name="James Abbott (Staff)" userId="c7d9f1d4-3aa3-4099-ba66-90321d4b3638" providerId="ADAL" clId="{AA30EFEA-8FBF-C948-A80A-936A879F2AEE}" dt="2021-06-02T14:17:01.216" v="22827" actId="20577"/>
        <pc:sldMkLst>
          <pc:docMk/>
          <pc:sldMk cId="2194406954" sldId="561"/>
        </pc:sldMkLst>
        <pc:spChg chg="add del mod">
          <ac:chgData name="James Abbott (Staff)" userId="c7d9f1d4-3aa3-4099-ba66-90321d4b3638" providerId="ADAL" clId="{AA30EFEA-8FBF-C948-A80A-936A879F2AEE}" dt="2021-06-02T13:46:55.507" v="22714" actId="478"/>
          <ac:spMkLst>
            <pc:docMk/>
            <pc:sldMk cId="2194406954" sldId="561"/>
            <ac:spMk id="2" creationId="{E596D0B9-B29F-6540-B741-17AF7B12E56A}"/>
          </ac:spMkLst>
        </pc:spChg>
        <pc:spChg chg="del mod ord">
          <ac:chgData name="James Abbott (Staff)" userId="c7d9f1d4-3aa3-4099-ba66-90321d4b3638" providerId="ADAL" clId="{AA30EFEA-8FBF-C948-A80A-936A879F2AEE}" dt="2021-05-31T16:00:39.463" v="11327" actId="700"/>
          <ac:spMkLst>
            <pc:docMk/>
            <pc:sldMk cId="2194406954" sldId="561"/>
            <ac:spMk id="2" creationId="{EDBEBA3C-B82D-1A4F-A72C-1E7452ECAB02}"/>
          </ac:spMkLst>
        </pc:spChg>
        <pc:spChg chg="add mod ord">
          <ac:chgData name="James Abbott (Staff)" userId="c7d9f1d4-3aa3-4099-ba66-90321d4b3638" providerId="ADAL" clId="{AA30EFEA-8FBF-C948-A80A-936A879F2AEE}" dt="2021-05-31T16:00:48.261" v="11363" actId="20577"/>
          <ac:spMkLst>
            <pc:docMk/>
            <pc:sldMk cId="2194406954" sldId="561"/>
            <ac:spMk id="3" creationId="{2ACCFD3D-C715-0E44-A6B0-22D252C26886}"/>
          </ac:spMkLst>
        </pc:spChg>
        <pc:spChg chg="add mod ord">
          <ac:chgData name="James Abbott (Staff)" userId="c7d9f1d4-3aa3-4099-ba66-90321d4b3638" providerId="ADAL" clId="{AA30EFEA-8FBF-C948-A80A-936A879F2AEE}" dt="2021-06-02T14:17:01.216" v="22827" actId="20577"/>
          <ac:spMkLst>
            <pc:docMk/>
            <pc:sldMk cId="2194406954" sldId="561"/>
            <ac:spMk id="4" creationId="{AABD23E8-C63B-E44C-ABCA-3B97AD007C53}"/>
          </ac:spMkLst>
        </pc:spChg>
        <pc:spChg chg="add del mod ord">
          <ac:chgData name="James Abbott (Staff)" userId="c7d9f1d4-3aa3-4099-ba66-90321d4b3638" providerId="ADAL" clId="{AA30EFEA-8FBF-C948-A80A-936A879F2AEE}" dt="2021-05-31T16:03:05.562" v="11540" actId="478"/>
          <ac:spMkLst>
            <pc:docMk/>
            <pc:sldMk cId="2194406954" sldId="561"/>
            <ac:spMk id="5" creationId="{A47C4024-DC5C-C647-88B4-2C956401B2DE}"/>
          </ac:spMkLst>
        </pc:spChg>
        <pc:spChg chg="add mod">
          <ac:chgData name="James Abbott (Staff)" userId="c7d9f1d4-3aa3-4099-ba66-90321d4b3638" providerId="ADAL" clId="{AA30EFEA-8FBF-C948-A80A-936A879F2AEE}" dt="2021-05-31T16:04:48.542" v="11581" actId="1076"/>
          <ac:spMkLst>
            <pc:docMk/>
            <pc:sldMk cId="2194406954" sldId="561"/>
            <ac:spMk id="7" creationId="{3C8301E3-7B94-F54D-9C1C-906D7B4644D5}"/>
          </ac:spMkLst>
        </pc:spChg>
        <pc:spChg chg="add del mod">
          <ac:chgData name="James Abbott (Staff)" userId="c7d9f1d4-3aa3-4099-ba66-90321d4b3638" providerId="ADAL" clId="{AA30EFEA-8FBF-C948-A80A-936A879F2AEE}" dt="2021-06-02T13:47:15.458" v="22716" actId="21"/>
          <ac:spMkLst>
            <pc:docMk/>
            <pc:sldMk cId="2194406954" sldId="561"/>
            <ac:spMk id="9" creationId="{F5AB8014-3063-774F-B0D7-C15743B1F65E}"/>
          </ac:spMkLst>
        </pc:spChg>
        <pc:grpChg chg="add">
          <ac:chgData name="James Abbott (Staff)" userId="c7d9f1d4-3aa3-4099-ba66-90321d4b3638" providerId="ADAL" clId="{AA30EFEA-8FBF-C948-A80A-936A879F2AEE}" dt="2021-05-31T16:04:50.016" v="11582" actId="164"/>
          <ac:grpSpMkLst>
            <pc:docMk/>
            <pc:sldMk cId="2194406954" sldId="561"/>
            <ac:grpSpMk id="8" creationId="{7AA2A467-2F95-3846-9CF8-FD255BD28378}"/>
          </ac:grpSpMkLst>
        </pc:grpChg>
        <pc:picChg chg="add mod">
          <ac:chgData name="James Abbott (Staff)" userId="c7d9f1d4-3aa3-4099-ba66-90321d4b3638" providerId="ADAL" clId="{AA30EFEA-8FBF-C948-A80A-936A879F2AEE}" dt="2021-05-31T16:03:11.317" v="11541" actId="1076"/>
          <ac:picMkLst>
            <pc:docMk/>
            <pc:sldMk cId="2194406954" sldId="561"/>
            <ac:picMk id="6" creationId="{5008AFC6-EB30-6246-859D-1797F458FDFC}"/>
          </ac:picMkLst>
        </pc:picChg>
      </pc:sldChg>
      <pc:sldChg chg="addSp delSp modSp new mod delAnim modAnim modNotesTx">
        <pc:chgData name="James Abbott (Staff)" userId="c7d9f1d4-3aa3-4099-ba66-90321d4b3638" providerId="ADAL" clId="{AA30EFEA-8FBF-C948-A80A-936A879F2AEE}" dt="2021-06-02T14:17:52.582" v="22839" actId="20577"/>
        <pc:sldMkLst>
          <pc:docMk/>
          <pc:sldMk cId="1775246615" sldId="562"/>
        </pc:sldMkLst>
        <pc:spChg chg="mod">
          <ac:chgData name="James Abbott (Staff)" userId="c7d9f1d4-3aa3-4099-ba66-90321d4b3638" providerId="ADAL" clId="{AA30EFEA-8FBF-C948-A80A-936A879F2AEE}" dt="2021-06-02T14:09:27.773" v="22799" actId="20577"/>
          <ac:spMkLst>
            <pc:docMk/>
            <pc:sldMk cId="1775246615" sldId="562"/>
            <ac:spMk id="2" creationId="{CCF595B3-A7F5-704B-A6AE-D82AC7415F58}"/>
          </ac:spMkLst>
        </pc:spChg>
        <pc:spChg chg="del mod">
          <ac:chgData name="James Abbott (Staff)" userId="c7d9f1d4-3aa3-4099-ba66-90321d4b3638" providerId="ADAL" clId="{AA30EFEA-8FBF-C948-A80A-936A879F2AEE}" dt="2021-05-31T16:30:11.764" v="12124" actId="21"/>
          <ac:spMkLst>
            <pc:docMk/>
            <pc:sldMk cId="1775246615" sldId="562"/>
            <ac:spMk id="3" creationId="{D10952AE-7F30-E640-8141-6FC691337527}"/>
          </ac:spMkLst>
        </pc:spChg>
        <pc:spChg chg="mod">
          <ac:chgData name="James Abbott (Staff)" userId="c7d9f1d4-3aa3-4099-ba66-90321d4b3638" providerId="ADAL" clId="{AA30EFEA-8FBF-C948-A80A-936A879F2AEE}" dt="2021-05-31T16:25:58.997" v="12035" actId="5793"/>
          <ac:spMkLst>
            <pc:docMk/>
            <pc:sldMk cId="1775246615" sldId="562"/>
            <ac:spMk id="4" creationId="{4CE465BB-87D1-0047-9B08-060D73BAE1D1}"/>
          </ac:spMkLst>
        </pc:spChg>
        <pc:spChg chg="add mod">
          <ac:chgData name="James Abbott (Staff)" userId="c7d9f1d4-3aa3-4099-ba66-90321d4b3638" providerId="ADAL" clId="{AA30EFEA-8FBF-C948-A80A-936A879F2AEE}" dt="2021-06-02T14:09:02.789" v="22797" actId="1076"/>
          <ac:spMkLst>
            <pc:docMk/>
            <pc:sldMk cId="1775246615" sldId="562"/>
            <ac:spMk id="6" creationId="{547B29A6-E4F1-D945-955C-3EF67C54CB38}"/>
          </ac:spMkLst>
        </pc:spChg>
        <pc:spChg chg="add mod">
          <ac:chgData name="James Abbott (Staff)" userId="c7d9f1d4-3aa3-4099-ba66-90321d4b3638" providerId="ADAL" clId="{AA30EFEA-8FBF-C948-A80A-936A879F2AEE}" dt="2021-06-02T14:08:56.530" v="22795" actId="1076"/>
          <ac:spMkLst>
            <pc:docMk/>
            <pc:sldMk cId="1775246615" sldId="562"/>
            <ac:spMk id="7" creationId="{1431B381-501F-B348-ABDB-ED821BC6B71A}"/>
          </ac:spMkLst>
        </pc:spChg>
        <pc:spChg chg="add del mod">
          <ac:chgData name="James Abbott (Staff)" userId="c7d9f1d4-3aa3-4099-ba66-90321d4b3638" providerId="ADAL" clId="{AA30EFEA-8FBF-C948-A80A-936A879F2AEE}" dt="2021-06-02T14:08:50.986" v="22794" actId="478"/>
          <ac:spMkLst>
            <pc:docMk/>
            <pc:sldMk cId="1775246615" sldId="562"/>
            <ac:spMk id="8" creationId="{20A4B6D5-A0E2-B941-8C9B-4F72E42A1EFC}"/>
          </ac:spMkLst>
        </pc:spChg>
        <pc:spChg chg="add mod">
          <ac:chgData name="James Abbott (Staff)" userId="c7d9f1d4-3aa3-4099-ba66-90321d4b3638" providerId="ADAL" clId="{AA30EFEA-8FBF-C948-A80A-936A879F2AEE}" dt="2021-06-02T14:08:59.916" v="22796" actId="1076"/>
          <ac:spMkLst>
            <pc:docMk/>
            <pc:sldMk cId="1775246615" sldId="562"/>
            <ac:spMk id="9" creationId="{4404C180-E40E-8C43-969E-A250224765C5}"/>
          </ac:spMkLst>
        </pc:spChg>
        <pc:spChg chg="add mod">
          <ac:chgData name="James Abbott (Staff)" userId="c7d9f1d4-3aa3-4099-ba66-90321d4b3638" providerId="ADAL" clId="{AA30EFEA-8FBF-C948-A80A-936A879F2AEE}" dt="2021-06-02T14:09:05.710" v="22798" actId="1076"/>
          <ac:spMkLst>
            <pc:docMk/>
            <pc:sldMk cId="1775246615" sldId="562"/>
            <ac:spMk id="10" creationId="{C0B1DDFA-57AE-4746-806D-EB52E607F0A4}"/>
          </ac:spMkLst>
        </pc:spChg>
        <pc:spChg chg="add mod">
          <ac:chgData name="James Abbott (Staff)" userId="c7d9f1d4-3aa3-4099-ba66-90321d4b3638" providerId="ADAL" clId="{AA30EFEA-8FBF-C948-A80A-936A879F2AEE}" dt="2021-06-02T14:08:29.361" v="22789" actId="14100"/>
          <ac:spMkLst>
            <pc:docMk/>
            <pc:sldMk cId="1775246615" sldId="562"/>
            <ac:spMk id="11" creationId="{50E827C4-FCBF-5843-BDA0-23C307E74874}"/>
          </ac:spMkLst>
        </pc:spChg>
        <pc:spChg chg="add del mod">
          <ac:chgData name="James Abbott (Staff)" userId="c7d9f1d4-3aa3-4099-ba66-90321d4b3638" providerId="ADAL" clId="{AA30EFEA-8FBF-C948-A80A-936A879F2AEE}" dt="2021-05-31T16:30:53.165" v="12209" actId="478"/>
          <ac:spMkLst>
            <pc:docMk/>
            <pc:sldMk cId="1775246615" sldId="562"/>
            <ac:spMk id="13" creationId="{C3057ACE-6534-4E4D-8EBD-A6E74F590B63}"/>
          </ac:spMkLst>
        </pc:spChg>
        <pc:spChg chg="add mod">
          <ac:chgData name="James Abbott (Staff)" userId="c7d9f1d4-3aa3-4099-ba66-90321d4b3638" providerId="ADAL" clId="{AA30EFEA-8FBF-C948-A80A-936A879F2AEE}" dt="2021-06-02T14:15:56.120" v="22808" actId="14100"/>
          <ac:spMkLst>
            <pc:docMk/>
            <pc:sldMk cId="1775246615" sldId="562"/>
            <ac:spMk id="14" creationId="{09946A82-6CFD-704B-AD25-939ABE132E85}"/>
          </ac:spMkLst>
        </pc:spChg>
      </pc:sldChg>
      <pc:sldChg chg="addSp delSp modSp new mod modAnim modNotesTx">
        <pc:chgData name="James Abbott (Staff)" userId="c7d9f1d4-3aa3-4099-ba66-90321d4b3638" providerId="ADAL" clId="{AA30EFEA-8FBF-C948-A80A-936A879F2AEE}" dt="2021-06-02T14:29:21.797" v="22983" actId="14100"/>
        <pc:sldMkLst>
          <pc:docMk/>
          <pc:sldMk cId="1519506643" sldId="563"/>
        </pc:sldMkLst>
        <pc:spChg chg="mod">
          <ac:chgData name="James Abbott (Staff)" userId="c7d9f1d4-3aa3-4099-ba66-90321d4b3638" providerId="ADAL" clId="{AA30EFEA-8FBF-C948-A80A-936A879F2AEE}" dt="2021-05-31T19:15:41.513" v="13017" actId="20577"/>
          <ac:spMkLst>
            <pc:docMk/>
            <pc:sldMk cId="1519506643" sldId="563"/>
            <ac:spMk id="2" creationId="{DB02C682-F0DF-ED4A-8D3B-630732EA2B9F}"/>
          </ac:spMkLst>
        </pc:spChg>
        <pc:spChg chg="add mod">
          <ac:chgData name="James Abbott (Staff)" userId="c7d9f1d4-3aa3-4099-ba66-90321d4b3638" providerId="ADAL" clId="{AA30EFEA-8FBF-C948-A80A-936A879F2AEE}" dt="2021-06-02T14:19:40.419" v="22843" actId="1582"/>
          <ac:spMkLst>
            <pc:docMk/>
            <pc:sldMk cId="1519506643" sldId="563"/>
            <ac:spMk id="3" creationId="{02C7F966-4609-EF49-B70F-D859FCA850AE}"/>
          </ac:spMkLst>
        </pc:spChg>
        <pc:spChg chg="del">
          <ac:chgData name="James Abbott (Staff)" userId="c7d9f1d4-3aa3-4099-ba66-90321d4b3638" providerId="ADAL" clId="{AA30EFEA-8FBF-C948-A80A-936A879F2AEE}" dt="2021-05-31T16:30:18.966" v="12127" actId="478"/>
          <ac:spMkLst>
            <pc:docMk/>
            <pc:sldMk cId="1519506643" sldId="563"/>
            <ac:spMk id="3" creationId="{6980CBA3-AF26-2246-B3F9-3E37809B0FE8}"/>
          </ac:spMkLst>
        </pc:spChg>
        <pc:spChg chg="mod">
          <ac:chgData name="James Abbott (Staff)" userId="c7d9f1d4-3aa3-4099-ba66-90321d4b3638" providerId="ADAL" clId="{AA30EFEA-8FBF-C948-A80A-936A879F2AEE}" dt="2021-05-31T16:30:05.983" v="12123" actId="20577"/>
          <ac:spMkLst>
            <pc:docMk/>
            <pc:sldMk cId="1519506643" sldId="563"/>
            <ac:spMk id="4" creationId="{A4186E3C-ABBB-6E43-A71C-3C0E2B1CC73E}"/>
          </ac:spMkLst>
        </pc:spChg>
        <pc:spChg chg="add mod">
          <ac:chgData name="James Abbott (Staff)" userId="c7d9f1d4-3aa3-4099-ba66-90321d4b3638" providerId="ADAL" clId="{AA30EFEA-8FBF-C948-A80A-936A879F2AEE}" dt="2021-05-31T16:40:27.703" v="12435" actId="1076"/>
          <ac:spMkLst>
            <pc:docMk/>
            <pc:sldMk cId="1519506643" sldId="563"/>
            <ac:spMk id="6" creationId="{7D718D69-2DF8-1C48-8EBA-605C5786BD40}"/>
          </ac:spMkLst>
        </pc:spChg>
        <pc:spChg chg="add del mod">
          <ac:chgData name="James Abbott (Staff)" userId="c7d9f1d4-3aa3-4099-ba66-90321d4b3638" providerId="ADAL" clId="{AA30EFEA-8FBF-C948-A80A-936A879F2AEE}" dt="2021-05-31T16:42:21.424" v="12566" actId="21"/>
          <ac:spMkLst>
            <pc:docMk/>
            <pc:sldMk cId="1519506643" sldId="563"/>
            <ac:spMk id="7" creationId="{056607F0-AA93-9546-B0AC-29ABD7E3F6C4}"/>
          </ac:spMkLst>
        </pc:spChg>
        <pc:spChg chg="add mod">
          <ac:chgData name="James Abbott (Staff)" userId="c7d9f1d4-3aa3-4099-ba66-90321d4b3638" providerId="ADAL" clId="{AA30EFEA-8FBF-C948-A80A-936A879F2AEE}" dt="2021-05-31T16:40:50.520" v="12440" actId="1582"/>
          <ac:spMkLst>
            <pc:docMk/>
            <pc:sldMk cId="1519506643" sldId="563"/>
            <ac:spMk id="8" creationId="{4DD76CB9-3547-244D-98FB-2AAFFC8258D9}"/>
          </ac:spMkLst>
        </pc:spChg>
        <pc:spChg chg="add mod">
          <ac:chgData name="James Abbott (Staff)" userId="c7d9f1d4-3aa3-4099-ba66-90321d4b3638" providerId="ADAL" clId="{AA30EFEA-8FBF-C948-A80A-936A879F2AEE}" dt="2021-05-31T16:40:56.628" v="12445" actId="1036"/>
          <ac:spMkLst>
            <pc:docMk/>
            <pc:sldMk cId="1519506643" sldId="563"/>
            <ac:spMk id="9" creationId="{04468EDF-5F7C-7F43-AC4F-24C46CD1B838}"/>
          </ac:spMkLst>
        </pc:spChg>
        <pc:spChg chg="add mod">
          <ac:chgData name="James Abbott (Staff)" userId="c7d9f1d4-3aa3-4099-ba66-90321d4b3638" providerId="ADAL" clId="{AA30EFEA-8FBF-C948-A80A-936A879F2AEE}" dt="2021-06-02T14:19:57.720" v="22847" actId="14100"/>
          <ac:spMkLst>
            <pc:docMk/>
            <pc:sldMk cId="1519506643" sldId="563"/>
            <ac:spMk id="11" creationId="{2322BBC9-B627-614A-9FCC-320236D14E3F}"/>
          </ac:spMkLst>
        </pc:spChg>
        <pc:spChg chg="add mod">
          <ac:chgData name="James Abbott (Staff)" userId="c7d9f1d4-3aa3-4099-ba66-90321d4b3638" providerId="ADAL" clId="{AA30EFEA-8FBF-C948-A80A-936A879F2AEE}" dt="2021-06-02T14:20:06.392" v="22850" actId="14100"/>
          <ac:spMkLst>
            <pc:docMk/>
            <pc:sldMk cId="1519506643" sldId="563"/>
            <ac:spMk id="12" creationId="{754B9034-E14D-D541-B7E6-EB9C1E4B39C9}"/>
          </ac:spMkLst>
        </pc:spChg>
        <pc:spChg chg="add mod">
          <ac:chgData name="James Abbott (Staff)" userId="c7d9f1d4-3aa3-4099-ba66-90321d4b3638" providerId="ADAL" clId="{AA30EFEA-8FBF-C948-A80A-936A879F2AEE}" dt="2021-06-02T14:29:21.797" v="22983" actId="14100"/>
          <ac:spMkLst>
            <pc:docMk/>
            <pc:sldMk cId="1519506643" sldId="563"/>
            <ac:spMk id="13" creationId="{76E9AFA4-8B8E-904C-B30E-F04047DA38C9}"/>
          </ac:spMkLst>
        </pc:spChg>
        <pc:spChg chg="add del mod">
          <ac:chgData name="James Abbott (Staff)" userId="c7d9f1d4-3aa3-4099-ba66-90321d4b3638" providerId="ADAL" clId="{AA30EFEA-8FBF-C948-A80A-936A879F2AEE}" dt="2021-06-02T14:29:07.234" v="22970"/>
          <ac:spMkLst>
            <pc:docMk/>
            <pc:sldMk cId="1519506643" sldId="563"/>
            <ac:spMk id="14" creationId="{0DD32661-CB0A-7D4A-B10F-93A5D08F4EAA}"/>
          </ac:spMkLst>
        </pc:spChg>
        <pc:grpChg chg="add">
          <ac:chgData name="James Abbott (Staff)" userId="c7d9f1d4-3aa3-4099-ba66-90321d4b3638" providerId="ADAL" clId="{AA30EFEA-8FBF-C948-A80A-936A879F2AEE}" dt="2021-05-31T16:40:59.267" v="12446" actId="164"/>
          <ac:grpSpMkLst>
            <pc:docMk/>
            <pc:sldMk cId="1519506643" sldId="563"/>
            <ac:grpSpMk id="10" creationId="{D0074B9B-615A-164D-953E-F0034F262FC8}"/>
          </ac:grpSpMkLst>
        </pc:grpChg>
      </pc:sldChg>
      <pc:sldChg chg="addSp delSp modSp new mod modClrScheme delAnim modAnim chgLayout modNotesTx">
        <pc:chgData name="James Abbott (Staff)" userId="c7d9f1d4-3aa3-4099-ba66-90321d4b3638" providerId="ADAL" clId="{AA30EFEA-8FBF-C948-A80A-936A879F2AEE}" dt="2021-06-02T13:33:15.019" v="22709" actId="14100"/>
        <pc:sldMkLst>
          <pc:docMk/>
          <pc:sldMk cId="717694213" sldId="564"/>
        </pc:sldMkLst>
        <pc:spChg chg="mod ord">
          <ac:chgData name="James Abbott (Staff)" userId="c7d9f1d4-3aa3-4099-ba66-90321d4b3638" providerId="ADAL" clId="{AA30EFEA-8FBF-C948-A80A-936A879F2AEE}" dt="2021-05-31T20:03:50.041" v="13476" actId="21"/>
          <ac:spMkLst>
            <pc:docMk/>
            <pc:sldMk cId="717694213" sldId="564"/>
            <ac:spMk id="2" creationId="{F6FF5DFC-0D64-A747-91B6-8850134D5745}"/>
          </ac:spMkLst>
        </pc:spChg>
        <pc:spChg chg="del">
          <ac:chgData name="James Abbott (Staff)" userId="c7d9f1d4-3aa3-4099-ba66-90321d4b3638" providerId="ADAL" clId="{AA30EFEA-8FBF-C948-A80A-936A879F2AEE}" dt="2021-05-31T19:48:46.593" v="13268" actId="700"/>
          <ac:spMkLst>
            <pc:docMk/>
            <pc:sldMk cId="717694213" sldId="564"/>
            <ac:spMk id="3" creationId="{004893F4-DD2E-1942-AD48-66EBE94AD35A}"/>
          </ac:spMkLst>
        </pc:spChg>
        <pc:spChg chg="mod ord">
          <ac:chgData name="James Abbott (Staff)" userId="c7d9f1d4-3aa3-4099-ba66-90321d4b3638" providerId="ADAL" clId="{AA30EFEA-8FBF-C948-A80A-936A879F2AEE}" dt="2021-05-31T19:48:46.593" v="13268" actId="700"/>
          <ac:spMkLst>
            <pc:docMk/>
            <pc:sldMk cId="717694213" sldId="564"/>
            <ac:spMk id="4" creationId="{9F2B5679-DCE0-C14E-8E28-A7D6FDEF2B59}"/>
          </ac:spMkLst>
        </pc:spChg>
        <pc:spChg chg="mod ord">
          <ac:chgData name="James Abbott (Staff)" userId="c7d9f1d4-3aa3-4099-ba66-90321d4b3638" providerId="ADAL" clId="{AA30EFEA-8FBF-C948-A80A-936A879F2AEE}" dt="2021-05-31T19:48:46.593" v="13268" actId="700"/>
          <ac:spMkLst>
            <pc:docMk/>
            <pc:sldMk cId="717694213" sldId="564"/>
            <ac:spMk id="5" creationId="{21C54868-6620-2948-8BDD-9ED947A6A6EC}"/>
          </ac:spMkLst>
        </pc:spChg>
        <pc:spChg chg="add mod">
          <ac:chgData name="James Abbott (Staff)" userId="c7d9f1d4-3aa3-4099-ba66-90321d4b3638" providerId="ADAL" clId="{AA30EFEA-8FBF-C948-A80A-936A879F2AEE}" dt="2021-05-31T19:51:28.054" v="13341" actId="1582"/>
          <ac:spMkLst>
            <pc:docMk/>
            <pc:sldMk cId="717694213" sldId="564"/>
            <ac:spMk id="6" creationId="{9E4C20B1-E148-7E44-BF79-DD7D7FFAC462}"/>
          </ac:spMkLst>
        </pc:spChg>
        <pc:spChg chg="add mod">
          <ac:chgData name="James Abbott (Staff)" userId="c7d9f1d4-3aa3-4099-ba66-90321d4b3638" providerId="ADAL" clId="{AA30EFEA-8FBF-C948-A80A-936A879F2AEE}" dt="2021-05-31T19:51:39.081" v="13344" actId="14100"/>
          <ac:spMkLst>
            <pc:docMk/>
            <pc:sldMk cId="717694213" sldId="564"/>
            <ac:spMk id="7" creationId="{D24009FF-70E8-F94D-9F6F-75F9680E8782}"/>
          </ac:spMkLst>
        </pc:spChg>
        <pc:spChg chg="add mod">
          <ac:chgData name="James Abbott (Staff)" userId="c7d9f1d4-3aa3-4099-ba66-90321d4b3638" providerId="ADAL" clId="{AA30EFEA-8FBF-C948-A80A-936A879F2AEE}" dt="2021-05-31T19:51:50.544" v="13347" actId="14100"/>
          <ac:spMkLst>
            <pc:docMk/>
            <pc:sldMk cId="717694213" sldId="564"/>
            <ac:spMk id="8" creationId="{8EDE61C9-AE9D-D845-AAB0-6DF58CD9B3A8}"/>
          </ac:spMkLst>
        </pc:spChg>
        <pc:spChg chg="add mod">
          <ac:chgData name="James Abbott (Staff)" userId="c7d9f1d4-3aa3-4099-ba66-90321d4b3638" providerId="ADAL" clId="{AA30EFEA-8FBF-C948-A80A-936A879F2AEE}" dt="2021-05-31T19:52:01.332" v="13350" actId="14100"/>
          <ac:spMkLst>
            <pc:docMk/>
            <pc:sldMk cId="717694213" sldId="564"/>
            <ac:spMk id="9" creationId="{A0F8F009-9CE6-F84B-96D2-F357DEB3D366}"/>
          </ac:spMkLst>
        </pc:spChg>
        <pc:spChg chg="add mod">
          <ac:chgData name="James Abbott (Staff)" userId="c7d9f1d4-3aa3-4099-ba66-90321d4b3638" providerId="ADAL" clId="{AA30EFEA-8FBF-C948-A80A-936A879F2AEE}" dt="2021-05-31T20:06:03.900" v="13510" actId="1076"/>
          <ac:spMkLst>
            <pc:docMk/>
            <pc:sldMk cId="717694213" sldId="564"/>
            <ac:spMk id="11" creationId="{8F4576F9-001B-A941-9FF1-DEDEA9294F6C}"/>
          </ac:spMkLst>
        </pc:spChg>
        <pc:spChg chg="add mod">
          <ac:chgData name="James Abbott (Staff)" userId="c7d9f1d4-3aa3-4099-ba66-90321d4b3638" providerId="ADAL" clId="{AA30EFEA-8FBF-C948-A80A-936A879F2AEE}" dt="2021-06-01T18:39:40.733" v="20007" actId="5793"/>
          <ac:spMkLst>
            <pc:docMk/>
            <pc:sldMk cId="717694213" sldId="564"/>
            <ac:spMk id="15" creationId="{44F09FEC-1B47-F046-BEA0-3A0865C5BF91}"/>
          </ac:spMkLst>
        </pc:spChg>
        <pc:spChg chg="add mod">
          <ac:chgData name="James Abbott (Staff)" userId="c7d9f1d4-3aa3-4099-ba66-90321d4b3638" providerId="ADAL" clId="{AA30EFEA-8FBF-C948-A80A-936A879F2AEE}" dt="2021-05-31T20:29:24.713" v="13699" actId="1036"/>
          <ac:spMkLst>
            <pc:docMk/>
            <pc:sldMk cId="717694213" sldId="564"/>
            <ac:spMk id="16" creationId="{7E409E05-0EE4-1846-A41B-12E8C3EB41AE}"/>
          </ac:spMkLst>
        </pc:spChg>
        <pc:spChg chg="add mod">
          <ac:chgData name="James Abbott (Staff)" userId="c7d9f1d4-3aa3-4099-ba66-90321d4b3638" providerId="ADAL" clId="{AA30EFEA-8FBF-C948-A80A-936A879F2AEE}" dt="2021-05-31T20:29:24.713" v="13699" actId="1036"/>
          <ac:spMkLst>
            <pc:docMk/>
            <pc:sldMk cId="717694213" sldId="564"/>
            <ac:spMk id="17" creationId="{59A24049-A8A0-2F4A-A4F3-6917429CC801}"/>
          </ac:spMkLst>
        </pc:spChg>
        <pc:spChg chg="add mod">
          <ac:chgData name="James Abbott (Staff)" userId="c7d9f1d4-3aa3-4099-ba66-90321d4b3638" providerId="ADAL" clId="{AA30EFEA-8FBF-C948-A80A-936A879F2AEE}" dt="2021-05-31T20:29:24.713" v="13699" actId="1036"/>
          <ac:spMkLst>
            <pc:docMk/>
            <pc:sldMk cId="717694213" sldId="564"/>
            <ac:spMk id="18" creationId="{6B2B6ABF-858B-6B40-9BB4-032D5B987344}"/>
          </ac:spMkLst>
        </pc:spChg>
        <pc:spChg chg="add mod">
          <ac:chgData name="James Abbott (Staff)" userId="c7d9f1d4-3aa3-4099-ba66-90321d4b3638" providerId="ADAL" clId="{AA30EFEA-8FBF-C948-A80A-936A879F2AEE}" dt="2021-05-31T20:29:24.713" v="13699" actId="1036"/>
          <ac:spMkLst>
            <pc:docMk/>
            <pc:sldMk cId="717694213" sldId="564"/>
            <ac:spMk id="19" creationId="{B03A0266-F02E-004E-B7BB-CF4A3D0C865C}"/>
          </ac:spMkLst>
        </pc:spChg>
        <pc:spChg chg="add mod">
          <ac:chgData name="James Abbott (Staff)" userId="c7d9f1d4-3aa3-4099-ba66-90321d4b3638" providerId="ADAL" clId="{AA30EFEA-8FBF-C948-A80A-936A879F2AEE}" dt="2021-06-02T13:33:15.019" v="22709" actId="14100"/>
          <ac:spMkLst>
            <pc:docMk/>
            <pc:sldMk cId="717694213" sldId="564"/>
            <ac:spMk id="20" creationId="{F15A4C14-A323-B149-AD7B-1196F7117E3C}"/>
          </ac:spMkLst>
        </pc:spChg>
        <pc:spChg chg="add del mod">
          <ac:chgData name="James Abbott (Staff)" userId="c7d9f1d4-3aa3-4099-ba66-90321d4b3638" providerId="ADAL" clId="{AA30EFEA-8FBF-C948-A80A-936A879F2AEE}" dt="2021-06-01T19:55:55.859" v="21471"/>
          <ac:spMkLst>
            <pc:docMk/>
            <pc:sldMk cId="717694213" sldId="564"/>
            <ac:spMk id="21" creationId="{9418750B-A2AA-A64D-B8AD-E67754902BBF}"/>
          </ac:spMkLst>
        </pc:spChg>
        <pc:grpChg chg="add mod">
          <ac:chgData name="James Abbott (Staff)" userId="c7d9f1d4-3aa3-4099-ba66-90321d4b3638" providerId="ADAL" clId="{AA30EFEA-8FBF-C948-A80A-936A879F2AEE}" dt="2021-05-31T20:06:03.900" v="13510" actId="1076"/>
          <ac:grpSpMkLst>
            <pc:docMk/>
            <pc:sldMk cId="717694213" sldId="564"/>
            <ac:grpSpMk id="12" creationId="{B11CF505-92AC-AD41-BAE2-B6171EE7A835}"/>
          </ac:grpSpMkLst>
        </pc:grpChg>
        <pc:picChg chg="add mod">
          <ac:chgData name="James Abbott (Staff)" userId="c7d9f1d4-3aa3-4099-ba66-90321d4b3638" providerId="ADAL" clId="{AA30EFEA-8FBF-C948-A80A-936A879F2AEE}" dt="2021-05-31T20:06:03.900" v="13510" actId="1076"/>
          <ac:picMkLst>
            <pc:docMk/>
            <pc:sldMk cId="717694213" sldId="564"/>
            <ac:picMk id="10" creationId="{85AC2ED7-9EF3-0F45-8FAC-9B5F74CF7BC4}"/>
          </ac:picMkLst>
        </pc:picChg>
        <pc:picChg chg="add mod modCrop">
          <ac:chgData name="James Abbott (Staff)" userId="c7d9f1d4-3aa3-4099-ba66-90321d4b3638" providerId="ADAL" clId="{AA30EFEA-8FBF-C948-A80A-936A879F2AEE}" dt="2021-05-31T20:05:02.930" v="13490" actId="1037"/>
          <ac:picMkLst>
            <pc:docMk/>
            <pc:sldMk cId="717694213" sldId="564"/>
            <ac:picMk id="13" creationId="{37DF72CB-465C-8B49-8135-6BCBCD99DD70}"/>
          </ac:picMkLst>
        </pc:picChg>
        <pc:picChg chg="add mod modCrop">
          <ac:chgData name="James Abbott (Staff)" userId="c7d9f1d4-3aa3-4099-ba66-90321d4b3638" providerId="ADAL" clId="{AA30EFEA-8FBF-C948-A80A-936A879F2AEE}" dt="2021-05-31T20:05:02.930" v="13490" actId="1037"/>
          <ac:picMkLst>
            <pc:docMk/>
            <pc:sldMk cId="717694213" sldId="564"/>
            <ac:picMk id="14" creationId="{CDD7F816-82C6-854A-97E4-48B9129B1C72}"/>
          </ac:picMkLst>
        </pc:picChg>
      </pc:sldChg>
      <pc:sldChg chg="addSp delSp modSp new mod modClrScheme modAnim chgLayout modNotesTx">
        <pc:chgData name="James Abbott (Staff)" userId="c7d9f1d4-3aa3-4099-ba66-90321d4b3638" providerId="ADAL" clId="{AA30EFEA-8FBF-C948-A80A-936A879F2AEE}" dt="2021-06-02T14:44:11.936" v="23120" actId="20577"/>
        <pc:sldMkLst>
          <pc:docMk/>
          <pc:sldMk cId="1376583518" sldId="565"/>
        </pc:sldMkLst>
        <pc:spChg chg="del mod ord">
          <ac:chgData name="James Abbott (Staff)" userId="c7d9f1d4-3aa3-4099-ba66-90321d4b3638" providerId="ADAL" clId="{AA30EFEA-8FBF-C948-A80A-936A879F2AEE}" dt="2021-05-31T20:38:22.831" v="13775" actId="700"/>
          <ac:spMkLst>
            <pc:docMk/>
            <pc:sldMk cId="1376583518" sldId="565"/>
            <ac:spMk id="2" creationId="{1A35AFFA-7D91-2942-98EB-E0E2478A3E5C}"/>
          </ac:spMkLst>
        </pc:spChg>
        <pc:spChg chg="add mod ord">
          <ac:chgData name="James Abbott (Staff)" userId="c7d9f1d4-3aa3-4099-ba66-90321d4b3638" providerId="ADAL" clId="{AA30EFEA-8FBF-C948-A80A-936A879F2AEE}" dt="2021-05-31T21:13:48.490" v="14513" actId="700"/>
          <ac:spMkLst>
            <pc:docMk/>
            <pc:sldMk cId="1376583518" sldId="565"/>
            <ac:spMk id="3" creationId="{07B5C0EF-2C21-DB4B-853B-9AA206253FF4}"/>
          </ac:spMkLst>
        </pc:spChg>
        <pc:spChg chg="add mod ord">
          <ac:chgData name="James Abbott (Staff)" userId="c7d9f1d4-3aa3-4099-ba66-90321d4b3638" providerId="ADAL" clId="{AA30EFEA-8FBF-C948-A80A-936A879F2AEE}" dt="2021-05-31T21:13:48.490" v="14513" actId="700"/>
          <ac:spMkLst>
            <pc:docMk/>
            <pc:sldMk cId="1376583518" sldId="565"/>
            <ac:spMk id="4" creationId="{ABAE457C-E1DF-FD47-8260-E97136C29130}"/>
          </ac:spMkLst>
        </pc:spChg>
        <pc:spChg chg="add del mod ord">
          <ac:chgData name="James Abbott (Staff)" userId="c7d9f1d4-3aa3-4099-ba66-90321d4b3638" providerId="ADAL" clId="{AA30EFEA-8FBF-C948-A80A-936A879F2AEE}" dt="2021-05-31T21:11:43.526" v="14512" actId="700"/>
          <ac:spMkLst>
            <pc:docMk/>
            <pc:sldMk cId="1376583518" sldId="565"/>
            <ac:spMk id="5" creationId="{3BCA39B2-3867-D148-BA0B-5FBADAEF3850}"/>
          </ac:spMkLst>
        </pc:spChg>
        <pc:spChg chg="add mod ord">
          <ac:chgData name="James Abbott (Staff)" userId="c7d9f1d4-3aa3-4099-ba66-90321d4b3638" providerId="ADAL" clId="{AA30EFEA-8FBF-C948-A80A-936A879F2AEE}" dt="2021-06-02T14:33:15.606" v="22995" actId="20577"/>
          <ac:spMkLst>
            <pc:docMk/>
            <pc:sldMk cId="1376583518" sldId="565"/>
            <ac:spMk id="6" creationId="{80B565F7-DEC9-3F4B-BA74-BA2F69F2560C}"/>
          </ac:spMkLst>
        </pc:spChg>
        <pc:spChg chg="add mod">
          <ac:chgData name="James Abbott (Staff)" userId="c7d9f1d4-3aa3-4099-ba66-90321d4b3638" providerId="ADAL" clId="{AA30EFEA-8FBF-C948-A80A-936A879F2AEE}" dt="2021-05-31T21:27:56.633" v="14779" actId="1582"/>
          <ac:spMkLst>
            <pc:docMk/>
            <pc:sldMk cId="1376583518" sldId="565"/>
            <ac:spMk id="7" creationId="{77AFF5F9-13F6-A140-B252-32B4F1A144F2}"/>
          </ac:spMkLst>
        </pc:spChg>
        <pc:spChg chg="add mod">
          <ac:chgData name="James Abbott (Staff)" userId="c7d9f1d4-3aa3-4099-ba66-90321d4b3638" providerId="ADAL" clId="{AA30EFEA-8FBF-C948-A80A-936A879F2AEE}" dt="2021-05-31T21:30:06.308" v="14801" actId="1035"/>
          <ac:spMkLst>
            <pc:docMk/>
            <pc:sldMk cId="1376583518" sldId="565"/>
            <ac:spMk id="8" creationId="{77B143DB-068F-3549-A6F3-C6C34F4AEB38}"/>
          </ac:spMkLst>
        </pc:spChg>
        <pc:spChg chg="add mod">
          <ac:chgData name="James Abbott (Staff)" userId="c7d9f1d4-3aa3-4099-ba66-90321d4b3638" providerId="ADAL" clId="{AA30EFEA-8FBF-C948-A80A-936A879F2AEE}" dt="2021-06-02T14:27:33.706" v="22924"/>
          <ac:spMkLst>
            <pc:docMk/>
            <pc:sldMk cId="1376583518" sldId="565"/>
            <ac:spMk id="9" creationId="{2D2DC51E-5A90-8E48-B9B5-B0899845A23E}"/>
          </ac:spMkLst>
        </pc:spChg>
        <pc:spChg chg="add mod">
          <ac:chgData name="James Abbott (Staff)" userId="c7d9f1d4-3aa3-4099-ba66-90321d4b3638" providerId="ADAL" clId="{AA30EFEA-8FBF-C948-A80A-936A879F2AEE}" dt="2021-06-02T14:27:57.520" v="22955" actId="14100"/>
          <ac:spMkLst>
            <pc:docMk/>
            <pc:sldMk cId="1376583518" sldId="565"/>
            <ac:spMk id="10" creationId="{7C64EA7E-6AF3-4849-9167-D3ADC4B316BC}"/>
          </ac:spMkLst>
        </pc:spChg>
      </pc:sldChg>
      <pc:sldChg chg="addSp delSp modSp new mod modAnim">
        <pc:chgData name="James Abbott (Staff)" userId="c7d9f1d4-3aa3-4099-ba66-90321d4b3638" providerId="ADAL" clId="{AA30EFEA-8FBF-C948-A80A-936A879F2AEE}" dt="2021-06-02T14:45:40.169" v="23138" actId="1035"/>
        <pc:sldMkLst>
          <pc:docMk/>
          <pc:sldMk cId="3956029310" sldId="566"/>
        </pc:sldMkLst>
        <pc:spChg chg="add del mod">
          <ac:chgData name="James Abbott (Staff)" userId="c7d9f1d4-3aa3-4099-ba66-90321d4b3638" providerId="ADAL" clId="{AA30EFEA-8FBF-C948-A80A-936A879F2AEE}" dt="2021-05-31T22:03:12.028" v="15489" actId="20577"/>
          <ac:spMkLst>
            <pc:docMk/>
            <pc:sldMk cId="3956029310" sldId="566"/>
            <ac:spMk id="2" creationId="{1ACD4AEE-ACCB-944A-83C0-2C8BE9EC2C9C}"/>
          </ac:spMkLst>
        </pc:spChg>
        <pc:spChg chg="mod">
          <ac:chgData name="James Abbott (Staff)" userId="c7d9f1d4-3aa3-4099-ba66-90321d4b3638" providerId="ADAL" clId="{AA30EFEA-8FBF-C948-A80A-936A879F2AEE}" dt="2021-06-01T08:10:36.351" v="15538" actId="6549"/>
          <ac:spMkLst>
            <pc:docMk/>
            <pc:sldMk cId="3956029310" sldId="566"/>
            <ac:spMk id="3" creationId="{F24F4126-294A-4444-A44D-65D64CF44210}"/>
          </ac:spMkLst>
        </pc:spChg>
        <pc:spChg chg="mod">
          <ac:chgData name="James Abbott (Staff)" userId="c7d9f1d4-3aa3-4099-ba66-90321d4b3638" providerId="ADAL" clId="{AA30EFEA-8FBF-C948-A80A-936A879F2AEE}" dt="2021-05-31T21:40:20.778" v="14823" actId="20577"/>
          <ac:spMkLst>
            <pc:docMk/>
            <pc:sldMk cId="3956029310" sldId="566"/>
            <ac:spMk id="4" creationId="{78FA0894-BB97-B24E-84B7-BE7B90C47799}"/>
          </ac:spMkLst>
        </pc:spChg>
        <pc:spChg chg="add mod">
          <ac:chgData name="James Abbott (Staff)" userId="c7d9f1d4-3aa3-4099-ba66-90321d4b3638" providerId="ADAL" clId="{AA30EFEA-8FBF-C948-A80A-936A879F2AEE}" dt="2021-06-02T14:45:40.169" v="23138" actId="1035"/>
          <ac:spMkLst>
            <pc:docMk/>
            <pc:sldMk cId="3956029310" sldId="566"/>
            <ac:spMk id="6" creationId="{F4707BBC-41DC-E94A-8628-0EA5F0A1A2B4}"/>
          </ac:spMkLst>
        </pc:spChg>
        <pc:spChg chg="add del mod">
          <ac:chgData name="James Abbott (Staff)" userId="c7d9f1d4-3aa3-4099-ba66-90321d4b3638" providerId="ADAL" clId="{AA30EFEA-8FBF-C948-A80A-936A879F2AEE}" dt="2021-06-02T14:45:19.413" v="23124"/>
          <ac:spMkLst>
            <pc:docMk/>
            <pc:sldMk cId="3956029310" sldId="566"/>
            <ac:spMk id="7" creationId="{5E3CE184-3723-D945-BB11-7BEE8E9731F0}"/>
          </ac:spMkLst>
        </pc:spChg>
        <pc:spChg chg="add del mod">
          <ac:chgData name="James Abbott (Staff)" userId="c7d9f1d4-3aa3-4099-ba66-90321d4b3638" providerId="ADAL" clId="{AA30EFEA-8FBF-C948-A80A-936A879F2AEE}" dt="2021-05-31T21:49:24.563" v="15100" actId="478"/>
          <ac:spMkLst>
            <pc:docMk/>
            <pc:sldMk cId="3956029310" sldId="566"/>
            <ac:spMk id="7" creationId="{D6EB530F-0018-544E-8F28-2946BE57FE82}"/>
          </ac:spMkLst>
        </pc:spChg>
      </pc:sldChg>
      <pc:sldChg chg="addSp delSp modSp new mod modAnim modNotesTx">
        <pc:chgData name="James Abbott (Staff)" userId="c7d9f1d4-3aa3-4099-ba66-90321d4b3638" providerId="ADAL" clId="{AA30EFEA-8FBF-C948-A80A-936A879F2AEE}" dt="2021-06-01T08:51:31.580" v="17924"/>
        <pc:sldMkLst>
          <pc:docMk/>
          <pc:sldMk cId="343225076" sldId="567"/>
        </pc:sldMkLst>
        <pc:spChg chg="mod">
          <ac:chgData name="James Abbott (Staff)" userId="c7d9f1d4-3aa3-4099-ba66-90321d4b3638" providerId="ADAL" clId="{AA30EFEA-8FBF-C948-A80A-936A879F2AEE}" dt="2021-06-01T08:33:15.783" v="16315" actId="20577"/>
          <ac:spMkLst>
            <pc:docMk/>
            <pc:sldMk cId="343225076" sldId="567"/>
            <ac:spMk id="2" creationId="{D44B2AE0-ABE4-F045-A313-48E594DBF9D1}"/>
          </ac:spMkLst>
        </pc:spChg>
        <pc:spChg chg="del">
          <ac:chgData name="James Abbott (Staff)" userId="c7d9f1d4-3aa3-4099-ba66-90321d4b3638" providerId="ADAL" clId="{AA30EFEA-8FBF-C948-A80A-936A879F2AEE}" dt="2021-06-01T08:20:10.534" v="15549"/>
          <ac:spMkLst>
            <pc:docMk/>
            <pc:sldMk cId="343225076" sldId="567"/>
            <ac:spMk id="3" creationId="{A433D4C7-6211-7B44-B54C-896A85F76630}"/>
          </ac:spMkLst>
        </pc:spChg>
        <pc:spChg chg="mod">
          <ac:chgData name="James Abbott (Staff)" userId="c7d9f1d4-3aa3-4099-ba66-90321d4b3638" providerId="ADAL" clId="{AA30EFEA-8FBF-C948-A80A-936A879F2AEE}" dt="2021-06-01T08:12:54.731" v="15548" actId="20577"/>
          <ac:spMkLst>
            <pc:docMk/>
            <pc:sldMk cId="343225076" sldId="567"/>
            <ac:spMk id="4" creationId="{A9F93BBB-68DD-6F49-BC29-64AD736DAE6D}"/>
          </ac:spMkLst>
        </pc:spChg>
        <pc:spChg chg="add mod">
          <ac:chgData name="James Abbott (Staff)" userId="c7d9f1d4-3aa3-4099-ba66-90321d4b3638" providerId="ADAL" clId="{AA30EFEA-8FBF-C948-A80A-936A879F2AEE}" dt="2021-06-01T08:21:05.849" v="15598" actId="1076"/>
          <ac:spMkLst>
            <pc:docMk/>
            <pc:sldMk cId="343225076" sldId="567"/>
            <ac:spMk id="6" creationId="{706E00FC-33AE-6141-9B94-3A5C43DE97F3}"/>
          </ac:spMkLst>
        </pc:spChg>
        <pc:spChg chg="add mod">
          <ac:chgData name="James Abbott (Staff)" userId="c7d9f1d4-3aa3-4099-ba66-90321d4b3638" providerId="ADAL" clId="{AA30EFEA-8FBF-C948-A80A-936A879F2AEE}" dt="2021-06-01T08:50:08.223" v="17909" actId="2085"/>
          <ac:spMkLst>
            <pc:docMk/>
            <pc:sldMk cId="343225076" sldId="567"/>
            <ac:spMk id="7" creationId="{069845B8-AA95-0142-B3DE-F1C0DBB2E2C1}"/>
          </ac:spMkLst>
        </pc:spChg>
        <pc:spChg chg="add mod">
          <ac:chgData name="James Abbott (Staff)" userId="c7d9f1d4-3aa3-4099-ba66-90321d4b3638" providerId="ADAL" clId="{AA30EFEA-8FBF-C948-A80A-936A879F2AEE}" dt="2021-06-01T08:50:50.581" v="17916" actId="14100"/>
          <ac:spMkLst>
            <pc:docMk/>
            <pc:sldMk cId="343225076" sldId="567"/>
            <ac:spMk id="9" creationId="{2F5DB3CD-23A6-3944-99B7-1D86BF2CB7FB}"/>
          </ac:spMkLst>
        </pc:spChg>
        <pc:spChg chg="add mod">
          <ac:chgData name="James Abbott (Staff)" userId="c7d9f1d4-3aa3-4099-ba66-90321d4b3638" providerId="ADAL" clId="{AA30EFEA-8FBF-C948-A80A-936A879F2AEE}" dt="2021-06-01T08:50:58.962" v="17918" actId="1076"/>
          <ac:spMkLst>
            <pc:docMk/>
            <pc:sldMk cId="343225076" sldId="567"/>
            <ac:spMk id="10" creationId="{F7FD4A0E-CE52-294F-A64E-8BB03CFD1DD0}"/>
          </ac:spMkLst>
        </pc:spChg>
        <pc:picChg chg="add mod">
          <ac:chgData name="James Abbott (Staff)" userId="c7d9f1d4-3aa3-4099-ba66-90321d4b3638" providerId="ADAL" clId="{AA30EFEA-8FBF-C948-A80A-936A879F2AEE}" dt="2021-06-01T08:34:38.345" v="16325" actId="14100"/>
          <ac:picMkLst>
            <pc:docMk/>
            <pc:sldMk cId="343225076" sldId="567"/>
            <ac:picMk id="3074" creationId="{00AEA7B0-E542-314C-8ADE-62B7BC2BA4D0}"/>
          </ac:picMkLst>
        </pc:picChg>
      </pc:sldChg>
      <pc:sldChg chg="addSp delSp modSp new mod modAnim modNotesTx">
        <pc:chgData name="James Abbott (Staff)" userId="c7d9f1d4-3aa3-4099-ba66-90321d4b3638" providerId="ADAL" clId="{AA30EFEA-8FBF-C948-A80A-936A879F2AEE}" dt="2021-06-01T08:59:20.876" v="18019" actId="1038"/>
        <pc:sldMkLst>
          <pc:docMk/>
          <pc:sldMk cId="677645108" sldId="568"/>
        </pc:sldMkLst>
        <pc:spChg chg="mod">
          <ac:chgData name="James Abbott (Staff)" userId="c7d9f1d4-3aa3-4099-ba66-90321d4b3638" providerId="ADAL" clId="{AA30EFEA-8FBF-C948-A80A-936A879F2AEE}" dt="2021-06-01T08:55:45.881" v="17994" actId="14"/>
          <ac:spMkLst>
            <pc:docMk/>
            <pc:sldMk cId="677645108" sldId="568"/>
            <ac:spMk id="2" creationId="{32B8B608-B9E2-EC44-BF3D-C95C66252EC3}"/>
          </ac:spMkLst>
        </pc:spChg>
        <pc:spChg chg="del">
          <ac:chgData name="James Abbott (Staff)" userId="c7d9f1d4-3aa3-4099-ba66-90321d4b3638" providerId="ADAL" clId="{AA30EFEA-8FBF-C948-A80A-936A879F2AEE}" dt="2021-06-01T08:33:41.549" v="16319"/>
          <ac:spMkLst>
            <pc:docMk/>
            <pc:sldMk cId="677645108" sldId="568"/>
            <ac:spMk id="3" creationId="{F1C7CBD0-E2F9-5141-8081-AD453445F3FF}"/>
          </ac:spMkLst>
        </pc:spChg>
        <pc:spChg chg="mod">
          <ac:chgData name="James Abbott (Staff)" userId="c7d9f1d4-3aa3-4099-ba66-90321d4b3638" providerId="ADAL" clId="{AA30EFEA-8FBF-C948-A80A-936A879F2AEE}" dt="2021-06-01T08:34:45.880" v="16334" actId="20577"/>
          <ac:spMkLst>
            <pc:docMk/>
            <pc:sldMk cId="677645108" sldId="568"/>
            <ac:spMk id="4" creationId="{B2FC5E84-45D3-5646-9D2B-239C1506918E}"/>
          </ac:spMkLst>
        </pc:spChg>
        <pc:spChg chg="add del mod">
          <ac:chgData name="James Abbott (Staff)" userId="c7d9f1d4-3aa3-4099-ba66-90321d4b3638" providerId="ADAL" clId="{AA30EFEA-8FBF-C948-A80A-936A879F2AEE}" dt="2021-06-01T08:33:34.054" v="16318"/>
          <ac:spMkLst>
            <pc:docMk/>
            <pc:sldMk cId="677645108" sldId="568"/>
            <ac:spMk id="7" creationId="{327EF61D-C63F-CC44-B402-11B3348BD44E}"/>
          </ac:spMkLst>
        </pc:spChg>
        <pc:spChg chg="add mod">
          <ac:chgData name="James Abbott (Staff)" userId="c7d9f1d4-3aa3-4099-ba66-90321d4b3638" providerId="ADAL" clId="{AA30EFEA-8FBF-C948-A80A-936A879F2AEE}" dt="2021-06-01T08:34:09.511" v="16323" actId="1076"/>
          <ac:spMkLst>
            <pc:docMk/>
            <pc:sldMk cId="677645108" sldId="568"/>
            <ac:spMk id="10" creationId="{9D0EB38D-24CB-0242-AFC4-87B7D2ACBE00}"/>
          </ac:spMkLst>
        </pc:spChg>
        <pc:spChg chg="add mod">
          <ac:chgData name="James Abbott (Staff)" userId="c7d9f1d4-3aa3-4099-ba66-90321d4b3638" providerId="ADAL" clId="{AA30EFEA-8FBF-C948-A80A-936A879F2AEE}" dt="2021-06-01T08:53:56.165" v="17934" actId="2085"/>
          <ac:spMkLst>
            <pc:docMk/>
            <pc:sldMk cId="677645108" sldId="568"/>
            <ac:spMk id="11" creationId="{EC87DD5F-6745-1942-9AC1-54C56723ABE8}"/>
          </ac:spMkLst>
        </pc:spChg>
        <pc:spChg chg="add mod">
          <ac:chgData name="James Abbott (Staff)" userId="c7d9f1d4-3aa3-4099-ba66-90321d4b3638" providerId="ADAL" clId="{AA30EFEA-8FBF-C948-A80A-936A879F2AEE}" dt="2021-06-01T08:58:42.442" v="18014" actId="14100"/>
          <ac:spMkLst>
            <pc:docMk/>
            <pc:sldMk cId="677645108" sldId="568"/>
            <ac:spMk id="12" creationId="{13D24251-0156-5E48-BFE1-D01806F212DE}"/>
          </ac:spMkLst>
        </pc:spChg>
        <pc:spChg chg="add del mod">
          <ac:chgData name="James Abbott (Staff)" userId="c7d9f1d4-3aa3-4099-ba66-90321d4b3638" providerId="ADAL" clId="{AA30EFEA-8FBF-C948-A80A-936A879F2AEE}" dt="2021-06-01T08:53:52.290" v="17932" actId="478"/>
          <ac:spMkLst>
            <pc:docMk/>
            <pc:sldMk cId="677645108" sldId="568"/>
            <ac:spMk id="13" creationId="{DFBF46EB-5F78-6E40-BE5B-E1F4777C9EFA}"/>
          </ac:spMkLst>
        </pc:spChg>
        <pc:spChg chg="add mod">
          <ac:chgData name="James Abbott (Staff)" userId="c7d9f1d4-3aa3-4099-ba66-90321d4b3638" providerId="ADAL" clId="{AA30EFEA-8FBF-C948-A80A-936A879F2AEE}" dt="2021-06-01T08:54:48.175" v="17937" actId="2085"/>
          <ac:spMkLst>
            <pc:docMk/>
            <pc:sldMk cId="677645108" sldId="568"/>
            <ac:spMk id="14" creationId="{236CDF5C-4EB2-774B-9393-CE0F2C84B20E}"/>
          </ac:spMkLst>
        </pc:spChg>
        <pc:spChg chg="add mod">
          <ac:chgData name="James Abbott (Staff)" userId="c7d9f1d4-3aa3-4099-ba66-90321d4b3638" providerId="ADAL" clId="{AA30EFEA-8FBF-C948-A80A-936A879F2AEE}" dt="2021-06-01T08:54:56.873" v="17940" actId="14100"/>
          <ac:spMkLst>
            <pc:docMk/>
            <pc:sldMk cId="677645108" sldId="568"/>
            <ac:spMk id="15" creationId="{F678B44F-3C31-104E-BA7A-CF1CE3DCCBFC}"/>
          </ac:spMkLst>
        </pc:spChg>
        <pc:spChg chg="add mod">
          <ac:chgData name="James Abbott (Staff)" userId="c7d9f1d4-3aa3-4099-ba66-90321d4b3638" providerId="ADAL" clId="{AA30EFEA-8FBF-C948-A80A-936A879F2AEE}" dt="2021-06-01T08:59:20.876" v="18019" actId="1038"/>
          <ac:spMkLst>
            <pc:docMk/>
            <pc:sldMk cId="677645108" sldId="568"/>
            <ac:spMk id="16" creationId="{D1DE689F-AD14-FC45-ABA4-969D12955838}"/>
          </ac:spMkLst>
        </pc:spChg>
        <pc:picChg chg="add del mod">
          <ac:chgData name="James Abbott (Staff)" userId="c7d9f1d4-3aa3-4099-ba66-90321d4b3638" providerId="ADAL" clId="{AA30EFEA-8FBF-C948-A80A-936A879F2AEE}" dt="2021-06-01T08:33:34.054" v="16318"/>
          <ac:picMkLst>
            <pc:docMk/>
            <pc:sldMk cId="677645108" sldId="568"/>
            <ac:picMk id="6" creationId="{7247EA2A-26FF-BE47-B668-2EA74AD1A076}"/>
          </ac:picMkLst>
        </pc:picChg>
        <pc:picChg chg="add mod">
          <ac:chgData name="James Abbott (Staff)" userId="c7d9f1d4-3aa3-4099-ba66-90321d4b3638" providerId="ADAL" clId="{AA30EFEA-8FBF-C948-A80A-936A879F2AEE}" dt="2021-06-01T08:34:26.014" v="16324" actId="14100"/>
          <ac:picMkLst>
            <pc:docMk/>
            <pc:sldMk cId="677645108" sldId="568"/>
            <ac:picMk id="8" creationId="{339EA2DF-0F62-5540-A54A-914B2BC7EAB0}"/>
          </ac:picMkLst>
        </pc:picChg>
        <pc:picChg chg="add del mod">
          <ac:chgData name="James Abbott (Staff)" userId="c7d9f1d4-3aa3-4099-ba66-90321d4b3638" providerId="ADAL" clId="{AA30EFEA-8FBF-C948-A80A-936A879F2AEE}" dt="2021-06-01T08:33:49.370" v="16321"/>
          <ac:picMkLst>
            <pc:docMk/>
            <pc:sldMk cId="677645108" sldId="568"/>
            <ac:picMk id="9" creationId="{10FDA280-1A3D-C54F-AE11-C097368CA2C0}"/>
          </ac:picMkLst>
        </pc:picChg>
      </pc:sldChg>
      <pc:sldChg chg="addSp delSp modSp new mod modAnim modNotesTx">
        <pc:chgData name="James Abbott (Staff)" userId="c7d9f1d4-3aa3-4099-ba66-90321d4b3638" providerId="ADAL" clId="{AA30EFEA-8FBF-C948-A80A-936A879F2AEE}" dt="2021-06-02T14:41:39.141" v="23100" actId="14100"/>
        <pc:sldMkLst>
          <pc:docMk/>
          <pc:sldMk cId="3214431675" sldId="569"/>
        </pc:sldMkLst>
        <pc:spChg chg="mod">
          <ac:chgData name="James Abbott (Staff)" userId="c7d9f1d4-3aa3-4099-ba66-90321d4b3638" providerId="ADAL" clId="{AA30EFEA-8FBF-C948-A80A-936A879F2AEE}" dt="2021-06-02T14:37:37.910" v="23042" actId="20577"/>
          <ac:spMkLst>
            <pc:docMk/>
            <pc:sldMk cId="3214431675" sldId="569"/>
            <ac:spMk id="2" creationId="{56C80352-6277-8744-998B-E7B9673899C5}"/>
          </ac:spMkLst>
        </pc:spChg>
        <pc:spChg chg="mod">
          <ac:chgData name="James Abbott (Staff)" userId="c7d9f1d4-3aa3-4099-ba66-90321d4b3638" providerId="ADAL" clId="{AA30EFEA-8FBF-C948-A80A-936A879F2AEE}" dt="2021-06-02T07:37:08.777" v="21546" actId="12"/>
          <ac:spMkLst>
            <pc:docMk/>
            <pc:sldMk cId="3214431675" sldId="569"/>
            <ac:spMk id="3" creationId="{4F6725EE-D64C-C941-B52D-D530BFF2122A}"/>
          </ac:spMkLst>
        </pc:spChg>
        <pc:spChg chg="mod">
          <ac:chgData name="James Abbott (Staff)" userId="c7d9f1d4-3aa3-4099-ba66-90321d4b3638" providerId="ADAL" clId="{AA30EFEA-8FBF-C948-A80A-936A879F2AEE}" dt="2021-06-01T08:59:39.930" v="18045" actId="20577"/>
          <ac:spMkLst>
            <pc:docMk/>
            <pc:sldMk cId="3214431675" sldId="569"/>
            <ac:spMk id="4" creationId="{4D47B499-E143-334E-BFBA-6258C0211327}"/>
          </ac:spMkLst>
        </pc:spChg>
        <pc:spChg chg="add del mod">
          <ac:chgData name="James Abbott (Staff)" userId="c7d9f1d4-3aa3-4099-ba66-90321d4b3638" providerId="ADAL" clId="{AA30EFEA-8FBF-C948-A80A-936A879F2AEE}" dt="2021-06-01T09:00:29.558" v="18049"/>
          <ac:spMkLst>
            <pc:docMk/>
            <pc:sldMk cId="3214431675" sldId="569"/>
            <ac:spMk id="6" creationId="{17C737F9-C027-0E47-9EE9-02596179E1E3}"/>
          </ac:spMkLst>
        </pc:spChg>
        <pc:spChg chg="add del mod">
          <ac:chgData name="James Abbott (Staff)" userId="c7d9f1d4-3aa3-4099-ba66-90321d4b3638" providerId="ADAL" clId="{AA30EFEA-8FBF-C948-A80A-936A879F2AEE}" dt="2021-06-02T07:35:43.901" v="21522"/>
          <ac:spMkLst>
            <pc:docMk/>
            <pc:sldMk cId="3214431675" sldId="569"/>
            <ac:spMk id="6" creationId="{4687834C-D5E5-5446-A893-9523E7C12140}"/>
          </ac:spMkLst>
        </pc:spChg>
        <pc:spChg chg="add mod">
          <ac:chgData name="James Abbott (Staff)" userId="c7d9f1d4-3aa3-4099-ba66-90321d4b3638" providerId="ADAL" clId="{AA30EFEA-8FBF-C948-A80A-936A879F2AEE}" dt="2021-06-02T14:41:39.141" v="23100" actId="14100"/>
          <ac:spMkLst>
            <pc:docMk/>
            <pc:sldMk cId="3214431675" sldId="569"/>
            <ac:spMk id="7" creationId="{7CB03924-0A87-FE48-8450-4DFCD1FDF93E}"/>
          </ac:spMkLst>
        </pc:spChg>
        <pc:spChg chg="add mod">
          <ac:chgData name="James Abbott (Staff)" userId="c7d9f1d4-3aa3-4099-ba66-90321d4b3638" providerId="ADAL" clId="{AA30EFEA-8FBF-C948-A80A-936A879F2AEE}" dt="2021-06-01T09:11:41.763" v="18468" actId="1036"/>
          <ac:spMkLst>
            <pc:docMk/>
            <pc:sldMk cId="3214431675" sldId="569"/>
            <ac:spMk id="8" creationId="{FB1B8F3C-221E-BE4C-9A47-539497161221}"/>
          </ac:spMkLst>
        </pc:spChg>
        <pc:spChg chg="add mod">
          <ac:chgData name="James Abbott (Staff)" userId="c7d9f1d4-3aa3-4099-ba66-90321d4b3638" providerId="ADAL" clId="{AA30EFEA-8FBF-C948-A80A-936A879F2AEE}" dt="2021-06-02T14:37:30.024" v="23039" actId="14100"/>
          <ac:spMkLst>
            <pc:docMk/>
            <pc:sldMk cId="3214431675" sldId="569"/>
            <ac:spMk id="9" creationId="{CFD41494-4063-C04B-A1F0-6B14C2126215}"/>
          </ac:spMkLst>
        </pc:spChg>
        <pc:spChg chg="add mod">
          <ac:chgData name="James Abbott (Staff)" userId="c7d9f1d4-3aa3-4099-ba66-90321d4b3638" providerId="ADAL" clId="{AA30EFEA-8FBF-C948-A80A-936A879F2AEE}" dt="2021-06-01T09:11:41.763" v="18468" actId="1036"/>
          <ac:spMkLst>
            <pc:docMk/>
            <pc:sldMk cId="3214431675" sldId="569"/>
            <ac:spMk id="10" creationId="{58465F00-B2CA-1C4D-93A4-05C2FE1D07FE}"/>
          </ac:spMkLst>
        </pc:spChg>
        <pc:spChg chg="add mod">
          <ac:chgData name="James Abbott (Staff)" userId="c7d9f1d4-3aa3-4099-ba66-90321d4b3638" providerId="ADAL" clId="{AA30EFEA-8FBF-C948-A80A-936A879F2AEE}" dt="2021-06-02T14:37:51.141" v="23044" actId="14100"/>
          <ac:spMkLst>
            <pc:docMk/>
            <pc:sldMk cId="3214431675" sldId="569"/>
            <ac:spMk id="11" creationId="{2E25031B-58C6-6648-B95A-D2ACD9DF5901}"/>
          </ac:spMkLst>
        </pc:spChg>
        <pc:spChg chg="add mod">
          <ac:chgData name="James Abbott (Staff)" userId="c7d9f1d4-3aa3-4099-ba66-90321d4b3638" providerId="ADAL" clId="{AA30EFEA-8FBF-C948-A80A-936A879F2AEE}" dt="2021-06-02T14:37:42.861" v="23043" actId="1076"/>
          <ac:spMkLst>
            <pc:docMk/>
            <pc:sldMk cId="3214431675" sldId="569"/>
            <ac:spMk id="12" creationId="{2F5D424B-0746-2F46-AF76-7BDFF3261B7C}"/>
          </ac:spMkLst>
        </pc:spChg>
        <pc:spChg chg="add mod">
          <ac:chgData name="James Abbott (Staff)" userId="c7d9f1d4-3aa3-4099-ba66-90321d4b3638" providerId="ADAL" clId="{AA30EFEA-8FBF-C948-A80A-936A879F2AEE}" dt="2021-06-01T09:11:41.763" v="18468" actId="1036"/>
          <ac:spMkLst>
            <pc:docMk/>
            <pc:sldMk cId="3214431675" sldId="569"/>
            <ac:spMk id="13" creationId="{C85C09E4-57B3-364F-8E70-12A43898976E}"/>
          </ac:spMkLst>
        </pc:spChg>
        <pc:spChg chg="add mod">
          <ac:chgData name="James Abbott (Staff)" userId="c7d9f1d4-3aa3-4099-ba66-90321d4b3638" providerId="ADAL" clId="{AA30EFEA-8FBF-C948-A80A-936A879F2AEE}" dt="2021-06-02T14:34:19.215" v="23000" actId="20577"/>
          <ac:spMkLst>
            <pc:docMk/>
            <pc:sldMk cId="3214431675" sldId="569"/>
            <ac:spMk id="14" creationId="{F9E8D8C8-1E38-014C-90F0-49F60E91E341}"/>
          </ac:spMkLst>
        </pc:spChg>
        <pc:picChg chg="add mod">
          <ac:chgData name="James Abbott (Staff)" userId="c7d9f1d4-3aa3-4099-ba66-90321d4b3638" providerId="ADAL" clId="{AA30EFEA-8FBF-C948-A80A-936A879F2AEE}" dt="2021-06-02T07:36:17.240" v="21541" actId="1038"/>
          <ac:picMkLst>
            <pc:docMk/>
            <pc:sldMk cId="3214431675" sldId="569"/>
            <ac:picMk id="15" creationId="{5C6FCC66-7501-114B-8F9F-F6B7EAF1A24E}"/>
          </ac:picMkLst>
        </pc:picChg>
        <pc:picChg chg="add mod modCrop">
          <ac:chgData name="James Abbott (Staff)" userId="c7d9f1d4-3aa3-4099-ba66-90321d4b3638" providerId="ADAL" clId="{AA30EFEA-8FBF-C948-A80A-936A879F2AEE}" dt="2021-06-02T07:33:39.178" v="21520" actId="1076"/>
          <ac:picMkLst>
            <pc:docMk/>
            <pc:sldMk cId="3214431675" sldId="569"/>
            <ac:picMk id="16" creationId="{5DE48D66-759B-CE40-9BC2-D7591B09862A}"/>
          </ac:picMkLst>
        </pc:picChg>
      </pc:sldChg>
      <pc:sldChg chg="addSp delSp modSp new mod modClrScheme modAnim chgLayout modNotesTx">
        <pc:chgData name="James Abbott (Staff)" userId="c7d9f1d4-3aa3-4099-ba66-90321d4b3638" providerId="ADAL" clId="{AA30EFEA-8FBF-C948-A80A-936A879F2AEE}" dt="2021-06-02T14:47:37.430" v="23164" actId="20577"/>
        <pc:sldMkLst>
          <pc:docMk/>
          <pc:sldMk cId="1647689985" sldId="570"/>
        </pc:sldMkLst>
        <pc:spChg chg="add del mod">
          <ac:chgData name="James Abbott (Staff)" userId="c7d9f1d4-3aa3-4099-ba66-90321d4b3638" providerId="ADAL" clId="{AA30EFEA-8FBF-C948-A80A-936A879F2AEE}" dt="2021-06-02T14:47:18.421" v="23142" actId="21"/>
          <ac:spMkLst>
            <pc:docMk/>
            <pc:sldMk cId="1647689985" sldId="570"/>
            <ac:spMk id="2" creationId="{38135127-967C-CB4C-9DF1-8D6A8E798F5B}"/>
          </ac:spMkLst>
        </pc:spChg>
        <pc:spChg chg="del mod ord">
          <ac:chgData name="James Abbott (Staff)" userId="c7d9f1d4-3aa3-4099-ba66-90321d4b3638" providerId="ADAL" clId="{AA30EFEA-8FBF-C948-A80A-936A879F2AEE}" dt="2021-06-01T09:53:36.649" v="18512" actId="700"/>
          <ac:spMkLst>
            <pc:docMk/>
            <pc:sldMk cId="1647689985" sldId="570"/>
            <ac:spMk id="2" creationId="{594B2FF4-4682-834B-8CEF-D413A98D4FA5}"/>
          </ac:spMkLst>
        </pc:spChg>
        <pc:spChg chg="add mod ord">
          <ac:chgData name="James Abbott (Staff)" userId="c7d9f1d4-3aa3-4099-ba66-90321d4b3638" providerId="ADAL" clId="{AA30EFEA-8FBF-C948-A80A-936A879F2AEE}" dt="2021-06-01T09:57:26.047" v="18518" actId="20577"/>
          <ac:spMkLst>
            <pc:docMk/>
            <pc:sldMk cId="1647689985" sldId="570"/>
            <ac:spMk id="3" creationId="{C8C2753E-FC32-BF4D-A76E-D50CAC1E67B1}"/>
          </ac:spMkLst>
        </pc:spChg>
        <pc:spChg chg="add mod ord">
          <ac:chgData name="James Abbott (Staff)" userId="c7d9f1d4-3aa3-4099-ba66-90321d4b3638" providerId="ADAL" clId="{AA30EFEA-8FBF-C948-A80A-936A879F2AEE}" dt="2021-06-01T10:07:38.187" v="18934" actId="20577"/>
          <ac:spMkLst>
            <pc:docMk/>
            <pc:sldMk cId="1647689985" sldId="570"/>
            <ac:spMk id="4" creationId="{7D90E166-0074-9849-BD26-BAE068E8C558}"/>
          </ac:spMkLst>
        </pc:spChg>
        <pc:spChg chg="add mod ord">
          <ac:chgData name="James Abbott (Staff)" userId="c7d9f1d4-3aa3-4099-ba66-90321d4b3638" providerId="ADAL" clId="{AA30EFEA-8FBF-C948-A80A-936A879F2AEE}" dt="2021-06-01T10:20:24.260" v="18956" actId="1076"/>
          <ac:spMkLst>
            <pc:docMk/>
            <pc:sldMk cId="1647689985" sldId="570"/>
            <ac:spMk id="5" creationId="{3B420863-044D-CD45-B5BF-6E2A787AE011}"/>
          </ac:spMkLst>
        </pc:spChg>
        <pc:spChg chg="add mod">
          <ac:chgData name="James Abbott (Staff)" userId="c7d9f1d4-3aa3-4099-ba66-90321d4b3638" providerId="ADAL" clId="{AA30EFEA-8FBF-C948-A80A-936A879F2AEE}" dt="2021-06-02T14:47:37.430" v="23164" actId="20577"/>
          <ac:spMkLst>
            <pc:docMk/>
            <pc:sldMk cId="1647689985" sldId="570"/>
            <ac:spMk id="7" creationId="{34B9AA8B-AF0C-0B43-88D4-B89433350FD1}"/>
          </ac:spMkLst>
        </pc:spChg>
        <pc:graphicFrameChg chg="add mod modGraphic">
          <ac:chgData name="James Abbott (Staff)" userId="c7d9f1d4-3aa3-4099-ba66-90321d4b3638" providerId="ADAL" clId="{AA30EFEA-8FBF-C948-A80A-936A879F2AEE}" dt="2021-06-01T10:30:59.439" v="19161" actId="1076"/>
          <ac:graphicFrameMkLst>
            <pc:docMk/>
            <pc:sldMk cId="1647689985" sldId="570"/>
            <ac:graphicFrameMk id="6" creationId="{89C2C44D-5266-9541-ACDE-90DF4BF739A9}"/>
          </ac:graphicFrameMkLst>
        </pc:graphicFrameChg>
      </pc:sldChg>
      <pc:sldChg chg="addSp delSp modSp new mod modAnim modNotesTx">
        <pc:chgData name="James Abbott (Staff)" userId="c7d9f1d4-3aa3-4099-ba66-90321d4b3638" providerId="ADAL" clId="{AA30EFEA-8FBF-C948-A80A-936A879F2AEE}" dt="2021-06-02T12:21:00.654" v="22656"/>
        <pc:sldMkLst>
          <pc:docMk/>
          <pc:sldMk cId="3266535721" sldId="571"/>
        </pc:sldMkLst>
        <pc:spChg chg="mod">
          <ac:chgData name="James Abbott (Staff)" userId="c7d9f1d4-3aa3-4099-ba66-90321d4b3638" providerId="ADAL" clId="{AA30EFEA-8FBF-C948-A80A-936A879F2AEE}" dt="2021-06-01T18:31:49.596" v="19964" actId="404"/>
          <ac:spMkLst>
            <pc:docMk/>
            <pc:sldMk cId="3266535721" sldId="571"/>
            <ac:spMk id="2" creationId="{D2F07843-90CA-174D-89E8-2D176FC83405}"/>
          </ac:spMkLst>
        </pc:spChg>
        <pc:spChg chg="del">
          <ac:chgData name="James Abbott (Staff)" userId="c7d9f1d4-3aa3-4099-ba66-90321d4b3638" providerId="ADAL" clId="{AA30EFEA-8FBF-C948-A80A-936A879F2AEE}" dt="2021-06-01T18:28:42.877" v="19869"/>
          <ac:spMkLst>
            <pc:docMk/>
            <pc:sldMk cId="3266535721" sldId="571"/>
            <ac:spMk id="3" creationId="{5D0BEF56-9AD4-4349-9071-AE7016B510FB}"/>
          </ac:spMkLst>
        </pc:spChg>
        <pc:spChg chg="mod">
          <ac:chgData name="James Abbott (Staff)" userId="c7d9f1d4-3aa3-4099-ba66-90321d4b3638" providerId="ADAL" clId="{AA30EFEA-8FBF-C948-A80A-936A879F2AEE}" dt="2021-06-01T17:13:39.752" v="19624" actId="20577"/>
          <ac:spMkLst>
            <pc:docMk/>
            <pc:sldMk cId="3266535721" sldId="571"/>
            <ac:spMk id="4" creationId="{2C772203-413A-0D4B-A628-76277F73D9C2}"/>
          </ac:spMkLst>
        </pc:spChg>
        <pc:picChg chg="add mod">
          <ac:chgData name="James Abbott (Staff)" userId="c7d9f1d4-3aa3-4099-ba66-90321d4b3638" providerId="ADAL" clId="{AA30EFEA-8FBF-C948-A80A-936A879F2AEE}" dt="2021-06-01T18:28:42.877" v="19869"/>
          <ac:picMkLst>
            <pc:docMk/>
            <pc:sldMk cId="3266535721" sldId="571"/>
            <ac:picMk id="6" creationId="{FB35DC37-4DE4-0C47-8AD6-CE243895B14C}"/>
          </ac:picMkLst>
        </pc:picChg>
      </pc:sldChg>
      <pc:sldChg chg="addSp delSp modSp new mod modAnim modNotesTx">
        <pc:chgData name="James Abbott (Staff)" userId="c7d9f1d4-3aa3-4099-ba66-90321d4b3638" providerId="ADAL" clId="{AA30EFEA-8FBF-C948-A80A-936A879F2AEE}" dt="2021-06-01T19:13:55.294" v="21325" actId="20577"/>
        <pc:sldMkLst>
          <pc:docMk/>
          <pc:sldMk cId="573341174" sldId="572"/>
        </pc:sldMkLst>
        <pc:spChg chg="mod">
          <ac:chgData name="James Abbott (Staff)" userId="c7d9f1d4-3aa3-4099-ba66-90321d4b3638" providerId="ADAL" clId="{AA30EFEA-8FBF-C948-A80A-936A879F2AEE}" dt="2021-06-01T19:08:47.753" v="21198" actId="20577"/>
          <ac:spMkLst>
            <pc:docMk/>
            <pc:sldMk cId="573341174" sldId="572"/>
            <ac:spMk id="2" creationId="{376A7D69-E8AB-874B-9074-9169617BF652}"/>
          </ac:spMkLst>
        </pc:spChg>
        <pc:spChg chg="mod">
          <ac:chgData name="James Abbott (Staff)" userId="c7d9f1d4-3aa3-4099-ba66-90321d4b3638" providerId="ADAL" clId="{AA30EFEA-8FBF-C948-A80A-936A879F2AEE}" dt="2021-06-01T18:42:17.830" v="20512" actId="20577"/>
          <ac:spMkLst>
            <pc:docMk/>
            <pc:sldMk cId="573341174" sldId="572"/>
            <ac:spMk id="4" creationId="{9521879F-0546-1846-95BE-73790217598C}"/>
          </ac:spMkLst>
        </pc:spChg>
        <pc:spChg chg="add mod">
          <ac:chgData name="James Abbott (Staff)" userId="c7d9f1d4-3aa3-4099-ba66-90321d4b3638" providerId="ADAL" clId="{AA30EFEA-8FBF-C948-A80A-936A879F2AEE}" dt="2021-06-01T18:47:45.359" v="20679" actId="208"/>
          <ac:spMkLst>
            <pc:docMk/>
            <pc:sldMk cId="573341174" sldId="572"/>
            <ac:spMk id="5" creationId="{2423801C-C084-5E40-9ED7-EABA0FE43DC2}"/>
          </ac:spMkLst>
        </pc:spChg>
        <pc:spChg chg="add mod">
          <ac:chgData name="James Abbott (Staff)" userId="c7d9f1d4-3aa3-4099-ba66-90321d4b3638" providerId="ADAL" clId="{AA30EFEA-8FBF-C948-A80A-936A879F2AEE}" dt="2021-06-01T18:48:04.609" v="20690" actId="1076"/>
          <ac:spMkLst>
            <pc:docMk/>
            <pc:sldMk cId="573341174" sldId="572"/>
            <ac:spMk id="8" creationId="{ACB47976-3545-BB40-8363-C1685299975A}"/>
          </ac:spMkLst>
        </pc:spChg>
        <pc:spChg chg="add mod">
          <ac:chgData name="James Abbott (Staff)" userId="c7d9f1d4-3aa3-4099-ba66-90321d4b3638" providerId="ADAL" clId="{AA30EFEA-8FBF-C948-A80A-936A879F2AEE}" dt="2021-06-01T18:48:32.992" v="20695" actId="14100"/>
          <ac:spMkLst>
            <pc:docMk/>
            <pc:sldMk cId="573341174" sldId="572"/>
            <ac:spMk id="10" creationId="{A63EF8D9-DADF-9541-B2EF-51549BF17C02}"/>
          </ac:spMkLst>
        </pc:spChg>
        <pc:spChg chg="add mod">
          <ac:chgData name="James Abbott (Staff)" userId="c7d9f1d4-3aa3-4099-ba66-90321d4b3638" providerId="ADAL" clId="{AA30EFEA-8FBF-C948-A80A-936A879F2AEE}" dt="2021-06-01T18:49:28.704" v="20735" actId="1076"/>
          <ac:spMkLst>
            <pc:docMk/>
            <pc:sldMk cId="573341174" sldId="572"/>
            <ac:spMk id="13" creationId="{EF19E9D9-2E8F-804B-AE34-6D891B44DC16}"/>
          </ac:spMkLst>
        </pc:spChg>
        <pc:spChg chg="add mod topLvl">
          <ac:chgData name="James Abbott (Staff)" userId="c7d9f1d4-3aa3-4099-ba66-90321d4b3638" providerId="ADAL" clId="{AA30EFEA-8FBF-C948-A80A-936A879F2AEE}" dt="2021-06-01T18:51:37.549" v="20787" actId="165"/>
          <ac:spMkLst>
            <pc:docMk/>
            <pc:sldMk cId="573341174" sldId="572"/>
            <ac:spMk id="15" creationId="{5D988FD2-9CB1-3043-A7D2-488F4B648DC3}"/>
          </ac:spMkLst>
        </pc:spChg>
        <pc:spChg chg="add mod topLvl">
          <ac:chgData name="James Abbott (Staff)" userId="c7d9f1d4-3aa3-4099-ba66-90321d4b3638" providerId="ADAL" clId="{AA30EFEA-8FBF-C948-A80A-936A879F2AEE}" dt="2021-06-01T18:52:07.950" v="20795" actId="122"/>
          <ac:spMkLst>
            <pc:docMk/>
            <pc:sldMk cId="573341174" sldId="572"/>
            <ac:spMk id="18" creationId="{10384CD7-0FCB-A04B-A653-BB6E9693363B}"/>
          </ac:spMkLst>
        </pc:spChg>
        <pc:spChg chg="add mod">
          <ac:chgData name="James Abbott (Staff)" userId="c7d9f1d4-3aa3-4099-ba66-90321d4b3638" providerId="ADAL" clId="{AA30EFEA-8FBF-C948-A80A-936A879F2AEE}" dt="2021-06-01T18:52:27.166" v="20802" actId="14100"/>
          <ac:spMkLst>
            <pc:docMk/>
            <pc:sldMk cId="573341174" sldId="572"/>
            <ac:spMk id="20" creationId="{06B7F91F-3C96-6B4D-A358-32F774FFC961}"/>
          </ac:spMkLst>
        </pc:spChg>
        <pc:spChg chg="add mod">
          <ac:chgData name="James Abbott (Staff)" userId="c7d9f1d4-3aa3-4099-ba66-90321d4b3638" providerId="ADAL" clId="{AA30EFEA-8FBF-C948-A80A-936A879F2AEE}" dt="2021-06-01T19:09:17.940" v="21228" actId="113"/>
          <ac:spMkLst>
            <pc:docMk/>
            <pc:sldMk cId="573341174" sldId="572"/>
            <ac:spMk id="21" creationId="{3752A413-F894-0E4C-B119-051BE9EB044C}"/>
          </ac:spMkLst>
        </pc:spChg>
        <pc:spChg chg="add mod">
          <ac:chgData name="James Abbott (Staff)" userId="c7d9f1d4-3aa3-4099-ba66-90321d4b3638" providerId="ADAL" clId="{AA30EFEA-8FBF-C948-A80A-936A879F2AEE}" dt="2021-06-01T18:52:38.012" v="20804" actId="1076"/>
          <ac:spMkLst>
            <pc:docMk/>
            <pc:sldMk cId="573341174" sldId="572"/>
            <ac:spMk id="23" creationId="{E80372F1-2851-564D-8C85-DD95015C07A7}"/>
          </ac:spMkLst>
        </pc:spChg>
        <pc:spChg chg="add del mod">
          <ac:chgData name="James Abbott (Staff)" userId="c7d9f1d4-3aa3-4099-ba66-90321d4b3638" providerId="ADAL" clId="{AA30EFEA-8FBF-C948-A80A-936A879F2AEE}" dt="2021-06-01T18:53:36.070" v="20807"/>
          <ac:spMkLst>
            <pc:docMk/>
            <pc:sldMk cId="573341174" sldId="572"/>
            <ac:spMk id="24" creationId="{E597DCBF-4030-7A44-82D8-2E5C16298154}"/>
          </ac:spMkLst>
        </pc:spChg>
        <pc:spChg chg="add del mod">
          <ac:chgData name="James Abbott (Staff)" userId="c7d9f1d4-3aa3-4099-ba66-90321d4b3638" providerId="ADAL" clId="{AA30EFEA-8FBF-C948-A80A-936A879F2AEE}" dt="2021-06-01T18:53:43.303" v="20809"/>
          <ac:spMkLst>
            <pc:docMk/>
            <pc:sldMk cId="573341174" sldId="572"/>
            <ac:spMk id="25" creationId="{1AEBDC22-76AE-B147-89DC-ED68B3194E71}"/>
          </ac:spMkLst>
        </pc:spChg>
        <pc:spChg chg="add mod">
          <ac:chgData name="James Abbott (Staff)" userId="c7d9f1d4-3aa3-4099-ba66-90321d4b3638" providerId="ADAL" clId="{AA30EFEA-8FBF-C948-A80A-936A879F2AEE}" dt="2021-06-01T18:55:08.518" v="20881" actId="14100"/>
          <ac:spMkLst>
            <pc:docMk/>
            <pc:sldMk cId="573341174" sldId="572"/>
            <ac:spMk id="26" creationId="{C2B5B98F-36F0-AC4E-8EE9-C7122AD1A4C9}"/>
          </ac:spMkLst>
        </pc:spChg>
        <pc:spChg chg="mod">
          <ac:chgData name="James Abbott (Staff)" userId="c7d9f1d4-3aa3-4099-ba66-90321d4b3638" providerId="ADAL" clId="{AA30EFEA-8FBF-C948-A80A-936A879F2AEE}" dt="2021-06-01T18:55:35.305" v="20885" actId="1076"/>
          <ac:spMkLst>
            <pc:docMk/>
            <pc:sldMk cId="573341174" sldId="572"/>
            <ac:spMk id="27" creationId="{844E2CB6-5E01-444F-8CBE-9158BA4EF186}"/>
          </ac:spMkLst>
        </pc:spChg>
        <pc:spChg chg="add mod">
          <ac:chgData name="James Abbott (Staff)" userId="c7d9f1d4-3aa3-4099-ba66-90321d4b3638" providerId="ADAL" clId="{AA30EFEA-8FBF-C948-A80A-936A879F2AEE}" dt="2021-06-01T18:55:03.095" v="20880" actId="1076"/>
          <ac:spMkLst>
            <pc:docMk/>
            <pc:sldMk cId="573341174" sldId="572"/>
            <ac:spMk id="29" creationId="{718CB0DA-E379-6249-99B3-FDAE22B32276}"/>
          </ac:spMkLst>
        </pc:spChg>
        <pc:spChg chg="mod">
          <ac:chgData name="James Abbott (Staff)" userId="c7d9f1d4-3aa3-4099-ba66-90321d4b3638" providerId="ADAL" clId="{AA30EFEA-8FBF-C948-A80A-936A879F2AEE}" dt="2021-06-01T18:56:09.317" v="20895" actId="1076"/>
          <ac:spMkLst>
            <pc:docMk/>
            <pc:sldMk cId="573341174" sldId="572"/>
            <ac:spMk id="31" creationId="{746CFA47-39CA-534D-BE46-FE7464DA168E}"/>
          </ac:spMkLst>
        </pc:spChg>
        <pc:spChg chg="add mod">
          <ac:chgData name="James Abbott (Staff)" userId="c7d9f1d4-3aa3-4099-ba66-90321d4b3638" providerId="ADAL" clId="{AA30EFEA-8FBF-C948-A80A-936A879F2AEE}" dt="2021-06-01T18:57:34.876" v="20967" actId="14100"/>
          <ac:spMkLst>
            <pc:docMk/>
            <pc:sldMk cId="573341174" sldId="572"/>
            <ac:spMk id="32" creationId="{55FFA0B8-E2F3-1946-8730-3D9B8275FF98}"/>
          </ac:spMkLst>
        </pc:spChg>
        <pc:spChg chg="add mod">
          <ac:chgData name="James Abbott (Staff)" userId="c7d9f1d4-3aa3-4099-ba66-90321d4b3638" providerId="ADAL" clId="{AA30EFEA-8FBF-C948-A80A-936A879F2AEE}" dt="2021-06-01T18:57:40.093" v="20969" actId="1076"/>
          <ac:spMkLst>
            <pc:docMk/>
            <pc:sldMk cId="573341174" sldId="572"/>
            <ac:spMk id="33" creationId="{7C2D209E-E571-614D-BEA2-B70A306BF6A9}"/>
          </ac:spMkLst>
        </pc:spChg>
        <pc:spChg chg="add mod">
          <ac:chgData name="James Abbott (Staff)" userId="c7d9f1d4-3aa3-4099-ba66-90321d4b3638" providerId="ADAL" clId="{AA30EFEA-8FBF-C948-A80A-936A879F2AEE}" dt="2021-06-01T18:58:14.947" v="21000" actId="1076"/>
          <ac:spMkLst>
            <pc:docMk/>
            <pc:sldMk cId="573341174" sldId="572"/>
            <ac:spMk id="35" creationId="{BFCE56EC-946F-8845-A52F-316AFB57B137}"/>
          </ac:spMkLst>
        </pc:spChg>
        <pc:spChg chg="add mod">
          <ac:chgData name="James Abbott (Staff)" userId="c7d9f1d4-3aa3-4099-ba66-90321d4b3638" providerId="ADAL" clId="{AA30EFEA-8FBF-C948-A80A-936A879F2AEE}" dt="2021-06-01T19:03:33.354" v="21098" actId="208"/>
          <ac:spMkLst>
            <pc:docMk/>
            <pc:sldMk cId="573341174" sldId="572"/>
            <ac:spMk id="37" creationId="{D7C9FC66-92C5-074F-AEF3-D44DE9BBF97E}"/>
          </ac:spMkLst>
        </pc:spChg>
        <pc:spChg chg="add mod">
          <ac:chgData name="James Abbott (Staff)" userId="c7d9f1d4-3aa3-4099-ba66-90321d4b3638" providerId="ADAL" clId="{AA30EFEA-8FBF-C948-A80A-936A879F2AEE}" dt="2021-06-01T19:03:33.354" v="21098" actId="208"/>
          <ac:spMkLst>
            <pc:docMk/>
            <pc:sldMk cId="573341174" sldId="572"/>
            <ac:spMk id="38" creationId="{7A029ED6-CE30-9540-BAA6-987764619152}"/>
          </ac:spMkLst>
        </pc:spChg>
        <pc:spChg chg="add mod">
          <ac:chgData name="James Abbott (Staff)" userId="c7d9f1d4-3aa3-4099-ba66-90321d4b3638" providerId="ADAL" clId="{AA30EFEA-8FBF-C948-A80A-936A879F2AEE}" dt="2021-06-01T19:04:02.083" v="21104" actId="20577"/>
          <ac:spMkLst>
            <pc:docMk/>
            <pc:sldMk cId="573341174" sldId="572"/>
            <ac:spMk id="41" creationId="{07BEC4F7-ACB7-C046-B42A-CAD24B61FAAD}"/>
          </ac:spMkLst>
        </pc:spChg>
        <pc:spChg chg="mod">
          <ac:chgData name="James Abbott (Staff)" userId="c7d9f1d4-3aa3-4099-ba66-90321d4b3638" providerId="ADAL" clId="{AA30EFEA-8FBF-C948-A80A-936A879F2AEE}" dt="2021-06-01T19:01:37.474" v="21077" actId="1076"/>
          <ac:spMkLst>
            <pc:docMk/>
            <pc:sldMk cId="573341174" sldId="572"/>
            <ac:spMk id="47" creationId="{D82F93C2-56B5-4B48-922A-C9565C4376A1}"/>
          </ac:spMkLst>
        </pc:spChg>
        <pc:spChg chg="mod">
          <ac:chgData name="James Abbott (Staff)" userId="c7d9f1d4-3aa3-4099-ba66-90321d4b3638" providerId="ADAL" clId="{AA30EFEA-8FBF-C948-A80A-936A879F2AEE}" dt="2021-06-01T19:00:20.983" v="21046" actId="14100"/>
          <ac:spMkLst>
            <pc:docMk/>
            <pc:sldMk cId="573341174" sldId="572"/>
            <ac:spMk id="48" creationId="{99DEEE66-D957-0443-871E-653C2DEDA173}"/>
          </ac:spMkLst>
        </pc:spChg>
        <pc:spChg chg="mod">
          <ac:chgData name="James Abbott (Staff)" userId="c7d9f1d4-3aa3-4099-ba66-90321d4b3638" providerId="ADAL" clId="{AA30EFEA-8FBF-C948-A80A-936A879F2AEE}" dt="2021-06-01T19:00:28.217" v="21048" actId="14100"/>
          <ac:spMkLst>
            <pc:docMk/>
            <pc:sldMk cId="573341174" sldId="572"/>
            <ac:spMk id="49" creationId="{FFF068B6-2DEA-204C-8F99-F1015681EC2A}"/>
          </ac:spMkLst>
        </pc:spChg>
        <pc:spChg chg="mod">
          <ac:chgData name="James Abbott (Staff)" userId="c7d9f1d4-3aa3-4099-ba66-90321d4b3638" providerId="ADAL" clId="{AA30EFEA-8FBF-C948-A80A-936A879F2AEE}" dt="2021-06-01T19:01:31.793" v="21075" actId="1076"/>
          <ac:spMkLst>
            <pc:docMk/>
            <pc:sldMk cId="573341174" sldId="572"/>
            <ac:spMk id="55" creationId="{57C9A579-81E4-EE49-A9FA-405B74048E40}"/>
          </ac:spMkLst>
        </pc:spChg>
        <pc:spChg chg="mod">
          <ac:chgData name="James Abbott (Staff)" userId="c7d9f1d4-3aa3-4099-ba66-90321d4b3638" providerId="ADAL" clId="{AA30EFEA-8FBF-C948-A80A-936A879F2AEE}" dt="2021-06-01T19:01:18.911" v="21061" actId="14100"/>
          <ac:spMkLst>
            <pc:docMk/>
            <pc:sldMk cId="573341174" sldId="572"/>
            <ac:spMk id="56" creationId="{277050A4-0D81-1540-BB9E-7589740D5DEE}"/>
          </ac:spMkLst>
        </pc:spChg>
        <pc:spChg chg="mod">
          <ac:chgData name="James Abbott (Staff)" userId="c7d9f1d4-3aa3-4099-ba66-90321d4b3638" providerId="ADAL" clId="{AA30EFEA-8FBF-C948-A80A-936A879F2AEE}" dt="2021-06-01T19:01:14.254" v="21060" actId="14100"/>
          <ac:spMkLst>
            <pc:docMk/>
            <pc:sldMk cId="573341174" sldId="572"/>
            <ac:spMk id="57" creationId="{D03CF280-11C1-3B4E-8477-0A519AABE940}"/>
          </ac:spMkLst>
        </pc:spChg>
        <pc:spChg chg="mod">
          <ac:chgData name="James Abbott (Staff)" userId="c7d9f1d4-3aa3-4099-ba66-90321d4b3638" providerId="ADAL" clId="{AA30EFEA-8FBF-C948-A80A-936A879F2AEE}" dt="2021-06-01T19:02:38.436" v="21094" actId="20577"/>
          <ac:spMkLst>
            <pc:docMk/>
            <pc:sldMk cId="573341174" sldId="572"/>
            <ac:spMk id="63" creationId="{293ED577-2D0F-8148-B55D-8C976C6DF5ED}"/>
          </ac:spMkLst>
        </pc:spChg>
        <pc:spChg chg="mod">
          <ac:chgData name="James Abbott (Staff)" userId="c7d9f1d4-3aa3-4099-ba66-90321d4b3638" providerId="ADAL" clId="{AA30EFEA-8FBF-C948-A80A-936A879F2AEE}" dt="2021-06-01T19:02:53.953" v="21096" actId="14100"/>
          <ac:spMkLst>
            <pc:docMk/>
            <pc:sldMk cId="573341174" sldId="572"/>
            <ac:spMk id="64" creationId="{5EC18C58-BEB5-AC40-87B7-5F040C921F62}"/>
          </ac:spMkLst>
        </pc:spChg>
        <pc:spChg chg="mod">
          <ac:chgData name="James Abbott (Staff)" userId="c7d9f1d4-3aa3-4099-ba66-90321d4b3638" providerId="ADAL" clId="{AA30EFEA-8FBF-C948-A80A-936A879F2AEE}" dt="2021-06-01T19:02:53.953" v="21096" actId="14100"/>
          <ac:spMkLst>
            <pc:docMk/>
            <pc:sldMk cId="573341174" sldId="572"/>
            <ac:spMk id="65" creationId="{9B01CB16-75A4-CE49-9DAE-B3DFFFA63DF9}"/>
          </ac:spMkLst>
        </pc:spChg>
        <pc:spChg chg="mod">
          <ac:chgData name="James Abbott (Staff)" userId="c7d9f1d4-3aa3-4099-ba66-90321d4b3638" providerId="ADAL" clId="{AA30EFEA-8FBF-C948-A80A-936A879F2AEE}" dt="2021-06-01T19:04:22.208" v="21105"/>
          <ac:spMkLst>
            <pc:docMk/>
            <pc:sldMk cId="573341174" sldId="572"/>
            <ac:spMk id="73" creationId="{6C8123B2-4B2D-1A4B-AD2D-00546D690785}"/>
          </ac:spMkLst>
        </pc:spChg>
        <pc:spChg chg="mod">
          <ac:chgData name="James Abbott (Staff)" userId="c7d9f1d4-3aa3-4099-ba66-90321d4b3638" providerId="ADAL" clId="{AA30EFEA-8FBF-C948-A80A-936A879F2AEE}" dt="2021-06-01T19:04:22.208" v="21105"/>
          <ac:spMkLst>
            <pc:docMk/>
            <pc:sldMk cId="573341174" sldId="572"/>
            <ac:spMk id="74" creationId="{9A607A87-54F2-AE42-8738-8BBBF2F8C56E}"/>
          </ac:spMkLst>
        </pc:spChg>
        <pc:spChg chg="mod">
          <ac:chgData name="James Abbott (Staff)" userId="c7d9f1d4-3aa3-4099-ba66-90321d4b3638" providerId="ADAL" clId="{AA30EFEA-8FBF-C948-A80A-936A879F2AEE}" dt="2021-06-01T19:04:22.208" v="21105"/>
          <ac:spMkLst>
            <pc:docMk/>
            <pc:sldMk cId="573341174" sldId="572"/>
            <ac:spMk id="75" creationId="{8DCA8E82-E097-EF45-9011-F2C1CDF7372A}"/>
          </ac:spMkLst>
        </pc:spChg>
        <pc:spChg chg="mod">
          <ac:chgData name="James Abbott (Staff)" userId="c7d9f1d4-3aa3-4099-ba66-90321d4b3638" providerId="ADAL" clId="{AA30EFEA-8FBF-C948-A80A-936A879F2AEE}" dt="2021-06-01T19:04:40.739" v="21113" actId="20577"/>
          <ac:spMkLst>
            <pc:docMk/>
            <pc:sldMk cId="573341174" sldId="572"/>
            <ac:spMk id="79" creationId="{A51A68C4-40F7-3340-9EEC-18C7F1900674}"/>
          </ac:spMkLst>
        </pc:spChg>
        <pc:spChg chg="mod">
          <ac:chgData name="James Abbott (Staff)" userId="c7d9f1d4-3aa3-4099-ba66-90321d4b3638" providerId="ADAL" clId="{AA30EFEA-8FBF-C948-A80A-936A879F2AEE}" dt="2021-06-01T19:04:53.160" v="21115" actId="14100"/>
          <ac:spMkLst>
            <pc:docMk/>
            <pc:sldMk cId="573341174" sldId="572"/>
            <ac:spMk id="80" creationId="{F5D8D23A-0131-1741-A04D-AE603969DB59}"/>
          </ac:spMkLst>
        </pc:spChg>
        <pc:spChg chg="mod">
          <ac:chgData name="James Abbott (Staff)" userId="c7d9f1d4-3aa3-4099-ba66-90321d4b3638" providerId="ADAL" clId="{AA30EFEA-8FBF-C948-A80A-936A879F2AEE}" dt="2021-06-01T19:04:50.325" v="21114" actId="14100"/>
          <ac:spMkLst>
            <pc:docMk/>
            <pc:sldMk cId="573341174" sldId="572"/>
            <ac:spMk id="81" creationId="{17ED6D26-8B6E-FA46-96AE-5E94F4988BD6}"/>
          </ac:spMkLst>
        </pc:spChg>
        <pc:spChg chg="mod">
          <ac:chgData name="James Abbott (Staff)" userId="c7d9f1d4-3aa3-4099-ba66-90321d4b3638" providerId="ADAL" clId="{AA30EFEA-8FBF-C948-A80A-936A879F2AEE}" dt="2021-06-01T19:05:33.909" v="21163" actId="1076"/>
          <ac:spMkLst>
            <pc:docMk/>
            <pc:sldMk cId="573341174" sldId="572"/>
            <ac:spMk id="85" creationId="{FBAAD602-FCDD-254F-B04B-2C886C8B4173}"/>
          </ac:spMkLst>
        </pc:spChg>
        <pc:spChg chg="mod">
          <ac:chgData name="James Abbott (Staff)" userId="c7d9f1d4-3aa3-4099-ba66-90321d4b3638" providerId="ADAL" clId="{AA30EFEA-8FBF-C948-A80A-936A879F2AEE}" dt="2021-06-01T19:05:11.576" v="21116"/>
          <ac:spMkLst>
            <pc:docMk/>
            <pc:sldMk cId="573341174" sldId="572"/>
            <ac:spMk id="86" creationId="{06B26089-6E1A-3A46-B10A-0FF59619A22A}"/>
          </ac:spMkLst>
        </pc:spChg>
        <pc:spChg chg="mod">
          <ac:chgData name="James Abbott (Staff)" userId="c7d9f1d4-3aa3-4099-ba66-90321d4b3638" providerId="ADAL" clId="{AA30EFEA-8FBF-C948-A80A-936A879F2AEE}" dt="2021-06-01T19:05:11.576" v="21116"/>
          <ac:spMkLst>
            <pc:docMk/>
            <pc:sldMk cId="573341174" sldId="572"/>
            <ac:spMk id="87" creationId="{2607F1E2-2DC1-F34E-A1C3-AAB892401786}"/>
          </ac:spMkLst>
        </pc:spChg>
        <pc:spChg chg="mod">
          <ac:chgData name="James Abbott (Staff)" userId="c7d9f1d4-3aa3-4099-ba66-90321d4b3638" providerId="ADAL" clId="{AA30EFEA-8FBF-C948-A80A-936A879F2AEE}" dt="2021-06-01T19:06:12.564" v="21189" actId="1076"/>
          <ac:spMkLst>
            <pc:docMk/>
            <pc:sldMk cId="573341174" sldId="572"/>
            <ac:spMk id="92" creationId="{49DA078B-3F7A-6045-AF99-2C30172C3219}"/>
          </ac:spMkLst>
        </pc:spChg>
        <pc:spChg chg="mod">
          <ac:chgData name="James Abbott (Staff)" userId="c7d9f1d4-3aa3-4099-ba66-90321d4b3638" providerId="ADAL" clId="{AA30EFEA-8FBF-C948-A80A-936A879F2AEE}" dt="2021-06-01T19:13:40.350" v="21265" actId="14100"/>
          <ac:spMkLst>
            <pc:docMk/>
            <pc:sldMk cId="573341174" sldId="572"/>
            <ac:spMk id="93" creationId="{25EF0FD1-BD7A-EE49-9A72-5E99CC87192E}"/>
          </ac:spMkLst>
        </pc:spChg>
        <pc:spChg chg="mod">
          <ac:chgData name="James Abbott (Staff)" userId="c7d9f1d4-3aa3-4099-ba66-90321d4b3638" providerId="ADAL" clId="{AA30EFEA-8FBF-C948-A80A-936A879F2AEE}" dt="2021-06-01T19:13:40.350" v="21265" actId="14100"/>
          <ac:spMkLst>
            <pc:docMk/>
            <pc:sldMk cId="573341174" sldId="572"/>
            <ac:spMk id="94" creationId="{F1F91134-3363-A540-B9C0-3E0BF5F1CEF6}"/>
          </ac:spMkLst>
        </pc:spChg>
        <pc:spChg chg="add del mod">
          <ac:chgData name="James Abbott (Staff)" userId="c7d9f1d4-3aa3-4099-ba66-90321d4b3638" providerId="ADAL" clId="{AA30EFEA-8FBF-C948-A80A-936A879F2AEE}" dt="2021-06-01T19:08:51.553" v="21199" actId="478"/>
          <ac:spMkLst>
            <pc:docMk/>
            <pc:sldMk cId="573341174" sldId="572"/>
            <ac:spMk id="96" creationId="{72C8AA1C-9857-AF45-BB93-575B41FFBF38}"/>
          </ac:spMkLst>
        </pc:spChg>
        <pc:grpChg chg="add">
          <ac:chgData name="James Abbott (Staff)" userId="c7d9f1d4-3aa3-4099-ba66-90321d4b3638" providerId="ADAL" clId="{AA30EFEA-8FBF-C948-A80A-936A879F2AEE}" dt="2021-06-01T18:55:11.400" v="20882" actId="164"/>
          <ac:grpSpMkLst>
            <pc:docMk/>
            <pc:sldMk cId="573341174" sldId="572"/>
            <ac:grpSpMk id="6" creationId="{19348837-6B7C-F94F-AD2A-00F8B14A5142}"/>
          </ac:grpSpMkLst>
        </pc:grpChg>
        <pc:grpChg chg="add">
          <ac:chgData name="James Abbott (Staff)" userId="c7d9f1d4-3aa3-4099-ba66-90321d4b3638" providerId="ADAL" clId="{AA30EFEA-8FBF-C948-A80A-936A879F2AEE}" dt="2021-06-01T18:48:09.697" v="20691" actId="164"/>
          <ac:grpSpMkLst>
            <pc:docMk/>
            <pc:sldMk cId="573341174" sldId="572"/>
            <ac:grpSpMk id="9" creationId="{3AF1C13F-908D-7C4D-9722-2E8268DA49A0}"/>
          </ac:grpSpMkLst>
        </pc:grpChg>
        <pc:grpChg chg="add">
          <ac:chgData name="James Abbott (Staff)" userId="c7d9f1d4-3aa3-4099-ba66-90321d4b3638" providerId="ADAL" clId="{AA30EFEA-8FBF-C948-A80A-936A879F2AEE}" dt="2021-06-01T18:49:31.307" v="20736" actId="164"/>
          <ac:grpSpMkLst>
            <pc:docMk/>
            <pc:sldMk cId="573341174" sldId="572"/>
            <ac:grpSpMk id="14" creationId="{29D01E4A-8892-F647-81D4-16580C6B2C51}"/>
          </ac:grpSpMkLst>
        </pc:grpChg>
        <pc:grpChg chg="add">
          <ac:chgData name="James Abbott (Staff)" userId="c7d9f1d4-3aa3-4099-ba66-90321d4b3638" providerId="ADAL" clId="{AA30EFEA-8FBF-C948-A80A-936A879F2AEE}" dt="2021-06-01T18:52:03.474" v="20794" actId="164"/>
          <ac:grpSpMkLst>
            <pc:docMk/>
            <pc:sldMk cId="573341174" sldId="572"/>
            <ac:grpSpMk id="16" creationId="{B8045CD7-1EB6-0F40-82E6-5A979934710E}"/>
          </ac:grpSpMkLst>
        </pc:grpChg>
        <pc:grpChg chg="add">
          <ac:chgData name="James Abbott (Staff)" userId="c7d9f1d4-3aa3-4099-ba66-90321d4b3638" providerId="ADAL" clId="{AA30EFEA-8FBF-C948-A80A-936A879F2AEE}" dt="2021-06-01T18:52:43.233" v="20805" actId="164"/>
          <ac:grpSpMkLst>
            <pc:docMk/>
            <pc:sldMk cId="573341174" sldId="572"/>
            <ac:grpSpMk id="19" creationId="{A65DB4DE-9402-8949-91C8-D4DB852601A3}"/>
          </ac:grpSpMkLst>
        </pc:grpChg>
        <pc:grpChg chg="add del">
          <ac:chgData name="James Abbott (Staff)" userId="c7d9f1d4-3aa3-4099-ba66-90321d4b3638" providerId="ADAL" clId="{AA30EFEA-8FBF-C948-A80A-936A879F2AEE}" dt="2021-06-01T18:51:37.549" v="20787" actId="165"/>
          <ac:grpSpMkLst>
            <pc:docMk/>
            <pc:sldMk cId="573341174" sldId="572"/>
            <ac:grpSpMk id="21" creationId="{1A07FDF7-FACA-F144-8544-0837AE8F3A46}"/>
          </ac:grpSpMkLst>
        </pc:grpChg>
        <pc:grpChg chg="add">
          <ac:chgData name="James Abbott (Staff)" userId="c7d9f1d4-3aa3-4099-ba66-90321d4b3638" providerId="ADAL" clId="{AA30EFEA-8FBF-C948-A80A-936A879F2AEE}" dt="2021-06-01T18:57:43.714" v="20970" actId="164"/>
          <ac:grpSpMkLst>
            <pc:docMk/>
            <pc:sldMk cId="573341174" sldId="572"/>
            <ac:grpSpMk id="24" creationId="{9E99BB8F-222B-1549-931C-96FCA5CB1AA0}"/>
          </ac:grpSpMkLst>
        </pc:grpChg>
        <pc:grpChg chg="add mod">
          <ac:chgData name="James Abbott (Staff)" userId="c7d9f1d4-3aa3-4099-ba66-90321d4b3638" providerId="ADAL" clId="{AA30EFEA-8FBF-C948-A80A-936A879F2AEE}" dt="2021-06-01T18:55:27.565" v="20884" actId="1076"/>
          <ac:grpSpMkLst>
            <pc:docMk/>
            <pc:sldMk cId="573341174" sldId="572"/>
            <ac:grpSpMk id="25" creationId="{0BBA6BEA-2C02-0049-940A-D0A6959AAE2C}"/>
          </ac:grpSpMkLst>
        </pc:grpChg>
        <pc:grpChg chg="add">
          <ac:chgData name="James Abbott (Staff)" userId="c7d9f1d4-3aa3-4099-ba66-90321d4b3638" providerId="ADAL" clId="{AA30EFEA-8FBF-C948-A80A-936A879F2AEE}" dt="2021-06-01T18:58:21.561" v="21001" actId="164"/>
          <ac:grpSpMkLst>
            <pc:docMk/>
            <pc:sldMk cId="573341174" sldId="572"/>
            <ac:grpSpMk id="36" creationId="{3D26566D-44C8-7A4C-AC00-1CB9911B3C66}"/>
          </ac:grpSpMkLst>
        </pc:grpChg>
        <pc:grpChg chg="add">
          <ac:chgData name="James Abbott (Staff)" userId="c7d9f1d4-3aa3-4099-ba66-90321d4b3638" providerId="ADAL" clId="{AA30EFEA-8FBF-C948-A80A-936A879F2AEE}" dt="2021-06-01T18:58:59.894" v="21012" actId="164"/>
          <ac:grpSpMkLst>
            <pc:docMk/>
            <pc:sldMk cId="573341174" sldId="572"/>
            <ac:grpSpMk id="39" creationId="{229655EB-D2FC-2D42-9364-D38814D4FFD1}"/>
          </ac:grpSpMkLst>
        </pc:grpChg>
        <pc:grpChg chg="add">
          <ac:chgData name="James Abbott (Staff)" userId="c7d9f1d4-3aa3-4099-ba66-90321d4b3638" providerId="ADAL" clId="{AA30EFEA-8FBF-C948-A80A-936A879F2AEE}" dt="2021-06-01T18:59:44.447" v="21042" actId="164"/>
          <ac:grpSpMkLst>
            <pc:docMk/>
            <pc:sldMk cId="573341174" sldId="572"/>
            <ac:grpSpMk id="43" creationId="{8BF5F71C-2B9C-514E-85E5-4A42FB29889A}"/>
          </ac:grpSpMkLst>
        </pc:grpChg>
        <pc:grpChg chg="add mod">
          <ac:chgData name="James Abbott (Staff)" userId="c7d9f1d4-3aa3-4099-ba66-90321d4b3638" providerId="ADAL" clId="{AA30EFEA-8FBF-C948-A80A-936A879F2AEE}" dt="2021-06-01T19:00:11.422" v="21044" actId="1076"/>
          <ac:grpSpMkLst>
            <pc:docMk/>
            <pc:sldMk cId="573341174" sldId="572"/>
            <ac:grpSpMk id="44" creationId="{77D3C5D4-CD57-A24D-86D9-720D98B01FF0}"/>
          </ac:grpSpMkLst>
        </pc:grpChg>
        <pc:grpChg chg="mod">
          <ac:chgData name="James Abbott (Staff)" userId="c7d9f1d4-3aa3-4099-ba66-90321d4b3638" providerId="ADAL" clId="{AA30EFEA-8FBF-C948-A80A-936A879F2AEE}" dt="2021-06-01T19:00:06.460" v="21043"/>
          <ac:grpSpMkLst>
            <pc:docMk/>
            <pc:sldMk cId="573341174" sldId="572"/>
            <ac:grpSpMk id="45" creationId="{DA573D34-B27D-114E-AF9D-280B3F5DD122}"/>
          </ac:grpSpMkLst>
        </pc:grpChg>
        <pc:grpChg chg="add mod">
          <ac:chgData name="James Abbott (Staff)" userId="c7d9f1d4-3aa3-4099-ba66-90321d4b3638" providerId="ADAL" clId="{AA30EFEA-8FBF-C948-A80A-936A879F2AEE}" dt="2021-06-01T19:01:08.653" v="21059" actId="1076"/>
          <ac:grpSpMkLst>
            <pc:docMk/>
            <pc:sldMk cId="573341174" sldId="572"/>
            <ac:grpSpMk id="52" creationId="{E416B05D-05C6-9B4C-9CF5-A9B03D997305}"/>
          </ac:grpSpMkLst>
        </pc:grpChg>
        <pc:grpChg chg="mod">
          <ac:chgData name="James Abbott (Staff)" userId="c7d9f1d4-3aa3-4099-ba66-90321d4b3638" providerId="ADAL" clId="{AA30EFEA-8FBF-C948-A80A-936A879F2AEE}" dt="2021-06-01T19:01:04.195" v="21058"/>
          <ac:grpSpMkLst>
            <pc:docMk/>
            <pc:sldMk cId="573341174" sldId="572"/>
            <ac:grpSpMk id="53" creationId="{31323285-47BA-C84F-B179-85D436BCB6E4}"/>
          </ac:grpSpMkLst>
        </pc:grpChg>
        <pc:grpChg chg="add mod">
          <ac:chgData name="James Abbott (Staff)" userId="c7d9f1d4-3aa3-4099-ba66-90321d4b3638" providerId="ADAL" clId="{AA30EFEA-8FBF-C948-A80A-936A879F2AEE}" dt="2021-06-01T19:02:26.226" v="21081" actId="1076"/>
          <ac:grpSpMkLst>
            <pc:docMk/>
            <pc:sldMk cId="573341174" sldId="572"/>
            <ac:grpSpMk id="60" creationId="{20CC45D4-C442-B842-8AF7-E892EA384D67}"/>
          </ac:grpSpMkLst>
        </pc:grpChg>
        <pc:grpChg chg="mod">
          <ac:chgData name="James Abbott (Staff)" userId="c7d9f1d4-3aa3-4099-ba66-90321d4b3638" providerId="ADAL" clId="{AA30EFEA-8FBF-C948-A80A-936A879F2AEE}" dt="2021-06-01T19:02:22.245" v="21080"/>
          <ac:grpSpMkLst>
            <pc:docMk/>
            <pc:sldMk cId="573341174" sldId="572"/>
            <ac:grpSpMk id="61" creationId="{AB8D27C9-2B80-6A45-88A2-E8E2A898FD3E}"/>
          </ac:grpSpMkLst>
        </pc:grpChg>
        <pc:grpChg chg="add del mod">
          <ac:chgData name="James Abbott (Staff)" userId="c7d9f1d4-3aa3-4099-ba66-90321d4b3638" providerId="ADAL" clId="{AA30EFEA-8FBF-C948-A80A-936A879F2AEE}" dt="2021-06-01T19:04:23.996" v="21106"/>
          <ac:grpSpMkLst>
            <pc:docMk/>
            <pc:sldMk cId="573341174" sldId="572"/>
            <ac:grpSpMk id="70" creationId="{FF98BFDC-40C6-1B4E-9079-882E568C79A3}"/>
          </ac:grpSpMkLst>
        </pc:grpChg>
        <pc:grpChg chg="mod">
          <ac:chgData name="James Abbott (Staff)" userId="c7d9f1d4-3aa3-4099-ba66-90321d4b3638" providerId="ADAL" clId="{AA30EFEA-8FBF-C948-A80A-936A879F2AEE}" dt="2021-06-01T19:04:22.208" v="21105"/>
          <ac:grpSpMkLst>
            <pc:docMk/>
            <pc:sldMk cId="573341174" sldId="572"/>
            <ac:grpSpMk id="71" creationId="{156DA842-7F82-CD48-A928-B633CFA20BE5}"/>
          </ac:grpSpMkLst>
        </pc:grpChg>
        <pc:grpChg chg="add mod">
          <ac:chgData name="James Abbott (Staff)" userId="c7d9f1d4-3aa3-4099-ba66-90321d4b3638" providerId="ADAL" clId="{AA30EFEA-8FBF-C948-A80A-936A879F2AEE}" dt="2021-06-01T19:04:33.867" v="21108" actId="1076"/>
          <ac:grpSpMkLst>
            <pc:docMk/>
            <pc:sldMk cId="573341174" sldId="572"/>
            <ac:grpSpMk id="76" creationId="{0201966A-126B-1947-B847-6F210711A4FE}"/>
          </ac:grpSpMkLst>
        </pc:grpChg>
        <pc:grpChg chg="mod">
          <ac:chgData name="James Abbott (Staff)" userId="c7d9f1d4-3aa3-4099-ba66-90321d4b3638" providerId="ADAL" clId="{AA30EFEA-8FBF-C948-A80A-936A879F2AEE}" dt="2021-06-01T19:04:28.525" v="21107"/>
          <ac:grpSpMkLst>
            <pc:docMk/>
            <pc:sldMk cId="573341174" sldId="572"/>
            <ac:grpSpMk id="77" creationId="{8EC84067-C348-2A44-AC55-319487A30031}"/>
          </ac:grpSpMkLst>
        </pc:grpChg>
        <pc:grpChg chg="add mod">
          <ac:chgData name="James Abbott (Staff)" userId="c7d9f1d4-3aa3-4099-ba66-90321d4b3638" providerId="ADAL" clId="{AA30EFEA-8FBF-C948-A80A-936A879F2AEE}" dt="2021-06-01T19:05:17.746" v="21117" actId="1076"/>
          <ac:grpSpMkLst>
            <pc:docMk/>
            <pc:sldMk cId="573341174" sldId="572"/>
            <ac:grpSpMk id="82" creationId="{E1BBC431-E820-BE48-B9DC-3BFAE6FB38ED}"/>
          </ac:grpSpMkLst>
        </pc:grpChg>
        <pc:grpChg chg="mod">
          <ac:chgData name="James Abbott (Staff)" userId="c7d9f1d4-3aa3-4099-ba66-90321d4b3638" providerId="ADAL" clId="{AA30EFEA-8FBF-C948-A80A-936A879F2AEE}" dt="2021-06-01T19:05:11.576" v="21116"/>
          <ac:grpSpMkLst>
            <pc:docMk/>
            <pc:sldMk cId="573341174" sldId="572"/>
            <ac:grpSpMk id="83" creationId="{2407D798-E054-8540-BF60-510460F01530}"/>
          </ac:grpSpMkLst>
        </pc:grpChg>
        <pc:grpChg chg="add mod">
          <ac:chgData name="James Abbott (Staff)" userId="c7d9f1d4-3aa3-4099-ba66-90321d4b3638" providerId="ADAL" clId="{AA30EFEA-8FBF-C948-A80A-936A879F2AEE}" dt="2021-06-01T19:05:47.038" v="21166" actId="1076"/>
          <ac:grpSpMkLst>
            <pc:docMk/>
            <pc:sldMk cId="573341174" sldId="572"/>
            <ac:grpSpMk id="89" creationId="{B771F152-1271-0442-B6E7-1C2792281C7D}"/>
          </ac:grpSpMkLst>
        </pc:grpChg>
        <pc:grpChg chg="mod">
          <ac:chgData name="James Abbott (Staff)" userId="c7d9f1d4-3aa3-4099-ba66-90321d4b3638" providerId="ADAL" clId="{AA30EFEA-8FBF-C948-A80A-936A879F2AEE}" dt="2021-06-01T19:05:42.332" v="21165"/>
          <ac:grpSpMkLst>
            <pc:docMk/>
            <pc:sldMk cId="573341174" sldId="572"/>
            <ac:grpSpMk id="90" creationId="{D044DA97-ACCF-0C46-BFA7-76DEC48C93C3}"/>
          </ac:grpSpMkLst>
        </pc:grpChg>
        <pc:cxnChg chg="add">
          <ac:chgData name="James Abbott (Staff)" userId="c7d9f1d4-3aa3-4099-ba66-90321d4b3638" providerId="ADAL" clId="{AA30EFEA-8FBF-C948-A80A-936A879F2AEE}" dt="2021-06-01T18:47:52.099" v="20680" actId="11529"/>
          <ac:cxnSpMkLst>
            <pc:docMk/>
            <pc:sldMk cId="573341174" sldId="572"/>
            <ac:cxnSpMk id="7" creationId="{FFC52BCC-8586-7844-87EA-A2E7A550E538}"/>
          </ac:cxnSpMkLst>
        </pc:cxnChg>
        <pc:cxnChg chg="add mod">
          <ac:chgData name="James Abbott (Staff)" userId="c7d9f1d4-3aa3-4099-ba66-90321d4b3638" providerId="ADAL" clId="{AA30EFEA-8FBF-C948-A80A-936A879F2AEE}" dt="2021-06-01T18:49:25.340" v="20734" actId="1076"/>
          <ac:cxnSpMkLst>
            <pc:docMk/>
            <pc:sldMk cId="573341174" sldId="572"/>
            <ac:cxnSpMk id="12" creationId="{2E70028B-4ADE-5243-9AB7-02B0FA43996F}"/>
          </ac:cxnSpMkLst>
        </pc:cxnChg>
        <pc:cxnChg chg="add mod topLvl">
          <ac:chgData name="James Abbott (Staff)" userId="c7d9f1d4-3aa3-4099-ba66-90321d4b3638" providerId="ADAL" clId="{AA30EFEA-8FBF-C948-A80A-936A879F2AEE}" dt="2021-06-01T18:51:57.815" v="20793" actId="404"/>
          <ac:cxnSpMkLst>
            <pc:docMk/>
            <pc:sldMk cId="573341174" sldId="572"/>
            <ac:cxnSpMk id="17" creationId="{90231C54-3D2D-7248-97C6-2F627DEE1F5F}"/>
          </ac:cxnSpMkLst>
        </pc:cxnChg>
        <pc:cxnChg chg="add mod">
          <ac:chgData name="James Abbott (Staff)" userId="c7d9f1d4-3aa3-4099-ba66-90321d4b3638" providerId="ADAL" clId="{AA30EFEA-8FBF-C948-A80A-936A879F2AEE}" dt="2021-06-01T18:52:35.446" v="20803" actId="1076"/>
          <ac:cxnSpMkLst>
            <pc:docMk/>
            <pc:sldMk cId="573341174" sldId="572"/>
            <ac:cxnSpMk id="22" creationId="{CDEA9B80-642C-DA45-A7F6-19E10ACF004A}"/>
          </ac:cxnSpMkLst>
        </pc:cxnChg>
        <pc:cxnChg chg="add">
          <ac:chgData name="James Abbott (Staff)" userId="c7d9f1d4-3aa3-4099-ba66-90321d4b3638" providerId="ADAL" clId="{AA30EFEA-8FBF-C948-A80A-936A879F2AEE}" dt="2021-06-01T18:54:13.114" v="20815" actId="11529"/>
          <ac:cxnSpMkLst>
            <pc:docMk/>
            <pc:sldMk cId="573341174" sldId="572"/>
            <ac:cxnSpMk id="28" creationId="{49135088-A393-C941-B0D5-D8DA8F65ACAF}"/>
          </ac:cxnSpMkLst>
        </pc:cxnChg>
        <pc:cxnChg chg="mod">
          <ac:chgData name="James Abbott (Staff)" userId="c7d9f1d4-3aa3-4099-ba66-90321d4b3638" providerId="ADAL" clId="{AA30EFEA-8FBF-C948-A80A-936A879F2AEE}" dt="2021-06-01T18:56:09.317" v="20895" actId="1076"/>
          <ac:cxnSpMkLst>
            <pc:docMk/>
            <pc:sldMk cId="573341174" sldId="572"/>
            <ac:cxnSpMk id="30" creationId="{40388C64-82CD-7340-B258-DF939EACFF0D}"/>
          </ac:cxnSpMkLst>
        </pc:cxnChg>
        <pc:cxnChg chg="add mod">
          <ac:chgData name="James Abbott (Staff)" userId="c7d9f1d4-3aa3-4099-ba66-90321d4b3638" providerId="ADAL" clId="{AA30EFEA-8FBF-C948-A80A-936A879F2AEE}" dt="2021-06-01T18:57:54.258" v="20972" actId="1076"/>
          <ac:cxnSpMkLst>
            <pc:docMk/>
            <pc:sldMk cId="573341174" sldId="572"/>
            <ac:cxnSpMk id="34" creationId="{030DAFED-CCE9-4F48-8FC1-BAF905168894}"/>
          </ac:cxnSpMkLst>
        </pc:cxnChg>
        <pc:cxnChg chg="add mod">
          <ac:chgData name="James Abbott (Staff)" userId="c7d9f1d4-3aa3-4099-ba66-90321d4b3638" providerId="ADAL" clId="{AA30EFEA-8FBF-C948-A80A-936A879F2AEE}" dt="2021-06-01T19:03:52.412" v="21101" actId="14100"/>
          <ac:cxnSpMkLst>
            <pc:docMk/>
            <pc:sldMk cId="573341174" sldId="572"/>
            <ac:cxnSpMk id="40" creationId="{8CB5B2A2-9564-0C42-B359-96DD3FCC80E7}"/>
          </ac:cxnSpMkLst>
        </pc:cxnChg>
        <pc:cxnChg chg="mod">
          <ac:chgData name="James Abbott (Staff)" userId="c7d9f1d4-3aa3-4099-ba66-90321d4b3638" providerId="ADAL" clId="{AA30EFEA-8FBF-C948-A80A-936A879F2AEE}" dt="2021-06-01T19:01:43.549" v="21078" actId="14100"/>
          <ac:cxnSpMkLst>
            <pc:docMk/>
            <pc:sldMk cId="573341174" sldId="572"/>
            <ac:cxnSpMk id="46" creationId="{8E5C8574-30A5-A14F-91E6-0BAEFDC77C62}"/>
          </ac:cxnSpMkLst>
        </pc:cxnChg>
        <pc:cxnChg chg="mod">
          <ac:chgData name="James Abbott (Staff)" userId="c7d9f1d4-3aa3-4099-ba66-90321d4b3638" providerId="ADAL" clId="{AA30EFEA-8FBF-C948-A80A-936A879F2AEE}" dt="2021-06-01T19:01:35.212" v="21076" actId="14100"/>
          <ac:cxnSpMkLst>
            <pc:docMk/>
            <pc:sldMk cId="573341174" sldId="572"/>
            <ac:cxnSpMk id="54" creationId="{7F1B12BE-D79F-5848-B941-D1721E952895}"/>
          </ac:cxnSpMkLst>
        </pc:cxnChg>
        <pc:cxnChg chg="mod">
          <ac:chgData name="James Abbott (Staff)" userId="c7d9f1d4-3aa3-4099-ba66-90321d4b3638" providerId="ADAL" clId="{AA30EFEA-8FBF-C948-A80A-936A879F2AEE}" dt="2021-06-01T19:02:46.966" v="21095" actId="14100"/>
          <ac:cxnSpMkLst>
            <pc:docMk/>
            <pc:sldMk cId="573341174" sldId="572"/>
            <ac:cxnSpMk id="62" creationId="{DA46D3EF-675D-4E40-8A14-43EAD2E858EE}"/>
          </ac:cxnSpMkLst>
        </pc:cxnChg>
        <pc:cxnChg chg="mod">
          <ac:chgData name="James Abbott (Staff)" userId="c7d9f1d4-3aa3-4099-ba66-90321d4b3638" providerId="ADAL" clId="{AA30EFEA-8FBF-C948-A80A-936A879F2AEE}" dt="2021-06-01T19:04:22.208" v="21105"/>
          <ac:cxnSpMkLst>
            <pc:docMk/>
            <pc:sldMk cId="573341174" sldId="572"/>
            <ac:cxnSpMk id="72" creationId="{A0E5525E-E8E8-6C4A-BFFE-2DDC5E19E5A9}"/>
          </ac:cxnSpMkLst>
        </pc:cxnChg>
        <pc:cxnChg chg="mod">
          <ac:chgData name="James Abbott (Staff)" userId="c7d9f1d4-3aa3-4099-ba66-90321d4b3638" providerId="ADAL" clId="{AA30EFEA-8FBF-C948-A80A-936A879F2AEE}" dt="2021-06-01T19:04:28.525" v="21107"/>
          <ac:cxnSpMkLst>
            <pc:docMk/>
            <pc:sldMk cId="573341174" sldId="572"/>
            <ac:cxnSpMk id="78" creationId="{FB3329F5-A736-0249-A216-5EADA5D681B6}"/>
          </ac:cxnSpMkLst>
        </pc:cxnChg>
        <pc:cxnChg chg="mod">
          <ac:chgData name="James Abbott (Staff)" userId="c7d9f1d4-3aa3-4099-ba66-90321d4b3638" providerId="ADAL" clId="{AA30EFEA-8FBF-C948-A80A-936A879F2AEE}" dt="2021-06-01T19:05:36.373" v="21164" actId="14100"/>
          <ac:cxnSpMkLst>
            <pc:docMk/>
            <pc:sldMk cId="573341174" sldId="572"/>
            <ac:cxnSpMk id="84" creationId="{403DD15F-E659-C64B-94B8-79065A28E21F}"/>
          </ac:cxnSpMkLst>
        </pc:cxnChg>
        <pc:cxnChg chg="mod">
          <ac:chgData name="James Abbott (Staff)" userId="c7d9f1d4-3aa3-4099-ba66-90321d4b3638" providerId="ADAL" clId="{AA30EFEA-8FBF-C948-A80A-936A879F2AEE}" dt="2021-06-01T19:06:17.629" v="21190" actId="14100"/>
          <ac:cxnSpMkLst>
            <pc:docMk/>
            <pc:sldMk cId="573341174" sldId="572"/>
            <ac:cxnSpMk id="91" creationId="{EE049CE7-AF75-9A44-A0D0-1A3FB9AC966F}"/>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333153-B655-49EB-9F9D-A9ADEAD8C496}" type="datetimeFigureOut">
              <a:rPr lang="en-GB" smtClean="0"/>
              <a:t>01/06/2021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0ECE9A-F9C5-4EAB-9FF4-628C47C65939}" type="slidenum">
              <a:rPr lang="en-GB" smtClean="0"/>
              <a:t>‹#›</a:t>
            </a:fld>
            <a:endParaRPr lang="en-GB"/>
          </a:p>
        </p:txBody>
      </p:sp>
    </p:spTree>
    <p:extLst>
      <p:ext uri="{BB962C8B-B14F-4D97-AF65-F5344CB8AC3E}">
        <p14:creationId xmlns:p14="http://schemas.microsoft.com/office/powerpoint/2010/main" val="4074313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C5FB7-0978-4880-BA7C-A0472742D08A}" type="datetimeFigureOut">
              <a:rPr lang="en-GB" smtClean="0"/>
              <a:t>01/06/2021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92BD-9991-4432-9E03-07094AD3ECD8}" type="slidenum">
              <a:rPr lang="en-GB" smtClean="0"/>
              <a:t>‹#›</a:t>
            </a:fld>
            <a:endParaRPr lang="en-GB"/>
          </a:p>
        </p:txBody>
      </p:sp>
    </p:spTree>
    <p:extLst>
      <p:ext uri="{BB962C8B-B14F-4D97-AF65-F5344CB8AC3E}">
        <p14:creationId xmlns:p14="http://schemas.microsoft.com/office/powerpoint/2010/main" val="277144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7792BD-9991-4432-9E03-07094AD3ECD8}" type="slidenum">
              <a:rPr lang="en-GB" smtClean="0"/>
              <a:t>1</a:t>
            </a:fld>
            <a:endParaRPr lang="en-GB"/>
          </a:p>
        </p:txBody>
      </p:sp>
    </p:spTree>
    <p:extLst>
      <p:ext uri="{BB962C8B-B14F-4D97-AF65-F5344CB8AC3E}">
        <p14:creationId xmlns:p14="http://schemas.microsoft.com/office/powerpoint/2010/main" val="186026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Thought has to go into trimming short contigs, and at what stage to do it. I would tend to wait until after all scaffolding and finishing has been completed. ENA/NCBI do not accept contigs &lt;200bp so these can be discarded. Depending on what you are doing you may consider trimming up to a 1kb threshold.</a:t>
            </a:r>
          </a:p>
        </p:txBody>
      </p:sp>
      <p:sp>
        <p:nvSpPr>
          <p:cNvPr id="4" name="Slide Number Placeholder 3"/>
          <p:cNvSpPr>
            <a:spLocks noGrp="1"/>
          </p:cNvSpPr>
          <p:nvPr>
            <p:ph type="sldNum" sz="quarter" idx="5"/>
          </p:nvPr>
        </p:nvSpPr>
        <p:spPr/>
        <p:txBody>
          <a:bodyPr/>
          <a:lstStyle/>
          <a:p>
            <a:fld id="{A67792BD-9991-4432-9E03-07094AD3ECD8}" type="slidenum">
              <a:rPr lang="en-GB" smtClean="0"/>
              <a:t>30</a:t>
            </a:fld>
            <a:endParaRPr lang="en-GB"/>
          </a:p>
        </p:txBody>
      </p:sp>
    </p:spTree>
    <p:extLst>
      <p:ext uri="{BB962C8B-B14F-4D97-AF65-F5344CB8AC3E}">
        <p14:creationId xmlns:p14="http://schemas.microsoft.com/office/powerpoint/2010/main" val="322080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--isolate argument actually disables </a:t>
            </a:r>
            <a:r>
              <a:rPr lang="en-GB" dirty="0" err="1"/>
              <a:t>bayeshammer</a:t>
            </a:r>
            <a:r>
              <a:rPr lang="en-GB" dirty="0"/>
              <a:t>, and enables --careful</a:t>
            </a:r>
          </a:p>
        </p:txBody>
      </p:sp>
      <p:sp>
        <p:nvSpPr>
          <p:cNvPr id="4" name="Slide Number Placeholder 3"/>
          <p:cNvSpPr>
            <a:spLocks noGrp="1"/>
          </p:cNvSpPr>
          <p:nvPr>
            <p:ph type="sldNum" sz="quarter" idx="5"/>
          </p:nvPr>
        </p:nvSpPr>
        <p:spPr/>
        <p:txBody>
          <a:bodyPr/>
          <a:lstStyle/>
          <a:p>
            <a:fld id="{A67792BD-9991-4432-9E03-07094AD3ECD8}" type="slidenum">
              <a:rPr lang="en-GB" smtClean="0"/>
              <a:t>32</a:t>
            </a:fld>
            <a:endParaRPr lang="en-GB"/>
          </a:p>
        </p:txBody>
      </p:sp>
    </p:spTree>
    <p:extLst>
      <p:ext uri="{BB962C8B-B14F-4D97-AF65-F5344CB8AC3E}">
        <p14:creationId xmlns:p14="http://schemas.microsoft.com/office/powerpoint/2010/main" val="138885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velvet </a:t>
            </a:r>
            <a:br>
              <a:rPr lang="en-GB" dirty="0"/>
            </a:br>
            <a:r>
              <a:rPr lang="en-US" sz="1200" dirty="0">
                <a:solidFill>
                  <a:schemeClr val="accent1">
                    <a:lumMod val="75000"/>
                  </a:schemeClr>
                </a:solidFill>
                <a:latin typeface="Courier" pitchFamily="2" charset="0"/>
              </a:rPr>
              <a:t>sum = 32324, n = 29, </a:t>
            </a:r>
            <a:r>
              <a:rPr lang="en-US" sz="1200" dirty="0" err="1">
                <a:solidFill>
                  <a:schemeClr val="accent1">
                    <a:lumMod val="75000"/>
                  </a:schemeClr>
                </a:solidFill>
                <a:latin typeface="Courier" pitchFamily="2" charset="0"/>
              </a:rPr>
              <a:t>ave</a:t>
            </a:r>
            <a:r>
              <a:rPr lang="en-US" sz="1200" dirty="0">
                <a:solidFill>
                  <a:schemeClr val="accent1">
                    <a:lumMod val="75000"/>
                  </a:schemeClr>
                </a:solidFill>
                <a:latin typeface="Courier" pitchFamily="2" charset="0"/>
              </a:rPr>
              <a:t> = 1114.62, largest = 4262</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N50 = 2134, n = 5</a:t>
            </a:r>
            <a:br>
              <a:rPr lang="en-US" sz="1200" dirty="0">
                <a:solidFill>
                  <a:schemeClr val="accent1">
                    <a:lumMod val="75000"/>
                  </a:schemeClr>
                </a:solidFill>
                <a:latin typeface="Courier" pitchFamily="2" charset="0"/>
              </a:rPr>
            </a:br>
            <a:endParaRPr lang="en-US" sz="1200" dirty="0">
              <a:solidFill>
                <a:schemeClr val="accent1">
                  <a:lumMod val="75000"/>
                </a:schemeClr>
              </a:solidFill>
              <a:latin typeface="Courier" pitchFamily="2" charset="0"/>
            </a:endParaRPr>
          </a:p>
          <a:p>
            <a:r>
              <a:rPr lang="en-US" sz="1200" dirty="0">
                <a:solidFill>
                  <a:schemeClr val="accent1">
                    <a:lumMod val="75000"/>
                  </a:schemeClr>
                </a:solidFill>
                <a:latin typeface="Courier" pitchFamily="2" charset="0"/>
              </a:rPr>
              <a:t>250 bp trimmed:</a:t>
            </a:r>
          </a:p>
          <a:p>
            <a:r>
              <a:rPr lang="en-US" sz="1200" dirty="0">
                <a:solidFill>
                  <a:schemeClr val="accent1">
                    <a:lumMod val="75000"/>
                  </a:schemeClr>
                </a:solidFill>
                <a:latin typeface="Courier" pitchFamily="2" charset="0"/>
              </a:rPr>
              <a:t>sum = 29743, n = 16, </a:t>
            </a:r>
            <a:r>
              <a:rPr lang="en-US" sz="1200" dirty="0" err="1">
                <a:solidFill>
                  <a:schemeClr val="accent1">
                    <a:lumMod val="75000"/>
                  </a:schemeClr>
                </a:solidFill>
                <a:latin typeface="Courier" pitchFamily="2" charset="0"/>
              </a:rPr>
              <a:t>ave</a:t>
            </a:r>
            <a:r>
              <a:rPr lang="en-US" sz="1200" dirty="0">
                <a:solidFill>
                  <a:schemeClr val="accent1">
                    <a:lumMod val="75000"/>
                  </a:schemeClr>
                </a:solidFill>
                <a:latin typeface="Courier" pitchFamily="2" charset="0"/>
              </a:rPr>
              <a:t> = 1858.94, largest = 4262</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N50 = 2134, n = 5</a:t>
            </a:r>
            <a:endParaRPr lang="en-GB" dirty="0"/>
          </a:p>
        </p:txBody>
      </p:sp>
      <p:sp>
        <p:nvSpPr>
          <p:cNvPr id="4" name="Slide Number Placeholder 3"/>
          <p:cNvSpPr>
            <a:spLocks noGrp="1"/>
          </p:cNvSpPr>
          <p:nvPr>
            <p:ph type="sldNum" sz="quarter" idx="5"/>
          </p:nvPr>
        </p:nvSpPr>
        <p:spPr/>
        <p:txBody>
          <a:bodyPr/>
          <a:lstStyle/>
          <a:p>
            <a:fld id="{A67792BD-9991-4432-9E03-07094AD3ECD8}" type="slidenum">
              <a:rPr lang="en-GB" smtClean="0"/>
              <a:t>33</a:t>
            </a:fld>
            <a:endParaRPr lang="en-GB"/>
          </a:p>
        </p:txBody>
      </p:sp>
    </p:spTree>
    <p:extLst>
      <p:ext uri="{BB962C8B-B14F-4D97-AF65-F5344CB8AC3E}">
        <p14:creationId xmlns:p14="http://schemas.microsoft.com/office/powerpoint/2010/main" val="294652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 with spades sars-cov2 assembly</a:t>
            </a:r>
          </a:p>
        </p:txBody>
      </p:sp>
      <p:sp>
        <p:nvSpPr>
          <p:cNvPr id="4" name="Slide Number Placeholder 3"/>
          <p:cNvSpPr>
            <a:spLocks noGrp="1"/>
          </p:cNvSpPr>
          <p:nvPr>
            <p:ph type="sldNum" sz="quarter" idx="5"/>
          </p:nvPr>
        </p:nvSpPr>
        <p:spPr/>
        <p:txBody>
          <a:bodyPr/>
          <a:lstStyle/>
          <a:p>
            <a:fld id="{A67792BD-9991-4432-9E03-07094AD3ECD8}" type="slidenum">
              <a:rPr lang="en-GB" smtClean="0"/>
              <a:t>34</a:t>
            </a:fld>
            <a:endParaRPr lang="en-GB"/>
          </a:p>
        </p:txBody>
      </p:sp>
    </p:spTree>
    <p:extLst>
      <p:ext uri="{BB962C8B-B14F-4D97-AF65-F5344CB8AC3E}">
        <p14:creationId xmlns:p14="http://schemas.microsoft.com/office/powerpoint/2010/main" val="130139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7792BD-9991-4432-9E03-07094AD3ECD8}" type="slidenum">
              <a:rPr lang="en-GB" smtClean="0"/>
              <a:t>35</a:t>
            </a:fld>
            <a:endParaRPr lang="en-GB"/>
          </a:p>
        </p:txBody>
      </p:sp>
    </p:spTree>
    <p:extLst>
      <p:ext uri="{BB962C8B-B14F-4D97-AF65-F5344CB8AC3E}">
        <p14:creationId xmlns:p14="http://schemas.microsoft.com/office/powerpoint/2010/main" val="311404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we set a memory threshold to stop it overrunning the requested job resource limit.</a:t>
            </a:r>
          </a:p>
          <a:p>
            <a:r>
              <a:rPr lang="en-GB" dirty="0"/>
              <a:t>This should take about 5 minutes to run…we'll come back to it in a minute…</a:t>
            </a:r>
          </a:p>
        </p:txBody>
      </p:sp>
      <p:sp>
        <p:nvSpPr>
          <p:cNvPr id="4" name="Slide Number Placeholder 3"/>
          <p:cNvSpPr>
            <a:spLocks noGrp="1"/>
          </p:cNvSpPr>
          <p:nvPr>
            <p:ph type="sldNum" sz="quarter" idx="5"/>
          </p:nvPr>
        </p:nvSpPr>
        <p:spPr/>
        <p:txBody>
          <a:bodyPr/>
          <a:lstStyle/>
          <a:p>
            <a:fld id="{A67792BD-9991-4432-9E03-07094AD3ECD8}" type="slidenum">
              <a:rPr lang="en-GB" smtClean="0"/>
              <a:t>36</a:t>
            </a:fld>
            <a:endParaRPr lang="en-GB"/>
          </a:p>
        </p:txBody>
      </p:sp>
    </p:spTree>
    <p:extLst>
      <p:ext uri="{BB962C8B-B14F-4D97-AF65-F5344CB8AC3E}">
        <p14:creationId xmlns:p14="http://schemas.microsoft.com/office/powerpoint/2010/main" val="211779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sequences were identified as </a:t>
            </a:r>
            <a:r>
              <a:rPr lang="en-GB" dirty="0" err="1"/>
              <a:t>F.psychrophilium</a:t>
            </a:r>
            <a:r>
              <a:rPr lang="en-GB" dirty="0"/>
              <a:t> by the depositors, but it looks like they misidentified them. GTDBTK reckons they are F. </a:t>
            </a:r>
            <a:r>
              <a:rPr lang="en-GB" dirty="0" err="1"/>
              <a:t>columnare</a:t>
            </a:r>
            <a:r>
              <a:rPr lang="en-GB" dirty="0"/>
              <a:t> (as do random blast searches I've done), which has a genome size of between 3.2. and 3.4 </a:t>
            </a:r>
            <a:r>
              <a:rPr lang="en-GB" dirty="0" err="1"/>
              <a:t>Mbp</a:t>
            </a:r>
            <a:r>
              <a:rPr lang="en-GB" dirty="0"/>
              <a:t>, which sits better with the assembly sizes we are seeing. </a:t>
            </a:r>
          </a:p>
          <a:p>
            <a:endParaRPr lang="en-GB" dirty="0"/>
          </a:p>
          <a:p>
            <a:r>
              <a:rPr lang="en-GB" dirty="0" err="1"/>
              <a:t>Rescaffolding</a:t>
            </a:r>
            <a:r>
              <a:rPr lang="en-GB" dirty="0"/>
              <a:t> using an </a:t>
            </a:r>
            <a:r>
              <a:rPr lang="en-GB" dirty="0" err="1"/>
              <a:t>F.columnare</a:t>
            </a:r>
            <a:r>
              <a:rPr lang="en-GB" dirty="0"/>
              <a:t> reference improves things but there are still a chunk of unplaced sequences and gaps. </a:t>
            </a:r>
          </a:p>
        </p:txBody>
      </p:sp>
      <p:sp>
        <p:nvSpPr>
          <p:cNvPr id="4" name="Slide Number Placeholder 3"/>
          <p:cNvSpPr>
            <a:spLocks noGrp="1"/>
          </p:cNvSpPr>
          <p:nvPr>
            <p:ph type="sldNum" sz="quarter" idx="5"/>
          </p:nvPr>
        </p:nvSpPr>
        <p:spPr/>
        <p:txBody>
          <a:bodyPr/>
          <a:lstStyle/>
          <a:p>
            <a:fld id="{A67792BD-9991-4432-9E03-07094AD3ECD8}" type="slidenum">
              <a:rPr lang="en-GB" smtClean="0"/>
              <a:t>42</a:t>
            </a:fld>
            <a:endParaRPr lang="en-GB"/>
          </a:p>
        </p:txBody>
      </p:sp>
    </p:spTree>
    <p:extLst>
      <p:ext uri="{BB962C8B-B14F-4D97-AF65-F5344CB8AC3E}">
        <p14:creationId xmlns:p14="http://schemas.microsoft.com/office/powerpoint/2010/main" val="3119170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Unknown gaps are given a length of 100bp by convention</a:t>
            </a:r>
          </a:p>
        </p:txBody>
      </p:sp>
      <p:sp>
        <p:nvSpPr>
          <p:cNvPr id="4" name="Slide Number Placeholder 3"/>
          <p:cNvSpPr>
            <a:spLocks noGrp="1"/>
          </p:cNvSpPr>
          <p:nvPr>
            <p:ph type="sldNum" sz="quarter" idx="5"/>
          </p:nvPr>
        </p:nvSpPr>
        <p:spPr/>
        <p:txBody>
          <a:bodyPr/>
          <a:lstStyle/>
          <a:p>
            <a:fld id="{A67792BD-9991-4432-9E03-07094AD3ECD8}" type="slidenum">
              <a:rPr lang="en-GB" smtClean="0"/>
              <a:t>43</a:t>
            </a:fld>
            <a:endParaRPr lang="en-GB"/>
          </a:p>
        </p:txBody>
      </p:sp>
    </p:spTree>
    <p:extLst>
      <p:ext uri="{BB962C8B-B14F-4D97-AF65-F5344CB8AC3E}">
        <p14:creationId xmlns:p14="http://schemas.microsoft.com/office/powerpoint/2010/main" val="1353532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Identified that 12 supporting reads sufficient to fully correct low-error rate </a:t>
            </a:r>
            <a:r>
              <a:rPr lang="en-GB" dirty="0" err="1"/>
              <a:t>subsequences</a:t>
            </a:r>
            <a:r>
              <a:rPr lang="en-GB" dirty="0"/>
              <a:t>, so coverage threshold used to minimise alignment required</a:t>
            </a:r>
          </a:p>
        </p:txBody>
      </p:sp>
      <p:sp>
        <p:nvSpPr>
          <p:cNvPr id="4" name="Slide Number Placeholder 3"/>
          <p:cNvSpPr>
            <a:spLocks noGrp="1"/>
          </p:cNvSpPr>
          <p:nvPr>
            <p:ph type="sldNum" sz="quarter" idx="5"/>
          </p:nvPr>
        </p:nvSpPr>
        <p:spPr/>
        <p:txBody>
          <a:bodyPr/>
          <a:lstStyle/>
          <a:p>
            <a:fld id="{A67792BD-9991-4432-9E03-07094AD3ECD8}" type="slidenum">
              <a:rPr lang="en-GB" smtClean="0"/>
              <a:t>46</a:t>
            </a:fld>
            <a:endParaRPr lang="en-GB"/>
          </a:p>
        </p:txBody>
      </p:sp>
    </p:spTree>
    <p:extLst>
      <p:ext uri="{BB962C8B-B14F-4D97-AF65-F5344CB8AC3E}">
        <p14:creationId xmlns:p14="http://schemas.microsoft.com/office/powerpoint/2010/main" val="3579125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Runtime is about 8 minutes</a:t>
            </a:r>
          </a:p>
        </p:txBody>
      </p:sp>
      <p:sp>
        <p:nvSpPr>
          <p:cNvPr id="4" name="Slide Number Placeholder 3"/>
          <p:cNvSpPr>
            <a:spLocks noGrp="1"/>
          </p:cNvSpPr>
          <p:nvPr>
            <p:ph type="sldNum" sz="quarter" idx="5"/>
          </p:nvPr>
        </p:nvSpPr>
        <p:spPr/>
        <p:txBody>
          <a:bodyPr/>
          <a:lstStyle/>
          <a:p>
            <a:fld id="{A67792BD-9991-4432-9E03-07094AD3ECD8}" type="slidenum">
              <a:rPr lang="en-GB" smtClean="0"/>
              <a:t>47</a:t>
            </a:fld>
            <a:endParaRPr lang="en-GB"/>
          </a:p>
        </p:txBody>
      </p:sp>
    </p:spTree>
    <p:extLst>
      <p:ext uri="{BB962C8B-B14F-4D97-AF65-F5344CB8AC3E}">
        <p14:creationId xmlns:p14="http://schemas.microsoft.com/office/powerpoint/2010/main" val="21364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genome is essentially my term to describe anything where the assembly is relatively tractable from a single sequence library</a:t>
            </a:r>
          </a:p>
          <a:p>
            <a:r>
              <a:rPr lang="en-GB" dirty="0"/>
              <a:t>The dark blue organisms in this tree are bacteria, while the green are archaea and these are all good candidates for these approaches</a:t>
            </a:r>
          </a:p>
        </p:txBody>
      </p:sp>
      <p:sp>
        <p:nvSpPr>
          <p:cNvPr id="4" name="Slide Number Placeholder 3"/>
          <p:cNvSpPr>
            <a:spLocks noGrp="1"/>
          </p:cNvSpPr>
          <p:nvPr>
            <p:ph type="sldNum" sz="quarter" idx="5"/>
          </p:nvPr>
        </p:nvSpPr>
        <p:spPr/>
        <p:txBody>
          <a:bodyPr/>
          <a:lstStyle/>
          <a:p>
            <a:fld id="{A67792BD-9991-4432-9E03-07094AD3ECD8}" type="slidenum">
              <a:rPr lang="en-GB" smtClean="0"/>
              <a:t>6</a:t>
            </a:fld>
            <a:endParaRPr lang="en-GB"/>
          </a:p>
        </p:txBody>
      </p:sp>
    </p:spTree>
    <p:extLst>
      <p:ext uri="{BB962C8B-B14F-4D97-AF65-F5344CB8AC3E}">
        <p14:creationId xmlns:p14="http://schemas.microsoft.com/office/powerpoint/2010/main" val="4072276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Runtime is ~</a:t>
            </a:r>
          </a:p>
        </p:txBody>
      </p:sp>
      <p:sp>
        <p:nvSpPr>
          <p:cNvPr id="4" name="Slide Number Placeholder 3"/>
          <p:cNvSpPr>
            <a:spLocks noGrp="1"/>
          </p:cNvSpPr>
          <p:nvPr>
            <p:ph type="sldNum" sz="quarter" idx="5"/>
          </p:nvPr>
        </p:nvSpPr>
        <p:spPr/>
        <p:txBody>
          <a:bodyPr/>
          <a:lstStyle/>
          <a:p>
            <a:fld id="{A67792BD-9991-4432-9E03-07094AD3ECD8}" type="slidenum">
              <a:rPr lang="en-GB" smtClean="0"/>
              <a:t>51</a:t>
            </a:fld>
            <a:endParaRPr lang="en-GB"/>
          </a:p>
        </p:txBody>
      </p:sp>
    </p:spTree>
    <p:extLst>
      <p:ext uri="{BB962C8B-B14F-4D97-AF65-F5344CB8AC3E}">
        <p14:creationId xmlns:p14="http://schemas.microsoft.com/office/powerpoint/2010/main" val="3525016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Assembly is 41600 bases shorter following correction due to the high number of insertions which were corrected.</a:t>
            </a:r>
          </a:p>
          <a:p>
            <a:r>
              <a:rPr lang="en-GB" dirty="0" err="1"/>
              <a:t>Busco</a:t>
            </a:r>
            <a:r>
              <a:rPr lang="en-GB" dirty="0"/>
              <a:t> stats look much better now, but still not as good as from </a:t>
            </a:r>
            <a:r>
              <a:rPr lang="en-GB" dirty="0" err="1"/>
              <a:t>SPAdes</a:t>
            </a:r>
            <a:r>
              <a:rPr lang="en-GB" dirty="0"/>
              <a:t> assembly</a:t>
            </a:r>
          </a:p>
        </p:txBody>
      </p:sp>
      <p:sp>
        <p:nvSpPr>
          <p:cNvPr id="4" name="Slide Number Placeholder 3"/>
          <p:cNvSpPr>
            <a:spLocks noGrp="1"/>
          </p:cNvSpPr>
          <p:nvPr>
            <p:ph type="sldNum" sz="quarter" idx="5"/>
          </p:nvPr>
        </p:nvSpPr>
        <p:spPr/>
        <p:txBody>
          <a:bodyPr/>
          <a:lstStyle/>
          <a:p>
            <a:fld id="{A67792BD-9991-4432-9E03-07094AD3ECD8}" type="slidenum">
              <a:rPr lang="en-GB" smtClean="0"/>
              <a:t>52</a:t>
            </a:fld>
            <a:endParaRPr lang="en-GB"/>
          </a:p>
        </p:txBody>
      </p:sp>
    </p:spTree>
    <p:extLst>
      <p:ext uri="{BB962C8B-B14F-4D97-AF65-F5344CB8AC3E}">
        <p14:creationId xmlns:p14="http://schemas.microsoft.com/office/powerpoint/2010/main" val="3580898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Runtime: 11.5 mins</a:t>
            </a:r>
          </a:p>
        </p:txBody>
      </p:sp>
      <p:sp>
        <p:nvSpPr>
          <p:cNvPr id="4" name="Slide Number Placeholder 3"/>
          <p:cNvSpPr>
            <a:spLocks noGrp="1"/>
          </p:cNvSpPr>
          <p:nvPr>
            <p:ph type="sldNum" sz="quarter" idx="5"/>
          </p:nvPr>
        </p:nvSpPr>
        <p:spPr/>
        <p:txBody>
          <a:bodyPr/>
          <a:lstStyle/>
          <a:p>
            <a:fld id="{A67792BD-9991-4432-9E03-07094AD3ECD8}" type="slidenum">
              <a:rPr lang="en-GB" smtClean="0"/>
              <a:t>54</a:t>
            </a:fld>
            <a:endParaRPr lang="en-GB"/>
          </a:p>
        </p:txBody>
      </p:sp>
    </p:spTree>
    <p:extLst>
      <p:ext uri="{BB962C8B-B14F-4D97-AF65-F5344CB8AC3E}">
        <p14:creationId xmlns:p14="http://schemas.microsoft.com/office/powerpoint/2010/main" val="3744825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Multiplicity - read-depth varies with copy number i.e. plasmids. Repeat contigs generally have multiple graph connections, while single copy contigs are connected once. Short </a:t>
            </a:r>
          </a:p>
        </p:txBody>
      </p:sp>
      <p:sp>
        <p:nvSpPr>
          <p:cNvPr id="4" name="Slide Number Placeholder 3"/>
          <p:cNvSpPr>
            <a:spLocks noGrp="1"/>
          </p:cNvSpPr>
          <p:nvPr>
            <p:ph type="sldNum" sz="quarter" idx="5"/>
          </p:nvPr>
        </p:nvSpPr>
        <p:spPr/>
        <p:txBody>
          <a:bodyPr/>
          <a:lstStyle/>
          <a:p>
            <a:fld id="{A67792BD-9991-4432-9E03-07094AD3ECD8}" type="slidenum">
              <a:rPr lang="en-GB" smtClean="0"/>
              <a:t>56</a:t>
            </a:fld>
            <a:endParaRPr lang="en-GB"/>
          </a:p>
        </p:txBody>
      </p:sp>
    </p:spTree>
    <p:extLst>
      <p:ext uri="{BB962C8B-B14F-4D97-AF65-F5344CB8AC3E}">
        <p14:creationId xmlns:p14="http://schemas.microsoft.com/office/powerpoint/2010/main" val="3638089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Quality scores assigned to each bridge based upon number of reads supporting bridge, alignment quality between read consensus and graph path, length of contigs bridged, and read depth consistency between contigs. </a:t>
            </a:r>
            <a:r>
              <a:rPr lang="en-GB" sz="1200" kern="1200" dirty="0">
                <a:solidFill>
                  <a:schemeClr val="tx1"/>
                </a:solidFill>
                <a:effectLst/>
                <a:latin typeface="+mn-lt"/>
                <a:ea typeface="+mn-ea"/>
                <a:cs typeface="+mn-cs"/>
              </a:rPr>
              <a:t>An ideal long-read bridge there- fore connects two long contigs of the same depth, is supported by many reads with long alignments to the contigs, and has a graph path in close agreement with the read sequences.</a:t>
            </a:r>
          </a:p>
          <a:p>
            <a:endParaRPr lang="en-GB" dirty="0"/>
          </a:p>
          <a:p>
            <a:r>
              <a:rPr lang="en-GB" dirty="0"/>
              <a:t>Bridges then applied in order of decreasing quality before assembly graph finalised. </a:t>
            </a:r>
            <a:r>
              <a:rPr lang="en-GB" dirty="0" err="1"/>
              <a:t>SPAdes</a:t>
            </a:r>
            <a:r>
              <a:rPr lang="en-GB" dirty="0"/>
              <a:t> contigs may overlap at ends, so these overlaps between neighbours are removed. Circular replicons should now be single contig with link between start and end. </a:t>
            </a:r>
            <a:r>
              <a:rPr lang="en-GB" dirty="0" err="1"/>
              <a:t>dnaA</a:t>
            </a:r>
            <a:r>
              <a:rPr lang="en-GB" dirty="0"/>
              <a:t> or </a:t>
            </a:r>
            <a:r>
              <a:rPr lang="en-GB" dirty="0" err="1"/>
              <a:t>repA</a:t>
            </a:r>
            <a:r>
              <a:rPr lang="en-GB" dirty="0"/>
              <a:t> genes identified to indicate replication origin.</a:t>
            </a:r>
            <a:br>
              <a:rPr lang="en-GB" dirty="0"/>
            </a:br>
            <a:br>
              <a:rPr lang="en-GB" dirty="0"/>
            </a:br>
            <a:r>
              <a:rPr lang="en-GB" dirty="0"/>
              <a:t>Finally, </a:t>
            </a:r>
            <a:r>
              <a:rPr lang="en-GB" dirty="0" err="1"/>
              <a:t>pilon</a:t>
            </a:r>
            <a:r>
              <a:rPr lang="en-GB" dirty="0"/>
              <a:t> used to polish assembled contigs and reduce error.</a:t>
            </a:r>
          </a:p>
          <a:p>
            <a:endParaRPr lang="en-GB" dirty="0"/>
          </a:p>
          <a:p>
            <a:r>
              <a:rPr lang="en-GB" dirty="0"/>
              <a:t>Different run modes offer choice between bridge quality </a:t>
            </a:r>
            <a:r>
              <a:rPr lang="en-GB" dirty="0" err="1"/>
              <a:t>cutoffs</a:t>
            </a:r>
            <a:r>
              <a:rPr lang="en-GB" dirty="0"/>
              <a:t>.</a:t>
            </a:r>
          </a:p>
          <a:p>
            <a:r>
              <a:rPr lang="en-GB" dirty="0"/>
              <a:t>Conservative mode least likely to produce complete assembly, but also unlikely to produce </a:t>
            </a:r>
            <a:r>
              <a:rPr lang="en-GB" dirty="0" err="1"/>
              <a:t>misassemblies</a:t>
            </a:r>
            <a:r>
              <a:rPr lang="en-GB" dirty="0"/>
              <a:t>: Good where accuracy important</a:t>
            </a:r>
          </a:p>
          <a:p>
            <a:r>
              <a:rPr lang="en-GB" dirty="0"/>
              <a:t>Bold mode most likely to produce complete assembly, at risk of introducing </a:t>
            </a:r>
            <a:r>
              <a:rPr lang="en-GB" dirty="0" err="1"/>
              <a:t>misassemblies</a:t>
            </a:r>
            <a:r>
              <a:rPr lang="en-GB" dirty="0"/>
              <a:t> - use if contiguity important</a:t>
            </a:r>
          </a:p>
          <a:p>
            <a:r>
              <a:rPr lang="en-GB" dirty="0"/>
              <a:t>Normal mode offers a best-of-both-worlds approach.</a:t>
            </a:r>
          </a:p>
        </p:txBody>
      </p:sp>
      <p:sp>
        <p:nvSpPr>
          <p:cNvPr id="4" name="Slide Number Placeholder 3"/>
          <p:cNvSpPr>
            <a:spLocks noGrp="1"/>
          </p:cNvSpPr>
          <p:nvPr>
            <p:ph type="sldNum" sz="quarter" idx="5"/>
          </p:nvPr>
        </p:nvSpPr>
        <p:spPr/>
        <p:txBody>
          <a:bodyPr/>
          <a:lstStyle/>
          <a:p>
            <a:fld id="{A67792BD-9991-4432-9E03-07094AD3ECD8}" type="slidenum">
              <a:rPr lang="en-GB" smtClean="0"/>
              <a:t>57</a:t>
            </a:fld>
            <a:endParaRPr lang="en-GB"/>
          </a:p>
        </p:txBody>
      </p:sp>
    </p:spTree>
    <p:extLst>
      <p:ext uri="{BB962C8B-B14F-4D97-AF65-F5344CB8AC3E}">
        <p14:creationId xmlns:p14="http://schemas.microsoft.com/office/powerpoint/2010/main" val="1952454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hit some </a:t>
            </a:r>
            <a:r>
              <a:rPr lang="en-GB" dirty="0" err="1"/>
              <a:t>dependancy</a:t>
            </a:r>
            <a:r>
              <a:rPr lang="en-GB" dirty="0"/>
              <a:t> conflicts with other tools we've used today, so install </a:t>
            </a:r>
            <a:r>
              <a:rPr lang="en-GB" dirty="0" err="1"/>
              <a:t>unicylcer</a:t>
            </a:r>
            <a:r>
              <a:rPr lang="en-GB" dirty="0"/>
              <a:t> in a separate environment.</a:t>
            </a:r>
          </a:p>
          <a:p>
            <a:endParaRPr lang="en-GB" dirty="0"/>
          </a:p>
          <a:p>
            <a:r>
              <a:rPr lang="en-GB" dirty="0"/>
              <a:t>Much longer runtime: 7.5 hours!</a:t>
            </a:r>
          </a:p>
        </p:txBody>
      </p:sp>
      <p:sp>
        <p:nvSpPr>
          <p:cNvPr id="4" name="Slide Number Placeholder 3"/>
          <p:cNvSpPr>
            <a:spLocks noGrp="1"/>
          </p:cNvSpPr>
          <p:nvPr>
            <p:ph type="sldNum" sz="quarter" idx="5"/>
          </p:nvPr>
        </p:nvSpPr>
        <p:spPr/>
        <p:txBody>
          <a:bodyPr/>
          <a:lstStyle/>
          <a:p>
            <a:fld id="{A67792BD-9991-4432-9E03-07094AD3ECD8}" type="slidenum">
              <a:rPr lang="en-GB" smtClean="0"/>
              <a:t>58</a:t>
            </a:fld>
            <a:endParaRPr lang="en-GB"/>
          </a:p>
        </p:txBody>
      </p:sp>
    </p:spTree>
    <p:extLst>
      <p:ext uri="{BB962C8B-B14F-4D97-AF65-F5344CB8AC3E}">
        <p14:creationId xmlns:p14="http://schemas.microsoft.com/office/powerpoint/2010/main" val="213630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Annotation can be view using </a:t>
            </a:r>
            <a:r>
              <a:rPr lang="en-GB" dirty="0" err="1"/>
              <a:t>artemis:demo</a:t>
            </a:r>
            <a:endParaRPr lang="en-GB" dirty="0"/>
          </a:p>
        </p:txBody>
      </p:sp>
      <p:sp>
        <p:nvSpPr>
          <p:cNvPr id="4" name="Slide Number Placeholder 3"/>
          <p:cNvSpPr>
            <a:spLocks noGrp="1"/>
          </p:cNvSpPr>
          <p:nvPr>
            <p:ph type="sldNum" sz="quarter" idx="5"/>
          </p:nvPr>
        </p:nvSpPr>
        <p:spPr/>
        <p:txBody>
          <a:bodyPr/>
          <a:lstStyle/>
          <a:p>
            <a:fld id="{A67792BD-9991-4432-9E03-07094AD3ECD8}" type="slidenum">
              <a:rPr lang="en-GB" smtClean="0"/>
              <a:t>60</a:t>
            </a:fld>
            <a:endParaRPr lang="en-GB"/>
          </a:p>
        </p:txBody>
      </p:sp>
    </p:spTree>
    <p:extLst>
      <p:ext uri="{BB962C8B-B14F-4D97-AF65-F5344CB8AC3E}">
        <p14:creationId xmlns:p14="http://schemas.microsoft.com/office/powerpoint/2010/main" val="40036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N50 meaning is that half the genome is covered by contigs of length N50 or greater - essentially a weighted median. Calculated by sorting contigs by length and locating the contig containing the midpoint of the assembly - the length of this contig is the N50.</a:t>
            </a:r>
          </a:p>
        </p:txBody>
      </p:sp>
      <p:sp>
        <p:nvSpPr>
          <p:cNvPr id="4" name="Slide Number Placeholder 3"/>
          <p:cNvSpPr>
            <a:spLocks noGrp="1"/>
          </p:cNvSpPr>
          <p:nvPr>
            <p:ph type="sldNum" sz="quarter" idx="5"/>
          </p:nvPr>
        </p:nvSpPr>
        <p:spPr/>
        <p:txBody>
          <a:bodyPr/>
          <a:lstStyle/>
          <a:p>
            <a:fld id="{A67792BD-9991-4432-9E03-07094AD3ECD8}" type="slidenum">
              <a:rPr lang="en-GB" smtClean="0"/>
              <a:t>8</a:t>
            </a:fld>
            <a:endParaRPr lang="en-GB"/>
          </a:p>
        </p:txBody>
      </p:sp>
    </p:spTree>
    <p:extLst>
      <p:ext uri="{BB962C8B-B14F-4D97-AF65-F5344CB8AC3E}">
        <p14:creationId xmlns:p14="http://schemas.microsoft.com/office/powerpoint/2010/main" val="91358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7792BD-9991-4432-9E03-07094AD3ECD8}" type="slidenum">
              <a:rPr lang="en-GB" smtClean="0"/>
              <a:t>9</a:t>
            </a:fld>
            <a:endParaRPr lang="en-GB"/>
          </a:p>
        </p:txBody>
      </p:sp>
    </p:spTree>
    <p:extLst>
      <p:ext uri="{BB962C8B-B14F-4D97-AF65-F5344CB8AC3E}">
        <p14:creationId xmlns:p14="http://schemas.microsoft.com/office/powerpoint/2010/main" val="306761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Lander/Waterman theory also allows for predicting gap number in an assembly but this is less used these days.</a:t>
            </a:r>
          </a:p>
        </p:txBody>
      </p:sp>
      <p:sp>
        <p:nvSpPr>
          <p:cNvPr id="4" name="Slide Number Placeholder 3"/>
          <p:cNvSpPr>
            <a:spLocks noGrp="1"/>
          </p:cNvSpPr>
          <p:nvPr>
            <p:ph type="sldNum" sz="quarter" idx="5"/>
          </p:nvPr>
        </p:nvSpPr>
        <p:spPr/>
        <p:txBody>
          <a:bodyPr/>
          <a:lstStyle/>
          <a:p>
            <a:fld id="{A67792BD-9991-4432-9E03-07094AD3ECD8}" type="slidenum">
              <a:rPr lang="en-GB" smtClean="0"/>
              <a:t>10</a:t>
            </a:fld>
            <a:endParaRPr lang="en-GB"/>
          </a:p>
        </p:txBody>
      </p:sp>
    </p:spTree>
    <p:extLst>
      <p:ext uri="{BB962C8B-B14F-4D97-AF65-F5344CB8AC3E}">
        <p14:creationId xmlns:p14="http://schemas.microsoft.com/office/powerpoint/2010/main" val="426746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Generating overlaps may be done my pairwise all vs. all alignments, or faster techniques such as suffix trees.</a:t>
            </a:r>
          </a:p>
        </p:txBody>
      </p:sp>
      <p:sp>
        <p:nvSpPr>
          <p:cNvPr id="4" name="Slide Number Placeholder 3"/>
          <p:cNvSpPr>
            <a:spLocks noGrp="1"/>
          </p:cNvSpPr>
          <p:nvPr>
            <p:ph type="sldNum" sz="quarter" idx="5"/>
          </p:nvPr>
        </p:nvSpPr>
        <p:spPr/>
        <p:txBody>
          <a:bodyPr/>
          <a:lstStyle/>
          <a:p>
            <a:fld id="{A67792BD-9991-4432-9E03-07094AD3ECD8}" type="slidenum">
              <a:rPr lang="en-GB" smtClean="0"/>
              <a:t>16</a:t>
            </a:fld>
            <a:endParaRPr lang="en-GB"/>
          </a:p>
        </p:txBody>
      </p:sp>
    </p:spTree>
    <p:extLst>
      <p:ext uri="{BB962C8B-B14F-4D97-AF65-F5344CB8AC3E}">
        <p14:creationId xmlns:p14="http://schemas.microsoft.com/office/powerpoint/2010/main" val="235546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Generating overlaps may be done my pairwise all vs. all alignments, or faster techniques such as suffix trees.</a:t>
            </a:r>
          </a:p>
          <a:p>
            <a:r>
              <a:rPr lang="en-GB" dirty="0" err="1"/>
              <a:t>Hamiltoniant</a:t>
            </a:r>
            <a:r>
              <a:rPr lang="en-GB" dirty="0"/>
              <a:t> path visits each node </a:t>
            </a:r>
            <a:r>
              <a:rPr lang="en-GB" dirty="0" err="1"/>
              <a:t>once,based</a:t>
            </a:r>
            <a:r>
              <a:rPr lang="en-GB" dirty="0"/>
              <a:t> on edge weights</a:t>
            </a:r>
          </a:p>
        </p:txBody>
      </p:sp>
      <p:sp>
        <p:nvSpPr>
          <p:cNvPr id="4" name="Slide Number Placeholder 3"/>
          <p:cNvSpPr>
            <a:spLocks noGrp="1"/>
          </p:cNvSpPr>
          <p:nvPr>
            <p:ph type="sldNum" sz="quarter" idx="5"/>
          </p:nvPr>
        </p:nvSpPr>
        <p:spPr/>
        <p:txBody>
          <a:bodyPr/>
          <a:lstStyle/>
          <a:p>
            <a:fld id="{A67792BD-9991-4432-9E03-07094AD3ECD8}" type="slidenum">
              <a:rPr lang="en-GB" smtClean="0"/>
              <a:t>17</a:t>
            </a:fld>
            <a:endParaRPr lang="en-GB"/>
          </a:p>
        </p:txBody>
      </p:sp>
    </p:spTree>
    <p:extLst>
      <p:ext uri="{BB962C8B-B14F-4D97-AF65-F5344CB8AC3E}">
        <p14:creationId xmlns:p14="http://schemas.microsoft.com/office/powerpoint/2010/main" val="1168593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OLC approaches were developed initially for use with Sanger-based sequencing  projects. The sheer number of reads involved in a short-read  NGS sequencing project make the scale of computation required to compute the overlaps untenable, while with short reads insufficient novel overlaps are created in repetitive regions for good contig assembly.  As NGS reads have become longer these assemblers have gained more traction again.</a:t>
            </a:r>
          </a:p>
        </p:txBody>
      </p:sp>
      <p:sp>
        <p:nvSpPr>
          <p:cNvPr id="4" name="Slide Number Placeholder 3"/>
          <p:cNvSpPr>
            <a:spLocks noGrp="1"/>
          </p:cNvSpPr>
          <p:nvPr>
            <p:ph type="sldNum" sz="quarter" idx="5"/>
          </p:nvPr>
        </p:nvSpPr>
        <p:spPr/>
        <p:txBody>
          <a:bodyPr/>
          <a:lstStyle/>
          <a:p>
            <a:fld id="{A67792BD-9991-4432-9E03-07094AD3ECD8}" type="slidenum">
              <a:rPr lang="en-GB" smtClean="0"/>
              <a:t>18</a:t>
            </a:fld>
            <a:endParaRPr lang="en-GB"/>
          </a:p>
        </p:txBody>
      </p:sp>
    </p:spTree>
    <p:extLst>
      <p:ext uri="{BB962C8B-B14F-4D97-AF65-F5344CB8AC3E}">
        <p14:creationId xmlns:p14="http://schemas.microsoft.com/office/powerpoint/2010/main" val="230287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complex genomes benefit from multiple libraries with different insert sizes, up to and including mate-pairs (although these are largely being replaced by long reads now).</a:t>
            </a:r>
          </a:p>
          <a:p>
            <a:endParaRPr lang="en-GB" dirty="0"/>
          </a:p>
          <a:p>
            <a:r>
              <a:rPr lang="en-GB" dirty="0"/>
              <a:t>These reads have been trimmed to Q20</a:t>
            </a:r>
          </a:p>
        </p:txBody>
      </p:sp>
      <p:sp>
        <p:nvSpPr>
          <p:cNvPr id="4" name="Slide Number Placeholder 3"/>
          <p:cNvSpPr>
            <a:spLocks noGrp="1"/>
          </p:cNvSpPr>
          <p:nvPr>
            <p:ph type="sldNum" sz="quarter" idx="5"/>
          </p:nvPr>
        </p:nvSpPr>
        <p:spPr/>
        <p:txBody>
          <a:bodyPr/>
          <a:lstStyle/>
          <a:p>
            <a:fld id="{A67792BD-9991-4432-9E03-07094AD3ECD8}" type="slidenum">
              <a:rPr lang="en-GB" smtClean="0"/>
              <a:t>28</a:t>
            </a:fld>
            <a:endParaRPr lang="en-GB"/>
          </a:p>
        </p:txBody>
      </p:sp>
    </p:spTree>
    <p:extLst>
      <p:ext uri="{BB962C8B-B14F-4D97-AF65-F5344CB8AC3E}">
        <p14:creationId xmlns:p14="http://schemas.microsoft.com/office/powerpoint/2010/main" val="1023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Main">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7"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5" name="Group 4"/>
          <p:cNvGrpSpPr>
            <a:grpSpLocks noChangeAspect="1"/>
          </p:cNvGrpSpPr>
          <p:nvPr userDrawn="1"/>
        </p:nvGrpSpPr>
        <p:grpSpPr bwMode="auto">
          <a:xfrm>
            <a:off x="3312000" y="2337323"/>
            <a:ext cx="1130642" cy="444393"/>
            <a:chOff x="1931" y="1786"/>
            <a:chExt cx="1898" cy="746"/>
          </a:xfrm>
          <a:solidFill>
            <a:schemeClr val="accent1"/>
          </a:solidFill>
        </p:grpSpPr>
        <p:sp>
          <p:nvSpPr>
            <p:cNvPr id="36" name="Freeform 5"/>
            <p:cNvSpPr>
              <a:spLocks noEditPoints="1"/>
            </p:cNvSpPr>
            <p:nvPr userDrawn="1"/>
          </p:nvSpPr>
          <p:spPr bwMode="auto">
            <a:xfrm>
              <a:off x="1931" y="2220"/>
              <a:ext cx="1896" cy="312"/>
            </a:xfrm>
            <a:custGeom>
              <a:avLst/>
              <a:gdLst>
                <a:gd name="T0" fmla="*/ 897 w 921"/>
                <a:gd name="T1" fmla="*/ 82 h 151"/>
                <a:gd name="T2" fmla="*/ 873 w 921"/>
                <a:gd name="T3" fmla="*/ 59 h 151"/>
                <a:gd name="T4" fmla="*/ 823 w 921"/>
                <a:gd name="T5" fmla="*/ 95 h 151"/>
                <a:gd name="T6" fmla="*/ 918 w 921"/>
                <a:gd name="T7" fmla="*/ 122 h 151"/>
                <a:gd name="T8" fmla="*/ 874 w 921"/>
                <a:gd name="T9" fmla="*/ 130 h 151"/>
                <a:gd name="T10" fmla="*/ 920 w 921"/>
                <a:gd name="T11" fmla="*/ 98 h 151"/>
                <a:gd name="T12" fmla="*/ 874 w 921"/>
                <a:gd name="T13" fmla="*/ 40 h 151"/>
                <a:gd name="T14" fmla="*/ 785 w 921"/>
                <a:gd name="T15" fmla="*/ 82 h 151"/>
                <a:gd name="T16" fmla="*/ 761 w 921"/>
                <a:gd name="T17" fmla="*/ 59 h 151"/>
                <a:gd name="T18" fmla="*/ 711 w 921"/>
                <a:gd name="T19" fmla="*/ 95 h 151"/>
                <a:gd name="T20" fmla="*/ 806 w 921"/>
                <a:gd name="T21" fmla="*/ 122 h 151"/>
                <a:gd name="T22" fmla="*/ 762 w 921"/>
                <a:gd name="T23" fmla="*/ 130 h 151"/>
                <a:gd name="T24" fmla="*/ 808 w 921"/>
                <a:gd name="T25" fmla="*/ 98 h 151"/>
                <a:gd name="T26" fmla="*/ 762 w 921"/>
                <a:gd name="T27" fmla="*/ 40 h 151"/>
                <a:gd name="T28" fmla="*/ 612 w 921"/>
                <a:gd name="T29" fmla="*/ 95 h 151"/>
                <a:gd name="T30" fmla="*/ 670 w 921"/>
                <a:gd name="T31" fmla="*/ 89 h 151"/>
                <a:gd name="T32" fmla="*/ 640 w 921"/>
                <a:gd name="T33" fmla="*/ 130 h 151"/>
                <a:gd name="T34" fmla="*/ 670 w 921"/>
                <a:gd name="T35" fmla="*/ 55 h 151"/>
                <a:gd name="T36" fmla="*/ 636 w 921"/>
                <a:gd name="T37" fmla="*/ 40 h 151"/>
                <a:gd name="T38" fmla="*/ 636 w 921"/>
                <a:gd name="T39" fmla="*/ 150 h 151"/>
                <a:gd name="T40" fmla="*/ 670 w 921"/>
                <a:gd name="T41" fmla="*/ 135 h 151"/>
                <a:gd name="T42" fmla="*/ 692 w 921"/>
                <a:gd name="T43" fmla="*/ 148 h 151"/>
                <a:gd name="T44" fmla="*/ 670 w 921"/>
                <a:gd name="T45" fmla="*/ 3 h 151"/>
                <a:gd name="T46" fmla="*/ 503 w 921"/>
                <a:gd name="T47" fmla="*/ 56 h 151"/>
                <a:gd name="T48" fmla="*/ 500 w 921"/>
                <a:gd name="T49" fmla="*/ 43 h 151"/>
                <a:gd name="T50" fmla="*/ 479 w 921"/>
                <a:gd name="T51" fmla="*/ 148 h 151"/>
                <a:gd name="T52" fmla="*/ 501 w 921"/>
                <a:gd name="T53" fmla="*/ 93 h 151"/>
                <a:gd name="T54" fmla="*/ 528 w 921"/>
                <a:gd name="T55" fmla="*/ 60 h 151"/>
                <a:gd name="T56" fmla="*/ 549 w 921"/>
                <a:gd name="T57" fmla="*/ 148 h 151"/>
                <a:gd name="T58" fmla="*/ 571 w 921"/>
                <a:gd name="T59" fmla="*/ 78 h 151"/>
                <a:gd name="T60" fmla="*/ 431 w 921"/>
                <a:gd name="T61" fmla="*/ 43 h 151"/>
                <a:gd name="T62" fmla="*/ 425 w 921"/>
                <a:gd name="T63" fmla="*/ 121 h 151"/>
                <a:gd name="T64" fmla="*/ 384 w 921"/>
                <a:gd name="T65" fmla="*/ 105 h 151"/>
                <a:gd name="T66" fmla="*/ 362 w 921"/>
                <a:gd name="T67" fmla="*/ 43 h 151"/>
                <a:gd name="T68" fmla="*/ 399 w 921"/>
                <a:gd name="T69" fmla="*/ 151 h 151"/>
                <a:gd name="T70" fmla="*/ 432 w 921"/>
                <a:gd name="T71" fmla="*/ 135 h 151"/>
                <a:gd name="T72" fmla="*/ 454 w 921"/>
                <a:gd name="T73" fmla="*/ 148 h 151"/>
                <a:gd name="T74" fmla="*/ 431 w 921"/>
                <a:gd name="T75" fmla="*/ 43 h 151"/>
                <a:gd name="T76" fmla="*/ 267 w 921"/>
                <a:gd name="T77" fmla="*/ 30 h 151"/>
                <a:gd name="T78" fmla="*/ 267 w 921"/>
                <a:gd name="T79" fmla="*/ 127 h 151"/>
                <a:gd name="T80" fmla="*/ 249 w 921"/>
                <a:gd name="T81" fmla="*/ 30 h 151"/>
                <a:gd name="T82" fmla="*/ 225 w 921"/>
                <a:gd name="T83" fmla="*/ 10 h 151"/>
                <a:gd name="T84" fmla="*/ 268 w 921"/>
                <a:gd name="T85" fmla="*/ 148 h 151"/>
                <a:gd name="T86" fmla="*/ 268 w 921"/>
                <a:gd name="T87" fmla="*/ 10 h 151"/>
                <a:gd name="T88" fmla="*/ 175 w 921"/>
                <a:gd name="T89" fmla="*/ 28 h 151"/>
                <a:gd name="T90" fmla="*/ 161 w 921"/>
                <a:gd name="T91" fmla="*/ 7 h 151"/>
                <a:gd name="T92" fmla="*/ 124 w 921"/>
                <a:gd name="T93" fmla="*/ 49 h 151"/>
                <a:gd name="T94" fmla="*/ 108 w 921"/>
                <a:gd name="T95" fmla="*/ 66 h 151"/>
                <a:gd name="T96" fmla="*/ 124 w 921"/>
                <a:gd name="T97" fmla="*/ 148 h 151"/>
                <a:gd name="T98" fmla="*/ 145 w 921"/>
                <a:gd name="T99" fmla="*/ 66 h 151"/>
                <a:gd name="T100" fmla="*/ 171 w 921"/>
                <a:gd name="T101" fmla="*/ 49 h 151"/>
                <a:gd name="T102" fmla="*/ 145 w 921"/>
                <a:gd name="T103" fmla="*/ 47 h 151"/>
                <a:gd name="T104" fmla="*/ 76 w 921"/>
                <a:gd name="T105" fmla="*/ 98 h 151"/>
                <a:gd name="T106" fmla="*/ 21 w 921"/>
                <a:gd name="T107" fmla="*/ 98 h 151"/>
                <a:gd name="T108" fmla="*/ 76 w 921"/>
                <a:gd name="T109" fmla="*/ 98 h 151"/>
                <a:gd name="T110" fmla="*/ 48 w 921"/>
                <a:gd name="T111" fmla="*/ 46 h 151"/>
                <a:gd name="T112" fmla="*/ 48 w 921"/>
                <a:gd name="T113"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1" h="151">
                  <a:moveTo>
                    <a:pt x="873" y="59"/>
                  </a:moveTo>
                  <a:cubicBezTo>
                    <a:pt x="887" y="59"/>
                    <a:pt x="896" y="68"/>
                    <a:pt x="897" y="82"/>
                  </a:cubicBezTo>
                  <a:cubicBezTo>
                    <a:pt x="846" y="82"/>
                    <a:pt x="846" y="82"/>
                    <a:pt x="846" y="82"/>
                  </a:cubicBezTo>
                  <a:cubicBezTo>
                    <a:pt x="849" y="68"/>
                    <a:pt x="859" y="59"/>
                    <a:pt x="873" y="59"/>
                  </a:cubicBezTo>
                  <a:moveTo>
                    <a:pt x="874" y="40"/>
                  </a:moveTo>
                  <a:cubicBezTo>
                    <a:pt x="843" y="40"/>
                    <a:pt x="823" y="62"/>
                    <a:pt x="823" y="95"/>
                  </a:cubicBezTo>
                  <a:cubicBezTo>
                    <a:pt x="823" y="129"/>
                    <a:pt x="844" y="150"/>
                    <a:pt x="874" y="150"/>
                  </a:cubicBezTo>
                  <a:cubicBezTo>
                    <a:pt x="895" y="150"/>
                    <a:pt x="913" y="137"/>
                    <a:pt x="918" y="122"/>
                  </a:cubicBezTo>
                  <a:cubicBezTo>
                    <a:pt x="899" y="112"/>
                    <a:pt x="899" y="112"/>
                    <a:pt x="899" y="112"/>
                  </a:cubicBezTo>
                  <a:cubicBezTo>
                    <a:pt x="895" y="125"/>
                    <a:pt x="885" y="130"/>
                    <a:pt x="874" y="130"/>
                  </a:cubicBezTo>
                  <a:cubicBezTo>
                    <a:pt x="858" y="130"/>
                    <a:pt x="847" y="119"/>
                    <a:pt x="845" y="98"/>
                  </a:cubicBezTo>
                  <a:cubicBezTo>
                    <a:pt x="920" y="98"/>
                    <a:pt x="920" y="98"/>
                    <a:pt x="920" y="98"/>
                  </a:cubicBezTo>
                  <a:cubicBezTo>
                    <a:pt x="920" y="92"/>
                    <a:pt x="920" y="92"/>
                    <a:pt x="920" y="92"/>
                  </a:cubicBezTo>
                  <a:cubicBezTo>
                    <a:pt x="921" y="63"/>
                    <a:pt x="903" y="40"/>
                    <a:pt x="874" y="40"/>
                  </a:cubicBezTo>
                  <a:moveTo>
                    <a:pt x="761" y="59"/>
                  </a:moveTo>
                  <a:cubicBezTo>
                    <a:pt x="775" y="59"/>
                    <a:pt x="784" y="68"/>
                    <a:pt x="785" y="82"/>
                  </a:cubicBezTo>
                  <a:cubicBezTo>
                    <a:pt x="734" y="82"/>
                    <a:pt x="734" y="82"/>
                    <a:pt x="734" y="82"/>
                  </a:cubicBezTo>
                  <a:cubicBezTo>
                    <a:pt x="737" y="68"/>
                    <a:pt x="747" y="59"/>
                    <a:pt x="761" y="59"/>
                  </a:cubicBezTo>
                  <a:moveTo>
                    <a:pt x="762" y="40"/>
                  </a:moveTo>
                  <a:cubicBezTo>
                    <a:pt x="731" y="40"/>
                    <a:pt x="711" y="62"/>
                    <a:pt x="711" y="95"/>
                  </a:cubicBezTo>
                  <a:cubicBezTo>
                    <a:pt x="711" y="129"/>
                    <a:pt x="733" y="150"/>
                    <a:pt x="762" y="150"/>
                  </a:cubicBezTo>
                  <a:cubicBezTo>
                    <a:pt x="784" y="150"/>
                    <a:pt x="801" y="137"/>
                    <a:pt x="806" y="122"/>
                  </a:cubicBezTo>
                  <a:cubicBezTo>
                    <a:pt x="787" y="112"/>
                    <a:pt x="787" y="112"/>
                    <a:pt x="787" y="112"/>
                  </a:cubicBezTo>
                  <a:cubicBezTo>
                    <a:pt x="783" y="125"/>
                    <a:pt x="773" y="130"/>
                    <a:pt x="762" y="130"/>
                  </a:cubicBezTo>
                  <a:cubicBezTo>
                    <a:pt x="746" y="130"/>
                    <a:pt x="735" y="119"/>
                    <a:pt x="733" y="98"/>
                  </a:cubicBezTo>
                  <a:cubicBezTo>
                    <a:pt x="808" y="98"/>
                    <a:pt x="808" y="98"/>
                    <a:pt x="808" y="98"/>
                  </a:cubicBezTo>
                  <a:cubicBezTo>
                    <a:pt x="808" y="92"/>
                    <a:pt x="808" y="92"/>
                    <a:pt x="808" y="92"/>
                  </a:cubicBezTo>
                  <a:cubicBezTo>
                    <a:pt x="809" y="63"/>
                    <a:pt x="792" y="40"/>
                    <a:pt x="762" y="40"/>
                  </a:cubicBezTo>
                  <a:moveTo>
                    <a:pt x="640" y="130"/>
                  </a:moveTo>
                  <a:cubicBezTo>
                    <a:pt x="623" y="130"/>
                    <a:pt x="612" y="117"/>
                    <a:pt x="612" y="95"/>
                  </a:cubicBezTo>
                  <a:cubicBezTo>
                    <a:pt x="612" y="72"/>
                    <a:pt x="623" y="60"/>
                    <a:pt x="640" y="60"/>
                  </a:cubicBezTo>
                  <a:cubicBezTo>
                    <a:pt x="656" y="60"/>
                    <a:pt x="668" y="70"/>
                    <a:pt x="670" y="89"/>
                  </a:cubicBezTo>
                  <a:cubicBezTo>
                    <a:pt x="670" y="100"/>
                    <a:pt x="670" y="100"/>
                    <a:pt x="670" y="100"/>
                  </a:cubicBezTo>
                  <a:cubicBezTo>
                    <a:pt x="668" y="120"/>
                    <a:pt x="656" y="130"/>
                    <a:pt x="640" y="130"/>
                  </a:cubicBezTo>
                  <a:moveTo>
                    <a:pt x="670" y="3"/>
                  </a:moveTo>
                  <a:cubicBezTo>
                    <a:pt x="670" y="55"/>
                    <a:pt x="670" y="55"/>
                    <a:pt x="670" y="55"/>
                  </a:cubicBezTo>
                  <a:cubicBezTo>
                    <a:pt x="668" y="55"/>
                    <a:pt x="668" y="55"/>
                    <a:pt x="668" y="55"/>
                  </a:cubicBezTo>
                  <a:cubicBezTo>
                    <a:pt x="662" y="46"/>
                    <a:pt x="652" y="40"/>
                    <a:pt x="636" y="40"/>
                  </a:cubicBezTo>
                  <a:cubicBezTo>
                    <a:pt x="611" y="40"/>
                    <a:pt x="589" y="60"/>
                    <a:pt x="589" y="95"/>
                  </a:cubicBezTo>
                  <a:cubicBezTo>
                    <a:pt x="589" y="129"/>
                    <a:pt x="611" y="150"/>
                    <a:pt x="636" y="150"/>
                  </a:cubicBezTo>
                  <a:cubicBezTo>
                    <a:pt x="652" y="150"/>
                    <a:pt x="662" y="143"/>
                    <a:pt x="668" y="135"/>
                  </a:cubicBezTo>
                  <a:cubicBezTo>
                    <a:pt x="670" y="135"/>
                    <a:pt x="670" y="135"/>
                    <a:pt x="670" y="135"/>
                  </a:cubicBezTo>
                  <a:cubicBezTo>
                    <a:pt x="670" y="148"/>
                    <a:pt x="670" y="148"/>
                    <a:pt x="670" y="148"/>
                  </a:cubicBezTo>
                  <a:cubicBezTo>
                    <a:pt x="692" y="148"/>
                    <a:pt x="692" y="148"/>
                    <a:pt x="692" y="148"/>
                  </a:cubicBezTo>
                  <a:cubicBezTo>
                    <a:pt x="692" y="0"/>
                    <a:pt x="692" y="0"/>
                    <a:pt x="692" y="0"/>
                  </a:cubicBezTo>
                  <a:lnTo>
                    <a:pt x="670" y="3"/>
                  </a:lnTo>
                  <a:close/>
                  <a:moveTo>
                    <a:pt x="534" y="40"/>
                  </a:moveTo>
                  <a:cubicBezTo>
                    <a:pt x="520" y="40"/>
                    <a:pt x="508" y="47"/>
                    <a:pt x="503" y="56"/>
                  </a:cubicBezTo>
                  <a:cubicBezTo>
                    <a:pt x="501" y="56"/>
                    <a:pt x="501" y="56"/>
                    <a:pt x="501" y="56"/>
                  </a:cubicBezTo>
                  <a:cubicBezTo>
                    <a:pt x="500" y="43"/>
                    <a:pt x="500" y="43"/>
                    <a:pt x="500" y="43"/>
                  </a:cubicBezTo>
                  <a:cubicBezTo>
                    <a:pt x="479" y="43"/>
                    <a:pt x="479" y="43"/>
                    <a:pt x="479" y="43"/>
                  </a:cubicBezTo>
                  <a:cubicBezTo>
                    <a:pt x="479" y="148"/>
                    <a:pt x="479" y="148"/>
                    <a:pt x="479" y="148"/>
                  </a:cubicBezTo>
                  <a:cubicBezTo>
                    <a:pt x="501" y="148"/>
                    <a:pt x="501" y="148"/>
                    <a:pt x="501" y="148"/>
                  </a:cubicBezTo>
                  <a:cubicBezTo>
                    <a:pt x="501" y="93"/>
                    <a:pt x="501" y="93"/>
                    <a:pt x="501" y="93"/>
                  </a:cubicBezTo>
                  <a:cubicBezTo>
                    <a:pt x="501" y="82"/>
                    <a:pt x="504" y="74"/>
                    <a:pt x="508" y="69"/>
                  </a:cubicBezTo>
                  <a:cubicBezTo>
                    <a:pt x="513" y="63"/>
                    <a:pt x="521" y="60"/>
                    <a:pt x="528" y="60"/>
                  </a:cubicBezTo>
                  <a:cubicBezTo>
                    <a:pt x="542" y="60"/>
                    <a:pt x="549" y="67"/>
                    <a:pt x="549" y="86"/>
                  </a:cubicBezTo>
                  <a:cubicBezTo>
                    <a:pt x="549" y="148"/>
                    <a:pt x="549" y="148"/>
                    <a:pt x="549" y="148"/>
                  </a:cubicBezTo>
                  <a:cubicBezTo>
                    <a:pt x="571" y="148"/>
                    <a:pt x="571" y="148"/>
                    <a:pt x="571" y="148"/>
                  </a:cubicBezTo>
                  <a:cubicBezTo>
                    <a:pt x="571" y="78"/>
                    <a:pt x="571" y="78"/>
                    <a:pt x="571" y="78"/>
                  </a:cubicBezTo>
                  <a:cubicBezTo>
                    <a:pt x="571" y="49"/>
                    <a:pt x="554" y="40"/>
                    <a:pt x="534" y="40"/>
                  </a:cubicBezTo>
                  <a:moveTo>
                    <a:pt x="431" y="43"/>
                  </a:moveTo>
                  <a:cubicBezTo>
                    <a:pt x="431" y="97"/>
                    <a:pt x="431" y="97"/>
                    <a:pt x="431" y="97"/>
                  </a:cubicBezTo>
                  <a:cubicBezTo>
                    <a:pt x="431" y="109"/>
                    <a:pt x="429" y="116"/>
                    <a:pt x="425" y="121"/>
                  </a:cubicBezTo>
                  <a:cubicBezTo>
                    <a:pt x="420" y="127"/>
                    <a:pt x="412" y="130"/>
                    <a:pt x="404" y="130"/>
                  </a:cubicBezTo>
                  <a:cubicBezTo>
                    <a:pt x="391" y="130"/>
                    <a:pt x="384" y="123"/>
                    <a:pt x="384" y="105"/>
                  </a:cubicBezTo>
                  <a:cubicBezTo>
                    <a:pt x="384" y="43"/>
                    <a:pt x="384" y="43"/>
                    <a:pt x="384" y="43"/>
                  </a:cubicBezTo>
                  <a:cubicBezTo>
                    <a:pt x="362" y="43"/>
                    <a:pt x="362" y="43"/>
                    <a:pt x="362" y="43"/>
                  </a:cubicBezTo>
                  <a:cubicBezTo>
                    <a:pt x="362" y="113"/>
                    <a:pt x="362" y="113"/>
                    <a:pt x="362" y="113"/>
                  </a:cubicBezTo>
                  <a:cubicBezTo>
                    <a:pt x="362" y="141"/>
                    <a:pt x="379" y="151"/>
                    <a:pt x="399" y="151"/>
                  </a:cubicBezTo>
                  <a:cubicBezTo>
                    <a:pt x="413" y="151"/>
                    <a:pt x="425" y="143"/>
                    <a:pt x="430" y="135"/>
                  </a:cubicBezTo>
                  <a:cubicBezTo>
                    <a:pt x="432" y="135"/>
                    <a:pt x="432" y="135"/>
                    <a:pt x="432" y="135"/>
                  </a:cubicBezTo>
                  <a:cubicBezTo>
                    <a:pt x="433" y="148"/>
                    <a:pt x="433" y="148"/>
                    <a:pt x="433" y="148"/>
                  </a:cubicBezTo>
                  <a:cubicBezTo>
                    <a:pt x="454" y="148"/>
                    <a:pt x="454" y="148"/>
                    <a:pt x="454" y="148"/>
                  </a:cubicBezTo>
                  <a:cubicBezTo>
                    <a:pt x="454" y="43"/>
                    <a:pt x="454" y="43"/>
                    <a:pt x="454" y="43"/>
                  </a:cubicBezTo>
                  <a:lnTo>
                    <a:pt x="431" y="43"/>
                  </a:lnTo>
                  <a:close/>
                  <a:moveTo>
                    <a:pt x="249" y="30"/>
                  </a:moveTo>
                  <a:cubicBezTo>
                    <a:pt x="267" y="30"/>
                    <a:pt x="267" y="30"/>
                    <a:pt x="267" y="30"/>
                  </a:cubicBezTo>
                  <a:cubicBezTo>
                    <a:pt x="305" y="30"/>
                    <a:pt x="318" y="47"/>
                    <a:pt x="318" y="78"/>
                  </a:cubicBezTo>
                  <a:cubicBezTo>
                    <a:pt x="318" y="110"/>
                    <a:pt x="305" y="127"/>
                    <a:pt x="267" y="127"/>
                  </a:cubicBezTo>
                  <a:cubicBezTo>
                    <a:pt x="249" y="127"/>
                    <a:pt x="249" y="127"/>
                    <a:pt x="249" y="127"/>
                  </a:cubicBezTo>
                  <a:lnTo>
                    <a:pt x="249" y="30"/>
                  </a:lnTo>
                  <a:close/>
                  <a:moveTo>
                    <a:pt x="268" y="10"/>
                  </a:moveTo>
                  <a:cubicBezTo>
                    <a:pt x="225" y="10"/>
                    <a:pt x="225" y="10"/>
                    <a:pt x="225" y="10"/>
                  </a:cubicBezTo>
                  <a:cubicBezTo>
                    <a:pt x="225" y="148"/>
                    <a:pt x="225" y="148"/>
                    <a:pt x="225" y="148"/>
                  </a:cubicBezTo>
                  <a:cubicBezTo>
                    <a:pt x="268" y="148"/>
                    <a:pt x="268" y="148"/>
                    <a:pt x="268" y="148"/>
                  </a:cubicBezTo>
                  <a:cubicBezTo>
                    <a:pt x="319" y="148"/>
                    <a:pt x="342" y="121"/>
                    <a:pt x="342" y="78"/>
                  </a:cubicBezTo>
                  <a:cubicBezTo>
                    <a:pt x="342" y="36"/>
                    <a:pt x="319" y="10"/>
                    <a:pt x="268" y="10"/>
                  </a:cubicBezTo>
                  <a:moveTo>
                    <a:pt x="163" y="26"/>
                  </a:moveTo>
                  <a:cubicBezTo>
                    <a:pt x="167" y="26"/>
                    <a:pt x="172" y="27"/>
                    <a:pt x="175" y="28"/>
                  </a:cubicBezTo>
                  <a:cubicBezTo>
                    <a:pt x="175" y="8"/>
                    <a:pt x="175" y="8"/>
                    <a:pt x="175" y="8"/>
                  </a:cubicBezTo>
                  <a:cubicBezTo>
                    <a:pt x="171" y="7"/>
                    <a:pt x="167" y="7"/>
                    <a:pt x="161" y="7"/>
                  </a:cubicBezTo>
                  <a:cubicBezTo>
                    <a:pt x="143" y="7"/>
                    <a:pt x="124" y="15"/>
                    <a:pt x="124" y="45"/>
                  </a:cubicBezTo>
                  <a:cubicBezTo>
                    <a:pt x="124" y="49"/>
                    <a:pt x="124" y="49"/>
                    <a:pt x="124" y="49"/>
                  </a:cubicBezTo>
                  <a:cubicBezTo>
                    <a:pt x="108" y="49"/>
                    <a:pt x="108" y="49"/>
                    <a:pt x="108" y="49"/>
                  </a:cubicBezTo>
                  <a:cubicBezTo>
                    <a:pt x="108" y="66"/>
                    <a:pt x="108" y="66"/>
                    <a:pt x="108" y="66"/>
                  </a:cubicBezTo>
                  <a:cubicBezTo>
                    <a:pt x="124" y="66"/>
                    <a:pt x="124" y="66"/>
                    <a:pt x="124" y="66"/>
                  </a:cubicBezTo>
                  <a:cubicBezTo>
                    <a:pt x="124" y="148"/>
                    <a:pt x="124" y="148"/>
                    <a:pt x="124" y="148"/>
                  </a:cubicBezTo>
                  <a:cubicBezTo>
                    <a:pt x="145" y="148"/>
                    <a:pt x="145" y="148"/>
                    <a:pt x="145" y="148"/>
                  </a:cubicBezTo>
                  <a:cubicBezTo>
                    <a:pt x="145" y="66"/>
                    <a:pt x="145" y="66"/>
                    <a:pt x="145" y="66"/>
                  </a:cubicBezTo>
                  <a:cubicBezTo>
                    <a:pt x="171" y="66"/>
                    <a:pt x="171" y="66"/>
                    <a:pt x="171" y="66"/>
                  </a:cubicBezTo>
                  <a:cubicBezTo>
                    <a:pt x="171" y="49"/>
                    <a:pt x="171" y="49"/>
                    <a:pt x="171" y="49"/>
                  </a:cubicBezTo>
                  <a:cubicBezTo>
                    <a:pt x="145" y="49"/>
                    <a:pt x="145" y="49"/>
                    <a:pt x="145" y="49"/>
                  </a:cubicBezTo>
                  <a:cubicBezTo>
                    <a:pt x="145" y="47"/>
                    <a:pt x="145" y="47"/>
                    <a:pt x="145" y="47"/>
                  </a:cubicBezTo>
                  <a:cubicBezTo>
                    <a:pt x="145" y="33"/>
                    <a:pt x="151" y="26"/>
                    <a:pt x="163" y="26"/>
                  </a:cubicBezTo>
                  <a:moveTo>
                    <a:pt x="76" y="98"/>
                  </a:moveTo>
                  <a:cubicBezTo>
                    <a:pt x="76" y="119"/>
                    <a:pt x="66" y="131"/>
                    <a:pt x="48" y="131"/>
                  </a:cubicBezTo>
                  <a:cubicBezTo>
                    <a:pt x="32" y="131"/>
                    <a:pt x="21" y="119"/>
                    <a:pt x="21" y="98"/>
                  </a:cubicBezTo>
                  <a:cubicBezTo>
                    <a:pt x="21" y="77"/>
                    <a:pt x="32" y="64"/>
                    <a:pt x="48" y="64"/>
                  </a:cubicBezTo>
                  <a:cubicBezTo>
                    <a:pt x="66" y="64"/>
                    <a:pt x="76" y="77"/>
                    <a:pt x="76" y="98"/>
                  </a:cubicBezTo>
                  <a:moveTo>
                    <a:pt x="97" y="98"/>
                  </a:moveTo>
                  <a:cubicBezTo>
                    <a:pt x="97" y="66"/>
                    <a:pt x="77" y="46"/>
                    <a:pt x="48" y="46"/>
                  </a:cubicBezTo>
                  <a:cubicBezTo>
                    <a:pt x="20" y="46"/>
                    <a:pt x="0" y="66"/>
                    <a:pt x="0" y="98"/>
                  </a:cubicBezTo>
                  <a:cubicBezTo>
                    <a:pt x="0" y="130"/>
                    <a:pt x="20" y="150"/>
                    <a:pt x="48" y="150"/>
                  </a:cubicBezTo>
                  <a:cubicBezTo>
                    <a:pt x="77" y="150"/>
                    <a:pt x="97" y="130"/>
                    <a:pt x="97" y="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6"/>
            <p:cNvSpPr>
              <a:spLocks noEditPoints="1"/>
            </p:cNvSpPr>
            <p:nvPr userDrawn="1"/>
          </p:nvSpPr>
          <p:spPr bwMode="auto">
            <a:xfrm>
              <a:off x="1937" y="1786"/>
              <a:ext cx="1892" cy="395"/>
            </a:xfrm>
            <a:custGeom>
              <a:avLst/>
              <a:gdLst>
                <a:gd name="T0" fmla="*/ 895 w 919"/>
                <a:gd name="T1" fmla="*/ 46 h 191"/>
                <a:gd name="T2" fmla="*/ 840 w 919"/>
                <a:gd name="T3" fmla="*/ 46 h 191"/>
                <a:gd name="T4" fmla="*/ 855 w 919"/>
                <a:gd name="T5" fmla="*/ 152 h 191"/>
                <a:gd name="T6" fmla="*/ 864 w 919"/>
                <a:gd name="T7" fmla="*/ 191 h 191"/>
                <a:gd name="T8" fmla="*/ 910 w 919"/>
                <a:gd name="T9" fmla="*/ 68 h 191"/>
                <a:gd name="T10" fmla="*/ 780 w 919"/>
                <a:gd name="T11" fmla="*/ 111 h 191"/>
                <a:gd name="T12" fmla="*/ 805 w 919"/>
                <a:gd name="T13" fmla="*/ 65 h 191"/>
                <a:gd name="T14" fmla="*/ 780 w 919"/>
                <a:gd name="T15" fmla="*/ 46 h 191"/>
                <a:gd name="T16" fmla="*/ 757 w 919"/>
                <a:gd name="T17" fmla="*/ 20 h 191"/>
                <a:gd name="T18" fmla="*/ 743 w 919"/>
                <a:gd name="T19" fmla="*/ 46 h 191"/>
                <a:gd name="T20" fmla="*/ 757 w 919"/>
                <a:gd name="T21" fmla="*/ 65 h 191"/>
                <a:gd name="T22" fmla="*/ 795 w 919"/>
                <a:gd name="T23" fmla="*/ 153 h 191"/>
                <a:gd name="T24" fmla="*/ 811 w 919"/>
                <a:gd name="T25" fmla="*/ 130 h 191"/>
                <a:gd name="T26" fmla="*/ 780 w 919"/>
                <a:gd name="T27" fmla="*/ 111 h 191"/>
                <a:gd name="T28" fmla="*/ 702 w 919"/>
                <a:gd name="T29" fmla="*/ 46 h 191"/>
                <a:gd name="T30" fmla="*/ 725 w 919"/>
                <a:gd name="T31" fmla="*/ 151 h 191"/>
                <a:gd name="T32" fmla="*/ 728 w 919"/>
                <a:gd name="T33" fmla="*/ 15 h 191"/>
                <a:gd name="T34" fmla="*/ 699 w 919"/>
                <a:gd name="T35" fmla="*/ 15 h 191"/>
                <a:gd name="T36" fmla="*/ 728 w 919"/>
                <a:gd name="T37" fmla="*/ 15 h 191"/>
                <a:gd name="T38" fmla="*/ 596 w 919"/>
                <a:gd name="T39" fmla="*/ 133 h 191"/>
                <a:gd name="T40" fmla="*/ 679 w 919"/>
                <a:gd name="T41" fmla="*/ 120 h 191"/>
                <a:gd name="T42" fmla="*/ 622 w 919"/>
                <a:gd name="T43" fmla="*/ 73 h 191"/>
                <a:gd name="T44" fmla="*/ 667 w 919"/>
                <a:gd name="T45" fmla="*/ 76 h 191"/>
                <a:gd name="T46" fmla="*/ 638 w 919"/>
                <a:gd name="T47" fmla="*/ 43 h 191"/>
                <a:gd name="T48" fmla="*/ 635 w 919"/>
                <a:gd name="T49" fmla="*/ 107 h 191"/>
                <a:gd name="T50" fmla="*/ 638 w 919"/>
                <a:gd name="T51" fmla="*/ 135 h 191"/>
                <a:gd name="T52" fmla="*/ 581 w 919"/>
                <a:gd name="T53" fmla="*/ 44 h 191"/>
                <a:gd name="T54" fmla="*/ 551 w 919"/>
                <a:gd name="T55" fmla="*/ 62 h 191"/>
                <a:gd name="T56" fmla="*/ 529 w 919"/>
                <a:gd name="T57" fmla="*/ 47 h 191"/>
                <a:gd name="T58" fmla="*/ 552 w 919"/>
                <a:gd name="T59" fmla="*/ 151 h 191"/>
                <a:gd name="T60" fmla="*/ 578 w 919"/>
                <a:gd name="T61" fmla="*/ 65 h 191"/>
                <a:gd name="T62" fmla="*/ 588 w 919"/>
                <a:gd name="T63" fmla="*/ 44 h 191"/>
                <a:gd name="T64" fmla="*/ 460 w 919"/>
                <a:gd name="T65" fmla="*/ 63 h 191"/>
                <a:gd name="T66" fmla="*/ 433 w 919"/>
                <a:gd name="T67" fmla="*/ 86 h 191"/>
                <a:gd name="T68" fmla="*/ 460 w 919"/>
                <a:gd name="T69" fmla="*/ 43 h 191"/>
                <a:gd name="T70" fmla="*/ 461 w 919"/>
                <a:gd name="T71" fmla="*/ 153 h 191"/>
                <a:gd name="T72" fmla="*/ 486 w 919"/>
                <a:gd name="T73" fmla="*/ 116 h 191"/>
                <a:gd name="T74" fmla="*/ 432 w 919"/>
                <a:gd name="T75" fmla="*/ 102 h 191"/>
                <a:gd name="T76" fmla="*/ 507 w 919"/>
                <a:gd name="T77" fmla="*/ 96 h 191"/>
                <a:gd name="T78" fmla="*/ 378 w 919"/>
                <a:gd name="T79" fmla="*/ 46 h 191"/>
                <a:gd name="T80" fmla="*/ 324 w 919"/>
                <a:gd name="T81" fmla="*/ 46 h 191"/>
                <a:gd name="T82" fmla="*/ 338 w 919"/>
                <a:gd name="T83" fmla="*/ 151 h 191"/>
                <a:gd name="T84" fmla="*/ 402 w 919"/>
                <a:gd name="T85" fmla="*/ 46 h 191"/>
                <a:gd name="T86" fmla="*/ 281 w 919"/>
                <a:gd name="T87" fmla="*/ 46 h 191"/>
                <a:gd name="T88" fmla="*/ 258 w 919"/>
                <a:gd name="T89" fmla="*/ 151 h 191"/>
                <a:gd name="T90" fmla="*/ 281 w 919"/>
                <a:gd name="T91" fmla="*/ 46 h 191"/>
                <a:gd name="T92" fmla="*/ 269 w 919"/>
                <a:gd name="T93" fmla="*/ 0 h 191"/>
                <a:gd name="T94" fmla="*/ 269 w 919"/>
                <a:gd name="T95" fmla="*/ 29 h 191"/>
                <a:gd name="T96" fmla="*/ 193 w 919"/>
                <a:gd name="T97" fmla="*/ 43 h 191"/>
                <a:gd name="T98" fmla="*/ 160 w 919"/>
                <a:gd name="T99" fmla="*/ 60 h 191"/>
                <a:gd name="T100" fmla="*/ 138 w 919"/>
                <a:gd name="T101" fmla="*/ 46 h 191"/>
                <a:gd name="T102" fmla="*/ 161 w 919"/>
                <a:gd name="T103" fmla="*/ 151 h 191"/>
                <a:gd name="T104" fmla="*/ 167 w 919"/>
                <a:gd name="T105" fmla="*/ 73 h 191"/>
                <a:gd name="T106" fmla="*/ 208 w 919"/>
                <a:gd name="T107" fmla="*/ 89 h 191"/>
                <a:gd name="T108" fmla="*/ 230 w 919"/>
                <a:gd name="T109" fmla="*/ 151 h 191"/>
                <a:gd name="T110" fmla="*/ 193 w 919"/>
                <a:gd name="T111" fmla="*/ 43 h 191"/>
                <a:gd name="T112" fmla="*/ 24 w 919"/>
                <a:gd name="T113" fmla="*/ 14 h 191"/>
                <a:gd name="T114" fmla="*/ 0 w 919"/>
                <a:gd name="T115" fmla="*/ 96 h 191"/>
                <a:gd name="T116" fmla="*/ 111 w 919"/>
                <a:gd name="T117" fmla="*/ 96 h 191"/>
                <a:gd name="T118" fmla="*/ 87 w 919"/>
                <a:gd name="T119" fmla="*/ 14 h 191"/>
                <a:gd name="T120" fmla="*/ 55 w 919"/>
                <a:gd name="T121" fmla="*/ 13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9" h="191">
                  <a:moveTo>
                    <a:pt x="919" y="46"/>
                  </a:moveTo>
                  <a:cubicBezTo>
                    <a:pt x="895" y="46"/>
                    <a:pt x="895" y="46"/>
                    <a:pt x="895" y="46"/>
                  </a:cubicBezTo>
                  <a:cubicBezTo>
                    <a:pt x="867" y="127"/>
                    <a:pt x="867" y="127"/>
                    <a:pt x="867" y="127"/>
                  </a:cubicBezTo>
                  <a:cubicBezTo>
                    <a:pt x="840" y="46"/>
                    <a:pt x="840" y="46"/>
                    <a:pt x="840" y="46"/>
                  </a:cubicBezTo>
                  <a:cubicBezTo>
                    <a:pt x="814" y="46"/>
                    <a:pt x="814" y="46"/>
                    <a:pt x="814" y="46"/>
                  </a:cubicBezTo>
                  <a:cubicBezTo>
                    <a:pt x="855" y="152"/>
                    <a:pt x="855" y="152"/>
                    <a:pt x="855" y="152"/>
                  </a:cubicBezTo>
                  <a:cubicBezTo>
                    <a:pt x="840" y="191"/>
                    <a:pt x="840" y="191"/>
                    <a:pt x="840" y="191"/>
                  </a:cubicBezTo>
                  <a:cubicBezTo>
                    <a:pt x="864" y="191"/>
                    <a:pt x="864" y="191"/>
                    <a:pt x="864" y="191"/>
                  </a:cubicBezTo>
                  <a:cubicBezTo>
                    <a:pt x="911" y="68"/>
                    <a:pt x="911" y="68"/>
                    <a:pt x="911" y="68"/>
                  </a:cubicBezTo>
                  <a:cubicBezTo>
                    <a:pt x="910" y="68"/>
                    <a:pt x="910" y="68"/>
                    <a:pt x="910" y="68"/>
                  </a:cubicBezTo>
                  <a:lnTo>
                    <a:pt x="919" y="46"/>
                  </a:lnTo>
                  <a:close/>
                  <a:moveTo>
                    <a:pt x="780" y="111"/>
                  </a:moveTo>
                  <a:cubicBezTo>
                    <a:pt x="780" y="65"/>
                    <a:pt x="780" y="65"/>
                    <a:pt x="780" y="65"/>
                  </a:cubicBezTo>
                  <a:cubicBezTo>
                    <a:pt x="805" y="65"/>
                    <a:pt x="805" y="65"/>
                    <a:pt x="805" y="65"/>
                  </a:cubicBezTo>
                  <a:cubicBezTo>
                    <a:pt x="805" y="46"/>
                    <a:pt x="805" y="46"/>
                    <a:pt x="805" y="46"/>
                  </a:cubicBezTo>
                  <a:cubicBezTo>
                    <a:pt x="780" y="46"/>
                    <a:pt x="780" y="46"/>
                    <a:pt x="780" y="46"/>
                  </a:cubicBezTo>
                  <a:cubicBezTo>
                    <a:pt x="780" y="17"/>
                    <a:pt x="780" y="17"/>
                    <a:pt x="780" y="17"/>
                  </a:cubicBezTo>
                  <a:cubicBezTo>
                    <a:pt x="757" y="20"/>
                    <a:pt x="757" y="20"/>
                    <a:pt x="757" y="20"/>
                  </a:cubicBezTo>
                  <a:cubicBezTo>
                    <a:pt x="757" y="46"/>
                    <a:pt x="757" y="46"/>
                    <a:pt x="757" y="46"/>
                  </a:cubicBezTo>
                  <a:cubicBezTo>
                    <a:pt x="743" y="46"/>
                    <a:pt x="743" y="46"/>
                    <a:pt x="743" y="46"/>
                  </a:cubicBezTo>
                  <a:cubicBezTo>
                    <a:pt x="743" y="65"/>
                    <a:pt x="743" y="65"/>
                    <a:pt x="743" y="65"/>
                  </a:cubicBezTo>
                  <a:cubicBezTo>
                    <a:pt x="757" y="65"/>
                    <a:pt x="757" y="65"/>
                    <a:pt x="757" y="65"/>
                  </a:cubicBezTo>
                  <a:cubicBezTo>
                    <a:pt x="757" y="113"/>
                    <a:pt x="757" y="113"/>
                    <a:pt x="757" y="113"/>
                  </a:cubicBezTo>
                  <a:cubicBezTo>
                    <a:pt x="757" y="144"/>
                    <a:pt x="777" y="153"/>
                    <a:pt x="795" y="153"/>
                  </a:cubicBezTo>
                  <a:cubicBezTo>
                    <a:pt x="802" y="153"/>
                    <a:pt x="807" y="152"/>
                    <a:pt x="811" y="151"/>
                  </a:cubicBezTo>
                  <a:cubicBezTo>
                    <a:pt x="811" y="130"/>
                    <a:pt x="811" y="130"/>
                    <a:pt x="811" y="130"/>
                  </a:cubicBezTo>
                  <a:cubicBezTo>
                    <a:pt x="807" y="131"/>
                    <a:pt x="802" y="132"/>
                    <a:pt x="798" y="132"/>
                  </a:cubicBezTo>
                  <a:cubicBezTo>
                    <a:pt x="786" y="132"/>
                    <a:pt x="780" y="125"/>
                    <a:pt x="780" y="111"/>
                  </a:cubicBezTo>
                  <a:moveTo>
                    <a:pt x="725" y="46"/>
                  </a:moveTo>
                  <a:cubicBezTo>
                    <a:pt x="702" y="46"/>
                    <a:pt x="702" y="46"/>
                    <a:pt x="702" y="46"/>
                  </a:cubicBezTo>
                  <a:cubicBezTo>
                    <a:pt x="702" y="151"/>
                    <a:pt x="702" y="151"/>
                    <a:pt x="702" y="151"/>
                  </a:cubicBezTo>
                  <a:cubicBezTo>
                    <a:pt x="725" y="151"/>
                    <a:pt x="725" y="151"/>
                    <a:pt x="725" y="151"/>
                  </a:cubicBezTo>
                  <a:lnTo>
                    <a:pt x="725" y="46"/>
                  </a:lnTo>
                  <a:close/>
                  <a:moveTo>
                    <a:pt x="728" y="15"/>
                  </a:moveTo>
                  <a:cubicBezTo>
                    <a:pt x="728" y="6"/>
                    <a:pt x="722" y="0"/>
                    <a:pt x="714" y="0"/>
                  </a:cubicBezTo>
                  <a:cubicBezTo>
                    <a:pt x="705" y="0"/>
                    <a:pt x="699" y="6"/>
                    <a:pt x="699" y="15"/>
                  </a:cubicBezTo>
                  <a:cubicBezTo>
                    <a:pt x="699" y="23"/>
                    <a:pt x="705" y="29"/>
                    <a:pt x="714" y="29"/>
                  </a:cubicBezTo>
                  <a:cubicBezTo>
                    <a:pt x="722" y="29"/>
                    <a:pt x="728" y="23"/>
                    <a:pt x="728" y="15"/>
                  </a:cubicBezTo>
                  <a:moveTo>
                    <a:pt x="607" y="118"/>
                  </a:moveTo>
                  <a:cubicBezTo>
                    <a:pt x="596" y="133"/>
                    <a:pt x="596" y="133"/>
                    <a:pt x="596" y="133"/>
                  </a:cubicBezTo>
                  <a:cubicBezTo>
                    <a:pt x="603" y="144"/>
                    <a:pt x="617" y="153"/>
                    <a:pt x="638" y="153"/>
                  </a:cubicBezTo>
                  <a:cubicBezTo>
                    <a:pt x="663" y="153"/>
                    <a:pt x="679" y="140"/>
                    <a:pt x="679" y="120"/>
                  </a:cubicBezTo>
                  <a:cubicBezTo>
                    <a:pt x="679" y="100"/>
                    <a:pt x="663" y="93"/>
                    <a:pt x="645" y="88"/>
                  </a:cubicBezTo>
                  <a:cubicBezTo>
                    <a:pt x="632" y="85"/>
                    <a:pt x="622" y="82"/>
                    <a:pt x="622" y="73"/>
                  </a:cubicBezTo>
                  <a:cubicBezTo>
                    <a:pt x="622" y="67"/>
                    <a:pt x="627" y="62"/>
                    <a:pt x="638" y="62"/>
                  </a:cubicBezTo>
                  <a:cubicBezTo>
                    <a:pt x="649" y="62"/>
                    <a:pt x="661" y="69"/>
                    <a:pt x="667" y="76"/>
                  </a:cubicBezTo>
                  <a:cubicBezTo>
                    <a:pt x="678" y="60"/>
                    <a:pt x="678" y="60"/>
                    <a:pt x="678" y="60"/>
                  </a:cubicBezTo>
                  <a:cubicBezTo>
                    <a:pt x="669" y="50"/>
                    <a:pt x="655" y="43"/>
                    <a:pt x="638" y="43"/>
                  </a:cubicBezTo>
                  <a:cubicBezTo>
                    <a:pt x="615" y="43"/>
                    <a:pt x="599" y="55"/>
                    <a:pt x="599" y="74"/>
                  </a:cubicBezTo>
                  <a:cubicBezTo>
                    <a:pt x="599" y="94"/>
                    <a:pt x="615" y="102"/>
                    <a:pt x="635" y="107"/>
                  </a:cubicBezTo>
                  <a:cubicBezTo>
                    <a:pt x="649" y="110"/>
                    <a:pt x="657" y="114"/>
                    <a:pt x="657" y="122"/>
                  </a:cubicBezTo>
                  <a:cubicBezTo>
                    <a:pt x="657" y="130"/>
                    <a:pt x="650" y="135"/>
                    <a:pt x="638" y="135"/>
                  </a:cubicBezTo>
                  <a:cubicBezTo>
                    <a:pt x="624" y="135"/>
                    <a:pt x="612" y="126"/>
                    <a:pt x="607" y="118"/>
                  </a:cubicBezTo>
                  <a:moveTo>
                    <a:pt x="581" y="44"/>
                  </a:moveTo>
                  <a:cubicBezTo>
                    <a:pt x="569" y="44"/>
                    <a:pt x="558" y="51"/>
                    <a:pt x="553" y="62"/>
                  </a:cubicBezTo>
                  <a:cubicBezTo>
                    <a:pt x="551" y="62"/>
                    <a:pt x="551" y="62"/>
                    <a:pt x="551" y="62"/>
                  </a:cubicBezTo>
                  <a:cubicBezTo>
                    <a:pt x="550" y="47"/>
                    <a:pt x="550" y="47"/>
                    <a:pt x="550" y="47"/>
                  </a:cubicBezTo>
                  <a:cubicBezTo>
                    <a:pt x="529" y="47"/>
                    <a:pt x="529" y="47"/>
                    <a:pt x="529" y="47"/>
                  </a:cubicBezTo>
                  <a:cubicBezTo>
                    <a:pt x="529" y="151"/>
                    <a:pt x="529" y="151"/>
                    <a:pt x="529" y="151"/>
                  </a:cubicBezTo>
                  <a:cubicBezTo>
                    <a:pt x="552" y="151"/>
                    <a:pt x="552" y="151"/>
                    <a:pt x="552" y="151"/>
                  </a:cubicBezTo>
                  <a:cubicBezTo>
                    <a:pt x="552" y="93"/>
                    <a:pt x="552" y="93"/>
                    <a:pt x="552" y="93"/>
                  </a:cubicBezTo>
                  <a:cubicBezTo>
                    <a:pt x="552" y="75"/>
                    <a:pt x="563" y="65"/>
                    <a:pt x="578" y="65"/>
                  </a:cubicBezTo>
                  <a:cubicBezTo>
                    <a:pt x="582" y="65"/>
                    <a:pt x="584" y="66"/>
                    <a:pt x="586" y="66"/>
                  </a:cubicBezTo>
                  <a:cubicBezTo>
                    <a:pt x="588" y="44"/>
                    <a:pt x="588" y="44"/>
                    <a:pt x="588" y="44"/>
                  </a:cubicBezTo>
                  <a:cubicBezTo>
                    <a:pt x="586" y="44"/>
                    <a:pt x="584" y="44"/>
                    <a:pt x="581" y="44"/>
                  </a:cubicBezTo>
                  <a:moveTo>
                    <a:pt x="460" y="63"/>
                  </a:moveTo>
                  <a:cubicBezTo>
                    <a:pt x="474" y="63"/>
                    <a:pt x="483" y="72"/>
                    <a:pt x="484" y="86"/>
                  </a:cubicBezTo>
                  <a:cubicBezTo>
                    <a:pt x="433" y="86"/>
                    <a:pt x="433" y="86"/>
                    <a:pt x="433" y="86"/>
                  </a:cubicBezTo>
                  <a:cubicBezTo>
                    <a:pt x="436" y="71"/>
                    <a:pt x="446" y="63"/>
                    <a:pt x="460" y="63"/>
                  </a:cubicBezTo>
                  <a:moveTo>
                    <a:pt x="460" y="43"/>
                  </a:moveTo>
                  <a:cubicBezTo>
                    <a:pt x="430" y="43"/>
                    <a:pt x="410" y="66"/>
                    <a:pt x="410" y="98"/>
                  </a:cubicBezTo>
                  <a:cubicBezTo>
                    <a:pt x="410" y="133"/>
                    <a:pt x="431" y="153"/>
                    <a:pt x="461" y="153"/>
                  </a:cubicBezTo>
                  <a:cubicBezTo>
                    <a:pt x="482" y="153"/>
                    <a:pt x="500" y="141"/>
                    <a:pt x="504" y="126"/>
                  </a:cubicBezTo>
                  <a:cubicBezTo>
                    <a:pt x="486" y="116"/>
                    <a:pt x="486" y="116"/>
                    <a:pt x="486" y="116"/>
                  </a:cubicBezTo>
                  <a:cubicBezTo>
                    <a:pt x="482" y="128"/>
                    <a:pt x="472" y="134"/>
                    <a:pt x="461" y="134"/>
                  </a:cubicBezTo>
                  <a:cubicBezTo>
                    <a:pt x="445" y="134"/>
                    <a:pt x="434" y="122"/>
                    <a:pt x="432" y="102"/>
                  </a:cubicBezTo>
                  <a:cubicBezTo>
                    <a:pt x="507" y="102"/>
                    <a:pt x="507" y="102"/>
                    <a:pt x="507" y="102"/>
                  </a:cubicBezTo>
                  <a:cubicBezTo>
                    <a:pt x="507" y="96"/>
                    <a:pt x="507" y="96"/>
                    <a:pt x="507" y="96"/>
                  </a:cubicBezTo>
                  <a:cubicBezTo>
                    <a:pt x="507" y="66"/>
                    <a:pt x="490" y="43"/>
                    <a:pt x="460" y="43"/>
                  </a:cubicBezTo>
                  <a:moveTo>
                    <a:pt x="378" y="46"/>
                  </a:moveTo>
                  <a:cubicBezTo>
                    <a:pt x="351" y="127"/>
                    <a:pt x="351" y="127"/>
                    <a:pt x="351" y="127"/>
                  </a:cubicBezTo>
                  <a:cubicBezTo>
                    <a:pt x="324" y="46"/>
                    <a:pt x="324" y="46"/>
                    <a:pt x="324" y="46"/>
                  </a:cubicBezTo>
                  <a:cubicBezTo>
                    <a:pt x="298" y="46"/>
                    <a:pt x="298" y="46"/>
                    <a:pt x="298" y="46"/>
                  </a:cubicBezTo>
                  <a:cubicBezTo>
                    <a:pt x="338" y="151"/>
                    <a:pt x="338" y="151"/>
                    <a:pt x="338" y="151"/>
                  </a:cubicBezTo>
                  <a:cubicBezTo>
                    <a:pt x="362" y="151"/>
                    <a:pt x="362" y="151"/>
                    <a:pt x="362" y="151"/>
                  </a:cubicBezTo>
                  <a:cubicBezTo>
                    <a:pt x="402" y="46"/>
                    <a:pt x="402" y="46"/>
                    <a:pt x="402" y="46"/>
                  </a:cubicBezTo>
                  <a:lnTo>
                    <a:pt x="378" y="46"/>
                  </a:lnTo>
                  <a:close/>
                  <a:moveTo>
                    <a:pt x="281" y="46"/>
                  </a:moveTo>
                  <a:cubicBezTo>
                    <a:pt x="258" y="46"/>
                    <a:pt x="258" y="46"/>
                    <a:pt x="258" y="46"/>
                  </a:cubicBezTo>
                  <a:cubicBezTo>
                    <a:pt x="258" y="151"/>
                    <a:pt x="258" y="151"/>
                    <a:pt x="258" y="151"/>
                  </a:cubicBezTo>
                  <a:cubicBezTo>
                    <a:pt x="281" y="151"/>
                    <a:pt x="281" y="151"/>
                    <a:pt x="281" y="151"/>
                  </a:cubicBezTo>
                  <a:lnTo>
                    <a:pt x="281" y="46"/>
                  </a:lnTo>
                  <a:close/>
                  <a:moveTo>
                    <a:pt x="284" y="15"/>
                  </a:moveTo>
                  <a:cubicBezTo>
                    <a:pt x="284" y="6"/>
                    <a:pt x="277" y="0"/>
                    <a:pt x="269" y="0"/>
                  </a:cubicBezTo>
                  <a:cubicBezTo>
                    <a:pt x="261" y="0"/>
                    <a:pt x="255" y="6"/>
                    <a:pt x="255" y="15"/>
                  </a:cubicBezTo>
                  <a:cubicBezTo>
                    <a:pt x="255" y="23"/>
                    <a:pt x="261" y="29"/>
                    <a:pt x="269" y="29"/>
                  </a:cubicBezTo>
                  <a:cubicBezTo>
                    <a:pt x="277" y="29"/>
                    <a:pt x="284" y="23"/>
                    <a:pt x="284" y="15"/>
                  </a:cubicBezTo>
                  <a:moveTo>
                    <a:pt x="193" y="43"/>
                  </a:moveTo>
                  <a:cubicBezTo>
                    <a:pt x="179" y="43"/>
                    <a:pt x="167" y="51"/>
                    <a:pt x="162" y="60"/>
                  </a:cubicBezTo>
                  <a:cubicBezTo>
                    <a:pt x="160" y="60"/>
                    <a:pt x="160" y="60"/>
                    <a:pt x="160" y="60"/>
                  </a:cubicBezTo>
                  <a:cubicBezTo>
                    <a:pt x="159" y="46"/>
                    <a:pt x="159" y="46"/>
                    <a:pt x="159" y="46"/>
                  </a:cubicBezTo>
                  <a:cubicBezTo>
                    <a:pt x="138" y="46"/>
                    <a:pt x="138" y="46"/>
                    <a:pt x="138" y="46"/>
                  </a:cubicBezTo>
                  <a:cubicBezTo>
                    <a:pt x="138" y="151"/>
                    <a:pt x="138" y="151"/>
                    <a:pt x="138" y="151"/>
                  </a:cubicBezTo>
                  <a:cubicBezTo>
                    <a:pt x="161" y="151"/>
                    <a:pt x="161" y="151"/>
                    <a:pt x="161" y="151"/>
                  </a:cubicBezTo>
                  <a:cubicBezTo>
                    <a:pt x="161" y="97"/>
                    <a:pt x="161" y="97"/>
                    <a:pt x="161" y="97"/>
                  </a:cubicBezTo>
                  <a:cubicBezTo>
                    <a:pt x="161" y="85"/>
                    <a:pt x="163" y="78"/>
                    <a:pt x="167" y="73"/>
                  </a:cubicBezTo>
                  <a:cubicBezTo>
                    <a:pt x="172" y="67"/>
                    <a:pt x="180" y="64"/>
                    <a:pt x="188" y="64"/>
                  </a:cubicBezTo>
                  <a:cubicBezTo>
                    <a:pt x="201" y="64"/>
                    <a:pt x="208" y="71"/>
                    <a:pt x="208" y="89"/>
                  </a:cubicBezTo>
                  <a:cubicBezTo>
                    <a:pt x="208" y="151"/>
                    <a:pt x="208" y="151"/>
                    <a:pt x="208" y="151"/>
                  </a:cubicBezTo>
                  <a:cubicBezTo>
                    <a:pt x="230" y="151"/>
                    <a:pt x="230" y="151"/>
                    <a:pt x="230" y="151"/>
                  </a:cubicBezTo>
                  <a:cubicBezTo>
                    <a:pt x="230" y="82"/>
                    <a:pt x="230" y="82"/>
                    <a:pt x="230" y="82"/>
                  </a:cubicBezTo>
                  <a:cubicBezTo>
                    <a:pt x="230" y="53"/>
                    <a:pt x="213" y="43"/>
                    <a:pt x="193" y="43"/>
                  </a:cubicBezTo>
                  <a:moveTo>
                    <a:pt x="24" y="95"/>
                  </a:moveTo>
                  <a:cubicBezTo>
                    <a:pt x="24" y="14"/>
                    <a:pt x="24" y="14"/>
                    <a:pt x="24" y="14"/>
                  </a:cubicBezTo>
                  <a:cubicBezTo>
                    <a:pt x="0" y="14"/>
                    <a:pt x="0" y="14"/>
                    <a:pt x="0" y="14"/>
                  </a:cubicBezTo>
                  <a:cubicBezTo>
                    <a:pt x="0" y="96"/>
                    <a:pt x="0" y="96"/>
                    <a:pt x="0" y="96"/>
                  </a:cubicBezTo>
                  <a:cubicBezTo>
                    <a:pt x="0" y="133"/>
                    <a:pt x="18" y="155"/>
                    <a:pt x="55" y="155"/>
                  </a:cubicBezTo>
                  <a:cubicBezTo>
                    <a:pt x="92" y="155"/>
                    <a:pt x="111" y="134"/>
                    <a:pt x="111" y="96"/>
                  </a:cubicBezTo>
                  <a:cubicBezTo>
                    <a:pt x="111" y="14"/>
                    <a:pt x="111" y="14"/>
                    <a:pt x="111" y="14"/>
                  </a:cubicBezTo>
                  <a:cubicBezTo>
                    <a:pt x="87" y="14"/>
                    <a:pt x="87" y="14"/>
                    <a:pt x="87" y="14"/>
                  </a:cubicBezTo>
                  <a:cubicBezTo>
                    <a:pt x="87" y="95"/>
                    <a:pt x="87" y="95"/>
                    <a:pt x="87" y="95"/>
                  </a:cubicBezTo>
                  <a:cubicBezTo>
                    <a:pt x="87" y="121"/>
                    <a:pt x="78" y="134"/>
                    <a:pt x="55" y="134"/>
                  </a:cubicBezTo>
                  <a:cubicBezTo>
                    <a:pt x="32" y="134"/>
                    <a:pt x="24" y="121"/>
                    <a:pt x="24" y="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4554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Science &amp; Engineerin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0" name="Group 4"/>
          <p:cNvGrpSpPr>
            <a:grpSpLocks noChangeAspect="1"/>
          </p:cNvGrpSpPr>
          <p:nvPr userDrawn="1"/>
        </p:nvGrpSpPr>
        <p:grpSpPr bwMode="auto">
          <a:xfrm>
            <a:off x="3312000" y="2335988"/>
            <a:ext cx="2362201" cy="741363"/>
            <a:chOff x="1730" y="1661"/>
            <a:chExt cx="1488" cy="467"/>
          </a:xfrm>
        </p:grpSpPr>
        <p:sp>
          <p:nvSpPr>
            <p:cNvPr id="31" name="Freeform 5"/>
            <p:cNvSpPr>
              <a:spLocks noEditPoints="1"/>
            </p:cNvSpPr>
            <p:nvPr userDrawn="1"/>
          </p:nvSpPr>
          <p:spPr bwMode="auto">
            <a:xfrm>
              <a:off x="1735" y="1981"/>
              <a:ext cx="1483" cy="147"/>
            </a:xfrm>
            <a:custGeom>
              <a:avLst/>
              <a:gdLst>
                <a:gd name="T0" fmla="*/ 1351 w 1385"/>
                <a:gd name="T1" fmla="*/ 44 h 137"/>
                <a:gd name="T2" fmla="*/ 1383 w 1385"/>
                <a:gd name="T3" fmla="*/ 90 h 137"/>
                <a:gd name="T4" fmla="*/ 1385 w 1385"/>
                <a:gd name="T5" fmla="*/ 72 h 137"/>
                <a:gd name="T6" fmla="*/ 1289 w 1385"/>
                <a:gd name="T7" fmla="*/ 61 h 137"/>
                <a:gd name="T8" fmla="*/ 1234 w 1385"/>
                <a:gd name="T9" fmla="*/ 70 h 137"/>
                <a:gd name="T10" fmla="*/ 1271 w 1385"/>
                <a:gd name="T11" fmla="*/ 97 h 137"/>
                <a:gd name="T12" fmla="*/ 1271 w 1385"/>
                <a:gd name="T13" fmla="*/ 30 h 137"/>
                <a:gd name="T14" fmla="*/ 1203 w 1385"/>
                <a:gd name="T15" fmla="*/ 66 h 137"/>
                <a:gd name="T16" fmla="*/ 1203 w 1385"/>
                <a:gd name="T17" fmla="*/ 42 h 137"/>
                <a:gd name="T18" fmla="*/ 1179 w 1385"/>
                <a:gd name="T19" fmla="*/ 110 h 137"/>
                <a:gd name="T20" fmla="*/ 1219 w 1385"/>
                <a:gd name="T21" fmla="*/ 108 h 137"/>
                <a:gd name="T22" fmla="*/ 1080 w 1385"/>
                <a:gd name="T23" fmla="*/ 42 h 137"/>
                <a:gd name="T24" fmla="*/ 1063 w 1385"/>
                <a:gd name="T25" fmla="*/ 108 h 137"/>
                <a:gd name="T26" fmla="*/ 1099 w 1385"/>
                <a:gd name="T27" fmla="*/ 44 h 137"/>
                <a:gd name="T28" fmla="*/ 1129 w 1385"/>
                <a:gd name="T29" fmla="*/ 58 h 137"/>
                <a:gd name="T30" fmla="*/ 1023 w 1385"/>
                <a:gd name="T31" fmla="*/ 90 h 137"/>
                <a:gd name="T32" fmla="*/ 977 w 1385"/>
                <a:gd name="T33" fmla="*/ 33 h 137"/>
                <a:gd name="T34" fmla="*/ 1028 w 1385"/>
                <a:gd name="T35" fmla="*/ 99 h 137"/>
                <a:gd name="T36" fmla="*/ 1028 w 1385"/>
                <a:gd name="T37" fmla="*/ 33 h 137"/>
                <a:gd name="T38" fmla="*/ 906 w 1385"/>
                <a:gd name="T39" fmla="*/ 95 h 137"/>
                <a:gd name="T40" fmla="*/ 876 w 1385"/>
                <a:gd name="T41" fmla="*/ 9 h 137"/>
                <a:gd name="T42" fmla="*/ 906 w 1385"/>
                <a:gd name="T43" fmla="*/ 9 h 137"/>
                <a:gd name="T44" fmla="*/ 820 w 1385"/>
                <a:gd name="T45" fmla="*/ 1 h 137"/>
                <a:gd name="T46" fmla="*/ 780 w 1385"/>
                <a:gd name="T47" fmla="*/ 45 h 137"/>
                <a:gd name="T48" fmla="*/ 807 w 1385"/>
                <a:gd name="T49" fmla="*/ 45 h 137"/>
                <a:gd name="T50" fmla="*/ 807 w 1385"/>
                <a:gd name="T51" fmla="*/ 30 h 137"/>
                <a:gd name="T52" fmla="*/ 712 w 1385"/>
                <a:gd name="T53" fmla="*/ 70 h 137"/>
                <a:gd name="T54" fmla="*/ 734 w 1385"/>
                <a:gd name="T55" fmla="*/ 30 h 137"/>
                <a:gd name="T56" fmla="*/ 656 w 1385"/>
                <a:gd name="T57" fmla="*/ 33 h 137"/>
                <a:gd name="T58" fmla="*/ 581 w 1385"/>
                <a:gd name="T59" fmla="*/ 33 h 137"/>
                <a:gd name="T60" fmla="*/ 656 w 1385"/>
                <a:gd name="T61" fmla="*/ 33 h 137"/>
                <a:gd name="T62" fmla="*/ 575 w 1385"/>
                <a:gd name="T63" fmla="*/ 33 h 137"/>
                <a:gd name="T64" fmla="*/ 541 w 1385"/>
                <a:gd name="T65" fmla="*/ 33 h 137"/>
                <a:gd name="T66" fmla="*/ 541 w 1385"/>
                <a:gd name="T67" fmla="*/ 81 h 137"/>
                <a:gd name="T68" fmla="*/ 569 w 1385"/>
                <a:gd name="T69" fmla="*/ 96 h 137"/>
                <a:gd name="T70" fmla="*/ 503 w 1385"/>
                <a:gd name="T71" fmla="*/ 108 h 137"/>
                <a:gd name="T72" fmla="*/ 510 w 1385"/>
                <a:gd name="T73" fmla="*/ 0 h 137"/>
                <a:gd name="T74" fmla="*/ 435 w 1385"/>
                <a:gd name="T75" fmla="*/ 85 h 137"/>
                <a:gd name="T76" fmla="*/ 461 w 1385"/>
                <a:gd name="T77" fmla="*/ 63 h 137"/>
                <a:gd name="T78" fmla="*/ 485 w 1385"/>
                <a:gd name="T79" fmla="*/ 43 h 137"/>
                <a:gd name="T80" fmla="*/ 471 w 1385"/>
                <a:gd name="T81" fmla="*/ 88 h 137"/>
                <a:gd name="T82" fmla="*/ 396 w 1385"/>
                <a:gd name="T83" fmla="*/ 44 h 137"/>
                <a:gd name="T84" fmla="*/ 380 w 1385"/>
                <a:gd name="T85" fmla="*/ 108 h 137"/>
                <a:gd name="T86" fmla="*/ 420 w 1385"/>
                <a:gd name="T87" fmla="*/ 46 h 137"/>
                <a:gd name="T88" fmla="*/ 349 w 1385"/>
                <a:gd name="T89" fmla="*/ 61 h 137"/>
                <a:gd name="T90" fmla="*/ 295 w 1385"/>
                <a:gd name="T91" fmla="*/ 70 h 137"/>
                <a:gd name="T92" fmla="*/ 331 w 1385"/>
                <a:gd name="T93" fmla="*/ 97 h 137"/>
                <a:gd name="T94" fmla="*/ 331 w 1385"/>
                <a:gd name="T95" fmla="*/ 30 h 137"/>
                <a:gd name="T96" fmla="*/ 215 w 1385"/>
                <a:gd name="T97" fmla="*/ 33 h 137"/>
                <a:gd name="T98" fmla="*/ 273 w 1385"/>
                <a:gd name="T99" fmla="*/ 33 h 137"/>
                <a:gd name="T100" fmla="*/ 202 w 1385"/>
                <a:gd name="T101" fmla="*/ 108 h 137"/>
                <a:gd name="T102" fmla="*/ 184 w 1385"/>
                <a:gd name="T103" fmla="*/ 10 h 137"/>
                <a:gd name="T104" fmla="*/ 116 w 1385"/>
                <a:gd name="T105" fmla="*/ 42 h 137"/>
                <a:gd name="T106" fmla="*/ 100 w 1385"/>
                <a:gd name="T107" fmla="*/ 108 h 137"/>
                <a:gd name="T108" fmla="*/ 136 w 1385"/>
                <a:gd name="T109" fmla="*/ 44 h 137"/>
                <a:gd name="T110" fmla="*/ 166 w 1385"/>
                <a:gd name="T111" fmla="*/ 58 h 137"/>
                <a:gd name="T112" fmla="*/ 0 w 1385"/>
                <a:gd name="T113" fmla="*/ 9 h 137"/>
                <a:gd name="T114" fmla="*/ 79 w 1385"/>
                <a:gd name="T115" fmla="*/ 9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8" y="51"/>
                    <a:pt x="1369" y="61"/>
                  </a:cubicBezTo>
                  <a:cubicBezTo>
                    <a:pt x="1331" y="61"/>
                    <a:pt x="1331" y="61"/>
                    <a:pt x="1331" y="61"/>
                  </a:cubicBezTo>
                  <a:cubicBezTo>
                    <a:pt x="1333" y="50"/>
                    <a:pt x="1341" y="44"/>
                    <a:pt x="1351" y="44"/>
                  </a:cubicBezTo>
                  <a:moveTo>
                    <a:pt x="1352" y="30"/>
                  </a:moveTo>
                  <a:cubicBezTo>
                    <a:pt x="1330" y="30"/>
                    <a:pt x="1315" y="47"/>
                    <a:pt x="1315" y="70"/>
                  </a:cubicBezTo>
                  <a:cubicBezTo>
                    <a:pt x="1315" y="95"/>
                    <a:pt x="1331" y="110"/>
                    <a:pt x="1352" y="110"/>
                  </a:cubicBezTo>
                  <a:cubicBezTo>
                    <a:pt x="1367" y="110"/>
                    <a:pt x="1379" y="101"/>
                    <a:pt x="1383" y="90"/>
                  </a:cubicBezTo>
                  <a:cubicBezTo>
                    <a:pt x="1371" y="83"/>
                    <a:pt x="1371" y="83"/>
                    <a:pt x="1371" y="83"/>
                  </a:cubicBezTo>
                  <a:cubicBezTo>
                    <a:pt x="1367" y="93"/>
                    <a:pt x="1360" y="97"/>
                    <a:pt x="1352" y="97"/>
                  </a:cubicBezTo>
                  <a:cubicBezTo>
                    <a:pt x="1340" y="97"/>
                    <a:pt x="1331" y="88"/>
                    <a:pt x="1330" y="72"/>
                  </a:cubicBezTo>
                  <a:cubicBezTo>
                    <a:pt x="1385" y="72"/>
                    <a:pt x="1385" y="72"/>
                    <a:pt x="1385" y="72"/>
                  </a:cubicBezTo>
                  <a:cubicBezTo>
                    <a:pt x="1385" y="68"/>
                    <a:pt x="1385" y="68"/>
                    <a:pt x="1385" y="68"/>
                  </a:cubicBezTo>
                  <a:cubicBezTo>
                    <a:pt x="1385" y="48"/>
                    <a:pt x="1373" y="30"/>
                    <a:pt x="1352" y="30"/>
                  </a:cubicBezTo>
                  <a:moveTo>
                    <a:pt x="1270" y="44"/>
                  </a:moveTo>
                  <a:cubicBezTo>
                    <a:pt x="1281" y="44"/>
                    <a:pt x="1288" y="51"/>
                    <a:pt x="1289" y="61"/>
                  </a:cubicBezTo>
                  <a:cubicBezTo>
                    <a:pt x="1250" y="61"/>
                    <a:pt x="1250" y="61"/>
                    <a:pt x="1250" y="61"/>
                  </a:cubicBezTo>
                  <a:cubicBezTo>
                    <a:pt x="1252" y="50"/>
                    <a:pt x="1260" y="44"/>
                    <a:pt x="1270" y="44"/>
                  </a:cubicBezTo>
                  <a:moveTo>
                    <a:pt x="1271" y="30"/>
                  </a:moveTo>
                  <a:cubicBezTo>
                    <a:pt x="1249" y="30"/>
                    <a:pt x="1234" y="47"/>
                    <a:pt x="1234" y="70"/>
                  </a:cubicBezTo>
                  <a:cubicBezTo>
                    <a:pt x="1234" y="95"/>
                    <a:pt x="1250" y="110"/>
                    <a:pt x="1271" y="110"/>
                  </a:cubicBezTo>
                  <a:cubicBezTo>
                    <a:pt x="1286" y="110"/>
                    <a:pt x="1298" y="101"/>
                    <a:pt x="1302" y="90"/>
                  </a:cubicBezTo>
                  <a:cubicBezTo>
                    <a:pt x="1290" y="83"/>
                    <a:pt x="1290" y="83"/>
                    <a:pt x="1290" y="83"/>
                  </a:cubicBezTo>
                  <a:cubicBezTo>
                    <a:pt x="1287" y="93"/>
                    <a:pt x="1279" y="97"/>
                    <a:pt x="1271" y="97"/>
                  </a:cubicBezTo>
                  <a:cubicBezTo>
                    <a:pt x="1259" y="97"/>
                    <a:pt x="1250" y="88"/>
                    <a:pt x="1250" y="72"/>
                  </a:cubicBezTo>
                  <a:cubicBezTo>
                    <a:pt x="1304" y="72"/>
                    <a:pt x="1304" y="72"/>
                    <a:pt x="1304" y="72"/>
                  </a:cubicBezTo>
                  <a:cubicBezTo>
                    <a:pt x="1304" y="68"/>
                    <a:pt x="1304" y="68"/>
                    <a:pt x="1304" y="68"/>
                  </a:cubicBezTo>
                  <a:cubicBezTo>
                    <a:pt x="1304" y="48"/>
                    <a:pt x="1292" y="30"/>
                    <a:pt x="1271" y="30"/>
                  </a:cubicBezTo>
                  <a:moveTo>
                    <a:pt x="1181" y="97"/>
                  </a:moveTo>
                  <a:cubicBezTo>
                    <a:pt x="1168" y="97"/>
                    <a:pt x="1160" y="87"/>
                    <a:pt x="1160" y="70"/>
                  </a:cubicBezTo>
                  <a:cubicBezTo>
                    <a:pt x="1160" y="53"/>
                    <a:pt x="1168" y="44"/>
                    <a:pt x="1181" y="44"/>
                  </a:cubicBezTo>
                  <a:cubicBezTo>
                    <a:pt x="1193" y="44"/>
                    <a:pt x="1202" y="51"/>
                    <a:pt x="1203" y="66"/>
                  </a:cubicBezTo>
                  <a:cubicBezTo>
                    <a:pt x="1203" y="74"/>
                    <a:pt x="1203" y="74"/>
                    <a:pt x="1203" y="74"/>
                  </a:cubicBezTo>
                  <a:cubicBezTo>
                    <a:pt x="1202" y="89"/>
                    <a:pt x="1193" y="97"/>
                    <a:pt x="1181" y="97"/>
                  </a:cubicBezTo>
                  <a:moveTo>
                    <a:pt x="1203" y="4"/>
                  </a:moveTo>
                  <a:cubicBezTo>
                    <a:pt x="1203" y="42"/>
                    <a:pt x="1203" y="42"/>
                    <a:pt x="1203" y="42"/>
                  </a:cubicBezTo>
                  <a:cubicBezTo>
                    <a:pt x="1202" y="42"/>
                    <a:pt x="1202" y="42"/>
                    <a:pt x="1202" y="42"/>
                  </a:cubicBezTo>
                  <a:cubicBezTo>
                    <a:pt x="1198" y="35"/>
                    <a:pt x="1190" y="30"/>
                    <a:pt x="1179" y="30"/>
                  </a:cubicBezTo>
                  <a:cubicBezTo>
                    <a:pt x="1160" y="30"/>
                    <a:pt x="1145" y="45"/>
                    <a:pt x="1145" y="70"/>
                  </a:cubicBezTo>
                  <a:cubicBezTo>
                    <a:pt x="1145" y="95"/>
                    <a:pt x="1160" y="110"/>
                    <a:pt x="1179" y="110"/>
                  </a:cubicBezTo>
                  <a:cubicBezTo>
                    <a:pt x="1191" y="110"/>
                    <a:pt x="1198" y="105"/>
                    <a:pt x="1202" y="99"/>
                  </a:cubicBezTo>
                  <a:cubicBezTo>
                    <a:pt x="1203" y="99"/>
                    <a:pt x="1203" y="99"/>
                    <a:pt x="1203" y="99"/>
                  </a:cubicBezTo>
                  <a:cubicBezTo>
                    <a:pt x="1203" y="108"/>
                    <a:pt x="1203" y="108"/>
                    <a:pt x="1203" y="108"/>
                  </a:cubicBezTo>
                  <a:cubicBezTo>
                    <a:pt x="1219" y="108"/>
                    <a:pt x="1219" y="108"/>
                    <a:pt x="1219" y="108"/>
                  </a:cubicBezTo>
                  <a:cubicBezTo>
                    <a:pt x="1219" y="2"/>
                    <a:pt x="1219" y="2"/>
                    <a:pt x="1219" y="2"/>
                  </a:cubicBezTo>
                  <a:lnTo>
                    <a:pt x="1203" y="4"/>
                  </a:lnTo>
                  <a:close/>
                  <a:moveTo>
                    <a:pt x="1102" y="30"/>
                  </a:moveTo>
                  <a:cubicBezTo>
                    <a:pt x="1092" y="30"/>
                    <a:pt x="1084" y="36"/>
                    <a:pt x="1080" y="42"/>
                  </a:cubicBezTo>
                  <a:cubicBezTo>
                    <a:pt x="1078" y="42"/>
                    <a:pt x="1078" y="42"/>
                    <a:pt x="1078" y="42"/>
                  </a:cubicBezTo>
                  <a:cubicBezTo>
                    <a:pt x="1077" y="33"/>
                    <a:pt x="1077" y="33"/>
                    <a:pt x="1077" y="33"/>
                  </a:cubicBezTo>
                  <a:cubicBezTo>
                    <a:pt x="1063" y="33"/>
                    <a:pt x="1063" y="33"/>
                    <a:pt x="1063" y="33"/>
                  </a:cubicBezTo>
                  <a:cubicBezTo>
                    <a:pt x="1063" y="108"/>
                    <a:pt x="1063" y="108"/>
                    <a:pt x="1063" y="108"/>
                  </a:cubicBezTo>
                  <a:cubicBezTo>
                    <a:pt x="1079" y="108"/>
                    <a:pt x="1079" y="108"/>
                    <a:pt x="1079" y="108"/>
                  </a:cubicBezTo>
                  <a:cubicBezTo>
                    <a:pt x="1079" y="68"/>
                    <a:pt x="1079" y="68"/>
                    <a:pt x="1079" y="68"/>
                  </a:cubicBezTo>
                  <a:cubicBezTo>
                    <a:pt x="1079" y="60"/>
                    <a:pt x="1080" y="54"/>
                    <a:pt x="1083" y="51"/>
                  </a:cubicBezTo>
                  <a:cubicBezTo>
                    <a:pt x="1087" y="47"/>
                    <a:pt x="1093" y="44"/>
                    <a:pt x="1099" y="44"/>
                  </a:cubicBezTo>
                  <a:cubicBezTo>
                    <a:pt x="1109" y="44"/>
                    <a:pt x="1114" y="49"/>
                    <a:pt x="1114" y="63"/>
                  </a:cubicBezTo>
                  <a:cubicBezTo>
                    <a:pt x="1114" y="108"/>
                    <a:pt x="1114" y="108"/>
                    <a:pt x="1114" y="108"/>
                  </a:cubicBezTo>
                  <a:cubicBezTo>
                    <a:pt x="1129" y="108"/>
                    <a:pt x="1129" y="108"/>
                    <a:pt x="1129" y="108"/>
                  </a:cubicBezTo>
                  <a:cubicBezTo>
                    <a:pt x="1129" y="58"/>
                    <a:pt x="1129" y="58"/>
                    <a:pt x="1129" y="58"/>
                  </a:cubicBezTo>
                  <a:cubicBezTo>
                    <a:pt x="1129" y="37"/>
                    <a:pt x="1117" y="30"/>
                    <a:pt x="1102" y="30"/>
                  </a:cubicBezTo>
                  <a:moveTo>
                    <a:pt x="1028" y="33"/>
                  </a:moveTo>
                  <a:cubicBezTo>
                    <a:pt x="1028" y="73"/>
                    <a:pt x="1028" y="73"/>
                    <a:pt x="1028" y="73"/>
                  </a:cubicBezTo>
                  <a:cubicBezTo>
                    <a:pt x="1028" y="81"/>
                    <a:pt x="1026" y="87"/>
                    <a:pt x="1023" y="90"/>
                  </a:cubicBezTo>
                  <a:cubicBezTo>
                    <a:pt x="1019" y="95"/>
                    <a:pt x="1013" y="97"/>
                    <a:pt x="1007" y="97"/>
                  </a:cubicBezTo>
                  <a:cubicBezTo>
                    <a:pt x="997" y="97"/>
                    <a:pt x="992" y="92"/>
                    <a:pt x="992" y="78"/>
                  </a:cubicBezTo>
                  <a:cubicBezTo>
                    <a:pt x="992" y="33"/>
                    <a:pt x="992" y="33"/>
                    <a:pt x="992" y="33"/>
                  </a:cubicBezTo>
                  <a:cubicBezTo>
                    <a:pt x="977" y="33"/>
                    <a:pt x="977" y="33"/>
                    <a:pt x="977" y="33"/>
                  </a:cubicBezTo>
                  <a:cubicBezTo>
                    <a:pt x="977" y="83"/>
                    <a:pt x="977" y="83"/>
                    <a:pt x="977" y="83"/>
                  </a:cubicBezTo>
                  <a:cubicBezTo>
                    <a:pt x="977" y="104"/>
                    <a:pt x="990" y="111"/>
                    <a:pt x="1004" y="111"/>
                  </a:cubicBezTo>
                  <a:cubicBezTo>
                    <a:pt x="1014" y="111"/>
                    <a:pt x="1023" y="105"/>
                    <a:pt x="1027" y="99"/>
                  </a:cubicBezTo>
                  <a:cubicBezTo>
                    <a:pt x="1028" y="99"/>
                    <a:pt x="1028" y="99"/>
                    <a:pt x="1028" y="99"/>
                  </a:cubicBezTo>
                  <a:cubicBezTo>
                    <a:pt x="1029" y="108"/>
                    <a:pt x="1029" y="108"/>
                    <a:pt x="1029" y="108"/>
                  </a:cubicBezTo>
                  <a:cubicBezTo>
                    <a:pt x="1043" y="108"/>
                    <a:pt x="1043" y="108"/>
                    <a:pt x="1043" y="108"/>
                  </a:cubicBezTo>
                  <a:cubicBezTo>
                    <a:pt x="1043" y="33"/>
                    <a:pt x="1043" y="33"/>
                    <a:pt x="1043" y="33"/>
                  </a:cubicBezTo>
                  <a:lnTo>
                    <a:pt x="1028" y="33"/>
                  </a:lnTo>
                  <a:close/>
                  <a:moveTo>
                    <a:pt x="892" y="23"/>
                  </a:moveTo>
                  <a:cubicBezTo>
                    <a:pt x="906" y="23"/>
                    <a:pt x="906" y="23"/>
                    <a:pt x="906" y="23"/>
                  </a:cubicBezTo>
                  <a:cubicBezTo>
                    <a:pt x="934" y="23"/>
                    <a:pt x="944" y="35"/>
                    <a:pt x="944" y="59"/>
                  </a:cubicBezTo>
                  <a:cubicBezTo>
                    <a:pt x="944" y="82"/>
                    <a:pt x="934" y="95"/>
                    <a:pt x="906" y="95"/>
                  </a:cubicBezTo>
                  <a:cubicBezTo>
                    <a:pt x="892" y="95"/>
                    <a:pt x="892" y="95"/>
                    <a:pt x="892" y="95"/>
                  </a:cubicBezTo>
                  <a:lnTo>
                    <a:pt x="892" y="23"/>
                  </a:lnTo>
                  <a:close/>
                  <a:moveTo>
                    <a:pt x="906" y="9"/>
                  </a:moveTo>
                  <a:cubicBezTo>
                    <a:pt x="876" y="9"/>
                    <a:pt x="876" y="9"/>
                    <a:pt x="876" y="9"/>
                  </a:cubicBezTo>
                  <a:cubicBezTo>
                    <a:pt x="876" y="108"/>
                    <a:pt x="876" y="108"/>
                    <a:pt x="876" y="108"/>
                  </a:cubicBezTo>
                  <a:cubicBezTo>
                    <a:pt x="906" y="108"/>
                    <a:pt x="906" y="108"/>
                    <a:pt x="906" y="108"/>
                  </a:cubicBezTo>
                  <a:cubicBezTo>
                    <a:pt x="943" y="108"/>
                    <a:pt x="960" y="89"/>
                    <a:pt x="960" y="59"/>
                  </a:cubicBezTo>
                  <a:cubicBezTo>
                    <a:pt x="960" y="28"/>
                    <a:pt x="943" y="9"/>
                    <a:pt x="906" y="9"/>
                  </a:cubicBezTo>
                  <a:moveTo>
                    <a:pt x="821" y="15"/>
                  </a:moveTo>
                  <a:cubicBezTo>
                    <a:pt x="825" y="15"/>
                    <a:pt x="828" y="15"/>
                    <a:pt x="831" y="16"/>
                  </a:cubicBezTo>
                  <a:cubicBezTo>
                    <a:pt x="831" y="2"/>
                    <a:pt x="831" y="2"/>
                    <a:pt x="831" y="2"/>
                  </a:cubicBezTo>
                  <a:cubicBezTo>
                    <a:pt x="828" y="1"/>
                    <a:pt x="825" y="1"/>
                    <a:pt x="820" y="1"/>
                  </a:cubicBezTo>
                  <a:cubicBezTo>
                    <a:pt x="807" y="1"/>
                    <a:pt x="792" y="7"/>
                    <a:pt x="792" y="29"/>
                  </a:cubicBezTo>
                  <a:cubicBezTo>
                    <a:pt x="792" y="33"/>
                    <a:pt x="792" y="33"/>
                    <a:pt x="792" y="33"/>
                  </a:cubicBezTo>
                  <a:cubicBezTo>
                    <a:pt x="780" y="33"/>
                    <a:pt x="780" y="33"/>
                    <a:pt x="780" y="33"/>
                  </a:cubicBezTo>
                  <a:cubicBezTo>
                    <a:pt x="780" y="45"/>
                    <a:pt x="780" y="45"/>
                    <a:pt x="780" y="45"/>
                  </a:cubicBezTo>
                  <a:cubicBezTo>
                    <a:pt x="792" y="45"/>
                    <a:pt x="792" y="45"/>
                    <a:pt x="792" y="45"/>
                  </a:cubicBezTo>
                  <a:cubicBezTo>
                    <a:pt x="792" y="108"/>
                    <a:pt x="792" y="108"/>
                    <a:pt x="792" y="108"/>
                  </a:cubicBezTo>
                  <a:cubicBezTo>
                    <a:pt x="807" y="108"/>
                    <a:pt x="807" y="108"/>
                    <a:pt x="807" y="108"/>
                  </a:cubicBezTo>
                  <a:cubicBezTo>
                    <a:pt x="807" y="45"/>
                    <a:pt x="807" y="45"/>
                    <a:pt x="807" y="45"/>
                  </a:cubicBezTo>
                  <a:cubicBezTo>
                    <a:pt x="828" y="45"/>
                    <a:pt x="828" y="45"/>
                    <a:pt x="828" y="45"/>
                  </a:cubicBezTo>
                  <a:cubicBezTo>
                    <a:pt x="828" y="33"/>
                    <a:pt x="828" y="33"/>
                    <a:pt x="828" y="33"/>
                  </a:cubicBezTo>
                  <a:cubicBezTo>
                    <a:pt x="807" y="33"/>
                    <a:pt x="807" y="33"/>
                    <a:pt x="807" y="33"/>
                  </a:cubicBezTo>
                  <a:cubicBezTo>
                    <a:pt x="807" y="30"/>
                    <a:pt x="807" y="30"/>
                    <a:pt x="807" y="30"/>
                  </a:cubicBezTo>
                  <a:cubicBezTo>
                    <a:pt x="807" y="19"/>
                    <a:pt x="812" y="15"/>
                    <a:pt x="821" y="15"/>
                  </a:cubicBezTo>
                  <a:moveTo>
                    <a:pt x="756" y="70"/>
                  </a:moveTo>
                  <a:cubicBezTo>
                    <a:pt x="756" y="87"/>
                    <a:pt x="748" y="97"/>
                    <a:pt x="734" y="97"/>
                  </a:cubicBezTo>
                  <a:cubicBezTo>
                    <a:pt x="721" y="97"/>
                    <a:pt x="712" y="87"/>
                    <a:pt x="712" y="70"/>
                  </a:cubicBezTo>
                  <a:cubicBezTo>
                    <a:pt x="712" y="53"/>
                    <a:pt x="721" y="44"/>
                    <a:pt x="734" y="44"/>
                  </a:cubicBezTo>
                  <a:cubicBezTo>
                    <a:pt x="748" y="44"/>
                    <a:pt x="756" y="53"/>
                    <a:pt x="756" y="70"/>
                  </a:cubicBezTo>
                  <a:moveTo>
                    <a:pt x="771" y="70"/>
                  </a:moveTo>
                  <a:cubicBezTo>
                    <a:pt x="771" y="46"/>
                    <a:pt x="756" y="30"/>
                    <a:pt x="734" y="30"/>
                  </a:cubicBezTo>
                  <a:cubicBezTo>
                    <a:pt x="712" y="30"/>
                    <a:pt x="697" y="46"/>
                    <a:pt x="697" y="70"/>
                  </a:cubicBezTo>
                  <a:cubicBezTo>
                    <a:pt x="697" y="94"/>
                    <a:pt x="712" y="110"/>
                    <a:pt x="734" y="110"/>
                  </a:cubicBezTo>
                  <a:cubicBezTo>
                    <a:pt x="756" y="110"/>
                    <a:pt x="771" y="94"/>
                    <a:pt x="771" y="70"/>
                  </a:cubicBezTo>
                  <a:moveTo>
                    <a:pt x="656" y="33"/>
                  </a:moveTo>
                  <a:cubicBezTo>
                    <a:pt x="640" y="33"/>
                    <a:pt x="640" y="33"/>
                    <a:pt x="640" y="33"/>
                  </a:cubicBezTo>
                  <a:cubicBezTo>
                    <a:pt x="619" y="92"/>
                    <a:pt x="619" y="92"/>
                    <a:pt x="619" y="92"/>
                  </a:cubicBezTo>
                  <a:cubicBezTo>
                    <a:pt x="599" y="33"/>
                    <a:pt x="599" y="33"/>
                    <a:pt x="599" y="33"/>
                  </a:cubicBezTo>
                  <a:cubicBezTo>
                    <a:pt x="581" y="33"/>
                    <a:pt x="581" y="33"/>
                    <a:pt x="581" y="33"/>
                  </a:cubicBezTo>
                  <a:cubicBezTo>
                    <a:pt x="610" y="109"/>
                    <a:pt x="610" y="109"/>
                    <a:pt x="610" y="109"/>
                  </a:cubicBezTo>
                  <a:cubicBezTo>
                    <a:pt x="600" y="137"/>
                    <a:pt x="600" y="137"/>
                    <a:pt x="600" y="137"/>
                  </a:cubicBezTo>
                  <a:cubicBezTo>
                    <a:pt x="616" y="137"/>
                    <a:pt x="616" y="137"/>
                    <a:pt x="616" y="137"/>
                  </a:cubicBezTo>
                  <a:lnTo>
                    <a:pt x="656" y="33"/>
                  </a:lnTo>
                  <a:close/>
                  <a:moveTo>
                    <a:pt x="556" y="80"/>
                  </a:moveTo>
                  <a:cubicBezTo>
                    <a:pt x="556" y="45"/>
                    <a:pt x="556" y="45"/>
                    <a:pt x="556" y="45"/>
                  </a:cubicBezTo>
                  <a:cubicBezTo>
                    <a:pt x="575" y="45"/>
                    <a:pt x="575" y="45"/>
                    <a:pt x="575" y="45"/>
                  </a:cubicBezTo>
                  <a:cubicBezTo>
                    <a:pt x="575" y="33"/>
                    <a:pt x="575" y="33"/>
                    <a:pt x="575" y="33"/>
                  </a:cubicBezTo>
                  <a:cubicBezTo>
                    <a:pt x="556" y="33"/>
                    <a:pt x="556" y="33"/>
                    <a:pt x="556" y="33"/>
                  </a:cubicBezTo>
                  <a:cubicBezTo>
                    <a:pt x="556" y="12"/>
                    <a:pt x="556" y="12"/>
                    <a:pt x="556" y="12"/>
                  </a:cubicBezTo>
                  <a:cubicBezTo>
                    <a:pt x="541" y="14"/>
                    <a:pt x="541" y="14"/>
                    <a:pt x="541" y="14"/>
                  </a:cubicBezTo>
                  <a:cubicBezTo>
                    <a:pt x="541" y="33"/>
                    <a:pt x="541" y="33"/>
                    <a:pt x="541" y="33"/>
                  </a:cubicBezTo>
                  <a:cubicBezTo>
                    <a:pt x="531" y="33"/>
                    <a:pt x="531" y="33"/>
                    <a:pt x="531" y="33"/>
                  </a:cubicBezTo>
                  <a:cubicBezTo>
                    <a:pt x="531" y="45"/>
                    <a:pt x="531" y="45"/>
                    <a:pt x="531" y="45"/>
                  </a:cubicBezTo>
                  <a:cubicBezTo>
                    <a:pt x="541" y="45"/>
                    <a:pt x="541" y="45"/>
                    <a:pt x="541" y="45"/>
                  </a:cubicBezTo>
                  <a:cubicBezTo>
                    <a:pt x="541" y="81"/>
                    <a:pt x="541" y="81"/>
                    <a:pt x="541" y="81"/>
                  </a:cubicBezTo>
                  <a:cubicBezTo>
                    <a:pt x="541" y="103"/>
                    <a:pt x="555" y="109"/>
                    <a:pt x="568" y="109"/>
                  </a:cubicBezTo>
                  <a:cubicBezTo>
                    <a:pt x="572" y="109"/>
                    <a:pt x="576" y="109"/>
                    <a:pt x="578" y="108"/>
                  </a:cubicBezTo>
                  <a:cubicBezTo>
                    <a:pt x="578" y="94"/>
                    <a:pt x="578" y="94"/>
                    <a:pt x="578" y="94"/>
                  </a:cubicBezTo>
                  <a:cubicBezTo>
                    <a:pt x="576" y="95"/>
                    <a:pt x="572" y="96"/>
                    <a:pt x="569" y="96"/>
                  </a:cubicBezTo>
                  <a:cubicBezTo>
                    <a:pt x="561" y="96"/>
                    <a:pt x="556" y="91"/>
                    <a:pt x="556" y="80"/>
                  </a:cubicBezTo>
                  <a:moveTo>
                    <a:pt x="518" y="33"/>
                  </a:moveTo>
                  <a:cubicBezTo>
                    <a:pt x="503" y="33"/>
                    <a:pt x="503" y="33"/>
                    <a:pt x="503" y="33"/>
                  </a:cubicBezTo>
                  <a:cubicBezTo>
                    <a:pt x="503" y="108"/>
                    <a:pt x="503" y="108"/>
                    <a:pt x="503" y="108"/>
                  </a:cubicBezTo>
                  <a:cubicBezTo>
                    <a:pt x="518" y="108"/>
                    <a:pt x="518" y="108"/>
                    <a:pt x="518" y="108"/>
                  </a:cubicBezTo>
                  <a:lnTo>
                    <a:pt x="518" y="33"/>
                  </a:lnTo>
                  <a:close/>
                  <a:moveTo>
                    <a:pt x="520" y="10"/>
                  </a:moveTo>
                  <a:cubicBezTo>
                    <a:pt x="520" y="4"/>
                    <a:pt x="516" y="0"/>
                    <a:pt x="510" y="0"/>
                  </a:cubicBezTo>
                  <a:cubicBezTo>
                    <a:pt x="505" y="0"/>
                    <a:pt x="500" y="4"/>
                    <a:pt x="500" y="10"/>
                  </a:cubicBezTo>
                  <a:cubicBezTo>
                    <a:pt x="500" y="15"/>
                    <a:pt x="505" y="20"/>
                    <a:pt x="510" y="20"/>
                  </a:cubicBezTo>
                  <a:cubicBezTo>
                    <a:pt x="516" y="20"/>
                    <a:pt x="520" y="15"/>
                    <a:pt x="520" y="10"/>
                  </a:cubicBezTo>
                  <a:moveTo>
                    <a:pt x="435" y="85"/>
                  </a:moveTo>
                  <a:cubicBezTo>
                    <a:pt x="427" y="95"/>
                    <a:pt x="427" y="95"/>
                    <a:pt x="427" y="95"/>
                  </a:cubicBezTo>
                  <a:cubicBezTo>
                    <a:pt x="432" y="103"/>
                    <a:pt x="441" y="110"/>
                    <a:pt x="457" y="110"/>
                  </a:cubicBezTo>
                  <a:cubicBezTo>
                    <a:pt x="474" y="110"/>
                    <a:pt x="486" y="101"/>
                    <a:pt x="486" y="86"/>
                  </a:cubicBezTo>
                  <a:cubicBezTo>
                    <a:pt x="486" y="72"/>
                    <a:pt x="475" y="66"/>
                    <a:pt x="461" y="63"/>
                  </a:cubicBezTo>
                  <a:cubicBezTo>
                    <a:pt x="452" y="61"/>
                    <a:pt x="444" y="58"/>
                    <a:pt x="444" y="52"/>
                  </a:cubicBezTo>
                  <a:cubicBezTo>
                    <a:pt x="444" y="47"/>
                    <a:pt x="449" y="43"/>
                    <a:pt x="456" y="43"/>
                  </a:cubicBezTo>
                  <a:cubicBezTo>
                    <a:pt x="465" y="43"/>
                    <a:pt x="473" y="48"/>
                    <a:pt x="477" y="53"/>
                  </a:cubicBezTo>
                  <a:cubicBezTo>
                    <a:pt x="485" y="43"/>
                    <a:pt x="485" y="43"/>
                    <a:pt x="485" y="43"/>
                  </a:cubicBezTo>
                  <a:cubicBezTo>
                    <a:pt x="479" y="36"/>
                    <a:pt x="469" y="30"/>
                    <a:pt x="457" y="30"/>
                  </a:cubicBezTo>
                  <a:cubicBezTo>
                    <a:pt x="441" y="30"/>
                    <a:pt x="429" y="39"/>
                    <a:pt x="429" y="53"/>
                  </a:cubicBezTo>
                  <a:cubicBezTo>
                    <a:pt x="429" y="66"/>
                    <a:pt x="441" y="72"/>
                    <a:pt x="455" y="76"/>
                  </a:cubicBezTo>
                  <a:cubicBezTo>
                    <a:pt x="466" y="78"/>
                    <a:pt x="471" y="81"/>
                    <a:pt x="471" y="88"/>
                  </a:cubicBezTo>
                  <a:cubicBezTo>
                    <a:pt x="471" y="94"/>
                    <a:pt x="466" y="97"/>
                    <a:pt x="457" y="97"/>
                  </a:cubicBezTo>
                  <a:cubicBezTo>
                    <a:pt x="447" y="97"/>
                    <a:pt x="439" y="91"/>
                    <a:pt x="435" y="85"/>
                  </a:cubicBezTo>
                  <a:moveTo>
                    <a:pt x="416" y="31"/>
                  </a:moveTo>
                  <a:cubicBezTo>
                    <a:pt x="408" y="31"/>
                    <a:pt x="400" y="36"/>
                    <a:pt x="396" y="44"/>
                  </a:cubicBezTo>
                  <a:cubicBezTo>
                    <a:pt x="395" y="44"/>
                    <a:pt x="395" y="44"/>
                    <a:pt x="395" y="44"/>
                  </a:cubicBezTo>
                  <a:cubicBezTo>
                    <a:pt x="395" y="33"/>
                    <a:pt x="395" y="33"/>
                    <a:pt x="395" y="33"/>
                  </a:cubicBezTo>
                  <a:cubicBezTo>
                    <a:pt x="380" y="33"/>
                    <a:pt x="380" y="33"/>
                    <a:pt x="380" y="33"/>
                  </a:cubicBezTo>
                  <a:cubicBezTo>
                    <a:pt x="380" y="108"/>
                    <a:pt x="380" y="108"/>
                    <a:pt x="380" y="108"/>
                  </a:cubicBezTo>
                  <a:cubicBezTo>
                    <a:pt x="396" y="108"/>
                    <a:pt x="396" y="108"/>
                    <a:pt x="396" y="108"/>
                  </a:cubicBezTo>
                  <a:cubicBezTo>
                    <a:pt x="396" y="65"/>
                    <a:pt x="396" y="65"/>
                    <a:pt x="396" y="65"/>
                  </a:cubicBezTo>
                  <a:cubicBezTo>
                    <a:pt x="396" y="52"/>
                    <a:pt x="404" y="45"/>
                    <a:pt x="414" y="45"/>
                  </a:cubicBezTo>
                  <a:cubicBezTo>
                    <a:pt x="417" y="45"/>
                    <a:pt x="419" y="45"/>
                    <a:pt x="420" y="46"/>
                  </a:cubicBezTo>
                  <a:cubicBezTo>
                    <a:pt x="421" y="31"/>
                    <a:pt x="421" y="31"/>
                    <a:pt x="421" y="31"/>
                  </a:cubicBezTo>
                  <a:cubicBezTo>
                    <a:pt x="420" y="31"/>
                    <a:pt x="419" y="31"/>
                    <a:pt x="416" y="31"/>
                  </a:cubicBezTo>
                  <a:moveTo>
                    <a:pt x="330" y="44"/>
                  </a:moveTo>
                  <a:cubicBezTo>
                    <a:pt x="341" y="44"/>
                    <a:pt x="348" y="51"/>
                    <a:pt x="349" y="61"/>
                  </a:cubicBezTo>
                  <a:cubicBezTo>
                    <a:pt x="311" y="61"/>
                    <a:pt x="311" y="61"/>
                    <a:pt x="311" y="61"/>
                  </a:cubicBezTo>
                  <a:cubicBezTo>
                    <a:pt x="313" y="50"/>
                    <a:pt x="320" y="44"/>
                    <a:pt x="330" y="44"/>
                  </a:cubicBezTo>
                  <a:moveTo>
                    <a:pt x="331" y="30"/>
                  </a:moveTo>
                  <a:cubicBezTo>
                    <a:pt x="309" y="30"/>
                    <a:pt x="295" y="47"/>
                    <a:pt x="295" y="70"/>
                  </a:cubicBezTo>
                  <a:cubicBezTo>
                    <a:pt x="295" y="95"/>
                    <a:pt x="310" y="110"/>
                    <a:pt x="331" y="110"/>
                  </a:cubicBezTo>
                  <a:cubicBezTo>
                    <a:pt x="347" y="110"/>
                    <a:pt x="359" y="101"/>
                    <a:pt x="362" y="90"/>
                  </a:cubicBezTo>
                  <a:cubicBezTo>
                    <a:pt x="350" y="83"/>
                    <a:pt x="350" y="83"/>
                    <a:pt x="350" y="83"/>
                  </a:cubicBezTo>
                  <a:cubicBezTo>
                    <a:pt x="347" y="93"/>
                    <a:pt x="340" y="97"/>
                    <a:pt x="331" y="97"/>
                  </a:cubicBezTo>
                  <a:cubicBezTo>
                    <a:pt x="319" y="97"/>
                    <a:pt x="311" y="88"/>
                    <a:pt x="310" y="72"/>
                  </a:cubicBezTo>
                  <a:cubicBezTo>
                    <a:pt x="364" y="72"/>
                    <a:pt x="364" y="72"/>
                    <a:pt x="364" y="72"/>
                  </a:cubicBezTo>
                  <a:cubicBezTo>
                    <a:pt x="364" y="68"/>
                    <a:pt x="364" y="68"/>
                    <a:pt x="364" y="68"/>
                  </a:cubicBezTo>
                  <a:cubicBezTo>
                    <a:pt x="365" y="48"/>
                    <a:pt x="353" y="30"/>
                    <a:pt x="331" y="30"/>
                  </a:cubicBezTo>
                  <a:moveTo>
                    <a:pt x="273" y="33"/>
                  </a:moveTo>
                  <a:cubicBezTo>
                    <a:pt x="252" y="92"/>
                    <a:pt x="252" y="92"/>
                    <a:pt x="252" y="92"/>
                  </a:cubicBezTo>
                  <a:cubicBezTo>
                    <a:pt x="232" y="33"/>
                    <a:pt x="232" y="33"/>
                    <a:pt x="232" y="33"/>
                  </a:cubicBezTo>
                  <a:cubicBezTo>
                    <a:pt x="215" y="33"/>
                    <a:pt x="215" y="33"/>
                    <a:pt x="215" y="33"/>
                  </a:cubicBezTo>
                  <a:cubicBezTo>
                    <a:pt x="244" y="108"/>
                    <a:pt x="244" y="108"/>
                    <a:pt x="244" y="108"/>
                  </a:cubicBezTo>
                  <a:cubicBezTo>
                    <a:pt x="260" y="108"/>
                    <a:pt x="260" y="108"/>
                    <a:pt x="260" y="108"/>
                  </a:cubicBezTo>
                  <a:cubicBezTo>
                    <a:pt x="289" y="33"/>
                    <a:pt x="289" y="33"/>
                    <a:pt x="289" y="33"/>
                  </a:cubicBezTo>
                  <a:lnTo>
                    <a:pt x="273" y="33"/>
                  </a:lnTo>
                  <a:close/>
                  <a:moveTo>
                    <a:pt x="202" y="33"/>
                  </a:moveTo>
                  <a:cubicBezTo>
                    <a:pt x="186" y="33"/>
                    <a:pt x="186" y="33"/>
                    <a:pt x="186" y="33"/>
                  </a:cubicBezTo>
                  <a:cubicBezTo>
                    <a:pt x="186" y="108"/>
                    <a:pt x="186" y="108"/>
                    <a:pt x="186" y="108"/>
                  </a:cubicBezTo>
                  <a:cubicBezTo>
                    <a:pt x="202" y="108"/>
                    <a:pt x="202" y="108"/>
                    <a:pt x="202" y="108"/>
                  </a:cubicBezTo>
                  <a:lnTo>
                    <a:pt x="202" y="33"/>
                  </a:lnTo>
                  <a:close/>
                  <a:moveTo>
                    <a:pt x="204" y="10"/>
                  </a:moveTo>
                  <a:cubicBezTo>
                    <a:pt x="204" y="4"/>
                    <a:pt x="200" y="0"/>
                    <a:pt x="194" y="0"/>
                  </a:cubicBezTo>
                  <a:cubicBezTo>
                    <a:pt x="188" y="0"/>
                    <a:pt x="184" y="4"/>
                    <a:pt x="184" y="10"/>
                  </a:cubicBezTo>
                  <a:cubicBezTo>
                    <a:pt x="184" y="15"/>
                    <a:pt x="188" y="20"/>
                    <a:pt x="194" y="20"/>
                  </a:cubicBezTo>
                  <a:cubicBezTo>
                    <a:pt x="200" y="20"/>
                    <a:pt x="204" y="15"/>
                    <a:pt x="204" y="10"/>
                  </a:cubicBezTo>
                  <a:moveTo>
                    <a:pt x="139" y="30"/>
                  </a:moveTo>
                  <a:cubicBezTo>
                    <a:pt x="129" y="30"/>
                    <a:pt x="120" y="36"/>
                    <a:pt x="116" y="42"/>
                  </a:cubicBezTo>
                  <a:cubicBezTo>
                    <a:pt x="115" y="42"/>
                    <a:pt x="115" y="42"/>
                    <a:pt x="115" y="42"/>
                  </a:cubicBezTo>
                  <a:cubicBezTo>
                    <a:pt x="114" y="33"/>
                    <a:pt x="114" y="33"/>
                    <a:pt x="114" y="33"/>
                  </a:cubicBezTo>
                  <a:cubicBezTo>
                    <a:pt x="100" y="33"/>
                    <a:pt x="100" y="33"/>
                    <a:pt x="100" y="33"/>
                  </a:cubicBezTo>
                  <a:cubicBezTo>
                    <a:pt x="100" y="108"/>
                    <a:pt x="100" y="108"/>
                    <a:pt x="100" y="108"/>
                  </a:cubicBezTo>
                  <a:cubicBezTo>
                    <a:pt x="115" y="108"/>
                    <a:pt x="115" y="108"/>
                    <a:pt x="115" y="108"/>
                  </a:cubicBezTo>
                  <a:cubicBezTo>
                    <a:pt x="115" y="68"/>
                    <a:pt x="115" y="68"/>
                    <a:pt x="115" y="68"/>
                  </a:cubicBezTo>
                  <a:cubicBezTo>
                    <a:pt x="115" y="60"/>
                    <a:pt x="117" y="54"/>
                    <a:pt x="120" y="51"/>
                  </a:cubicBezTo>
                  <a:cubicBezTo>
                    <a:pt x="124" y="47"/>
                    <a:pt x="130" y="44"/>
                    <a:pt x="136" y="44"/>
                  </a:cubicBezTo>
                  <a:cubicBezTo>
                    <a:pt x="146" y="44"/>
                    <a:pt x="151" y="49"/>
                    <a:pt x="151" y="63"/>
                  </a:cubicBezTo>
                  <a:cubicBezTo>
                    <a:pt x="151" y="108"/>
                    <a:pt x="151" y="108"/>
                    <a:pt x="151" y="108"/>
                  </a:cubicBezTo>
                  <a:cubicBezTo>
                    <a:pt x="166" y="108"/>
                    <a:pt x="166" y="108"/>
                    <a:pt x="166" y="108"/>
                  </a:cubicBezTo>
                  <a:cubicBezTo>
                    <a:pt x="166" y="58"/>
                    <a:pt x="166" y="58"/>
                    <a:pt x="166" y="58"/>
                  </a:cubicBezTo>
                  <a:cubicBezTo>
                    <a:pt x="166" y="37"/>
                    <a:pt x="154" y="30"/>
                    <a:pt x="139" y="30"/>
                  </a:cubicBezTo>
                  <a:moveTo>
                    <a:pt x="16" y="69"/>
                  </a:moveTo>
                  <a:cubicBezTo>
                    <a:pt x="16" y="9"/>
                    <a:pt x="16" y="9"/>
                    <a:pt x="16" y="9"/>
                  </a:cubicBezTo>
                  <a:cubicBezTo>
                    <a:pt x="0" y="9"/>
                    <a:pt x="0" y="9"/>
                    <a:pt x="0" y="9"/>
                  </a:cubicBezTo>
                  <a:cubicBezTo>
                    <a:pt x="0" y="69"/>
                    <a:pt x="0" y="69"/>
                    <a:pt x="0" y="69"/>
                  </a:cubicBezTo>
                  <a:cubicBezTo>
                    <a:pt x="0" y="96"/>
                    <a:pt x="12" y="111"/>
                    <a:pt x="39" y="111"/>
                  </a:cubicBezTo>
                  <a:cubicBezTo>
                    <a:pt x="66" y="111"/>
                    <a:pt x="79" y="96"/>
                    <a:pt x="79" y="69"/>
                  </a:cubicBezTo>
                  <a:cubicBezTo>
                    <a:pt x="79" y="9"/>
                    <a:pt x="79" y="9"/>
                    <a:pt x="79" y="9"/>
                  </a:cubicBezTo>
                  <a:cubicBezTo>
                    <a:pt x="62" y="9"/>
                    <a:pt x="62" y="9"/>
                    <a:pt x="62" y="9"/>
                  </a:cubicBezTo>
                  <a:cubicBezTo>
                    <a:pt x="62" y="69"/>
                    <a:pt x="62" y="69"/>
                    <a:pt x="62" y="69"/>
                  </a:cubicBezTo>
                  <a:cubicBezTo>
                    <a:pt x="62" y="87"/>
                    <a:pt x="56" y="97"/>
                    <a:pt x="39" y="97"/>
                  </a:cubicBezTo>
                  <a:cubicBezTo>
                    <a:pt x="22" y="97"/>
                    <a:pt x="16" y="87"/>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6"/>
            <p:cNvSpPr>
              <a:spLocks noEditPoints="1"/>
            </p:cNvSpPr>
            <p:nvPr userDrawn="1"/>
          </p:nvSpPr>
          <p:spPr bwMode="auto">
            <a:xfrm>
              <a:off x="1731" y="1820"/>
              <a:ext cx="1161" cy="149"/>
            </a:xfrm>
            <a:custGeom>
              <a:avLst/>
              <a:gdLst>
                <a:gd name="T0" fmla="*/ 1069 w 1084"/>
                <a:gd name="T1" fmla="*/ 71 h 138"/>
                <a:gd name="T2" fmla="*/ 1068 w 1084"/>
                <a:gd name="T3" fmla="*/ 42 h 138"/>
                <a:gd name="T4" fmla="*/ 1068 w 1084"/>
                <a:gd name="T5" fmla="*/ 99 h 138"/>
                <a:gd name="T6" fmla="*/ 1012 w 1084"/>
                <a:gd name="T7" fmla="*/ 123 h 138"/>
                <a:gd name="T8" fmla="*/ 1070 w 1084"/>
                <a:gd name="T9" fmla="*/ 33 h 138"/>
                <a:gd name="T10" fmla="*/ 943 w 1084"/>
                <a:gd name="T11" fmla="*/ 33 h 138"/>
                <a:gd name="T12" fmla="*/ 944 w 1084"/>
                <a:gd name="T13" fmla="*/ 69 h 138"/>
                <a:gd name="T14" fmla="*/ 980 w 1084"/>
                <a:gd name="T15" fmla="*/ 109 h 138"/>
                <a:gd name="T16" fmla="*/ 908 w 1084"/>
                <a:gd name="T17" fmla="*/ 33 h 138"/>
                <a:gd name="T18" fmla="*/ 908 w 1084"/>
                <a:gd name="T19" fmla="*/ 33 h 138"/>
                <a:gd name="T20" fmla="*/ 901 w 1084"/>
                <a:gd name="T21" fmla="*/ 20 h 138"/>
                <a:gd name="T22" fmla="*/ 856 w 1084"/>
                <a:gd name="T23" fmla="*/ 44 h 138"/>
                <a:gd name="T24" fmla="*/ 856 w 1084"/>
                <a:gd name="T25" fmla="*/ 109 h 138"/>
                <a:gd name="T26" fmla="*/ 882 w 1084"/>
                <a:gd name="T27" fmla="*/ 32 h 138"/>
                <a:gd name="T28" fmla="*/ 771 w 1084"/>
                <a:gd name="T29" fmla="*/ 62 h 138"/>
                <a:gd name="T30" fmla="*/ 792 w 1084"/>
                <a:gd name="T31" fmla="*/ 111 h 138"/>
                <a:gd name="T32" fmla="*/ 770 w 1084"/>
                <a:gd name="T33" fmla="*/ 73 h 138"/>
                <a:gd name="T34" fmla="*/ 710 w 1084"/>
                <a:gd name="T35" fmla="*/ 44 h 138"/>
                <a:gd name="T36" fmla="*/ 711 w 1084"/>
                <a:gd name="T37" fmla="*/ 31 h 138"/>
                <a:gd name="T38" fmla="*/ 730 w 1084"/>
                <a:gd name="T39" fmla="*/ 84 h 138"/>
                <a:gd name="T40" fmla="*/ 744 w 1084"/>
                <a:gd name="T41" fmla="*/ 69 h 138"/>
                <a:gd name="T42" fmla="*/ 607 w 1084"/>
                <a:gd name="T43" fmla="*/ 43 h 138"/>
                <a:gd name="T44" fmla="*/ 608 w 1084"/>
                <a:gd name="T45" fmla="*/ 109 h 138"/>
                <a:gd name="T46" fmla="*/ 643 w 1084"/>
                <a:gd name="T47" fmla="*/ 64 h 138"/>
                <a:gd name="T48" fmla="*/ 632 w 1084"/>
                <a:gd name="T49" fmla="*/ 31 h 138"/>
                <a:gd name="T50" fmla="*/ 572 w 1084"/>
                <a:gd name="T51" fmla="*/ 109 h 138"/>
                <a:gd name="T52" fmla="*/ 555 w 1084"/>
                <a:gd name="T53" fmla="*/ 10 h 138"/>
                <a:gd name="T54" fmla="*/ 478 w 1084"/>
                <a:gd name="T55" fmla="*/ 71 h 138"/>
                <a:gd name="T56" fmla="*/ 523 w 1084"/>
                <a:gd name="T57" fmla="*/ 33 h 138"/>
                <a:gd name="T58" fmla="*/ 463 w 1084"/>
                <a:gd name="T59" fmla="*/ 71 h 138"/>
                <a:gd name="T60" fmla="*/ 497 w 1084"/>
                <a:gd name="T61" fmla="*/ 125 h 138"/>
                <a:gd name="T62" fmla="*/ 536 w 1084"/>
                <a:gd name="T63" fmla="*/ 98 h 138"/>
                <a:gd name="T64" fmla="*/ 397 w 1084"/>
                <a:gd name="T65" fmla="*/ 43 h 138"/>
                <a:gd name="T66" fmla="*/ 381 w 1084"/>
                <a:gd name="T67" fmla="*/ 109 h 138"/>
                <a:gd name="T68" fmla="*/ 417 w 1084"/>
                <a:gd name="T69" fmla="*/ 45 h 138"/>
                <a:gd name="T70" fmla="*/ 447 w 1084"/>
                <a:gd name="T71" fmla="*/ 59 h 138"/>
                <a:gd name="T72" fmla="*/ 364 w 1084"/>
                <a:gd name="T73" fmla="*/ 10 h 138"/>
                <a:gd name="T74" fmla="*/ 364 w 1084"/>
                <a:gd name="T75" fmla="*/ 95 h 138"/>
                <a:gd name="T76" fmla="*/ 357 w 1084"/>
                <a:gd name="T77" fmla="*/ 52 h 138"/>
                <a:gd name="T78" fmla="*/ 183 w 1084"/>
                <a:gd name="T79" fmla="*/ 71 h 138"/>
                <a:gd name="T80" fmla="*/ 203 w 1084"/>
                <a:gd name="T81" fmla="*/ 97 h 138"/>
                <a:gd name="T82" fmla="*/ 201 w 1084"/>
                <a:gd name="T83" fmla="*/ 31 h 138"/>
                <a:gd name="T84" fmla="*/ 226 w 1084"/>
                <a:gd name="T85" fmla="*/ 99 h 138"/>
                <a:gd name="T86" fmla="*/ 226 w 1084"/>
                <a:gd name="T87" fmla="*/ 4 h 138"/>
                <a:gd name="T88" fmla="*/ 100 w 1084"/>
                <a:gd name="T89" fmla="*/ 33 h 138"/>
                <a:gd name="T90" fmla="*/ 101 w 1084"/>
                <a:gd name="T91" fmla="*/ 69 h 138"/>
                <a:gd name="T92" fmla="*/ 136 w 1084"/>
                <a:gd name="T93" fmla="*/ 109 h 138"/>
                <a:gd name="T94" fmla="*/ 28 w 1084"/>
                <a:gd name="T95" fmla="*/ 99 h 138"/>
                <a:gd name="T96" fmla="*/ 48 w 1084"/>
                <a:gd name="T97" fmla="*/ 79 h 138"/>
                <a:gd name="T98" fmla="*/ 34 w 1084"/>
                <a:gd name="T99" fmla="*/ 31 h 138"/>
                <a:gd name="T100" fmla="*/ 48 w 1084"/>
                <a:gd name="T101" fmla="*/ 63 h 138"/>
                <a:gd name="T102" fmla="*/ 50 w 1084"/>
                <a:gd name="T103" fmla="*/ 98 h 138"/>
                <a:gd name="T104" fmla="*/ 72 w 1084"/>
                <a:gd name="T105" fmla="*/ 9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4" h="138">
                  <a:moveTo>
                    <a:pt x="1047" y="97"/>
                  </a:moveTo>
                  <a:cubicBezTo>
                    <a:pt x="1034" y="97"/>
                    <a:pt x="1026" y="88"/>
                    <a:pt x="1026" y="71"/>
                  </a:cubicBezTo>
                  <a:cubicBezTo>
                    <a:pt x="1026" y="54"/>
                    <a:pt x="1034" y="44"/>
                    <a:pt x="1047" y="44"/>
                  </a:cubicBezTo>
                  <a:cubicBezTo>
                    <a:pt x="1060" y="44"/>
                    <a:pt x="1069" y="53"/>
                    <a:pt x="1069" y="71"/>
                  </a:cubicBezTo>
                  <a:cubicBezTo>
                    <a:pt x="1069" y="88"/>
                    <a:pt x="1060" y="97"/>
                    <a:pt x="1047" y="97"/>
                  </a:cubicBezTo>
                  <a:moveTo>
                    <a:pt x="1070" y="33"/>
                  </a:moveTo>
                  <a:cubicBezTo>
                    <a:pt x="1070" y="42"/>
                    <a:pt x="1070" y="42"/>
                    <a:pt x="1070" y="42"/>
                  </a:cubicBezTo>
                  <a:cubicBezTo>
                    <a:pt x="1068" y="42"/>
                    <a:pt x="1068" y="42"/>
                    <a:pt x="1068" y="42"/>
                  </a:cubicBezTo>
                  <a:cubicBezTo>
                    <a:pt x="1064" y="36"/>
                    <a:pt x="1056" y="31"/>
                    <a:pt x="1044" y="31"/>
                  </a:cubicBezTo>
                  <a:cubicBezTo>
                    <a:pt x="1026" y="31"/>
                    <a:pt x="1011" y="46"/>
                    <a:pt x="1011" y="71"/>
                  </a:cubicBezTo>
                  <a:cubicBezTo>
                    <a:pt x="1011" y="95"/>
                    <a:pt x="1025" y="110"/>
                    <a:pt x="1045" y="110"/>
                  </a:cubicBezTo>
                  <a:cubicBezTo>
                    <a:pt x="1056" y="110"/>
                    <a:pt x="1064" y="105"/>
                    <a:pt x="1068" y="99"/>
                  </a:cubicBezTo>
                  <a:cubicBezTo>
                    <a:pt x="1069" y="99"/>
                    <a:pt x="1069" y="99"/>
                    <a:pt x="1069" y="99"/>
                  </a:cubicBezTo>
                  <a:cubicBezTo>
                    <a:pt x="1069" y="116"/>
                    <a:pt x="1061" y="125"/>
                    <a:pt x="1045" y="125"/>
                  </a:cubicBezTo>
                  <a:cubicBezTo>
                    <a:pt x="1034" y="125"/>
                    <a:pt x="1025" y="119"/>
                    <a:pt x="1021" y="113"/>
                  </a:cubicBezTo>
                  <a:cubicBezTo>
                    <a:pt x="1012" y="123"/>
                    <a:pt x="1012" y="123"/>
                    <a:pt x="1012" y="123"/>
                  </a:cubicBezTo>
                  <a:cubicBezTo>
                    <a:pt x="1019" y="132"/>
                    <a:pt x="1031" y="138"/>
                    <a:pt x="1046" y="138"/>
                  </a:cubicBezTo>
                  <a:cubicBezTo>
                    <a:pt x="1069" y="138"/>
                    <a:pt x="1084" y="125"/>
                    <a:pt x="1084" y="98"/>
                  </a:cubicBezTo>
                  <a:cubicBezTo>
                    <a:pt x="1084" y="33"/>
                    <a:pt x="1084" y="33"/>
                    <a:pt x="1084" y="33"/>
                  </a:cubicBezTo>
                  <a:lnTo>
                    <a:pt x="1070" y="33"/>
                  </a:lnTo>
                  <a:close/>
                  <a:moveTo>
                    <a:pt x="968" y="31"/>
                  </a:moveTo>
                  <a:cubicBezTo>
                    <a:pt x="958" y="31"/>
                    <a:pt x="949" y="36"/>
                    <a:pt x="945" y="43"/>
                  </a:cubicBezTo>
                  <a:cubicBezTo>
                    <a:pt x="944" y="43"/>
                    <a:pt x="944" y="43"/>
                    <a:pt x="944" y="43"/>
                  </a:cubicBezTo>
                  <a:cubicBezTo>
                    <a:pt x="943" y="33"/>
                    <a:pt x="943" y="33"/>
                    <a:pt x="943" y="33"/>
                  </a:cubicBezTo>
                  <a:cubicBezTo>
                    <a:pt x="929" y="33"/>
                    <a:pt x="929" y="33"/>
                    <a:pt x="929" y="33"/>
                  </a:cubicBezTo>
                  <a:cubicBezTo>
                    <a:pt x="929" y="109"/>
                    <a:pt x="929" y="109"/>
                    <a:pt x="929" y="109"/>
                  </a:cubicBezTo>
                  <a:cubicBezTo>
                    <a:pt x="944" y="109"/>
                    <a:pt x="944" y="109"/>
                    <a:pt x="944" y="109"/>
                  </a:cubicBezTo>
                  <a:cubicBezTo>
                    <a:pt x="944" y="69"/>
                    <a:pt x="944" y="69"/>
                    <a:pt x="944" y="69"/>
                  </a:cubicBezTo>
                  <a:cubicBezTo>
                    <a:pt x="944" y="60"/>
                    <a:pt x="946" y="55"/>
                    <a:pt x="949" y="52"/>
                  </a:cubicBezTo>
                  <a:cubicBezTo>
                    <a:pt x="953" y="47"/>
                    <a:pt x="959" y="45"/>
                    <a:pt x="964" y="45"/>
                  </a:cubicBezTo>
                  <a:cubicBezTo>
                    <a:pt x="974" y="45"/>
                    <a:pt x="980" y="50"/>
                    <a:pt x="980" y="64"/>
                  </a:cubicBezTo>
                  <a:cubicBezTo>
                    <a:pt x="980" y="109"/>
                    <a:pt x="980" y="109"/>
                    <a:pt x="980" y="109"/>
                  </a:cubicBezTo>
                  <a:cubicBezTo>
                    <a:pt x="995" y="109"/>
                    <a:pt x="995" y="109"/>
                    <a:pt x="995" y="109"/>
                  </a:cubicBezTo>
                  <a:cubicBezTo>
                    <a:pt x="995" y="59"/>
                    <a:pt x="995" y="59"/>
                    <a:pt x="995" y="59"/>
                  </a:cubicBezTo>
                  <a:cubicBezTo>
                    <a:pt x="995" y="38"/>
                    <a:pt x="982" y="31"/>
                    <a:pt x="968" y="31"/>
                  </a:cubicBezTo>
                  <a:moveTo>
                    <a:pt x="908" y="33"/>
                  </a:moveTo>
                  <a:cubicBezTo>
                    <a:pt x="893" y="33"/>
                    <a:pt x="893" y="33"/>
                    <a:pt x="893" y="33"/>
                  </a:cubicBezTo>
                  <a:cubicBezTo>
                    <a:pt x="893" y="109"/>
                    <a:pt x="893" y="109"/>
                    <a:pt x="893" y="109"/>
                  </a:cubicBezTo>
                  <a:cubicBezTo>
                    <a:pt x="908" y="109"/>
                    <a:pt x="908" y="109"/>
                    <a:pt x="908" y="109"/>
                  </a:cubicBezTo>
                  <a:lnTo>
                    <a:pt x="908" y="33"/>
                  </a:lnTo>
                  <a:close/>
                  <a:moveTo>
                    <a:pt x="911" y="10"/>
                  </a:moveTo>
                  <a:cubicBezTo>
                    <a:pt x="911" y="5"/>
                    <a:pt x="906" y="0"/>
                    <a:pt x="901" y="0"/>
                  </a:cubicBezTo>
                  <a:cubicBezTo>
                    <a:pt x="895" y="0"/>
                    <a:pt x="891" y="5"/>
                    <a:pt x="891" y="10"/>
                  </a:cubicBezTo>
                  <a:cubicBezTo>
                    <a:pt x="891" y="16"/>
                    <a:pt x="895" y="20"/>
                    <a:pt x="901" y="20"/>
                  </a:cubicBezTo>
                  <a:cubicBezTo>
                    <a:pt x="906" y="20"/>
                    <a:pt x="911" y="16"/>
                    <a:pt x="911" y="10"/>
                  </a:cubicBezTo>
                  <a:moveTo>
                    <a:pt x="877" y="31"/>
                  </a:moveTo>
                  <a:cubicBezTo>
                    <a:pt x="869" y="31"/>
                    <a:pt x="861" y="36"/>
                    <a:pt x="857" y="44"/>
                  </a:cubicBezTo>
                  <a:cubicBezTo>
                    <a:pt x="856" y="44"/>
                    <a:pt x="856" y="44"/>
                    <a:pt x="856" y="44"/>
                  </a:cubicBezTo>
                  <a:cubicBezTo>
                    <a:pt x="855" y="33"/>
                    <a:pt x="855" y="33"/>
                    <a:pt x="855" y="33"/>
                  </a:cubicBezTo>
                  <a:cubicBezTo>
                    <a:pt x="841" y="33"/>
                    <a:pt x="841" y="33"/>
                    <a:pt x="841" y="33"/>
                  </a:cubicBezTo>
                  <a:cubicBezTo>
                    <a:pt x="841" y="109"/>
                    <a:pt x="841" y="109"/>
                    <a:pt x="841" y="109"/>
                  </a:cubicBezTo>
                  <a:cubicBezTo>
                    <a:pt x="856" y="109"/>
                    <a:pt x="856" y="109"/>
                    <a:pt x="856" y="109"/>
                  </a:cubicBezTo>
                  <a:cubicBezTo>
                    <a:pt x="856" y="66"/>
                    <a:pt x="856" y="66"/>
                    <a:pt x="856" y="66"/>
                  </a:cubicBezTo>
                  <a:cubicBezTo>
                    <a:pt x="856" y="53"/>
                    <a:pt x="864" y="46"/>
                    <a:pt x="875" y="46"/>
                  </a:cubicBezTo>
                  <a:cubicBezTo>
                    <a:pt x="878" y="46"/>
                    <a:pt x="879" y="46"/>
                    <a:pt x="881" y="47"/>
                  </a:cubicBezTo>
                  <a:cubicBezTo>
                    <a:pt x="882" y="32"/>
                    <a:pt x="882" y="32"/>
                    <a:pt x="882" y="32"/>
                  </a:cubicBezTo>
                  <a:cubicBezTo>
                    <a:pt x="881" y="31"/>
                    <a:pt x="879" y="31"/>
                    <a:pt x="877" y="31"/>
                  </a:cubicBezTo>
                  <a:moveTo>
                    <a:pt x="791" y="44"/>
                  </a:moveTo>
                  <a:cubicBezTo>
                    <a:pt x="802" y="44"/>
                    <a:pt x="808" y="51"/>
                    <a:pt x="809" y="62"/>
                  </a:cubicBezTo>
                  <a:cubicBezTo>
                    <a:pt x="771" y="62"/>
                    <a:pt x="771" y="62"/>
                    <a:pt x="771" y="62"/>
                  </a:cubicBezTo>
                  <a:cubicBezTo>
                    <a:pt x="773" y="51"/>
                    <a:pt x="781" y="44"/>
                    <a:pt x="791" y="44"/>
                  </a:cubicBezTo>
                  <a:moveTo>
                    <a:pt x="792" y="31"/>
                  </a:moveTo>
                  <a:cubicBezTo>
                    <a:pt x="770" y="31"/>
                    <a:pt x="755" y="48"/>
                    <a:pt x="755" y="71"/>
                  </a:cubicBezTo>
                  <a:cubicBezTo>
                    <a:pt x="755" y="95"/>
                    <a:pt x="771" y="111"/>
                    <a:pt x="792" y="111"/>
                  </a:cubicBezTo>
                  <a:cubicBezTo>
                    <a:pt x="807" y="111"/>
                    <a:pt x="819" y="101"/>
                    <a:pt x="823" y="90"/>
                  </a:cubicBezTo>
                  <a:cubicBezTo>
                    <a:pt x="811" y="84"/>
                    <a:pt x="811" y="84"/>
                    <a:pt x="811" y="84"/>
                  </a:cubicBezTo>
                  <a:cubicBezTo>
                    <a:pt x="807" y="93"/>
                    <a:pt x="800" y="97"/>
                    <a:pt x="792" y="97"/>
                  </a:cubicBezTo>
                  <a:cubicBezTo>
                    <a:pt x="780" y="97"/>
                    <a:pt x="771" y="89"/>
                    <a:pt x="770" y="73"/>
                  </a:cubicBezTo>
                  <a:cubicBezTo>
                    <a:pt x="825" y="73"/>
                    <a:pt x="825" y="73"/>
                    <a:pt x="825" y="73"/>
                  </a:cubicBezTo>
                  <a:cubicBezTo>
                    <a:pt x="825" y="69"/>
                    <a:pt x="825" y="69"/>
                    <a:pt x="825" y="69"/>
                  </a:cubicBezTo>
                  <a:cubicBezTo>
                    <a:pt x="825" y="48"/>
                    <a:pt x="813" y="31"/>
                    <a:pt x="792" y="31"/>
                  </a:cubicBezTo>
                  <a:moveTo>
                    <a:pt x="710" y="44"/>
                  </a:moveTo>
                  <a:cubicBezTo>
                    <a:pt x="721" y="44"/>
                    <a:pt x="728" y="51"/>
                    <a:pt x="729" y="62"/>
                  </a:cubicBezTo>
                  <a:cubicBezTo>
                    <a:pt x="690" y="62"/>
                    <a:pt x="690" y="62"/>
                    <a:pt x="690" y="62"/>
                  </a:cubicBezTo>
                  <a:cubicBezTo>
                    <a:pt x="692" y="51"/>
                    <a:pt x="700" y="44"/>
                    <a:pt x="710" y="44"/>
                  </a:cubicBezTo>
                  <a:moveTo>
                    <a:pt x="711" y="31"/>
                  </a:moveTo>
                  <a:cubicBezTo>
                    <a:pt x="689" y="31"/>
                    <a:pt x="674" y="48"/>
                    <a:pt x="674" y="71"/>
                  </a:cubicBezTo>
                  <a:cubicBezTo>
                    <a:pt x="674" y="95"/>
                    <a:pt x="690" y="111"/>
                    <a:pt x="711" y="111"/>
                  </a:cubicBezTo>
                  <a:cubicBezTo>
                    <a:pt x="726" y="111"/>
                    <a:pt x="738" y="101"/>
                    <a:pt x="742" y="90"/>
                  </a:cubicBezTo>
                  <a:cubicBezTo>
                    <a:pt x="730" y="84"/>
                    <a:pt x="730" y="84"/>
                    <a:pt x="730" y="84"/>
                  </a:cubicBezTo>
                  <a:cubicBezTo>
                    <a:pt x="727" y="93"/>
                    <a:pt x="720" y="97"/>
                    <a:pt x="711" y="97"/>
                  </a:cubicBezTo>
                  <a:cubicBezTo>
                    <a:pt x="699" y="97"/>
                    <a:pt x="690" y="89"/>
                    <a:pt x="690" y="73"/>
                  </a:cubicBezTo>
                  <a:cubicBezTo>
                    <a:pt x="744" y="73"/>
                    <a:pt x="744" y="73"/>
                    <a:pt x="744" y="73"/>
                  </a:cubicBezTo>
                  <a:cubicBezTo>
                    <a:pt x="744" y="69"/>
                    <a:pt x="744" y="69"/>
                    <a:pt x="744" y="69"/>
                  </a:cubicBezTo>
                  <a:cubicBezTo>
                    <a:pt x="744" y="48"/>
                    <a:pt x="732" y="31"/>
                    <a:pt x="711" y="31"/>
                  </a:cubicBezTo>
                  <a:moveTo>
                    <a:pt x="632" y="31"/>
                  </a:moveTo>
                  <a:cubicBezTo>
                    <a:pt x="621" y="31"/>
                    <a:pt x="613" y="36"/>
                    <a:pt x="609" y="43"/>
                  </a:cubicBezTo>
                  <a:cubicBezTo>
                    <a:pt x="607" y="43"/>
                    <a:pt x="607" y="43"/>
                    <a:pt x="607" y="43"/>
                  </a:cubicBezTo>
                  <a:cubicBezTo>
                    <a:pt x="607" y="33"/>
                    <a:pt x="607" y="33"/>
                    <a:pt x="607" y="33"/>
                  </a:cubicBezTo>
                  <a:cubicBezTo>
                    <a:pt x="593" y="33"/>
                    <a:pt x="593" y="33"/>
                    <a:pt x="593" y="33"/>
                  </a:cubicBezTo>
                  <a:cubicBezTo>
                    <a:pt x="593" y="109"/>
                    <a:pt x="593" y="109"/>
                    <a:pt x="593" y="109"/>
                  </a:cubicBezTo>
                  <a:cubicBezTo>
                    <a:pt x="608" y="109"/>
                    <a:pt x="608" y="109"/>
                    <a:pt x="608" y="109"/>
                  </a:cubicBezTo>
                  <a:cubicBezTo>
                    <a:pt x="608" y="69"/>
                    <a:pt x="608" y="69"/>
                    <a:pt x="608" y="69"/>
                  </a:cubicBezTo>
                  <a:cubicBezTo>
                    <a:pt x="608" y="60"/>
                    <a:pt x="610" y="55"/>
                    <a:pt x="613" y="52"/>
                  </a:cubicBezTo>
                  <a:cubicBezTo>
                    <a:pt x="617" y="47"/>
                    <a:pt x="622" y="45"/>
                    <a:pt x="628" y="45"/>
                  </a:cubicBezTo>
                  <a:cubicBezTo>
                    <a:pt x="638" y="45"/>
                    <a:pt x="643" y="50"/>
                    <a:pt x="643" y="64"/>
                  </a:cubicBezTo>
                  <a:cubicBezTo>
                    <a:pt x="643" y="109"/>
                    <a:pt x="643" y="109"/>
                    <a:pt x="643" y="109"/>
                  </a:cubicBezTo>
                  <a:cubicBezTo>
                    <a:pt x="659" y="109"/>
                    <a:pt x="659" y="109"/>
                    <a:pt x="659" y="109"/>
                  </a:cubicBezTo>
                  <a:cubicBezTo>
                    <a:pt x="659" y="59"/>
                    <a:pt x="659" y="59"/>
                    <a:pt x="659" y="59"/>
                  </a:cubicBezTo>
                  <a:cubicBezTo>
                    <a:pt x="659" y="38"/>
                    <a:pt x="646" y="31"/>
                    <a:pt x="632" y="31"/>
                  </a:cubicBezTo>
                  <a:moveTo>
                    <a:pt x="572" y="33"/>
                  </a:moveTo>
                  <a:cubicBezTo>
                    <a:pt x="557" y="33"/>
                    <a:pt x="557" y="33"/>
                    <a:pt x="557" y="33"/>
                  </a:cubicBezTo>
                  <a:cubicBezTo>
                    <a:pt x="557" y="109"/>
                    <a:pt x="557" y="109"/>
                    <a:pt x="557" y="109"/>
                  </a:cubicBezTo>
                  <a:cubicBezTo>
                    <a:pt x="572" y="109"/>
                    <a:pt x="572" y="109"/>
                    <a:pt x="572" y="109"/>
                  </a:cubicBezTo>
                  <a:lnTo>
                    <a:pt x="572" y="33"/>
                  </a:lnTo>
                  <a:close/>
                  <a:moveTo>
                    <a:pt x="574" y="10"/>
                  </a:moveTo>
                  <a:cubicBezTo>
                    <a:pt x="574" y="5"/>
                    <a:pt x="570" y="0"/>
                    <a:pt x="565" y="0"/>
                  </a:cubicBezTo>
                  <a:cubicBezTo>
                    <a:pt x="559" y="0"/>
                    <a:pt x="555" y="5"/>
                    <a:pt x="555" y="10"/>
                  </a:cubicBezTo>
                  <a:cubicBezTo>
                    <a:pt x="555" y="16"/>
                    <a:pt x="559" y="20"/>
                    <a:pt x="565" y="20"/>
                  </a:cubicBezTo>
                  <a:cubicBezTo>
                    <a:pt x="570" y="20"/>
                    <a:pt x="574" y="16"/>
                    <a:pt x="574" y="10"/>
                  </a:cubicBezTo>
                  <a:moveTo>
                    <a:pt x="499" y="97"/>
                  </a:moveTo>
                  <a:cubicBezTo>
                    <a:pt x="486" y="97"/>
                    <a:pt x="478" y="88"/>
                    <a:pt x="478" y="71"/>
                  </a:cubicBezTo>
                  <a:cubicBezTo>
                    <a:pt x="478" y="54"/>
                    <a:pt x="486" y="44"/>
                    <a:pt x="499" y="44"/>
                  </a:cubicBezTo>
                  <a:cubicBezTo>
                    <a:pt x="512" y="44"/>
                    <a:pt x="521" y="53"/>
                    <a:pt x="521" y="71"/>
                  </a:cubicBezTo>
                  <a:cubicBezTo>
                    <a:pt x="521" y="88"/>
                    <a:pt x="512" y="97"/>
                    <a:pt x="499" y="97"/>
                  </a:cubicBezTo>
                  <a:moveTo>
                    <a:pt x="523" y="33"/>
                  </a:moveTo>
                  <a:cubicBezTo>
                    <a:pt x="522" y="42"/>
                    <a:pt x="522" y="42"/>
                    <a:pt x="522" y="42"/>
                  </a:cubicBezTo>
                  <a:cubicBezTo>
                    <a:pt x="520" y="42"/>
                    <a:pt x="520" y="42"/>
                    <a:pt x="520" y="42"/>
                  </a:cubicBezTo>
                  <a:cubicBezTo>
                    <a:pt x="516" y="36"/>
                    <a:pt x="508" y="31"/>
                    <a:pt x="497" y="31"/>
                  </a:cubicBezTo>
                  <a:cubicBezTo>
                    <a:pt x="478" y="31"/>
                    <a:pt x="463" y="46"/>
                    <a:pt x="463" y="71"/>
                  </a:cubicBezTo>
                  <a:cubicBezTo>
                    <a:pt x="463" y="95"/>
                    <a:pt x="477" y="110"/>
                    <a:pt x="497" y="110"/>
                  </a:cubicBezTo>
                  <a:cubicBezTo>
                    <a:pt x="508" y="110"/>
                    <a:pt x="516" y="105"/>
                    <a:pt x="520" y="99"/>
                  </a:cubicBezTo>
                  <a:cubicBezTo>
                    <a:pt x="521" y="99"/>
                    <a:pt x="521" y="99"/>
                    <a:pt x="521" y="99"/>
                  </a:cubicBezTo>
                  <a:cubicBezTo>
                    <a:pt x="521" y="116"/>
                    <a:pt x="513" y="125"/>
                    <a:pt x="497" y="125"/>
                  </a:cubicBezTo>
                  <a:cubicBezTo>
                    <a:pt x="486" y="125"/>
                    <a:pt x="478" y="119"/>
                    <a:pt x="473" y="113"/>
                  </a:cubicBezTo>
                  <a:cubicBezTo>
                    <a:pt x="464" y="123"/>
                    <a:pt x="464" y="123"/>
                    <a:pt x="464" y="123"/>
                  </a:cubicBezTo>
                  <a:cubicBezTo>
                    <a:pt x="471" y="132"/>
                    <a:pt x="483" y="138"/>
                    <a:pt x="498" y="138"/>
                  </a:cubicBezTo>
                  <a:cubicBezTo>
                    <a:pt x="521" y="138"/>
                    <a:pt x="536" y="125"/>
                    <a:pt x="536" y="98"/>
                  </a:cubicBezTo>
                  <a:cubicBezTo>
                    <a:pt x="536" y="33"/>
                    <a:pt x="536" y="33"/>
                    <a:pt x="536" y="33"/>
                  </a:cubicBezTo>
                  <a:lnTo>
                    <a:pt x="523" y="33"/>
                  </a:lnTo>
                  <a:close/>
                  <a:moveTo>
                    <a:pt x="420" y="31"/>
                  </a:moveTo>
                  <a:cubicBezTo>
                    <a:pt x="410" y="31"/>
                    <a:pt x="401" y="36"/>
                    <a:pt x="397" y="43"/>
                  </a:cubicBezTo>
                  <a:cubicBezTo>
                    <a:pt x="396" y="43"/>
                    <a:pt x="396" y="43"/>
                    <a:pt x="396" y="43"/>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9"/>
                    <a:pt x="396" y="69"/>
                    <a:pt x="396" y="69"/>
                  </a:cubicBezTo>
                  <a:cubicBezTo>
                    <a:pt x="396" y="60"/>
                    <a:pt x="398" y="55"/>
                    <a:pt x="401" y="52"/>
                  </a:cubicBezTo>
                  <a:cubicBezTo>
                    <a:pt x="405" y="47"/>
                    <a:pt x="411" y="45"/>
                    <a:pt x="417" y="45"/>
                  </a:cubicBezTo>
                  <a:cubicBezTo>
                    <a:pt x="426" y="45"/>
                    <a:pt x="432" y="50"/>
                    <a:pt x="432" y="64"/>
                  </a:cubicBezTo>
                  <a:cubicBezTo>
                    <a:pt x="432" y="109"/>
                    <a:pt x="432" y="109"/>
                    <a:pt x="432" y="109"/>
                  </a:cubicBezTo>
                  <a:cubicBezTo>
                    <a:pt x="447" y="109"/>
                    <a:pt x="447" y="109"/>
                    <a:pt x="447" y="109"/>
                  </a:cubicBezTo>
                  <a:cubicBezTo>
                    <a:pt x="447" y="59"/>
                    <a:pt x="447" y="59"/>
                    <a:pt x="447" y="59"/>
                  </a:cubicBezTo>
                  <a:cubicBezTo>
                    <a:pt x="447" y="38"/>
                    <a:pt x="434" y="31"/>
                    <a:pt x="420" y="31"/>
                  </a:cubicBezTo>
                  <a:moveTo>
                    <a:pt x="313" y="24"/>
                  </a:moveTo>
                  <a:cubicBezTo>
                    <a:pt x="364" y="24"/>
                    <a:pt x="364" y="24"/>
                    <a:pt x="364" y="24"/>
                  </a:cubicBezTo>
                  <a:cubicBezTo>
                    <a:pt x="364" y="10"/>
                    <a:pt x="364" y="10"/>
                    <a:pt x="364" y="10"/>
                  </a:cubicBezTo>
                  <a:cubicBezTo>
                    <a:pt x="296" y="10"/>
                    <a:pt x="296" y="10"/>
                    <a:pt x="296" y="10"/>
                  </a:cubicBezTo>
                  <a:cubicBezTo>
                    <a:pt x="296" y="109"/>
                    <a:pt x="296" y="109"/>
                    <a:pt x="296" y="109"/>
                  </a:cubicBezTo>
                  <a:cubicBezTo>
                    <a:pt x="364" y="109"/>
                    <a:pt x="364" y="109"/>
                    <a:pt x="364" y="109"/>
                  </a:cubicBezTo>
                  <a:cubicBezTo>
                    <a:pt x="364" y="95"/>
                    <a:pt x="364" y="95"/>
                    <a:pt x="364" y="95"/>
                  </a:cubicBezTo>
                  <a:cubicBezTo>
                    <a:pt x="313" y="95"/>
                    <a:pt x="313" y="95"/>
                    <a:pt x="313" y="95"/>
                  </a:cubicBezTo>
                  <a:cubicBezTo>
                    <a:pt x="313" y="66"/>
                    <a:pt x="313" y="66"/>
                    <a:pt x="313" y="66"/>
                  </a:cubicBezTo>
                  <a:cubicBezTo>
                    <a:pt x="357" y="66"/>
                    <a:pt x="357" y="66"/>
                    <a:pt x="357" y="66"/>
                  </a:cubicBezTo>
                  <a:cubicBezTo>
                    <a:pt x="357" y="52"/>
                    <a:pt x="357" y="52"/>
                    <a:pt x="357" y="52"/>
                  </a:cubicBezTo>
                  <a:cubicBezTo>
                    <a:pt x="313" y="52"/>
                    <a:pt x="313" y="52"/>
                    <a:pt x="313" y="52"/>
                  </a:cubicBezTo>
                  <a:lnTo>
                    <a:pt x="313" y="24"/>
                  </a:lnTo>
                  <a:close/>
                  <a:moveTo>
                    <a:pt x="203" y="97"/>
                  </a:moveTo>
                  <a:cubicBezTo>
                    <a:pt x="191" y="97"/>
                    <a:pt x="183" y="88"/>
                    <a:pt x="183" y="71"/>
                  </a:cubicBezTo>
                  <a:cubicBezTo>
                    <a:pt x="183" y="54"/>
                    <a:pt x="191" y="44"/>
                    <a:pt x="203" y="44"/>
                  </a:cubicBezTo>
                  <a:cubicBezTo>
                    <a:pt x="216" y="44"/>
                    <a:pt x="224" y="52"/>
                    <a:pt x="226" y="67"/>
                  </a:cubicBezTo>
                  <a:cubicBezTo>
                    <a:pt x="226" y="75"/>
                    <a:pt x="226" y="75"/>
                    <a:pt x="226" y="75"/>
                  </a:cubicBezTo>
                  <a:cubicBezTo>
                    <a:pt x="224" y="90"/>
                    <a:pt x="216" y="97"/>
                    <a:pt x="203" y="97"/>
                  </a:cubicBezTo>
                  <a:moveTo>
                    <a:pt x="226" y="4"/>
                  </a:moveTo>
                  <a:cubicBezTo>
                    <a:pt x="226" y="42"/>
                    <a:pt x="226" y="42"/>
                    <a:pt x="226" y="42"/>
                  </a:cubicBezTo>
                  <a:cubicBezTo>
                    <a:pt x="224" y="42"/>
                    <a:pt x="224" y="42"/>
                    <a:pt x="224" y="42"/>
                  </a:cubicBezTo>
                  <a:cubicBezTo>
                    <a:pt x="220" y="36"/>
                    <a:pt x="213" y="31"/>
                    <a:pt x="201" y="31"/>
                  </a:cubicBezTo>
                  <a:cubicBezTo>
                    <a:pt x="183" y="31"/>
                    <a:pt x="167" y="46"/>
                    <a:pt x="167" y="71"/>
                  </a:cubicBezTo>
                  <a:cubicBezTo>
                    <a:pt x="167" y="95"/>
                    <a:pt x="183" y="111"/>
                    <a:pt x="201" y="111"/>
                  </a:cubicBezTo>
                  <a:cubicBezTo>
                    <a:pt x="213" y="111"/>
                    <a:pt x="221" y="106"/>
                    <a:pt x="225" y="99"/>
                  </a:cubicBezTo>
                  <a:cubicBezTo>
                    <a:pt x="226" y="99"/>
                    <a:pt x="226" y="99"/>
                    <a:pt x="226" y="99"/>
                  </a:cubicBezTo>
                  <a:cubicBezTo>
                    <a:pt x="226" y="109"/>
                    <a:pt x="226" y="109"/>
                    <a:pt x="226" y="109"/>
                  </a:cubicBezTo>
                  <a:cubicBezTo>
                    <a:pt x="241" y="109"/>
                    <a:pt x="241" y="109"/>
                    <a:pt x="241" y="109"/>
                  </a:cubicBezTo>
                  <a:cubicBezTo>
                    <a:pt x="241" y="2"/>
                    <a:pt x="241" y="2"/>
                    <a:pt x="241" y="2"/>
                  </a:cubicBezTo>
                  <a:lnTo>
                    <a:pt x="226" y="4"/>
                  </a:lnTo>
                  <a:close/>
                  <a:moveTo>
                    <a:pt x="124" y="31"/>
                  </a:moveTo>
                  <a:cubicBezTo>
                    <a:pt x="114" y="31"/>
                    <a:pt x="106" y="36"/>
                    <a:pt x="102" y="43"/>
                  </a:cubicBezTo>
                  <a:cubicBezTo>
                    <a:pt x="100" y="43"/>
                    <a:pt x="100" y="43"/>
                    <a:pt x="100" y="43"/>
                  </a:cubicBezTo>
                  <a:cubicBezTo>
                    <a:pt x="100" y="33"/>
                    <a:pt x="100" y="33"/>
                    <a:pt x="100" y="33"/>
                  </a:cubicBezTo>
                  <a:cubicBezTo>
                    <a:pt x="86" y="33"/>
                    <a:pt x="86" y="33"/>
                    <a:pt x="86" y="33"/>
                  </a:cubicBezTo>
                  <a:cubicBezTo>
                    <a:pt x="86" y="109"/>
                    <a:pt x="86" y="109"/>
                    <a:pt x="86" y="109"/>
                  </a:cubicBezTo>
                  <a:cubicBezTo>
                    <a:pt x="101" y="109"/>
                    <a:pt x="101" y="109"/>
                    <a:pt x="101" y="109"/>
                  </a:cubicBezTo>
                  <a:cubicBezTo>
                    <a:pt x="101" y="69"/>
                    <a:pt x="101" y="69"/>
                    <a:pt x="101" y="69"/>
                  </a:cubicBezTo>
                  <a:cubicBezTo>
                    <a:pt x="101" y="60"/>
                    <a:pt x="103" y="55"/>
                    <a:pt x="106" y="52"/>
                  </a:cubicBezTo>
                  <a:cubicBezTo>
                    <a:pt x="110" y="47"/>
                    <a:pt x="115" y="45"/>
                    <a:pt x="121" y="45"/>
                  </a:cubicBezTo>
                  <a:cubicBezTo>
                    <a:pt x="131" y="45"/>
                    <a:pt x="136" y="50"/>
                    <a:pt x="136" y="64"/>
                  </a:cubicBezTo>
                  <a:cubicBezTo>
                    <a:pt x="136" y="109"/>
                    <a:pt x="136" y="109"/>
                    <a:pt x="136" y="109"/>
                  </a:cubicBezTo>
                  <a:cubicBezTo>
                    <a:pt x="151" y="109"/>
                    <a:pt x="151" y="109"/>
                    <a:pt x="151" y="109"/>
                  </a:cubicBezTo>
                  <a:cubicBezTo>
                    <a:pt x="151" y="59"/>
                    <a:pt x="151" y="59"/>
                    <a:pt x="151" y="59"/>
                  </a:cubicBezTo>
                  <a:cubicBezTo>
                    <a:pt x="151" y="38"/>
                    <a:pt x="139" y="31"/>
                    <a:pt x="124" y="31"/>
                  </a:cubicBezTo>
                  <a:moveTo>
                    <a:pt x="28" y="99"/>
                  </a:moveTo>
                  <a:cubicBezTo>
                    <a:pt x="20" y="99"/>
                    <a:pt x="15" y="95"/>
                    <a:pt x="15" y="88"/>
                  </a:cubicBezTo>
                  <a:cubicBezTo>
                    <a:pt x="15" y="81"/>
                    <a:pt x="20" y="77"/>
                    <a:pt x="32" y="76"/>
                  </a:cubicBezTo>
                  <a:cubicBezTo>
                    <a:pt x="48" y="74"/>
                    <a:pt x="48" y="74"/>
                    <a:pt x="48" y="74"/>
                  </a:cubicBezTo>
                  <a:cubicBezTo>
                    <a:pt x="48" y="79"/>
                    <a:pt x="48" y="79"/>
                    <a:pt x="48" y="79"/>
                  </a:cubicBezTo>
                  <a:cubicBezTo>
                    <a:pt x="48" y="92"/>
                    <a:pt x="37" y="99"/>
                    <a:pt x="28" y="99"/>
                  </a:cubicBezTo>
                  <a:moveTo>
                    <a:pt x="63" y="98"/>
                  </a:moveTo>
                  <a:cubicBezTo>
                    <a:pt x="63" y="61"/>
                    <a:pt x="63" y="61"/>
                    <a:pt x="63" y="61"/>
                  </a:cubicBezTo>
                  <a:cubicBezTo>
                    <a:pt x="63" y="38"/>
                    <a:pt x="50" y="31"/>
                    <a:pt x="34" y="31"/>
                  </a:cubicBezTo>
                  <a:cubicBezTo>
                    <a:pt x="18" y="31"/>
                    <a:pt x="7" y="39"/>
                    <a:pt x="3" y="51"/>
                  </a:cubicBezTo>
                  <a:cubicBezTo>
                    <a:pt x="16" y="56"/>
                    <a:pt x="16" y="56"/>
                    <a:pt x="16" y="56"/>
                  </a:cubicBezTo>
                  <a:cubicBezTo>
                    <a:pt x="18" y="49"/>
                    <a:pt x="23" y="44"/>
                    <a:pt x="33" y="44"/>
                  </a:cubicBezTo>
                  <a:cubicBezTo>
                    <a:pt x="43" y="44"/>
                    <a:pt x="48" y="50"/>
                    <a:pt x="48" y="63"/>
                  </a:cubicBezTo>
                  <a:cubicBezTo>
                    <a:pt x="28" y="66"/>
                    <a:pt x="28" y="66"/>
                    <a:pt x="28" y="66"/>
                  </a:cubicBezTo>
                  <a:cubicBezTo>
                    <a:pt x="10" y="68"/>
                    <a:pt x="0" y="75"/>
                    <a:pt x="0" y="89"/>
                  </a:cubicBezTo>
                  <a:cubicBezTo>
                    <a:pt x="0" y="103"/>
                    <a:pt x="11" y="111"/>
                    <a:pt x="25" y="111"/>
                  </a:cubicBezTo>
                  <a:cubicBezTo>
                    <a:pt x="37" y="111"/>
                    <a:pt x="46" y="105"/>
                    <a:pt x="50" y="98"/>
                  </a:cubicBezTo>
                  <a:cubicBezTo>
                    <a:pt x="51" y="98"/>
                    <a:pt x="51" y="98"/>
                    <a:pt x="51" y="98"/>
                  </a:cubicBezTo>
                  <a:cubicBezTo>
                    <a:pt x="51" y="109"/>
                    <a:pt x="51" y="109"/>
                    <a:pt x="51" y="109"/>
                  </a:cubicBezTo>
                  <a:cubicBezTo>
                    <a:pt x="72" y="109"/>
                    <a:pt x="72" y="109"/>
                    <a:pt x="72" y="109"/>
                  </a:cubicBezTo>
                  <a:cubicBezTo>
                    <a:pt x="72" y="98"/>
                    <a:pt x="72" y="98"/>
                    <a:pt x="72" y="98"/>
                  </a:cubicBezTo>
                  <a:lnTo>
                    <a:pt x="63" y="98"/>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7"/>
            <p:cNvSpPr>
              <a:spLocks noEditPoints="1"/>
            </p:cNvSpPr>
            <p:nvPr userDrawn="1"/>
          </p:nvSpPr>
          <p:spPr bwMode="auto">
            <a:xfrm>
              <a:off x="1730" y="1661"/>
              <a:ext cx="1263" cy="119"/>
            </a:xfrm>
            <a:custGeom>
              <a:avLst/>
              <a:gdLst>
                <a:gd name="T0" fmla="*/ 1125 w 1179"/>
                <a:gd name="T1" fmla="*/ 62 h 111"/>
                <a:gd name="T2" fmla="*/ 1109 w 1179"/>
                <a:gd name="T3" fmla="*/ 70 h 111"/>
                <a:gd name="T4" fmla="*/ 1164 w 1179"/>
                <a:gd name="T5" fmla="*/ 83 h 111"/>
                <a:gd name="T6" fmla="*/ 1178 w 1179"/>
                <a:gd name="T7" fmla="*/ 72 h 111"/>
                <a:gd name="T8" fmla="*/ 1098 w 1179"/>
                <a:gd name="T9" fmla="*/ 86 h 111"/>
                <a:gd name="T10" fmla="*/ 1043 w 1179"/>
                <a:gd name="T11" fmla="*/ 70 h 111"/>
                <a:gd name="T12" fmla="*/ 1098 w 1179"/>
                <a:gd name="T13" fmla="*/ 55 h 111"/>
                <a:gd name="T14" fmla="*/ 1065 w 1179"/>
                <a:gd name="T15" fmla="*/ 110 h 111"/>
                <a:gd name="T16" fmla="*/ 962 w 1179"/>
                <a:gd name="T17" fmla="*/ 43 h 111"/>
                <a:gd name="T18" fmla="*/ 946 w 1179"/>
                <a:gd name="T19" fmla="*/ 33 h 111"/>
                <a:gd name="T20" fmla="*/ 961 w 1179"/>
                <a:gd name="T21" fmla="*/ 68 h 111"/>
                <a:gd name="T22" fmla="*/ 997 w 1179"/>
                <a:gd name="T23" fmla="*/ 63 h 111"/>
                <a:gd name="T24" fmla="*/ 1012 w 1179"/>
                <a:gd name="T25" fmla="*/ 58 h 111"/>
                <a:gd name="T26" fmla="*/ 914 w 1179"/>
                <a:gd name="T27" fmla="*/ 62 h 111"/>
                <a:gd name="T28" fmla="*/ 897 w 1179"/>
                <a:gd name="T29" fmla="*/ 31 h 111"/>
                <a:gd name="T30" fmla="*/ 928 w 1179"/>
                <a:gd name="T31" fmla="*/ 90 h 111"/>
                <a:gd name="T32" fmla="*/ 875 w 1179"/>
                <a:gd name="T33" fmla="*/ 72 h 111"/>
                <a:gd name="T34" fmla="*/ 897 w 1179"/>
                <a:gd name="T35" fmla="*/ 31 h 111"/>
                <a:gd name="T36" fmla="*/ 829 w 1179"/>
                <a:gd name="T37" fmla="*/ 109 h 111"/>
                <a:gd name="T38" fmla="*/ 847 w 1179"/>
                <a:gd name="T39" fmla="*/ 10 h 111"/>
                <a:gd name="T40" fmla="*/ 837 w 1179"/>
                <a:gd name="T41" fmla="*/ 20 h 111"/>
                <a:gd name="T42" fmla="*/ 800 w 1179"/>
                <a:gd name="T43" fmla="*/ 81 h 111"/>
                <a:gd name="T44" fmla="*/ 781 w 1179"/>
                <a:gd name="T45" fmla="*/ 44 h 111"/>
                <a:gd name="T46" fmla="*/ 781 w 1179"/>
                <a:gd name="T47" fmla="*/ 31 h 111"/>
                <a:gd name="T48" fmla="*/ 814 w 1179"/>
                <a:gd name="T49" fmla="*/ 86 h 111"/>
                <a:gd name="T50" fmla="*/ 698 w 1179"/>
                <a:gd name="T51" fmla="*/ 8 h 111"/>
                <a:gd name="T52" fmla="*/ 717 w 1179"/>
                <a:gd name="T53" fmla="*/ 82 h 111"/>
                <a:gd name="T54" fmla="*/ 661 w 1179"/>
                <a:gd name="T55" fmla="*/ 88 h 111"/>
                <a:gd name="T56" fmla="*/ 702 w 1179"/>
                <a:gd name="T57" fmla="*/ 51 h 111"/>
                <a:gd name="T58" fmla="*/ 717 w 1179"/>
                <a:gd name="T59" fmla="*/ 36 h 111"/>
                <a:gd name="T60" fmla="*/ 623 w 1179"/>
                <a:gd name="T61" fmla="*/ 2 h 111"/>
                <a:gd name="T62" fmla="*/ 584 w 1179"/>
                <a:gd name="T63" fmla="*/ 33 h 111"/>
                <a:gd name="T64" fmla="*/ 584 w 1179"/>
                <a:gd name="T65" fmla="*/ 45 h 111"/>
                <a:gd name="T66" fmla="*/ 599 w 1179"/>
                <a:gd name="T67" fmla="*/ 45 h 111"/>
                <a:gd name="T68" fmla="*/ 599 w 1179"/>
                <a:gd name="T69" fmla="*/ 33 h 111"/>
                <a:gd name="T70" fmla="*/ 548 w 1179"/>
                <a:gd name="T71" fmla="*/ 70 h 111"/>
                <a:gd name="T72" fmla="*/ 526 w 1179"/>
                <a:gd name="T73" fmla="*/ 44 h 111"/>
                <a:gd name="T74" fmla="*/ 526 w 1179"/>
                <a:gd name="T75" fmla="*/ 31 h 111"/>
                <a:gd name="T76" fmla="*/ 563 w 1179"/>
                <a:gd name="T77" fmla="*/ 70 h 111"/>
                <a:gd name="T78" fmla="*/ 425 w 1179"/>
                <a:gd name="T79" fmla="*/ 4 h 111"/>
                <a:gd name="T80" fmla="*/ 394 w 1179"/>
                <a:gd name="T81" fmla="*/ 70 h 111"/>
                <a:gd name="T82" fmla="*/ 372 w 1179"/>
                <a:gd name="T83" fmla="*/ 44 h 111"/>
                <a:gd name="T84" fmla="*/ 372 w 1179"/>
                <a:gd name="T85" fmla="*/ 31 h 111"/>
                <a:gd name="T86" fmla="*/ 409 w 1179"/>
                <a:gd name="T87" fmla="*/ 70 h 111"/>
                <a:gd name="T88" fmla="*/ 266 w 1179"/>
                <a:gd name="T89" fmla="*/ 70 h 111"/>
                <a:gd name="T90" fmla="*/ 324 w 1179"/>
                <a:gd name="T91" fmla="*/ 70 h 111"/>
                <a:gd name="T92" fmla="*/ 287 w 1179"/>
                <a:gd name="T93" fmla="*/ 110 h 111"/>
                <a:gd name="T94" fmla="*/ 185 w 1179"/>
                <a:gd name="T95" fmla="*/ 43 h 111"/>
                <a:gd name="T96" fmla="*/ 169 w 1179"/>
                <a:gd name="T97" fmla="*/ 4 h 111"/>
                <a:gd name="T98" fmla="*/ 184 w 1179"/>
                <a:gd name="T99" fmla="*/ 68 h 111"/>
                <a:gd name="T100" fmla="*/ 219 w 1179"/>
                <a:gd name="T101" fmla="*/ 63 h 111"/>
                <a:gd name="T102" fmla="*/ 235 w 1179"/>
                <a:gd name="T103" fmla="*/ 58 h 111"/>
                <a:gd name="T104" fmla="*/ 139 w 1179"/>
                <a:gd name="T105" fmla="*/ 81 h 111"/>
                <a:gd name="T106" fmla="*/ 120 w 1179"/>
                <a:gd name="T107" fmla="*/ 44 h 111"/>
                <a:gd name="T108" fmla="*/ 120 w 1179"/>
                <a:gd name="T109" fmla="*/ 31 h 111"/>
                <a:gd name="T110" fmla="*/ 153 w 1179"/>
                <a:gd name="T111" fmla="*/ 86 h 111"/>
                <a:gd name="T112" fmla="*/ 37 w 1179"/>
                <a:gd name="T113" fmla="*/ 8 h 111"/>
                <a:gd name="T114" fmla="*/ 56 w 1179"/>
                <a:gd name="T115" fmla="*/ 82 h 111"/>
                <a:gd name="T116" fmla="*/ 0 w 1179"/>
                <a:gd name="T117" fmla="*/ 88 h 111"/>
                <a:gd name="T118" fmla="*/ 41 w 1179"/>
                <a:gd name="T119" fmla="*/ 51 h 111"/>
                <a:gd name="T120" fmla="*/ 56 w 1179"/>
                <a:gd name="T121" fmla="*/ 3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9" h="111">
                  <a:moveTo>
                    <a:pt x="1145" y="44"/>
                  </a:moveTo>
                  <a:cubicBezTo>
                    <a:pt x="1155" y="44"/>
                    <a:pt x="1162" y="51"/>
                    <a:pt x="1163" y="62"/>
                  </a:cubicBezTo>
                  <a:cubicBezTo>
                    <a:pt x="1125" y="62"/>
                    <a:pt x="1125" y="62"/>
                    <a:pt x="1125" y="62"/>
                  </a:cubicBezTo>
                  <a:cubicBezTo>
                    <a:pt x="1127" y="50"/>
                    <a:pt x="1134" y="44"/>
                    <a:pt x="1145" y="44"/>
                  </a:cubicBezTo>
                  <a:moveTo>
                    <a:pt x="1145" y="31"/>
                  </a:moveTo>
                  <a:cubicBezTo>
                    <a:pt x="1123" y="31"/>
                    <a:pt x="1109" y="47"/>
                    <a:pt x="1109" y="70"/>
                  </a:cubicBezTo>
                  <a:cubicBezTo>
                    <a:pt x="1109" y="95"/>
                    <a:pt x="1124" y="110"/>
                    <a:pt x="1145" y="110"/>
                  </a:cubicBezTo>
                  <a:cubicBezTo>
                    <a:pt x="1161" y="110"/>
                    <a:pt x="1173" y="101"/>
                    <a:pt x="1177" y="90"/>
                  </a:cubicBezTo>
                  <a:cubicBezTo>
                    <a:pt x="1164" y="83"/>
                    <a:pt x="1164" y="83"/>
                    <a:pt x="1164" y="83"/>
                  </a:cubicBezTo>
                  <a:cubicBezTo>
                    <a:pt x="1161" y="93"/>
                    <a:pt x="1154" y="97"/>
                    <a:pt x="1145" y="97"/>
                  </a:cubicBezTo>
                  <a:cubicBezTo>
                    <a:pt x="1134" y="97"/>
                    <a:pt x="1125" y="88"/>
                    <a:pt x="1124" y="72"/>
                  </a:cubicBezTo>
                  <a:cubicBezTo>
                    <a:pt x="1178" y="72"/>
                    <a:pt x="1178" y="72"/>
                    <a:pt x="1178" y="72"/>
                  </a:cubicBezTo>
                  <a:cubicBezTo>
                    <a:pt x="1178" y="69"/>
                    <a:pt x="1178" y="69"/>
                    <a:pt x="1178" y="69"/>
                  </a:cubicBezTo>
                  <a:cubicBezTo>
                    <a:pt x="1179" y="48"/>
                    <a:pt x="1167" y="31"/>
                    <a:pt x="1145" y="31"/>
                  </a:cubicBezTo>
                  <a:moveTo>
                    <a:pt x="1098" y="86"/>
                  </a:moveTo>
                  <a:cubicBezTo>
                    <a:pt x="1084" y="81"/>
                    <a:pt x="1084" y="81"/>
                    <a:pt x="1084" y="81"/>
                  </a:cubicBezTo>
                  <a:cubicBezTo>
                    <a:pt x="1082" y="91"/>
                    <a:pt x="1073" y="97"/>
                    <a:pt x="1065" y="97"/>
                  </a:cubicBezTo>
                  <a:cubicBezTo>
                    <a:pt x="1051" y="97"/>
                    <a:pt x="1043" y="87"/>
                    <a:pt x="1043" y="70"/>
                  </a:cubicBezTo>
                  <a:cubicBezTo>
                    <a:pt x="1043" y="54"/>
                    <a:pt x="1051" y="44"/>
                    <a:pt x="1065" y="44"/>
                  </a:cubicBezTo>
                  <a:cubicBezTo>
                    <a:pt x="1073" y="44"/>
                    <a:pt x="1082" y="50"/>
                    <a:pt x="1084" y="60"/>
                  </a:cubicBezTo>
                  <a:cubicBezTo>
                    <a:pt x="1098" y="55"/>
                    <a:pt x="1098" y="55"/>
                    <a:pt x="1098" y="55"/>
                  </a:cubicBezTo>
                  <a:cubicBezTo>
                    <a:pt x="1094" y="40"/>
                    <a:pt x="1080" y="31"/>
                    <a:pt x="1065" y="31"/>
                  </a:cubicBezTo>
                  <a:cubicBezTo>
                    <a:pt x="1042" y="31"/>
                    <a:pt x="1028" y="47"/>
                    <a:pt x="1028" y="70"/>
                  </a:cubicBezTo>
                  <a:cubicBezTo>
                    <a:pt x="1028" y="95"/>
                    <a:pt x="1043" y="110"/>
                    <a:pt x="1065" y="110"/>
                  </a:cubicBezTo>
                  <a:cubicBezTo>
                    <a:pt x="1080" y="110"/>
                    <a:pt x="1094" y="101"/>
                    <a:pt x="1098" y="86"/>
                  </a:cubicBezTo>
                  <a:moveTo>
                    <a:pt x="985" y="31"/>
                  </a:moveTo>
                  <a:cubicBezTo>
                    <a:pt x="975" y="31"/>
                    <a:pt x="966" y="36"/>
                    <a:pt x="962" y="43"/>
                  </a:cubicBezTo>
                  <a:cubicBezTo>
                    <a:pt x="960" y="43"/>
                    <a:pt x="960" y="43"/>
                    <a:pt x="960" y="43"/>
                  </a:cubicBezTo>
                  <a:cubicBezTo>
                    <a:pt x="960" y="33"/>
                    <a:pt x="960" y="33"/>
                    <a:pt x="960" y="33"/>
                  </a:cubicBezTo>
                  <a:cubicBezTo>
                    <a:pt x="946" y="33"/>
                    <a:pt x="946" y="33"/>
                    <a:pt x="946" y="33"/>
                  </a:cubicBezTo>
                  <a:cubicBezTo>
                    <a:pt x="946" y="109"/>
                    <a:pt x="946" y="109"/>
                    <a:pt x="946" y="109"/>
                  </a:cubicBezTo>
                  <a:cubicBezTo>
                    <a:pt x="961" y="109"/>
                    <a:pt x="961" y="109"/>
                    <a:pt x="961" y="109"/>
                  </a:cubicBezTo>
                  <a:cubicBezTo>
                    <a:pt x="961" y="68"/>
                    <a:pt x="961" y="68"/>
                    <a:pt x="961" y="68"/>
                  </a:cubicBezTo>
                  <a:cubicBezTo>
                    <a:pt x="961" y="60"/>
                    <a:pt x="963" y="55"/>
                    <a:pt x="966" y="51"/>
                  </a:cubicBezTo>
                  <a:cubicBezTo>
                    <a:pt x="970" y="47"/>
                    <a:pt x="975" y="44"/>
                    <a:pt x="981" y="44"/>
                  </a:cubicBezTo>
                  <a:cubicBezTo>
                    <a:pt x="991" y="44"/>
                    <a:pt x="997" y="50"/>
                    <a:pt x="997" y="63"/>
                  </a:cubicBezTo>
                  <a:cubicBezTo>
                    <a:pt x="997" y="109"/>
                    <a:pt x="997" y="109"/>
                    <a:pt x="997" y="109"/>
                  </a:cubicBezTo>
                  <a:cubicBezTo>
                    <a:pt x="1012" y="109"/>
                    <a:pt x="1012" y="109"/>
                    <a:pt x="1012" y="109"/>
                  </a:cubicBezTo>
                  <a:cubicBezTo>
                    <a:pt x="1012" y="58"/>
                    <a:pt x="1012" y="58"/>
                    <a:pt x="1012" y="58"/>
                  </a:cubicBezTo>
                  <a:cubicBezTo>
                    <a:pt x="1012" y="38"/>
                    <a:pt x="999" y="31"/>
                    <a:pt x="985" y="31"/>
                  </a:cubicBezTo>
                  <a:moveTo>
                    <a:pt x="896" y="44"/>
                  </a:moveTo>
                  <a:cubicBezTo>
                    <a:pt x="907" y="44"/>
                    <a:pt x="914" y="51"/>
                    <a:pt x="914" y="62"/>
                  </a:cubicBezTo>
                  <a:cubicBezTo>
                    <a:pt x="876" y="62"/>
                    <a:pt x="876" y="62"/>
                    <a:pt x="876" y="62"/>
                  </a:cubicBezTo>
                  <a:cubicBezTo>
                    <a:pt x="878" y="50"/>
                    <a:pt x="886" y="44"/>
                    <a:pt x="896" y="44"/>
                  </a:cubicBezTo>
                  <a:moveTo>
                    <a:pt x="897" y="31"/>
                  </a:moveTo>
                  <a:cubicBezTo>
                    <a:pt x="875" y="31"/>
                    <a:pt x="860" y="47"/>
                    <a:pt x="860" y="70"/>
                  </a:cubicBezTo>
                  <a:cubicBezTo>
                    <a:pt x="860" y="95"/>
                    <a:pt x="876" y="110"/>
                    <a:pt x="897" y="110"/>
                  </a:cubicBezTo>
                  <a:cubicBezTo>
                    <a:pt x="912" y="110"/>
                    <a:pt x="924" y="101"/>
                    <a:pt x="928" y="90"/>
                  </a:cubicBezTo>
                  <a:cubicBezTo>
                    <a:pt x="916" y="83"/>
                    <a:pt x="916" y="83"/>
                    <a:pt x="916" y="83"/>
                  </a:cubicBezTo>
                  <a:cubicBezTo>
                    <a:pt x="912" y="93"/>
                    <a:pt x="905" y="97"/>
                    <a:pt x="897" y="97"/>
                  </a:cubicBezTo>
                  <a:cubicBezTo>
                    <a:pt x="885" y="97"/>
                    <a:pt x="876" y="88"/>
                    <a:pt x="875" y="72"/>
                  </a:cubicBezTo>
                  <a:cubicBezTo>
                    <a:pt x="930" y="72"/>
                    <a:pt x="930" y="72"/>
                    <a:pt x="930" y="72"/>
                  </a:cubicBezTo>
                  <a:cubicBezTo>
                    <a:pt x="930" y="69"/>
                    <a:pt x="930" y="69"/>
                    <a:pt x="930" y="69"/>
                  </a:cubicBezTo>
                  <a:cubicBezTo>
                    <a:pt x="930" y="48"/>
                    <a:pt x="918" y="31"/>
                    <a:pt x="897" y="31"/>
                  </a:cubicBezTo>
                  <a:moveTo>
                    <a:pt x="844" y="33"/>
                  </a:moveTo>
                  <a:cubicBezTo>
                    <a:pt x="829" y="33"/>
                    <a:pt x="829" y="33"/>
                    <a:pt x="829" y="33"/>
                  </a:cubicBezTo>
                  <a:cubicBezTo>
                    <a:pt x="829" y="109"/>
                    <a:pt x="829" y="109"/>
                    <a:pt x="829" y="109"/>
                  </a:cubicBezTo>
                  <a:cubicBezTo>
                    <a:pt x="844" y="109"/>
                    <a:pt x="844" y="109"/>
                    <a:pt x="844" y="109"/>
                  </a:cubicBezTo>
                  <a:lnTo>
                    <a:pt x="844" y="33"/>
                  </a:lnTo>
                  <a:close/>
                  <a:moveTo>
                    <a:pt x="847" y="10"/>
                  </a:moveTo>
                  <a:cubicBezTo>
                    <a:pt x="847" y="4"/>
                    <a:pt x="842" y="0"/>
                    <a:pt x="837" y="0"/>
                  </a:cubicBezTo>
                  <a:cubicBezTo>
                    <a:pt x="831" y="0"/>
                    <a:pt x="827" y="4"/>
                    <a:pt x="827" y="10"/>
                  </a:cubicBezTo>
                  <a:cubicBezTo>
                    <a:pt x="827" y="16"/>
                    <a:pt x="831" y="20"/>
                    <a:pt x="837" y="20"/>
                  </a:cubicBezTo>
                  <a:cubicBezTo>
                    <a:pt x="842" y="20"/>
                    <a:pt x="847" y="16"/>
                    <a:pt x="847" y="10"/>
                  </a:cubicBezTo>
                  <a:moveTo>
                    <a:pt x="814" y="86"/>
                  </a:moveTo>
                  <a:cubicBezTo>
                    <a:pt x="800" y="81"/>
                    <a:pt x="800" y="81"/>
                    <a:pt x="800" y="81"/>
                  </a:cubicBezTo>
                  <a:cubicBezTo>
                    <a:pt x="798" y="91"/>
                    <a:pt x="789" y="97"/>
                    <a:pt x="781" y="97"/>
                  </a:cubicBezTo>
                  <a:cubicBezTo>
                    <a:pt x="767" y="97"/>
                    <a:pt x="759" y="87"/>
                    <a:pt x="759" y="70"/>
                  </a:cubicBezTo>
                  <a:cubicBezTo>
                    <a:pt x="759" y="54"/>
                    <a:pt x="767" y="44"/>
                    <a:pt x="781" y="44"/>
                  </a:cubicBezTo>
                  <a:cubicBezTo>
                    <a:pt x="789" y="44"/>
                    <a:pt x="797" y="50"/>
                    <a:pt x="800" y="60"/>
                  </a:cubicBezTo>
                  <a:cubicBezTo>
                    <a:pt x="814" y="55"/>
                    <a:pt x="814" y="55"/>
                    <a:pt x="814" y="55"/>
                  </a:cubicBezTo>
                  <a:cubicBezTo>
                    <a:pt x="810" y="40"/>
                    <a:pt x="796" y="31"/>
                    <a:pt x="781" y="31"/>
                  </a:cubicBezTo>
                  <a:cubicBezTo>
                    <a:pt x="758" y="31"/>
                    <a:pt x="743" y="47"/>
                    <a:pt x="743" y="70"/>
                  </a:cubicBezTo>
                  <a:cubicBezTo>
                    <a:pt x="743" y="95"/>
                    <a:pt x="758" y="110"/>
                    <a:pt x="781" y="110"/>
                  </a:cubicBezTo>
                  <a:cubicBezTo>
                    <a:pt x="796" y="110"/>
                    <a:pt x="810" y="101"/>
                    <a:pt x="814" y="86"/>
                  </a:cubicBezTo>
                  <a:moveTo>
                    <a:pt x="717" y="36"/>
                  </a:moveTo>
                  <a:cubicBezTo>
                    <a:pt x="731" y="28"/>
                    <a:pt x="731" y="28"/>
                    <a:pt x="731" y="28"/>
                  </a:cubicBezTo>
                  <a:cubicBezTo>
                    <a:pt x="727" y="16"/>
                    <a:pt x="715" y="8"/>
                    <a:pt x="698" y="8"/>
                  </a:cubicBezTo>
                  <a:cubicBezTo>
                    <a:pt x="678" y="8"/>
                    <a:pt x="665" y="20"/>
                    <a:pt x="665" y="35"/>
                  </a:cubicBezTo>
                  <a:cubicBezTo>
                    <a:pt x="665" y="49"/>
                    <a:pt x="674" y="58"/>
                    <a:pt x="693" y="64"/>
                  </a:cubicBezTo>
                  <a:cubicBezTo>
                    <a:pt x="709" y="70"/>
                    <a:pt x="717" y="73"/>
                    <a:pt x="717" y="82"/>
                  </a:cubicBezTo>
                  <a:cubicBezTo>
                    <a:pt x="717" y="91"/>
                    <a:pt x="709" y="96"/>
                    <a:pt x="698" y="96"/>
                  </a:cubicBezTo>
                  <a:cubicBezTo>
                    <a:pt x="687" y="96"/>
                    <a:pt x="679" y="91"/>
                    <a:pt x="674" y="80"/>
                  </a:cubicBezTo>
                  <a:cubicBezTo>
                    <a:pt x="661" y="88"/>
                    <a:pt x="661" y="88"/>
                    <a:pt x="661" y="88"/>
                  </a:cubicBezTo>
                  <a:cubicBezTo>
                    <a:pt x="667" y="103"/>
                    <a:pt x="680" y="111"/>
                    <a:pt x="698" y="111"/>
                  </a:cubicBezTo>
                  <a:cubicBezTo>
                    <a:pt x="718" y="111"/>
                    <a:pt x="733" y="99"/>
                    <a:pt x="733" y="80"/>
                  </a:cubicBezTo>
                  <a:cubicBezTo>
                    <a:pt x="733" y="65"/>
                    <a:pt x="721" y="58"/>
                    <a:pt x="702" y="51"/>
                  </a:cubicBezTo>
                  <a:cubicBezTo>
                    <a:pt x="689" y="47"/>
                    <a:pt x="681" y="43"/>
                    <a:pt x="681" y="34"/>
                  </a:cubicBezTo>
                  <a:cubicBezTo>
                    <a:pt x="681" y="28"/>
                    <a:pt x="686" y="22"/>
                    <a:pt x="697" y="22"/>
                  </a:cubicBezTo>
                  <a:cubicBezTo>
                    <a:pt x="707" y="22"/>
                    <a:pt x="715" y="28"/>
                    <a:pt x="717" y="36"/>
                  </a:cubicBezTo>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8478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Social Sciences">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6"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1" name="Group 30"/>
          <p:cNvGrpSpPr/>
          <p:nvPr userDrawn="1"/>
        </p:nvGrpSpPr>
        <p:grpSpPr>
          <a:xfrm>
            <a:off x="3312000" y="2335988"/>
            <a:ext cx="2843213" cy="485769"/>
            <a:chOff x="2742562" y="2636845"/>
            <a:chExt cx="2843213" cy="485769"/>
          </a:xfrm>
        </p:grpSpPr>
        <p:sp>
          <p:nvSpPr>
            <p:cNvPr id="32" name="Freeform 6"/>
            <p:cNvSpPr>
              <a:spLocks noEditPoints="1"/>
            </p:cNvSpPr>
            <p:nvPr userDrawn="1"/>
          </p:nvSpPr>
          <p:spPr bwMode="auto">
            <a:xfrm>
              <a:off x="2742562" y="2636845"/>
              <a:ext cx="2843213" cy="188913"/>
            </a:xfrm>
            <a:custGeom>
              <a:avLst/>
              <a:gdLst>
                <a:gd name="T0" fmla="*/ 1657 w 1682"/>
                <a:gd name="T1" fmla="*/ 63 h 111"/>
                <a:gd name="T2" fmla="*/ 1652 w 1682"/>
                <a:gd name="T3" fmla="*/ 31 h 111"/>
                <a:gd name="T4" fmla="*/ 1631 w 1682"/>
                <a:gd name="T5" fmla="*/ 85 h 111"/>
                <a:gd name="T6" fmla="*/ 1578 w 1682"/>
                <a:gd name="T7" fmla="*/ 31 h 111"/>
                <a:gd name="T8" fmla="*/ 1578 w 1682"/>
                <a:gd name="T9" fmla="*/ 97 h 111"/>
                <a:gd name="T10" fmla="*/ 1531 w 1682"/>
                <a:gd name="T11" fmla="*/ 86 h 111"/>
                <a:gd name="T12" fmla="*/ 1517 w 1682"/>
                <a:gd name="T13" fmla="*/ 60 h 111"/>
                <a:gd name="T14" fmla="*/ 1531 w 1682"/>
                <a:gd name="T15" fmla="*/ 86 h 111"/>
                <a:gd name="T16" fmla="*/ 1379 w 1682"/>
                <a:gd name="T17" fmla="*/ 33 h 111"/>
                <a:gd name="T18" fmla="*/ 1415 w 1682"/>
                <a:gd name="T19" fmla="*/ 44 h 111"/>
                <a:gd name="T20" fmla="*/ 1418 w 1682"/>
                <a:gd name="T21" fmla="*/ 31 h 111"/>
                <a:gd name="T22" fmla="*/ 1330 w 1682"/>
                <a:gd name="T23" fmla="*/ 31 h 111"/>
                <a:gd name="T24" fmla="*/ 1330 w 1682"/>
                <a:gd name="T25" fmla="*/ 97 h 111"/>
                <a:gd name="T26" fmla="*/ 1278 w 1682"/>
                <a:gd name="T27" fmla="*/ 33 h 111"/>
                <a:gd name="T28" fmla="*/ 1280 w 1682"/>
                <a:gd name="T29" fmla="*/ 10 h 111"/>
                <a:gd name="T30" fmla="*/ 1247 w 1682"/>
                <a:gd name="T31" fmla="*/ 86 h 111"/>
                <a:gd name="T32" fmla="*/ 1233 w 1682"/>
                <a:gd name="T33" fmla="*/ 60 h 111"/>
                <a:gd name="T34" fmla="*/ 1247 w 1682"/>
                <a:gd name="T35" fmla="*/ 86 h 111"/>
                <a:gd name="T36" fmla="*/ 1126 w 1682"/>
                <a:gd name="T37" fmla="*/ 64 h 111"/>
                <a:gd name="T38" fmla="*/ 1131 w 1682"/>
                <a:gd name="T39" fmla="*/ 111 h 111"/>
                <a:gd name="T40" fmla="*/ 1150 w 1682"/>
                <a:gd name="T41" fmla="*/ 36 h 111"/>
                <a:gd name="T42" fmla="*/ 1046 w 1682"/>
                <a:gd name="T43" fmla="*/ 109 h 111"/>
                <a:gd name="T44" fmla="*/ 993 w 1682"/>
                <a:gd name="T45" fmla="*/ 79 h 111"/>
                <a:gd name="T46" fmla="*/ 948 w 1682"/>
                <a:gd name="T47" fmla="*/ 51 h 111"/>
                <a:gd name="T48" fmla="*/ 945 w 1682"/>
                <a:gd name="T49" fmla="*/ 88 h 111"/>
                <a:gd name="T50" fmla="*/ 1017 w 1682"/>
                <a:gd name="T51" fmla="*/ 109 h 111"/>
                <a:gd name="T52" fmla="*/ 914 w 1682"/>
                <a:gd name="T53" fmla="*/ 109 h 111"/>
                <a:gd name="T54" fmla="*/ 912 w 1682"/>
                <a:gd name="T55" fmla="*/ 10 h 111"/>
                <a:gd name="T56" fmla="*/ 866 w 1682"/>
                <a:gd name="T57" fmla="*/ 97 h 111"/>
                <a:gd name="T58" fmla="*/ 866 w 1682"/>
                <a:gd name="T59" fmla="*/ 31 h 111"/>
                <a:gd name="T60" fmla="*/ 780 w 1682"/>
                <a:gd name="T61" fmla="*/ 97 h 111"/>
                <a:gd name="T62" fmla="*/ 780 w 1682"/>
                <a:gd name="T63" fmla="*/ 31 h 111"/>
                <a:gd name="T64" fmla="*/ 731 w 1682"/>
                <a:gd name="T65" fmla="*/ 28 h 111"/>
                <a:gd name="T66" fmla="*/ 698 w 1682"/>
                <a:gd name="T67" fmla="*/ 96 h 111"/>
                <a:gd name="T68" fmla="*/ 702 w 1682"/>
                <a:gd name="T69" fmla="*/ 51 h 111"/>
                <a:gd name="T70" fmla="*/ 623 w 1682"/>
                <a:gd name="T71" fmla="*/ 16 h 111"/>
                <a:gd name="T72" fmla="*/ 572 w 1682"/>
                <a:gd name="T73" fmla="*/ 33 h 111"/>
                <a:gd name="T74" fmla="*/ 599 w 1682"/>
                <a:gd name="T75" fmla="*/ 45 h 111"/>
                <a:gd name="T76" fmla="*/ 613 w 1682"/>
                <a:gd name="T77" fmla="*/ 15 h 111"/>
                <a:gd name="T78" fmla="*/ 548 w 1682"/>
                <a:gd name="T79" fmla="*/ 70 h 111"/>
                <a:gd name="T80" fmla="*/ 563 w 1682"/>
                <a:gd name="T81" fmla="*/ 70 h 111"/>
                <a:gd name="T82" fmla="*/ 440 w 1682"/>
                <a:gd name="T83" fmla="*/ 109 h 111"/>
                <a:gd name="T84" fmla="*/ 394 w 1682"/>
                <a:gd name="T85" fmla="*/ 70 h 111"/>
                <a:gd name="T86" fmla="*/ 409 w 1682"/>
                <a:gd name="T87" fmla="*/ 70 h 111"/>
                <a:gd name="T88" fmla="*/ 309 w 1682"/>
                <a:gd name="T89" fmla="*/ 70 h 111"/>
                <a:gd name="T90" fmla="*/ 324 w 1682"/>
                <a:gd name="T91" fmla="*/ 70 h 111"/>
                <a:gd name="T92" fmla="*/ 169 w 1682"/>
                <a:gd name="T93" fmla="*/ 4 h 111"/>
                <a:gd name="T94" fmla="*/ 204 w 1682"/>
                <a:gd name="T95" fmla="*/ 44 h 111"/>
                <a:gd name="T96" fmla="*/ 208 w 1682"/>
                <a:gd name="T97" fmla="*/ 31 h 111"/>
                <a:gd name="T98" fmla="*/ 120 w 1682"/>
                <a:gd name="T99" fmla="*/ 44 h 111"/>
                <a:gd name="T100" fmla="*/ 120 w 1682"/>
                <a:gd name="T101" fmla="*/ 110 h 111"/>
                <a:gd name="T102" fmla="*/ 4 w 1682"/>
                <a:gd name="T103" fmla="*/ 35 h 111"/>
                <a:gd name="T104" fmla="*/ 0 w 1682"/>
                <a:gd name="T105" fmla="*/ 88 h 111"/>
                <a:gd name="T106" fmla="*/ 36 w 1682"/>
                <a:gd name="T107"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2" h="111">
                  <a:moveTo>
                    <a:pt x="1631" y="85"/>
                  </a:moveTo>
                  <a:cubicBezTo>
                    <a:pt x="1622" y="95"/>
                    <a:pt x="1622" y="95"/>
                    <a:pt x="1622" y="95"/>
                  </a:cubicBezTo>
                  <a:cubicBezTo>
                    <a:pt x="1627" y="103"/>
                    <a:pt x="1637" y="110"/>
                    <a:pt x="1653" y="110"/>
                  </a:cubicBezTo>
                  <a:cubicBezTo>
                    <a:pt x="1670" y="110"/>
                    <a:pt x="1682" y="101"/>
                    <a:pt x="1682" y="86"/>
                  </a:cubicBezTo>
                  <a:cubicBezTo>
                    <a:pt x="1682" y="72"/>
                    <a:pt x="1670" y="67"/>
                    <a:pt x="1657" y="63"/>
                  </a:cubicBezTo>
                  <a:cubicBezTo>
                    <a:pt x="1647" y="61"/>
                    <a:pt x="1640" y="58"/>
                    <a:pt x="1640" y="52"/>
                  </a:cubicBezTo>
                  <a:cubicBezTo>
                    <a:pt x="1640" y="47"/>
                    <a:pt x="1644" y="43"/>
                    <a:pt x="1652" y="43"/>
                  </a:cubicBezTo>
                  <a:cubicBezTo>
                    <a:pt x="1661" y="43"/>
                    <a:pt x="1669" y="48"/>
                    <a:pt x="1673" y="54"/>
                  </a:cubicBezTo>
                  <a:cubicBezTo>
                    <a:pt x="1681" y="43"/>
                    <a:pt x="1681" y="43"/>
                    <a:pt x="1681" y="43"/>
                  </a:cubicBezTo>
                  <a:cubicBezTo>
                    <a:pt x="1674" y="36"/>
                    <a:pt x="1665" y="31"/>
                    <a:pt x="1652" y="31"/>
                  </a:cubicBezTo>
                  <a:cubicBezTo>
                    <a:pt x="1636" y="31"/>
                    <a:pt x="1625" y="39"/>
                    <a:pt x="1625" y="53"/>
                  </a:cubicBezTo>
                  <a:cubicBezTo>
                    <a:pt x="1625" y="67"/>
                    <a:pt x="1637" y="72"/>
                    <a:pt x="1651" y="76"/>
                  </a:cubicBezTo>
                  <a:cubicBezTo>
                    <a:pt x="1661" y="78"/>
                    <a:pt x="1667" y="82"/>
                    <a:pt x="1667" y="88"/>
                  </a:cubicBezTo>
                  <a:cubicBezTo>
                    <a:pt x="1667" y="94"/>
                    <a:pt x="1662" y="98"/>
                    <a:pt x="1653" y="98"/>
                  </a:cubicBezTo>
                  <a:cubicBezTo>
                    <a:pt x="1642" y="98"/>
                    <a:pt x="1635" y="92"/>
                    <a:pt x="1631" y="85"/>
                  </a:cubicBezTo>
                  <a:moveTo>
                    <a:pt x="1578" y="44"/>
                  </a:moveTo>
                  <a:cubicBezTo>
                    <a:pt x="1589" y="44"/>
                    <a:pt x="1595" y="51"/>
                    <a:pt x="1596" y="62"/>
                  </a:cubicBezTo>
                  <a:cubicBezTo>
                    <a:pt x="1558" y="62"/>
                    <a:pt x="1558" y="62"/>
                    <a:pt x="1558" y="62"/>
                  </a:cubicBezTo>
                  <a:cubicBezTo>
                    <a:pt x="1560" y="50"/>
                    <a:pt x="1568" y="44"/>
                    <a:pt x="1578" y="44"/>
                  </a:cubicBezTo>
                  <a:moveTo>
                    <a:pt x="1578" y="31"/>
                  </a:moveTo>
                  <a:cubicBezTo>
                    <a:pt x="1557" y="31"/>
                    <a:pt x="1542" y="47"/>
                    <a:pt x="1542" y="70"/>
                  </a:cubicBezTo>
                  <a:cubicBezTo>
                    <a:pt x="1542" y="95"/>
                    <a:pt x="1557" y="110"/>
                    <a:pt x="1579" y="110"/>
                  </a:cubicBezTo>
                  <a:cubicBezTo>
                    <a:pt x="1594" y="110"/>
                    <a:pt x="1606" y="101"/>
                    <a:pt x="1610" y="90"/>
                  </a:cubicBezTo>
                  <a:cubicBezTo>
                    <a:pt x="1598" y="83"/>
                    <a:pt x="1598" y="83"/>
                    <a:pt x="1598" y="83"/>
                  </a:cubicBezTo>
                  <a:cubicBezTo>
                    <a:pt x="1594" y="93"/>
                    <a:pt x="1587" y="97"/>
                    <a:pt x="1578" y="97"/>
                  </a:cubicBezTo>
                  <a:cubicBezTo>
                    <a:pt x="1567" y="97"/>
                    <a:pt x="1558" y="88"/>
                    <a:pt x="1557" y="72"/>
                  </a:cubicBezTo>
                  <a:cubicBezTo>
                    <a:pt x="1611" y="72"/>
                    <a:pt x="1611" y="72"/>
                    <a:pt x="1611" y="72"/>
                  </a:cubicBezTo>
                  <a:cubicBezTo>
                    <a:pt x="1611" y="69"/>
                    <a:pt x="1611" y="69"/>
                    <a:pt x="1611" y="69"/>
                  </a:cubicBezTo>
                  <a:cubicBezTo>
                    <a:pt x="1612" y="48"/>
                    <a:pt x="1600" y="31"/>
                    <a:pt x="1578" y="31"/>
                  </a:cubicBezTo>
                  <a:moveTo>
                    <a:pt x="1531" y="86"/>
                  </a:moveTo>
                  <a:cubicBezTo>
                    <a:pt x="1517" y="81"/>
                    <a:pt x="1517" y="81"/>
                    <a:pt x="1517" y="81"/>
                  </a:cubicBezTo>
                  <a:cubicBezTo>
                    <a:pt x="1515" y="91"/>
                    <a:pt x="1506" y="97"/>
                    <a:pt x="1498" y="97"/>
                  </a:cubicBezTo>
                  <a:cubicBezTo>
                    <a:pt x="1484" y="97"/>
                    <a:pt x="1476" y="87"/>
                    <a:pt x="1476" y="70"/>
                  </a:cubicBezTo>
                  <a:cubicBezTo>
                    <a:pt x="1476" y="54"/>
                    <a:pt x="1484" y="44"/>
                    <a:pt x="1498" y="44"/>
                  </a:cubicBezTo>
                  <a:cubicBezTo>
                    <a:pt x="1506" y="44"/>
                    <a:pt x="1515" y="50"/>
                    <a:pt x="1517" y="60"/>
                  </a:cubicBezTo>
                  <a:cubicBezTo>
                    <a:pt x="1531" y="55"/>
                    <a:pt x="1531" y="55"/>
                    <a:pt x="1531" y="55"/>
                  </a:cubicBezTo>
                  <a:cubicBezTo>
                    <a:pt x="1527" y="40"/>
                    <a:pt x="1514" y="31"/>
                    <a:pt x="1498" y="31"/>
                  </a:cubicBezTo>
                  <a:cubicBezTo>
                    <a:pt x="1475" y="31"/>
                    <a:pt x="1461" y="47"/>
                    <a:pt x="1461" y="70"/>
                  </a:cubicBezTo>
                  <a:cubicBezTo>
                    <a:pt x="1461" y="95"/>
                    <a:pt x="1476" y="110"/>
                    <a:pt x="1498" y="110"/>
                  </a:cubicBezTo>
                  <a:cubicBezTo>
                    <a:pt x="1514" y="110"/>
                    <a:pt x="1527" y="101"/>
                    <a:pt x="1531" y="86"/>
                  </a:cubicBezTo>
                  <a:moveTo>
                    <a:pt x="1418" y="31"/>
                  </a:moveTo>
                  <a:cubicBezTo>
                    <a:pt x="1408" y="31"/>
                    <a:pt x="1399" y="36"/>
                    <a:pt x="1395" y="43"/>
                  </a:cubicBezTo>
                  <a:cubicBezTo>
                    <a:pt x="1394" y="43"/>
                    <a:pt x="1394" y="43"/>
                    <a:pt x="1394" y="43"/>
                  </a:cubicBezTo>
                  <a:cubicBezTo>
                    <a:pt x="1393" y="33"/>
                    <a:pt x="1393" y="33"/>
                    <a:pt x="1393" y="33"/>
                  </a:cubicBezTo>
                  <a:cubicBezTo>
                    <a:pt x="1379" y="33"/>
                    <a:pt x="1379" y="33"/>
                    <a:pt x="1379" y="33"/>
                  </a:cubicBezTo>
                  <a:cubicBezTo>
                    <a:pt x="1379" y="109"/>
                    <a:pt x="1379" y="109"/>
                    <a:pt x="1379" y="109"/>
                  </a:cubicBezTo>
                  <a:cubicBezTo>
                    <a:pt x="1394" y="109"/>
                    <a:pt x="1394" y="109"/>
                    <a:pt x="1394" y="109"/>
                  </a:cubicBezTo>
                  <a:cubicBezTo>
                    <a:pt x="1394" y="68"/>
                    <a:pt x="1394" y="68"/>
                    <a:pt x="1394" y="68"/>
                  </a:cubicBezTo>
                  <a:cubicBezTo>
                    <a:pt x="1394" y="60"/>
                    <a:pt x="1396" y="55"/>
                    <a:pt x="1399" y="51"/>
                  </a:cubicBezTo>
                  <a:cubicBezTo>
                    <a:pt x="1403" y="47"/>
                    <a:pt x="1409" y="44"/>
                    <a:pt x="1415" y="44"/>
                  </a:cubicBezTo>
                  <a:cubicBezTo>
                    <a:pt x="1424" y="44"/>
                    <a:pt x="1430" y="50"/>
                    <a:pt x="1430" y="63"/>
                  </a:cubicBezTo>
                  <a:cubicBezTo>
                    <a:pt x="1430" y="109"/>
                    <a:pt x="1430" y="109"/>
                    <a:pt x="1430" y="109"/>
                  </a:cubicBezTo>
                  <a:cubicBezTo>
                    <a:pt x="1445" y="109"/>
                    <a:pt x="1445" y="109"/>
                    <a:pt x="1445" y="109"/>
                  </a:cubicBezTo>
                  <a:cubicBezTo>
                    <a:pt x="1445" y="58"/>
                    <a:pt x="1445" y="58"/>
                    <a:pt x="1445" y="58"/>
                  </a:cubicBezTo>
                  <a:cubicBezTo>
                    <a:pt x="1445" y="38"/>
                    <a:pt x="1432" y="31"/>
                    <a:pt x="1418" y="31"/>
                  </a:cubicBezTo>
                  <a:moveTo>
                    <a:pt x="1329" y="44"/>
                  </a:moveTo>
                  <a:cubicBezTo>
                    <a:pt x="1340" y="44"/>
                    <a:pt x="1347" y="51"/>
                    <a:pt x="1348" y="62"/>
                  </a:cubicBezTo>
                  <a:cubicBezTo>
                    <a:pt x="1309" y="62"/>
                    <a:pt x="1309" y="62"/>
                    <a:pt x="1309" y="62"/>
                  </a:cubicBezTo>
                  <a:cubicBezTo>
                    <a:pt x="1311" y="50"/>
                    <a:pt x="1319" y="44"/>
                    <a:pt x="1329" y="44"/>
                  </a:cubicBezTo>
                  <a:moveTo>
                    <a:pt x="1330" y="31"/>
                  </a:moveTo>
                  <a:cubicBezTo>
                    <a:pt x="1308" y="31"/>
                    <a:pt x="1294" y="47"/>
                    <a:pt x="1294" y="70"/>
                  </a:cubicBezTo>
                  <a:cubicBezTo>
                    <a:pt x="1294" y="95"/>
                    <a:pt x="1309" y="110"/>
                    <a:pt x="1330" y="110"/>
                  </a:cubicBezTo>
                  <a:cubicBezTo>
                    <a:pt x="1345" y="110"/>
                    <a:pt x="1357" y="101"/>
                    <a:pt x="1361" y="90"/>
                  </a:cubicBezTo>
                  <a:cubicBezTo>
                    <a:pt x="1349" y="83"/>
                    <a:pt x="1349" y="83"/>
                    <a:pt x="1349" y="83"/>
                  </a:cubicBezTo>
                  <a:cubicBezTo>
                    <a:pt x="1346" y="93"/>
                    <a:pt x="1339" y="97"/>
                    <a:pt x="1330" y="97"/>
                  </a:cubicBezTo>
                  <a:cubicBezTo>
                    <a:pt x="1318" y="97"/>
                    <a:pt x="1309" y="88"/>
                    <a:pt x="1309" y="72"/>
                  </a:cubicBezTo>
                  <a:cubicBezTo>
                    <a:pt x="1363" y="72"/>
                    <a:pt x="1363" y="72"/>
                    <a:pt x="1363" y="72"/>
                  </a:cubicBezTo>
                  <a:cubicBezTo>
                    <a:pt x="1363" y="69"/>
                    <a:pt x="1363" y="69"/>
                    <a:pt x="1363" y="69"/>
                  </a:cubicBezTo>
                  <a:cubicBezTo>
                    <a:pt x="1363" y="48"/>
                    <a:pt x="1351" y="31"/>
                    <a:pt x="1330" y="31"/>
                  </a:cubicBezTo>
                  <a:moveTo>
                    <a:pt x="1278" y="33"/>
                  </a:moveTo>
                  <a:cubicBezTo>
                    <a:pt x="1262" y="33"/>
                    <a:pt x="1262" y="33"/>
                    <a:pt x="1262" y="33"/>
                  </a:cubicBezTo>
                  <a:cubicBezTo>
                    <a:pt x="1262" y="109"/>
                    <a:pt x="1262" y="109"/>
                    <a:pt x="1262" y="109"/>
                  </a:cubicBezTo>
                  <a:cubicBezTo>
                    <a:pt x="1278" y="109"/>
                    <a:pt x="1278" y="109"/>
                    <a:pt x="1278" y="109"/>
                  </a:cubicBezTo>
                  <a:lnTo>
                    <a:pt x="1278" y="33"/>
                  </a:lnTo>
                  <a:close/>
                  <a:moveTo>
                    <a:pt x="1280" y="10"/>
                  </a:moveTo>
                  <a:cubicBezTo>
                    <a:pt x="1280" y="4"/>
                    <a:pt x="1276" y="0"/>
                    <a:pt x="1270" y="0"/>
                  </a:cubicBezTo>
                  <a:cubicBezTo>
                    <a:pt x="1265" y="0"/>
                    <a:pt x="1260" y="4"/>
                    <a:pt x="1260" y="10"/>
                  </a:cubicBezTo>
                  <a:cubicBezTo>
                    <a:pt x="1260" y="16"/>
                    <a:pt x="1265" y="20"/>
                    <a:pt x="1270" y="20"/>
                  </a:cubicBezTo>
                  <a:cubicBezTo>
                    <a:pt x="1276" y="20"/>
                    <a:pt x="1280" y="16"/>
                    <a:pt x="1280" y="10"/>
                  </a:cubicBezTo>
                  <a:moveTo>
                    <a:pt x="1247" y="86"/>
                  </a:moveTo>
                  <a:cubicBezTo>
                    <a:pt x="1233" y="81"/>
                    <a:pt x="1233" y="81"/>
                    <a:pt x="1233" y="81"/>
                  </a:cubicBezTo>
                  <a:cubicBezTo>
                    <a:pt x="1231" y="91"/>
                    <a:pt x="1222" y="97"/>
                    <a:pt x="1214" y="97"/>
                  </a:cubicBezTo>
                  <a:cubicBezTo>
                    <a:pt x="1200" y="97"/>
                    <a:pt x="1192" y="87"/>
                    <a:pt x="1192" y="70"/>
                  </a:cubicBezTo>
                  <a:cubicBezTo>
                    <a:pt x="1192" y="54"/>
                    <a:pt x="1200" y="44"/>
                    <a:pt x="1214" y="44"/>
                  </a:cubicBezTo>
                  <a:cubicBezTo>
                    <a:pt x="1222" y="44"/>
                    <a:pt x="1231" y="50"/>
                    <a:pt x="1233" y="60"/>
                  </a:cubicBezTo>
                  <a:cubicBezTo>
                    <a:pt x="1247" y="55"/>
                    <a:pt x="1247" y="55"/>
                    <a:pt x="1247" y="55"/>
                  </a:cubicBezTo>
                  <a:cubicBezTo>
                    <a:pt x="1243" y="40"/>
                    <a:pt x="1230" y="31"/>
                    <a:pt x="1214" y="31"/>
                  </a:cubicBezTo>
                  <a:cubicBezTo>
                    <a:pt x="1191" y="31"/>
                    <a:pt x="1177" y="47"/>
                    <a:pt x="1177" y="70"/>
                  </a:cubicBezTo>
                  <a:cubicBezTo>
                    <a:pt x="1177" y="95"/>
                    <a:pt x="1192" y="110"/>
                    <a:pt x="1214" y="110"/>
                  </a:cubicBezTo>
                  <a:cubicBezTo>
                    <a:pt x="1230" y="110"/>
                    <a:pt x="1243" y="101"/>
                    <a:pt x="1247" y="86"/>
                  </a:cubicBezTo>
                  <a:moveTo>
                    <a:pt x="1150" y="36"/>
                  </a:moveTo>
                  <a:cubicBezTo>
                    <a:pt x="1164" y="28"/>
                    <a:pt x="1164" y="28"/>
                    <a:pt x="1164" y="28"/>
                  </a:cubicBezTo>
                  <a:cubicBezTo>
                    <a:pt x="1160" y="16"/>
                    <a:pt x="1148" y="8"/>
                    <a:pt x="1131" y="8"/>
                  </a:cubicBezTo>
                  <a:cubicBezTo>
                    <a:pt x="1112" y="8"/>
                    <a:pt x="1098" y="20"/>
                    <a:pt x="1098" y="35"/>
                  </a:cubicBezTo>
                  <a:cubicBezTo>
                    <a:pt x="1098" y="49"/>
                    <a:pt x="1107" y="58"/>
                    <a:pt x="1126" y="64"/>
                  </a:cubicBezTo>
                  <a:cubicBezTo>
                    <a:pt x="1143" y="70"/>
                    <a:pt x="1150" y="73"/>
                    <a:pt x="1150" y="82"/>
                  </a:cubicBezTo>
                  <a:cubicBezTo>
                    <a:pt x="1150" y="91"/>
                    <a:pt x="1142" y="96"/>
                    <a:pt x="1131" y="96"/>
                  </a:cubicBezTo>
                  <a:cubicBezTo>
                    <a:pt x="1120" y="96"/>
                    <a:pt x="1112" y="91"/>
                    <a:pt x="1107" y="80"/>
                  </a:cubicBezTo>
                  <a:cubicBezTo>
                    <a:pt x="1094" y="88"/>
                    <a:pt x="1094" y="88"/>
                    <a:pt x="1094" y="88"/>
                  </a:cubicBezTo>
                  <a:cubicBezTo>
                    <a:pt x="1101" y="103"/>
                    <a:pt x="1113" y="111"/>
                    <a:pt x="1131" y="111"/>
                  </a:cubicBezTo>
                  <a:cubicBezTo>
                    <a:pt x="1151" y="111"/>
                    <a:pt x="1166" y="99"/>
                    <a:pt x="1166" y="80"/>
                  </a:cubicBezTo>
                  <a:cubicBezTo>
                    <a:pt x="1166" y="65"/>
                    <a:pt x="1155" y="58"/>
                    <a:pt x="1135" y="51"/>
                  </a:cubicBezTo>
                  <a:cubicBezTo>
                    <a:pt x="1122" y="47"/>
                    <a:pt x="1114" y="43"/>
                    <a:pt x="1114" y="34"/>
                  </a:cubicBezTo>
                  <a:cubicBezTo>
                    <a:pt x="1114" y="28"/>
                    <a:pt x="1120" y="22"/>
                    <a:pt x="1130" y="22"/>
                  </a:cubicBezTo>
                  <a:cubicBezTo>
                    <a:pt x="1140" y="22"/>
                    <a:pt x="1148" y="28"/>
                    <a:pt x="1150" y="36"/>
                  </a:cubicBezTo>
                  <a:moveTo>
                    <a:pt x="1046" y="109"/>
                  </a:moveTo>
                  <a:cubicBezTo>
                    <a:pt x="1046" y="2"/>
                    <a:pt x="1046" y="2"/>
                    <a:pt x="1046" y="2"/>
                  </a:cubicBezTo>
                  <a:cubicBezTo>
                    <a:pt x="1031" y="4"/>
                    <a:pt x="1031" y="4"/>
                    <a:pt x="1031" y="4"/>
                  </a:cubicBezTo>
                  <a:cubicBezTo>
                    <a:pt x="1031" y="109"/>
                    <a:pt x="1031" y="109"/>
                    <a:pt x="1031" y="109"/>
                  </a:cubicBezTo>
                  <a:lnTo>
                    <a:pt x="1046" y="109"/>
                  </a:lnTo>
                  <a:close/>
                  <a:moveTo>
                    <a:pt x="973" y="98"/>
                  </a:moveTo>
                  <a:cubicBezTo>
                    <a:pt x="965" y="98"/>
                    <a:pt x="961" y="94"/>
                    <a:pt x="961" y="88"/>
                  </a:cubicBezTo>
                  <a:cubicBezTo>
                    <a:pt x="961" y="80"/>
                    <a:pt x="965" y="77"/>
                    <a:pt x="977" y="75"/>
                  </a:cubicBezTo>
                  <a:cubicBezTo>
                    <a:pt x="993" y="73"/>
                    <a:pt x="993" y="73"/>
                    <a:pt x="993" y="73"/>
                  </a:cubicBezTo>
                  <a:cubicBezTo>
                    <a:pt x="993" y="79"/>
                    <a:pt x="993" y="79"/>
                    <a:pt x="993" y="79"/>
                  </a:cubicBezTo>
                  <a:cubicBezTo>
                    <a:pt x="993" y="92"/>
                    <a:pt x="982" y="98"/>
                    <a:pt x="973" y="98"/>
                  </a:cubicBezTo>
                  <a:moveTo>
                    <a:pt x="1008" y="98"/>
                  </a:moveTo>
                  <a:cubicBezTo>
                    <a:pt x="1008" y="60"/>
                    <a:pt x="1008" y="60"/>
                    <a:pt x="1008" y="60"/>
                  </a:cubicBezTo>
                  <a:cubicBezTo>
                    <a:pt x="1008" y="38"/>
                    <a:pt x="995" y="31"/>
                    <a:pt x="979" y="31"/>
                  </a:cubicBezTo>
                  <a:cubicBezTo>
                    <a:pt x="964" y="31"/>
                    <a:pt x="953" y="38"/>
                    <a:pt x="948" y="51"/>
                  </a:cubicBezTo>
                  <a:cubicBezTo>
                    <a:pt x="961" y="56"/>
                    <a:pt x="961" y="56"/>
                    <a:pt x="961" y="56"/>
                  </a:cubicBezTo>
                  <a:cubicBezTo>
                    <a:pt x="963" y="49"/>
                    <a:pt x="968" y="44"/>
                    <a:pt x="978" y="44"/>
                  </a:cubicBezTo>
                  <a:cubicBezTo>
                    <a:pt x="989" y="44"/>
                    <a:pt x="993" y="50"/>
                    <a:pt x="993" y="62"/>
                  </a:cubicBezTo>
                  <a:cubicBezTo>
                    <a:pt x="973" y="65"/>
                    <a:pt x="973" y="65"/>
                    <a:pt x="973" y="65"/>
                  </a:cubicBezTo>
                  <a:cubicBezTo>
                    <a:pt x="955" y="68"/>
                    <a:pt x="945" y="75"/>
                    <a:pt x="945" y="88"/>
                  </a:cubicBezTo>
                  <a:cubicBezTo>
                    <a:pt x="945" y="102"/>
                    <a:pt x="956" y="110"/>
                    <a:pt x="970" y="110"/>
                  </a:cubicBezTo>
                  <a:cubicBezTo>
                    <a:pt x="982" y="110"/>
                    <a:pt x="991" y="105"/>
                    <a:pt x="995" y="98"/>
                  </a:cubicBezTo>
                  <a:cubicBezTo>
                    <a:pt x="996" y="98"/>
                    <a:pt x="996" y="98"/>
                    <a:pt x="996" y="98"/>
                  </a:cubicBezTo>
                  <a:cubicBezTo>
                    <a:pt x="997" y="109"/>
                    <a:pt x="997" y="109"/>
                    <a:pt x="997" y="109"/>
                  </a:cubicBezTo>
                  <a:cubicBezTo>
                    <a:pt x="1017" y="109"/>
                    <a:pt x="1017" y="109"/>
                    <a:pt x="1017" y="109"/>
                  </a:cubicBezTo>
                  <a:cubicBezTo>
                    <a:pt x="1017" y="98"/>
                    <a:pt x="1017" y="98"/>
                    <a:pt x="1017" y="98"/>
                  </a:cubicBezTo>
                  <a:lnTo>
                    <a:pt x="1008" y="98"/>
                  </a:lnTo>
                  <a:close/>
                  <a:moveTo>
                    <a:pt x="929" y="33"/>
                  </a:moveTo>
                  <a:cubicBezTo>
                    <a:pt x="914" y="33"/>
                    <a:pt x="914" y="33"/>
                    <a:pt x="914" y="33"/>
                  </a:cubicBezTo>
                  <a:cubicBezTo>
                    <a:pt x="914" y="109"/>
                    <a:pt x="914" y="109"/>
                    <a:pt x="914" y="109"/>
                  </a:cubicBezTo>
                  <a:cubicBezTo>
                    <a:pt x="929" y="109"/>
                    <a:pt x="929" y="109"/>
                    <a:pt x="929" y="109"/>
                  </a:cubicBezTo>
                  <a:lnTo>
                    <a:pt x="929" y="33"/>
                  </a:lnTo>
                  <a:close/>
                  <a:moveTo>
                    <a:pt x="932" y="10"/>
                  </a:moveTo>
                  <a:cubicBezTo>
                    <a:pt x="932" y="4"/>
                    <a:pt x="927" y="0"/>
                    <a:pt x="922" y="0"/>
                  </a:cubicBezTo>
                  <a:cubicBezTo>
                    <a:pt x="916" y="0"/>
                    <a:pt x="912" y="4"/>
                    <a:pt x="912" y="10"/>
                  </a:cubicBezTo>
                  <a:cubicBezTo>
                    <a:pt x="912" y="16"/>
                    <a:pt x="916" y="20"/>
                    <a:pt x="922" y="20"/>
                  </a:cubicBezTo>
                  <a:cubicBezTo>
                    <a:pt x="927" y="20"/>
                    <a:pt x="932" y="16"/>
                    <a:pt x="932" y="10"/>
                  </a:cubicBezTo>
                  <a:moveTo>
                    <a:pt x="899" y="86"/>
                  </a:moveTo>
                  <a:cubicBezTo>
                    <a:pt x="885" y="81"/>
                    <a:pt x="885" y="81"/>
                    <a:pt x="885" y="81"/>
                  </a:cubicBezTo>
                  <a:cubicBezTo>
                    <a:pt x="883" y="91"/>
                    <a:pt x="874" y="97"/>
                    <a:pt x="866" y="97"/>
                  </a:cubicBezTo>
                  <a:cubicBezTo>
                    <a:pt x="852" y="97"/>
                    <a:pt x="844" y="87"/>
                    <a:pt x="844" y="70"/>
                  </a:cubicBezTo>
                  <a:cubicBezTo>
                    <a:pt x="844" y="54"/>
                    <a:pt x="852" y="44"/>
                    <a:pt x="866" y="44"/>
                  </a:cubicBezTo>
                  <a:cubicBezTo>
                    <a:pt x="874" y="44"/>
                    <a:pt x="882" y="50"/>
                    <a:pt x="885" y="60"/>
                  </a:cubicBezTo>
                  <a:cubicBezTo>
                    <a:pt x="899" y="55"/>
                    <a:pt x="899" y="55"/>
                    <a:pt x="899" y="55"/>
                  </a:cubicBezTo>
                  <a:cubicBezTo>
                    <a:pt x="895" y="40"/>
                    <a:pt x="881" y="31"/>
                    <a:pt x="866" y="31"/>
                  </a:cubicBezTo>
                  <a:cubicBezTo>
                    <a:pt x="843" y="31"/>
                    <a:pt x="828" y="47"/>
                    <a:pt x="828" y="70"/>
                  </a:cubicBezTo>
                  <a:cubicBezTo>
                    <a:pt x="828" y="95"/>
                    <a:pt x="843" y="110"/>
                    <a:pt x="866" y="110"/>
                  </a:cubicBezTo>
                  <a:cubicBezTo>
                    <a:pt x="881" y="110"/>
                    <a:pt x="895" y="101"/>
                    <a:pt x="899" y="86"/>
                  </a:cubicBezTo>
                  <a:moveTo>
                    <a:pt x="802" y="70"/>
                  </a:moveTo>
                  <a:cubicBezTo>
                    <a:pt x="802" y="87"/>
                    <a:pt x="794" y="97"/>
                    <a:pt x="780" y="97"/>
                  </a:cubicBezTo>
                  <a:cubicBezTo>
                    <a:pt x="767" y="97"/>
                    <a:pt x="759" y="87"/>
                    <a:pt x="759" y="70"/>
                  </a:cubicBezTo>
                  <a:cubicBezTo>
                    <a:pt x="759" y="54"/>
                    <a:pt x="767" y="44"/>
                    <a:pt x="780" y="44"/>
                  </a:cubicBezTo>
                  <a:cubicBezTo>
                    <a:pt x="794" y="44"/>
                    <a:pt x="802" y="54"/>
                    <a:pt x="802" y="70"/>
                  </a:cubicBezTo>
                  <a:moveTo>
                    <a:pt x="817" y="70"/>
                  </a:moveTo>
                  <a:cubicBezTo>
                    <a:pt x="817" y="46"/>
                    <a:pt x="802" y="31"/>
                    <a:pt x="780" y="31"/>
                  </a:cubicBezTo>
                  <a:cubicBezTo>
                    <a:pt x="758" y="31"/>
                    <a:pt x="743" y="46"/>
                    <a:pt x="743" y="70"/>
                  </a:cubicBezTo>
                  <a:cubicBezTo>
                    <a:pt x="743" y="95"/>
                    <a:pt x="758" y="110"/>
                    <a:pt x="780" y="110"/>
                  </a:cubicBezTo>
                  <a:cubicBezTo>
                    <a:pt x="802" y="110"/>
                    <a:pt x="817" y="95"/>
                    <a:pt x="817" y="70"/>
                  </a:cubicBezTo>
                  <a:moveTo>
                    <a:pt x="717" y="36"/>
                  </a:moveTo>
                  <a:cubicBezTo>
                    <a:pt x="731" y="28"/>
                    <a:pt x="731" y="28"/>
                    <a:pt x="731" y="28"/>
                  </a:cubicBezTo>
                  <a:cubicBezTo>
                    <a:pt x="727" y="16"/>
                    <a:pt x="715" y="8"/>
                    <a:pt x="698" y="8"/>
                  </a:cubicBezTo>
                  <a:cubicBezTo>
                    <a:pt x="678" y="8"/>
                    <a:pt x="665" y="20"/>
                    <a:pt x="665" y="35"/>
                  </a:cubicBezTo>
                  <a:cubicBezTo>
                    <a:pt x="665" y="49"/>
                    <a:pt x="674" y="58"/>
                    <a:pt x="693" y="64"/>
                  </a:cubicBezTo>
                  <a:cubicBezTo>
                    <a:pt x="709" y="70"/>
                    <a:pt x="717" y="73"/>
                    <a:pt x="717" y="82"/>
                  </a:cubicBezTo>
                  <a:cubicBezTo>
                    <a:pt x="717" y="91"/>
                    <a:pt x="709" y="96"/>
                    <a:pt x="698" y="96"/>
                  </a:cubicBezTo>
                  <a:cubicBezTo>
                    <a:pt x="687" y="96"/>
                    <a:pt x="679" y="91"/>
                    <a:pt x="674" y="80"/>
                  </a:cubicBezTo>
                  <a:cubicBezTo>
                    <a:pt x="661" y="88"/>
                    <a:pt x="661" y="88"/>
                    <a:pt x="661" y="88"/>
                  </a:cubicBezTo>
                  <a:cubicBezTo>
                    <a:pt x="667" y="103"/>
                    <a:pt x="680" y="111"/>
                    <a:pt x="698" y="111"/>
                  </a:cubicBezTo>
                  <a:cubicBezTo>
                    <a:pt x="718" y="111"/>
                    <a:pt x="733" y="99"/>
                    <a:pt x="733" y="80"/>
                  </a:cubicBezTo>
                  <a:cubicBezTo>
                    <a:pt x="733" y="65"/>
                    <a:pt x="721" y="58"/>
                    <a:pt x="702" y="51"/>
                  </a:cubicBezTo>
                  <a:cubicBezTo>
                    <a:pt x="689" y="47"/>
                    <a:pt x="681" y="43"/>
                    <a:pt x="681" y="34"/>
                  </a:cubicBezTo>
                  <a:cubicBezTo>
                    <a:pt x="681" y="28"/>
                    <a:pt x="686" y="22"/>
                    <a:pt x="697" y="22"/>
                  </a:cubicBezTo>
                  <a:cubicBezTo>
                    <a:pt x="707" y="22"/>
                    <a:pt x="715" y="28"/>
                    <a:pt x="717" y="36"/>
                  </a:cubicBezTo>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5"/>
            <p:cNvSpPr>
              <a:spLocks noEditPoints="1"/>
            </p:cNvSpPr>
            <p:nvPr userDrawn="1"/>
          </p:nvSpPr>
          <p:spPr bwMode="auto">
            <a:xfrm>
              <a:off x="2747648" y="2889251"/>
              <a:ext cx="2343150" cy="233363"/>
            </a:xfrm>
            <a:custGeom>
              <a:avLst/>
              <a:gdLst>
                <a:gd name="T0" fmla="*/ 1351 w 1385"/>
                <a:gd name="T1" fmla="*/ 44 h 137"/>
                <a:gd name="T2" fmla="*/ 1383 w 1385"/>
                <a:gd name="T3" fmla="*/ 90 h 137"/>
                <a:gd name="T4" fmla="*/ 1385 w 1385"/>
                <a:gd name="T5" fmla="*/ 73 h 137"/>
                <a:gd name="T6" fmla="*/ 1289 w 1385"/>
                <a:gd name="T7" fmla="*/ 62 h 137"/>
                <a:gd name="T8" fmla="*/ 1235 w 1385"/>
                <a:gd name="T9" fmla="*/ 71 h 137"/>
                <a:gd name="T10" fmla="*/ 1271 w 1385"/>
                <a:gd name="T11" fmla="*/ 97 h 137"/>
                <a:gd name="T12" fmla="*/ 1271 w 1385"/>
                <a:gd name="T13" fmla="*/ 31 h 137"/>
                <a:gd name="T14" fmla="*/ 1204 w 1385"/>
                <a:gd name="T15" fmla="*/ 67 h 137"/>
                <a:gd name="T16" fmla="*/ 1204 w 1385"/>
                <a:gd name="T17" fmla="*/ 42 h 137"/>
                <a:gd name="T18" fmla="*/ 1179 w 1385"/>
                <a:gd name="T19" fmla="*/ 111 h 137"/>
                <a:gd name="T20" fmla="*/ 1219 w 1385"/>
                <a:gd name="T21" fmla="*/ 109 h 137"/>
                <a:gd name="T22" fmla="*/ 1080 w 1385"/>
                <a:gd name="T23" fmla="*/ 43 h 137"/>
                <a:gd name="T24" fmla="*/ 1064 w 1385"/>
                <a:gd name="T25" fmla="*/ 109 h 137"/>
                <a:gd name="T26" fmla="*/ 1099 w 1385"/>
                <a:gd name="T27" fmla="*/ 45 h 137"/>
                <a:gd name="T28" fmla="*/ 1129 w 1385"/>
                <a:gd name="T29" fmla="*/ 59 h 137"/>
                <a:gd name="T30" fmla="*/ 1023 w 1385"/>
                <a:gd name="T31" fmla="*/ 91 h 137"/>
                <a:gd name="T32" fmla="*/ 977 w 1385"/>
                <a:gd name="T33" fmla="*/ 33 h 137"/>
                <a:gd name="T34" fmla="*/ 1028 w 1385"/>
                <a:gd name="T35" fmla="*/ 99 h 137"/>
                <a:gd name="T36" fmla="*/ 1028 w 1385"/>
                <a:gd name="T37" fmla="*/ 33 h 137"/>
                <a:gd name="T38" fmla="*/ 906 w 1385"/>
                <a:gd name="T39" fmla="*/ 95 h 137"/>
                <a:gd name="T40" fmla="*/ 876 w 1385"/>
                <a:gd name="T41" fmla="*/ 10 h 137"/>
                <a:gd name="T42" fmla="*/ 907 w 1385"/>
                <a:gd name="T43" fmla="*/ 10 h 137"/>
                <a:gd name="T44" fmla="*/ 820 w 1385"/>
                <a:gd name="T45" fmla="*/ 1 h 137"/>
                <a:gd name="T46" fmla="*/ 780 w 1385"/>
                <a:gd name="T47" fmla="*/ 46 h 137"/>
                <a:gd name="T48" fmla="*/ 807 w 1385"/>
                <a:gd name="T49" fmla="*/ 46 h 137"/>
                <a:gd name="T50" fmla="*/ 807 w 1385"/>
                <a:gd name="T51" fmla="*/ 31 h 137"/>
                <a:gd name="T52" fmla="*/ 713 w 1385"/>
                <a:gd name="T53" fmla="*/ 71 h 137"/>
                <a:gd name="T54" fmla="*/ 734 w 1385"/>
                <a:gd name="T55" fmla="*/ 31 h 137"/>
                <a:gd name="T56" fmla="*/ 656 w 1385"/>
                <a:gd name="T57" fmla="*/ 33 h 137"/>
                <a:gd name="T58" fmla="*/ 582 w 1385"/>
                <a:gd name="T59" fmla="*/ 33 h 137"/>
                <a:gd name="T60" fmla="*/ 656 w 1385"/>
                <a:gd name="T61" fmla="*/ 33 h 137"/>
                <a:gd name="T62" fmla="*/ 575 w 1385"/>
                <a:gd name="T63" fmla="*/ 33 h 137"/>
                <a:gd name="T64" fmla="*/ 541 w 1385"/>
                <a:gd name="T65" fmla="*/ 33 h 137"/>
                <a:gd name="T66" fmla="*/ 541 w 1385"/>
                <a:gd name="T67" fmla="*/ 82 h 137"/>
                <a:gd name="T68" fmla="*/ 569 w 1385"/>
                <a:gd name="T69" fmla="*/ 96 h 137"/>
                <a:gd name="T70" fmla="*/ 503 w 1385"/>
                <a:gd name="T71" fmla="*/ 109 h 137"/>
                <a:gd name="T72" fmla="*/ 511 w 1385"/>
                <a:gd name="T73" fmla="*/ 0 h 137"/>
                <a:gd name="T74" fmla="*/ 436 w 1385"/>
                <a:gd name="T75" fmla="*/ 86 h 137"/>
                <a:gd name="T76" fmla="*/ 461 w 1385"/>
                <a:gd name="T77" fmla="*/ 64 h 137"/>
                <a:gd name="T78" fmla="*/ 486 w 1385"/>
                <a:gd name="T79" fmla="*/ 44 h 137"/>
                <a:gd name="T80" fmla="*/ 472 w 1385"/>
                <a:gd name="T81" fmla="*/ 88 h 137"/>
                <a:gd name="T82" fmla="*/ 397 w 1385"/>
                <a:gd name="T83" fmla="*/ 44 h 137"/>
                <a:gd name="T84" fmla="*/ 381 w 1385"/>
                <a:gd name="T85" fmla="*/ 109 h 137"/>
                <a:gd name="T86" fmla="*/ 420 w 1385"/>
                <a:gd name="T87" fmla="*/ 47 h 137"/>
                <a:gd name="T88" fmla="*/ 349 w 1385"/>
                <a:gd name="T89" fmla="*/ 62 h 137"/>
                <a:gd name="T90" fmla="*/ 295 w 1385"/>
                <a:gd name="T91" fmla="*/ 71 h 137"/>
                <a:gd name="T92" fmla="*/ 331 w 1385"/>
                <a:gd name="T93" fmla="*/ 97 h 137"/>
                <a:gd name="T94" fmla="*/ 331 w 1385"/>
                <a:gd name="T95" fmla="*/ 31 h 137"/>
                <a:gd name="T96" fmla="*/ 215 w 1385"/>
                <a:gd name="T97" fmla="*/ 33 h 137"/>
                <a:gd name="T98" fmla="*/ 273 w 1385"/>
                <a:gd name="T99" fmla="*/ 33 h 137"/>
                <a:gd name="T100" fmla="*/ 202 w 1385"/>
                <a:gd name="T101" fmla="*/ 109 h 137"/>
                <a:gd name="T102" fmla="*/ 184 w 1385"/>
                <a:gd name="T103" fmla="*/ 10 h 137"/>
                <a:gd name="T104" fmla="*/ 117 w 1385"/>
                <a:gd name="T105" fmla="*/ 43 h 137"/>
                <a:gd name="T106" fmla="*/ 101 w 1385"/>
                <a:gd name="T107" fmla="*/ 109 h 137"/>
                <a:gd name="T108" fmla="*/ 136 w 1385"/>
                <a:gd name="T109" fmla="*/ 45 h 137"/>
                <a:gd name="T110" fmla="*/ 166 w 1385"/>
                <a:gd name="T111" fmla="*/ 59 h 137"/>
                <a:gd name="T112" fmla="*/ 0 w 1385"/>
                <a:gd name="T113" fmla="*/ 10 h 137"/>
                <a:gd name="T114" fmla="*/ 79 w 1385"/>
                <a:gd name="T115" fmla="*/ 10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9" y="51"/>
                    <a:pt x="1370" y="62"/>
                  </a:cubicBezTo>
                  <a:cubicBezTo>
                    <a:pt x="1331" y="62"/>
                    <a:pt x="1331" y="62"/>
                    <a:pt x="1331" y="62"/>
                  </a:cubicBezTo>
                  <a:cubicBezTo>
                    <a:pt x="1333" y="51"/>
                    <a:pt x="1341" y="44"/>
                    <a:pt x="1351" y="44"/>
                  </a:cubicBezTo>
                  <a:moveTo>
                    <a:pt x="1352" y="31"/>
                  </a:moveTo>
                  <a:cubicBezTo>
                    <a:pt x="1330" y="31"/>
                    <a:pt x="1316" y="48"/>
                    <a:pt x="1316" y="71"/>
                  </a:cubicBezTo>
                  <a:cubicBezTo>
                    <a:pt x="1316" y="95"/>
                    <a:pt x="1331" y="111"/>
                    <a:pt x="1352" y="111"/>
                  </a:cubicBezTo>
                  <a:cubicBezTo>
                    <a:pt x="1367" y="111"/>
                    <a:pt x="1379" y="101"/>
                    <a:pt x="1383" y="90"/>
                  </a:cubicBezTo>
                  <a:cubicBezTo>
                    <a:pt x="1371" y="84"/>
                    <a:pt x="1371" y="84"/>
                    <a:pt x="1371" y="84"/>
                  </a:cubicBezTo>
                  <a:cubicBezTo>
                    <a:pt x="1368" y="93"/>
                    <a:pt x="1361" y="97"/>
                    <a:pt x="1352" y="97"/>
                  </a:cubicBezTo>
                  <a:cubicBezTo>
                    <a:pt x="1340" y="97"/>
                    <a:pt x="1331" y="89"/>
                    <a:pt x="1331" y="73"/>
                  </a:cubicBezTo>
                  <a:cubicBezTo>
                    <a:pt x="1385" y="73"/>
                    <a:pt x="1385" y="73"/>
                    <a:pt x="1385" y="73"/>
                  </a:cubicBezTo>
                  <a:cubicBezTo>
                    <a:pt x="1385" y="69"/>
                    <a:pt x="1385" y="69"/>
                    <a:pt x="1385" y="69"/>
                  </a:cubicBezTo>
                  <a:cubicBezTo>
                    <a:pt x="1385" y="48"/>
                    <a:pt x="1373" y="31"/>
                    <a:pt x="1352" y="31"/>
                  </a:cubicBezTo>
                  <a:moveTo>
                    <a:pt x="1270" y="44"/>
                  </a:moveTo>
                  <a:cubicBezTo>
                    <a:pt x="1281" y="44"/>
                    <a:pt x="1288" y="51"/>
                    <a:pt x="1289" y="62"/>
                  </a:cubicBezTo>
                  <a:cubicBezTo>
                    <a:pt x="1251" y="62"/>
                    <a:pt x="1251" y="62"/>
                    <a:pt x="1251" y="62"/>
                  </a:cubicBezTo>
                  <a:cubicBezTo>
                    <a:pt x="1253" y="51"/>
                    <a:pt x="1260" y="44"/>
                    <a:pt x="1270" y="44"/>
                  </a:cubicBezTo>
                  <a:moveTo>
                    <a:pt x="1271" y="31"/>
                  </a:moveTo>
                  <a:cubicBezTo>
                    <a:pt x="1249" y="31"/>
                    <a:pt x="1235" y="48"/>
                    <a:pt x="1235" y="71"/>
                  </a:cubicBezTo>
                  <a:cubicBezTo>
                    <a:pt x="1235" y="95"/>
                    <a:pt x="1250" y="111"/>
                    <a:pt x="1271" y="111"/>
                  </a:cubicBezTo>
                  <a:cubicBezTo>
                    <a:pt x="1287" y="111"/>
                    <a:pt x="1299" y="101"/>
                    <a:pt x="1302" y="90"/>
                  </a:cubicBezTo>
                  <a:cubicBezTo>
                    <a:pt x="1290" y="84"/>
                    <a:pt x="1290" y="84"/>
                    <a:pt x="1290" y="84"/>
                  </a:cubicBezTo>
                  <a:cubicBezTo>
                    <a:pt x="1287" y="93"/>
                    <a:pt x="1280" y="97"/>
                    <a:pt x="1271" y="97"/>
                  </a:cubicBezTo>
                  <a:cubicBezTo>
                    <a:pt x="1260" y="97"/>
                    <a:pt x="1251" y="89"/>
                    <a:pt x="1250" y="73"/>
                  </a:cubicBezTo>
                  <a:cubicBezTo>
                    <a:pt x="1304" y="73"/>
                    <a:pt x="1304" y="73"/>
                    <a:pt x="1304" y="73"/>
                  </a:cubicBezTo>
                  <a:cubicBezTo>
                    <a:pt x="1304" y="69"/>
                    <a:pt x="1304" y="69"/>
                    <a:pt x="1304" y="69"/>
                  </a:cubicBezTo>
                  <a:cubicBezTo>
                    <a:pt x="1305" y="48"/>
                    <a:pt x="1293" y="31"/>
                    <a:pt x="1271" y="31"/>
                  </a:cubicBezTo>
                  <a:moveTo>
                    <a:pt x="1182" y="97"/>
                  </a:moveTo>
                  <a:cubicBezTo>
                    <a:pt x="1169" y="97"/>
                    <a:pt x="1161" y="88"/>
                    <a:pt x="1161" y="71"/>
                  </a:cubicBezTo>
                  <a:cubicBezTo>
                    <a:pt x="1161" y="54"/>
                    <a:pt x="1169" y="44"/>
                    <a:pt x="1181" y="44"/>
                  </a:cubicBezTo>
                  <a:cubicBezTo>
                    <a:pt x="1194" y="44"/>
                    <a:pt x="1202" y="52"/>
                    <a:pt x="1204" y="67"/>
                  </a:cubicBezTo>
                  <a:cubicBezTo>
                    <a:pt x="1204" y="75"/>
                    <a:pt x="1204" y="75"/>
                    <a:pt x="1204" y="75"/>
                  </a:cubicBezTo>
                  <a:cubicBezTo>
                    <a:pt x="1202" y="90"/>
                    <a:pt x="1194" y="97"/>
                    <a:pt x="1182" y="97"/>
                  </a:cubicBezTo>
                  <a:moveTo>
                    <a:pt x="1204" y="4"/>
                  </a:moveTo>
                  <a:cubicBezTo>
                    <a:pt x="1204" y="42"/>
                    <a:pt x="1204" y="42"/>
                    <a:pt x="1204" y="42"/>
                  </a:cubicBezTo>
                  <a:cubicBezTo>
                    <a:pt x="1202" y="42"/>
                    <a:pt x="1202" y="42"/>
                    <a:pt x="1202" y="42"/>
                  </a:cubicBezTo>
                  <a:cubicBezTo>
                    <a:pt x="1198" y="36"/>
                    <a:pt x="1191" y="31"/>
                    <a:pt x="1179" y="31"/>
                  </a:cubicBezTo>
                  <a:cubicBezTo>
                    <a:pt x="1161" y="31"/>
                    <a:pt x="1145" y="46"/>
                    <a:pt x="1145" y="71"/>
                  </a:cubicBezTo>
                  <a:cubicBezTo>
                    <a:pt x="1145" y="95"/>
                    <a:pt x="1161" y="111"/>
                    <a:pt x="1179" y="111"/>
                  </a:cubicBezTo>
                  <a:cubicBezTo>
                    <a:pt x="1191" y="111"/>
                    <a:pt x="1199" y="106"/>
                    <a:pt x="1203" y="99"/>
                  </a:cubicBezTo>
                  <a:cubicBezTo>
                    <a:pt x="1204" y="99"/>
                    <a:pt x="1204" y="99"/>
                    <a:pt x="1204" y="99"/>
                  </a:cubicBezTo>
                  <a:cubicBezTo>
                    <a:pt x="1204" y="109"/>
                    <a:pt x="1204" y="109"/>
                    <a:pt x="1204" y="109"/>
                  </a:cubicBezTo>
                  <a:cubicBezTo>
                    <a:pt x="1219" y="109"/>
                    <a:pt x="1219" y="109"/>
                    <a:pt x="1219" y="109"/>
                  </a:cubicBezTo>
                  <a:cubicBezTo>
                    <a:pt x="1219" y="2"/>
                    <a:pt x="1219" y="2"/>
                    <a:pt x="1219" y="2"/>
                  </a:cubicBezTo>
                  <a:lnTo>
                    <a:pt x="1204" y="4"/>
                  </a:lnTo>
                  <a:close/>
                  <a:moveTo>
                    <a:pt x="1102" y="31"/>
                  </a:moveTo>
                  <a:cubicBezTo>
                    <a:pt x="1092" y="31"/>
                    <a:pt x="1084" y="36"/>
                    <a:pt x="1080" y="43"/>
                  </a:cubicBezTo>
                  <a:cubicBezTo>
                    <a:pt x="1078" y="43"/>
                    <a:pt x="1078" y="43"/>
                    <a:pt x="1078" y="43"/>
                  </a:cubicBezTo>
                  <a:cubicBezTo>
                    <a:pt x="1078" y="33"/>
                    <a:pt x="1078" y="33"/>
                    <a:pt x="1078" y="33"/>
                  </a:cubicBezTo>
                  <a:cubicBezTo>
                    <a:pt x="1064" y="33"/>
                    <a:pt x="1064" y="33"/>
                    <a:pt x="1064" y="33"/>
                  </a:cubicBezTo>
                  <a:cubicBezTo>
                    <a:pt x="1064" y="109"/>
                    <a:pt x="1064" y="109"/>
                    <a:pt x="1064" y="109"/>
                  </a:cubicBezTo>
                  <a:cubicBezTo>
                    <a:pt x="1079" y="109"/>
                    <a:pt x="1079" y="109"/>
                    <a:pt x="1079" y="109"/>
                  </a:cubicBezTo>
                  <a:cubicBezTo>
                    <a:pt x="1079" y="69"/>
                    <a:pt x="1079" y="69"/>
                    <a:pt x="1079" y="69"/>
                  </a:cubicBezTo>
                  <a:cubicBezTo>
                    <a:pt x="1079" y="60"/>
                    <a:pt x="1081" y="55"/>
                    <a:pt x="1084" y="52"/>
                  </a:cubicBezTo>
                  <a:cubicBezTo>
                    <a:pt x="1088" y="47"/>
                    <a:pt x="1093" y="45"/>
                    <a:pt x="1099" y="45"/>
                  </a:cubicBezTo>
                  <a:cubicBezTo>
                    <a:pt x="1109" y="45"/>
                    <a:pt x="1114" y="50"/>
                    <a:pt x="1114" y="64"/>
                  </a:cubicBezTo>
                  <a:cubicBezTo>
                    <a:pt x="1114" y="109"/>
                    <a:pt x="1114" y="109"/>
                    <a:pt x="1114" y="109"/>
                  </a:cubicBezTo>
                  <a:cubicBezTo>
                    <a:pt x="1129" y="109"/>
                    <a:pt x="1129" y="109"/>
                    <a:pt x="1129" y="109"/>
                  </a:cubicBezTo>
                  <a:cubicBezTo>
                    <a:pt x="1129" y="59"/>
                    <a:pt x="1129" y="59"/>
                    <a:pt x="1129" y="59"/>
                  </a:cubicBezTo>
                  <a:cubicBezTo>
                    <a:pt x="1129" y="38"/>
                    <a:pt x="1117" y="31"/>
                    <a:pt x="1102" y="31"/>
                  </a:cubicBezTo>
                  <a:moveTo>
                    <a:pt x="1028" y="33"/>
                  </a:moveTo>
                  <a:cubicBezTo>
                    <a:pt x="1028" y="73"/>
                    <a:pt x="1028" y="73"/>
                    <a:pt x="1028" y="73"/>
                  </a:cubicBezTo>
                  <a:cubicBezTo>
                    <a:pt x="1028" y="82"/>
                    <a:pt x="1026" y="87"/>
                    <a:pt x="1023" y="91"/>
                  </a:cubicBezTo>
                  <a:cubicBezTo>
                    <a:pt x="1019" y="95"/>
                    <a:pt x="1014" y="98"/>
                    <a:pt x="1008" y="98"/>
                  </a:cubicBezTo>
                  <a:cubicBezTo>
                    <a:pt x="998" y="98"/>
                    <a:pt x="992" y="92"/>
                    <a:pt x="992" y="79"/>
                  </a:cubicBezTo>
                  <a:cubicBezTo>
                    <a:pt x="992" y="33"/>
                    <a:pt x="992" y="33"/>
                    <a:pt x="992" y="33"/>
                  </a:cubicBezTo>
                  <a:cubicBezTo>
                    <a:pt x="977" y="33"/>
                    <a:pt x="977" y="33"/>
                    <a:pt x="977" y="33"/>
                  </a:cubicBezTo>
                  <a:cubicBezTo>
                    <a:pt x="977" y="84"/>
                    <a:pt x="977" y="84"/>
                    <a:pt x="977" y="84"/>
                  </a:cubicBezTo>
                  <a:cubicBezTo>
                    <a:pt x="977" y="104"/>
                    <a:pt x="990" y="111"/>
                    <a:pt x="1004" y="111"/>
                  </a:cubicBezTo>
                  <a:cubicBezTo>
                    <a:pt x="1014" y="111"/>
                    <a:pt x="1023" y="106"/>
                    <a:pt x="1027" y="99"/>
                  </a:cubicBezTo>
                  <a:cubicBezTo>
                    <a:pt x="1028" y="99"/>
                    <a:pt x="1028" y="99"/>
                    <a:pt x="1028" y="99"/>
                  </a:cubicBezTo>
                  <a:cubicBezTo>
                    <a:pt x="1029" y="109"/>
                    <a:pt x="1029" y="109"/>
                    <a:pt x="1029" y="109"/>
                  </a:cubicBezTo>
                  <a:cubicBezTo>
                    <a:pt x="1043" y="109"/>
                    <a:pt x="1043" y="109"/>
                    <a:pt x="1043" y="109"/>
                  </a:cubicBezTo>
                  <a:cubicBezTo>
                    <a:pt x="1043" y="33"/>
                    <a:pt x="1043" y="33"/>
                    <a:pt x="1043" y="33"/>
                  </a:cubicBezTo>
                  <a:lnTo>
                    <a:pt x="1028" y="33"/>
                  </a:lnTo>
                  <a:close/>
                  <a:moveTo>
                    <a:pt x="892" y="24"/>
                  </a:moveTo>
                  <a:cubicBezTo>
                    <a:pt x="906" y="24"/>
                    <a:pt x="906" y="24"/>
                    <a:pt x="906" y="24"/>
                  </a:cubicBezTo>
                  <a:cubicBezTo>
                    <a:pt x="934" y="24"/>
                    <a:pt x="944" y="36"/>
                    <a:pt x="944" y="59"/>
                  </a:cubicBezTo>
                  <a:cubicBezTo>
                    <a:pt x="944" y="83"/>
                    <a:pt x="934" y="95"/>
                    <a:pt x="906" y="95"/>
                  </a:cubicBezTo>
                  <a:cubicBezTo>
                    <a:pt x="892" y="95"/>
                    <a:pt x="892" y="95"/>
                    <a:pt x="892" y="95"/>
                  </a:cubicBezTo>
                  <a:lnTo>
                    <a:pt x="892" y="24"/>
                  </a:lnTo>
                  <a:close/>
                  <a:moveTo>
                    <a:pt x="907" y="10"/>
                  </a:moveTo>
                  <a:cubicBezTo>
                    <a:pt x="876" y="10"/>
                    <a:pt x="876" y="10"/>
                    <a:pt x="876" y="10"/>
                  </a:cubicBezTo>
                  <a:cubicBezTo>
                    <a:pt x="876" y="109"/>
                    <a:pt x="876" y="109"/>
                    <a:pt x="876" y="109"/>
                  </a:cubicBezTo>
                  <a:cubicBezTo>
                    <a:pt x="907" y="109"/>
                    <a:pt x="907" y="109"/>
                    <a:pt x="907" y="109"/>
                  </a:cubicBezTo>
                  <a:cubicBezTo>
                    <a:pt x="944" y="109"/>
                    <a:pt x="960" y="90"/>
                    <a:pt x="960" y="59"/>
                  </a:cubicBezTo>
                  <a:cubicBezTo>
                    <a:pt x="960" y="29"/>
                    <a:pt x="944" y="10"/>
                    <a:pt x="907" y="10"/>
                  </a:cubicBezTo>
                  <a:moveTo>
                    <a:pt x="821" y="15"/>
                  </a:moveTo>
                  <a:cubicBezTo>
                    <a:pt x="825" y="15"/>
                    <a:pt x="828" y="16"/>
                    <a:pt x="831" y="17"/>
                  </a:cubicBezTo>
                  <a:cubicBezTo>
                    <a:pt x="831" y="3"/>
                    <a:pt x="831" y="3"/>
                    <a:pt x="831" y="3"/>
                  </a:cubicBezTo>
                  <a:cubicBezTo>
                    <a:pt x="828" y="2"/>
                    <a:pt x="825" y="1"/>
                    <a:pt x="820" y="1"/>
                  </a:cubicBezTo>
                  <a:cubicBezTo>
                    <a:pt x="807" y="1"/>
                    <a:pt x="792" y="7"/>
                    <a:pt x="792" y="30"/>
                  </a:cubicBezTo>
                  <a:cubicBezTo>
                    <a:pt x="792" y="33"/>
                    <a:pt x="792" y="33"/>
                    <a:pt x="792" y="33"/>
                  </a:cubicBezTo>
                  <a:cubicBezTo>
                    <a:pt x="780" y="33"/>
                    <a:pt x="780" y="33"/>
                    <a:pt x="780" y="33"/>
                  </a:cubicBezTo>
                  <a:cubicBezTo>
                    <a:pt x="780" y="46"/>
                    <a:pt x="780" y="46"/>
                    <a:pt x="780" y="46"/>
                  </a:cubicBezTo>
                  <a:cubicBezTo>
                    <a:pt x="792" y="46"/>
                    <a:pt x="792" y="46"/>
                    <a:pt x="792" y="46"/>
                  </a:cubicBezTo>
                  <a:cubicBezTo>
                    <a:pt x="792" y="109"/>
                    <a:pt x="792" y="109"/>
                    <a:pt x="792" y="109"/>
                  </a:cubicBezTo>
                  <a:cubicBezTo>
                    <a:pt x="807" y="109"/>
                    <a:pt x="807" y="109"/>
                    <a:pt x="807" y="109"/>
                  </a:cubicBezTo>
                  <a:cubicBezTo>
                    <a:pt x="807" y="46"/>
                    <a:pt x="807" y="46"/>
                    <a:pt x="807" y="46"/>
                  </a:cubicBezTo>
                  <a:cubicBezTo>
                    <a:pt x="828" y="46"/>
                    <a:pt x="828" y="46"/>
                    <a:pt x="828" y="46"/>
                  </a:cubicBezTo>
                  <a:cubicBezTo>
                    <a:pt x="828" y="33"/>
                    <a:pt x="828" y="33"/>
                    <a:pt x="828" y="33"/>
                  </a:cubicBezTo>
                  <a:cubicBezTo>
                    <a:pt x="807" y="33"/>
                    <a:pt x="807" y="33"/>
                    <a:pt x="807" y="33"/>
                  </a:cubicBezTo>
                  <a:cubicBezTo>
                    <a:pt x="807" y="31"/>
                    <a:pt x="807" y="31"/>
                    <a:pt x="807" y="31"/>
                  </a:cubicBezTo>
                  <a:cubicBezTo>
                    <a:pt x="807" y="20"/>
                    <a:pt x="812" y="15"/>
                    <a:pt x="821" y="15"/>
                  </a:cubicBezTo>
                  <a:moveTo>
                    <a:pt x="756" y="71"/>
                  </a:moveTo>
                  <a:cubicBezTo>
                    <a:pt x="756" y="88"/>
                    <a:pt x="748" y="97"/>
                    <a:pt x="734" y="97"/>
                  </a:cubicBezTo>
                  <a:cubicBezTo>
                    <a:pt x="721" y="97"/>
                    <a:pt x="713" y="88"/>
                    <a:pt x="713" y="71"/>
                  </a:cubicBezTo>
                  <a:cubicBezTo>
                    <a:pt x="713" y="54"/>
                    <a:pt x="721" y="44"/>
                    <a:pt x="734" y="44"/>
                  </a:cubicBezTo>
                  <a:cubicBezTo>
                    <a:pt x="748" y="44"/>
                    <a:pt x="756" y="54"/>
                    <a:pt x="756" y="71"/>
                  </a:cubicBezTo>
                  <a:moveTo>
                    <a:pt x="771" y="71"/>
                  </a:moveTo>
                  <a:cubicBezTo>
                    <a:pt x="771" y="47"/>
                    <a:pt x="756" y="31"/>
                    <a:pt x="734" y="31"/>
                  </a:cubicBezTo>
                  <a:cubicBezTo>
                    <a:pt x="712" y="31"/>
                    <a:pt x="697" y="47"/>
                    <a:pt x="697" y="71"/>
                  </a:cubicBezTo>
                  <a:cubicBezTo>
                    <a:pt x="697" y="95"/>
                    <a:pt x="712" y="111"/>
                    <a:pt x="734" y="111"/>
                  </a:cubicBezTo>
                  <a:cubicBezTo>
                    <a:pt x="756" y="111"/>
                    <a:pt x="771" y="95"/>
                    <a:pt x="771" y="71"/>
                  </a:cubicBezTo>
                  <a:moveTo>
                    <a:pt x="656" y="33"/>
                  </a:moveTo>
                  <a:cubicBezTo>
                    <a:pt x="640" y="33"/>
                    <a:pt x="640" y="33"/>
                    <a:pt x="640" y="33"/>
                  </a:cubicBezTo>
                  <a:cubicBezTo>
                    <a:pt x="619" y="93"/>
                    <a:pt x="619" y="93"/>
                    <a:pt x="619" y="93"/>
                  </a:cubicBezTo>
                  <a:cubicBezTo>
                    <a:pt x="599" y="33"/>
                    <a:pt x="599" y="33"/>
                    <a:pt x="599" y="33"/>
                  </a:cubicBezTo>
                  <a:cubicBezTo>
                    <a:pt x="582" y="33"/>
                    <a:pt x="582" y="33"/>
                    <a:pt x="582" y="33"/>
                  </a:cubicBezTo>
                  <a:cubicBezTo>
                    <a:pt x="611" y="110"/>
                    <a:pt x="611" y="110"/>
                    <a:pt x="611" y="110"/>
                  </a:cubicBezTo>
                  <a:cubicBezTo>
                    <a:pt x="601" y="137"/>
                    <a:pt x="601" y="137"/>
                    <a:pt x="601" y="137"/>
                  </a:cubicBezTo>
                  <a:cubicBezTo>
                    <a:pt x="616" y="137"/>
                    <a:pt x="616" y="137"/>
                    <a:pt x="616" y="137"/>
                  </a:cubicBezTo>
                  <a:lnTo>
                    <a:pt x="656" y="33"/>
                  </a:lnTo>
                  <a:close/>
                  <a:moveTo>
                    <a:pt x="556" y="81"/>
                  </a:moveTo>
                  <a:cubicBezTo>
                    <a:pt x="556" y="46"/>
                    <a:pt x="556" y="46"/>
                    <a:pt x="556" y="46"/>
                  </a:cubicBezTo>
                  <a:cubicBezTo>
                    <a:pt x="575" y="46"/>
                    <a:pt x="575" y="46"/>
                    <a:pt x="575" y="46"/>
                  </a:cubicBezTo>
                  <a:cubicBezTo>
                    <a:pt x="575" y="33"/>
                    <a:pt x="575" y="33"/>
                    <a:pt x="575" y="33"/>
                  </a:cubicBezTo>
                  <a:cubicBezTo>
                    <a:pt x="556" y="33"/>
                    <a:pt x="556" y="33"/>
                    <a:pt x="556" y="33"/>
                  </a:cubicBezTo>
                  <a:cubicBezTo>
                    <a:pt x="556" y="13"/>
                    <a:pt x="556" y="13"/>
                    <a:pt x="556" y="13"/>
                  </a:cubicBezTo>
                  <a:cubicBezTo>
                    <a:pt x="541" y="14"/>
                    <a:pt x="541" y="14"/>
                    <a:pt x="541" y="14"/>
                  </a:cubicBezTo>
                  <a:cubicBezTo>
                    <a:pt x="541" y="33"/>
                    <a:pt x="541" y="33"/>
                    <a:pt x="541" y="33"/>
                  </a:cubicBezTo>
                  <a:cubicBezTo>
                    <a:pt x="531" y="33"/>
                    <a:pt x="531" y="33"/>
                    <a:pt x="531" y="33"/>
                  </a:cubicBezTo>
                  <a:cubicBezTo>
                    <a:pt x="531" y="46"/>
                    <a:pt x="531" y="46"/>
                    <a:pt x="531" y="46"/>
                  </a:cubicBezTo>
                  <a:cubicBezTo>
                    <a:pt x="541" y="46"/>
                    <a:pt x="541" y="46"/>
                    <a:pt x="541" y="46"/>
                  </a:cubicBezTo>
                  <a:cubicBezTo>
                    <a:pt x="541" y="82"/>
                    <a:pt x="541" y="82"/>
                    <a:pt x="541" y="82"/>
                  </a:cubicBezTo>
                  <a:cubicBezTo>
                    <a:pt x="541" y="104"/>
                    <a:pt x="555" y="110"/>
                    <a:pt x="568" y="110"/>
                  </a:cubicBezTo>
                  <a:cubicBezTo>
                    <a:pt x="573" y="110"/>
                    <a:pt x="576" y="110"/>
                    <a:pt x="579" y="109"/>
                  </a:cubicBezTo>
                  <a:cubicBezTo>
                    <a:pt x="579" y="95"/>
                    <a:pt x="579" y="95"/>
                    <a:pt x="579" y="95"/>
                  </a:cubicBezTo>
                  <a:cubicBezTo>
                    <a:pt x="576" y="96"/>
                    <a:pt x="573" y="96"/>
                    <a:pt x="569" y="96"/>
                  </a:cubicBezTo>
                  <a:cubicBezTo>
                    <a:pt x="561" y="96"/>
                    <a:pt x="556" y="92"/>
                    <a:pt x="556" y="81"/>
                  </a:cubicBezTo>
                  <a:moveTo>
                    <a:pt x="518" y="33"/>
                  </a:moveTo>
                  <a:cubicBezTo>
                    <a:pt x="503" y="33"/>
                    <a:pt x="503" y="33"/>
                    <a:pt x="503" y="33"/>
                  </a:cubicBezTo>
                  <a:cubicBezTo>
                    <a:pt x="503" y="109"/>
                    <a:pt x="503" y="109"/>
                    <a:pt x="503" y="109"/>
                  </a:cubicBezTo>
                  <a:cubicBezTo>
                    <a:pt x="518" y="109"/>
                    <a:pt x="518" y="109"/>
                    <a:pt x="518" y="109"/>
                  </a:cubicBezTo>
                  <a:lnTo>
                    <a:pt x="518" y="33"/>
                  </a:lnTo>
                  <a:close/>
                  <a:moveTo>
                    <a:pt x="520" y="10"/>
                  </a:moveTo>
                  <a:cubicBezTo>
                    <a:pt x="520" y="5"/>
                    <a:pt x="516" y="0"/>
                    <a:pt x="511" y="0"/>
                  </a:cubicBezTo>
                  <a:cubicBezTo>
                    <a:pt x="505" y="0"/>
                    <a:pt x="501" y="5"/>
                    <a:pt x="501" y="10"/>
                  </a:cubicBezTo>
                  <a:cubicBezTo>
                    <a:pt x="501" y="16"/>
                    <a:pt x="505" y="20"/>
                    <a:pt x="511" y="20"/>
                  </a:cubicBezTo>
                  <a:cubicBezTo>
                    <a:pt x="516" y="20"/>
                    <a:pt x="520" y="16"/>
                    <a:pt x="520" y="10"/>
                  </a:cubicBezTo>
                  <a:moveTo>
                    <a:pt x="436" y="86"/>
                  </a:moveTo>
                  <a:cubicBezTo>
                    <a:pt x="427" y="95"/>
                    <a:pt x="427" y="95"/>
                    <a:pt x="427" y="95"/>
                  </a:cubicBezTo>
                  <a:cubicBezTo>
                    <a:pt x="432" y="103"/>
                    <a:pt x="442" y="111"/>
                    <a:pt x="457" y="111"/>
                  </a:cubicBezTo>
                  <a:cubicBezTo>
                    <a:pt x="474" y="111"/>
                    <a:pt x="487" y="101"/>
                    <a:pt x="487" y="87"/>
                  </a:cubicBezTo>
                  <a:cubicBezTo>
                    <a:pt x="487" y="72"/>
                    <a:pt x="475" y="67"/>
                    <a:pt x="461" y="64"/>
                  </a:cubicBezTo>
                  <a:cubicBezTo>
                    <a:pt x="452" y="61"/>
                    <a:pt x="445" y="59"/>
                    <a:pt x="445" y="52"/>
                  </a:cubicBezTo>
                  <a:cubicBezTo>
                    <a:pt x="445" y="47"/>
                    <a:pt x="449" y="44"/>
                    <a:pt x="457" y="44"/>
                  </a:cubicBezTo>
                  <a:cubicBezTo>
                    <a:pt x="465" y="44"/>
                    <a:pt x="473" y="49"/>
                    <a:pt x="477" y="54"/>
                  </a:cubicBezTo>
                  <a:cubicBezTo>
                    <a:pt x="486" y="44"/>
                    <a:pt x="486" y="44"/>
                    <a:pt x="486" y="44"/>
                  </a:cubicBezTo>
                  <a:cubicBezTo>
                    <a:pt x="479" y="36"/>
                    <a:pt x="469" y="31"/>
                    <a:pt x="457" y="31"/>
                  </a:cubicBezTo>
                  <a:cubicBezTo>
                    <a:pt x="441" y="31"/>
                    <a:pt x="430" y="40"/>
                    <a:pt x="430" y="53"/>
                  </a:cubicBezTo>
                  <a:cubicBezTo>
                    <a:pt x="430" y="67"/>
                    <a:pt x="441" y="73"/>
                    <a:pt x="455" y="76"/>
                  </a:cubicBezTo>
                  <a:cubicBezTo>
                    <a:pt x="466" y="79"/>
                    <a:pt x="472" y="82"/>
                    <a:pt x="472" y="88"/>
                  </a:cubicBezTo>
                  <a:cubicBezTo>
                    <a:pt x="472" y="94"/>
                    <a:pt x="466" y="98"/>
                    <a:pt x="458" y="98"/>
                  </a:cubicBezTo>
                  <a:cubicBezTo>
                    <a:pt x="447" y="98"/>
                    <a:pt x="439" y="92"/>
                    <a:pt x="436" y="86"/>
                  </a:cubicBezTo>
                  <a:moveTo>
                    <a:pt x="417" y="31"/>
                  </a:moveTo>
                  <a:cubicBezTo>
                    <a:pt x="408" y="31"/>
                    <a:pt x="400" y="36"/>
                    <a:pt x="397" y="44"/>
                  </a:cubicBezTo>
                  <a:cubicBezTo>
                    <a:pt x="395" y="44"/>
                    <a:pt x="395" y="44"/>
                    <a:pt x="395" y="44"/>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6"/>
                    <a:pt x="396" y="66"/>
                    <a:pt x="396" y="66"/>
                  </a:cubicBezTo>
                  <a:cubicBezTo>
                    <a:pt x="396" y="53"/>
                    <a:pt x="404" y="46"/>
                    <a:pt x="415" y="46"/>
                  </a:cubicBezTo>
                  <a:cubicBezTo>
                    <a:pt x="417" y="46"/>
                    <a:pt x="419" y="46"/>
                    <a:pt x="420" y="47"/>
                  </a:cubicBezTo>
                  <a:cubicBezTo>
                    <a:pt x="421" y="32"/>
                    <a:pt x="421" y="32"/>
                    <a:pt x="421" y="32"/>
                  </a:cubicBezTo>
                  <a:cubicBezTo>
                    <a:pt x="420" y="31"/>
                    <a:pt x="419" y="31"/>
                    <a:pt x="417" y="31"/>
                  </a:cubicBezTo>
                  <a:moveTo>
                    <a:pt x="331" y="44"/>
                  </a:moveTo>
                  <a:cubicBezTo>
                    <a:pt x="341" y="44"/>
                    <a:pt x="348" y="51"/>
                    <a:pt x="349" y="62"/>
                  </a:cubicBezTo>
                  <a:cubicBezTo>
                    <a:pt x="311" y="62"/>
                    <a:pt x="311" y="62"/>
                    <a:pt x="311" y="62"/>
                  </a:cubicBezTo>
                  <a:cubicBezTo>
                    <a:pt x="313" y="51"/>
                    <a:pt x="321" y="44"/>
                    <a:pt x="331" y="44"/>
                  </a:cubicBezTo>
                  <a:moveTo>
                    <a:pt x="331" y="31"/>
                  </a:moveTo>
                  <a:cubicBezTo>
                    <a:pt x="309" y="31"/>
                    <a:pt x="295" y="48"/>
                    <a:pt x="295" y="71"/>
                  </a:cubicBezTo>
                  <a:cubicBezTo>
                    <a:pt x="295" y="95"/>
                    <a:pt x="310" y="111"/>
                    <a:pt x="331" y="111"/>
                  </a:cubicBezTo>
                  <a:cubicBezTo>
                    <a:pt x="347" y="111"/>
                    <a:pt x="359" y="101"/>
                    <a:pt x="363" y="90"/>
                  </a:cubicBezTo>
                  <a:cubicBezTo>
                    <a:pt x="351" y="84"/>
                    <a:pt x="351" y="84"/>
                    <a:pt x="351" y="84"/>
                  </a:cubicBezTo>
                  <a:cubicBezTo>
                    <a:pt x="347" y="93"/>
                    <a:pt x="340" y="97"/>
                    <a:pt x="331" y="97"/>
                  </a:cubicBezTo>
                  <a:cubicBezTo>
                    <a:pt x="320" y="97"/>
                    <a:pt x="311" y="89"/>
                    <a:pt x="310" y="73"/>
                  </a:cubicBezTo>
                  <a:cubicBezTo>
                    <a:pt x="364" y="73"/>
                    <a:pt x="364" y="73"/>
                    <a:pt x="364" y="73"/>
                  </a:cubicBezTo>
                  <a:cubicBezTo>
                    <a:pt x="364" y="69"/>
                    <a:pt x="364" y="69"/>
                    <a:pt x="364" y="69"/>
                  </a:cubicBezTo>
                  <a:cubicBezTo>
                    <a:pt x="365" y="48"/>
                    <a:pt x="353" y="31"/>
                    <a:pt x="331" y="31"/>
                  </a:cubicBezTo>
                  <a:moveTo>
                    <a:pt x="273" y="33"/>
                  </a:moveTo>
                  <a:cubicBezTo>
                    <a:pt x="253" y="93"/>
                    <a:pt x="253" y="93"/>
                    <a:pt x="253" y="93"/>
                  </a:cubicBezTo>
                  <a:cubicBezTo>
                    <a:pt x="232" y="33"/>
                    <a:pt x="232" y="33"/>
                    <a:pt x="232" y="33"/>
                  </a:cubicBezTo>
                  <a:cubicBezTo>
                    <a:pt x="215" y="33"/>
                    <a:pt x="215" y="33"/>
                    <a:pt x="215" y="33"/>
                  </a:cubicBezTo>
                  <a:cubicBezTo>
                    <a:pt x="244" y="109"/>
                    <a:pt x="244" y="109"/>
                    <a:pt x="244" y="109"/>
                  </a:cubicBezTo>
                  <a:cubicBezTo>
                    <a:pt x="260" y="109"/>
                    <a:pt x="260" y="109"/>
                    <a:pt x="260" y="109"/>
                  </a:cubicBezTo>
                  <a:cubicBezTo>
                    <a:pt x="289" y="33"/>
                    <a:pt x="289" y="33"/>
                    <a:pt x="289" y="33"/>
                  </a:cubicBezTo>
                  <a:lnTo>
                    <a:pt x="273" y="33"/>
                  </a:lnTo>
                  <a:close/>
                  <a:moveTo>
                    <a:pt x="202" y="33"/>
                  </a:moveTo>
                  <a:cubicBezTo>
                    <a:pt x="187" y="33"/>
                    <a:pt x="187" y="33"/>
                    <a:pt x="187" y="33"/>
                  </a:cubicBezTo>
                  <a:cubicBezTo>
                    <a:pt x="187" y="109"/>
                    <a:pt x="187" y="109"/>
                    <a:pt x="187" y="109"/>
                  </a:cubicBezTo>
                  <a:cubicBezTo>
                    <a:pt x="202" y="109"/>
                    <a:pt x="202" y="109"/>
                    <a:pt x="202" y="109"/>
                  </a:cubicBezTo>
                  <a:lnTo>
                    <a:pt x="202" y="33"/>
                  </a:lnTo>
                  <a:close/>
                  <a:moveTo>
                    <a:pt x="204" y="10"/>
                  </a:moveTo>
                  <a:cubicBezTo>
                    <a:pt x="204" y="5"/>
                    <a:pt x="200" y="0"/>
                    <a:pt x="194" y="0"/>
                  </a:cubicBezTo>
                  <a:cubicBezTo>
                    <a:pt x="189" y="0"/>
                    <a:pt x="184" y="5"/>
                    <a:pt x="184" y="10"/>
                  </a:cubicBezTo>
                  <a:cubicBezTo>
                    <a:pt x="184" y="16"/>
                    <a:pt x="189" y="20"/>
                    <a:pt x="194" y="20"/>
                  </a:cubicBezTo>
                  <a:cubicBezTo>
                    <a:pt x="200" y="20"/>
                    <a:pt x="204" y="16"/>
                    <a:pt x="204" y="10"/>
                  </a:cubicBezTo>
                  <a:moveTo>
                    <a:pt x="139" y="31"/>
                  </a:moveTo>
                  <a:cubicBezTo>
                    <a:pt x="129" y="31"/>
                    <a:pt x="121" y="36"/>
                    <a:pt x="117" y="43"/>
                  </a:cubicBezTo>
                  <a:cubicBezTo>
                    <a:pt x="115" y="43"/>
                    <a:pt x="115" y="43"/>
                    <a:pt x="115" y="43"/>
                  </a:cubicBezTo>
                  <a:cubicBezTo>
                    <a:pt x="115" y="33"/>
                    <a:pt x="115" y="33"/>
                    <a:pt x="115" y="33"/>
                  </a:cubicBezTo>
                  <a:cubicBezTo>
                    <a:pt x="101" y="33"/>
                    <a:pt x="101" y="33"/>
                    <a:pt x="101" y="33"/>
                  </a:cubicBezTo>
                  <a:cubicBezTo>
                    <a:pt x="101" y="109"/>
                    <a:pt x="101" y="109"/>
                    <a:pt x="101" y="109"/>
                  </a:cubicBezTo>
                  <a:cubicBezTo>
                    <a:pt x="116" y="109"/>
                    <a:pt x="116" y="109"/>
                    <a:pt x="116" y="109"/>
                  </a:cubicBezTo>
                  <a:cubicBezTo>
                    <a:pt x="116" y="69"/>
                    <a:pt x="116" y="69"/>
                    <a:pt x="116" y="69"/>
                  </a:cubicBezTo>
                  <a:cubicBezTo>
                    <a:pt x="116" y="60"/>
                    <a:pt x="118" y="55"/>
                    <a:pt x="121" y="52"/>
                  </a:cubicBezTo>
                  <a:cubicBezTo>
                    <a:pt x="124" y="47"/>
                    <a:pt x="130" y="45"/>
                    <a:pt x="136" y="45"/>
                  </a:cubicBezTo>
                  <a:cubicBezTo>
                    <a:pt x="146" y="45"/>
                    <a:pt x="151" y="50"/>
                    <a:pt x="151" y="64"/>
                  </a:cubicBezTo>
                  <a:cubicBezTo>
                    <a:pt x="151" y="109"/>
                    <a:pt x="151" y="109"/>
                    <a:pt x="151" y="109"/>
                  </a:cubicBezTo>
                  <a:cubicBezTo>
                    <a:pt x="166" y="109"/>
                    <a:pt x="166" y="109"/>
                    <a:pt x="166" y="109"/>
                  </a:cubicBezTo>
                  <a:cubicBezTo>
                    <a:pt x="166" y="59"/>
                    <a:pt x="166" y="59"/>
                    <a:pt x="166" y="59"/>
                  </a:cubicBezTo>
                  <a:cubicBezTo>
                    <a:pt x="166" y="38"/>
                    <a:pt x="154" y="31"/>
                    <a:pt x="139" y="31"/>
                  </a:cubicBezTo>
                  <a:moveTo>
                    <a:pt x="16" y="69"/>
                  </a:moveTo>
                  <a:cubicBezTo>
                    <a:pt x="16" y="10"/>
                    <a:pt x="16" y="10"/>
                    <a:pt x="16" y="10"/>
                  </a:cubicBezTo>
                  <a:cubicBezTo>
                    <a:pt x="0" y="10"/>
                    <a:pt x="0" y="10"/>
                    <a:pt x="0" y="10"/>
                  </a:cubicBezTo>
                  <a:cubicBezTo>
                    <a:pt x="0" y="69"/>
                    <a:pt x="0" y="69"/>
                    <a:pt x="0" y="69"/>
                  </a:cubicBezTo>
                  <a:cubicBezTo>
                    <a:pt x="0" y="96"/>
                    <a:pt x="13" y="112"/>
                    <a:pt x="39" y="112"/>
                  </a:cubicBezTo>
                  <a:cubicBezTo>
                    <a:pt x="66" y="112"/>
                    <a:pt x="79" y="96"/>
                    <a:pt x="79" y="69"/>
                  </a:cubicBezTo>
                  <a:cubicBezTo>
                    <a:pt x="79" y="10"/>
                    <a:pt x="79" y="10"/>
                    <a:pt x="79" y="10"/>
                  </a:cubicBezTo>
                  <a:cubicBezTo>
                    <a:pt x="63" y="10"/>
                    <a:pt x="63" y="10"/>
                    <a:pt x="63" y="10"/>
                  </a:cubicBezTo>
                  <a:cubicBezTo>
                    <a:pt x="63" y="69"/>
                    <a:pt x="63" y="69"/>
                    <a:pt x="63" y="69"/>
                  </a:cubicBezTo>
                  <a:cubicBezTo>
                    <a:pt x="63" y="88"/>
                    <a:pt x="57" y="98"/>
                    <a:pt x="39" y="98"/>
                  </a:cubicBezTo>
                  <a:cubicBezTo>
                    <a:pt x="22" y="98"/>
                    <a:pt x="16" y="88"/>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06116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sp>
        <p:nvSpPr>
          <p:cNvPr id="2" name="Title 1"/>
          <p:cNvSpPr>
            <a:spLocks noGrp="1"/>
          </p:cNvSpPr>
          <p:nvPr>
            <p:ph type="ctrTitle"/>
          </p:nvPr>
        </p:nvSpPr>
        <p:spPr>
          <a:xfrm>
            <a:off x="3672562" y="2648933"/>
            <a:ext cx="4806420" cy="2733773"/>
          </a:xfrm>
        </p:spPr>
        <p:txBody>
          <a:bodyPr tIns="0" bIns="0" anchor="t" anchorCtr="0">
            <a:normAutofit/>
          </a:bodyPr>
          <a:lstStyle>
            <a:lvl1pPr algn="l">
              <a:defRPr sz="2800"/>
            </a:lvl1pPr>
          </a:lstStyle>
          <a:p>
            <a:r>
              <a:rPr lang="en-US"/>
              <a:t>Click to edit Master title style</a:t>
            </a:r>
            <a:endParaRPr lang="en-US" dirty="0"/>
          </a:p>
        </p:txBody>
      </p:sp>
      <p:sp>
        <p:nvSpPr>
          <p:cNvPr id="22" name="Picture Placeholder 21"/>
          <p:cNvSpPr>
            <a:spLocks noGrp="1" noChangeAspect="1"/>
          </p:cNvSpPr>
          <p:nvPr>
            <p:ph type="pic" sz="quarter" idx="13"/>
          </p:nvPr>
        </p:nvSpPr>
        <p:spPr>
          <a:xfrm>
            <a:off x="516467" y="1593850"/>
            <a:ext cx="11675533" cy="4686300"/>
          </a:xfrm>
          <a:custGeom>
            <a:avLst/>
            <a:gdLst>
              <a:gd name="connsiteX0" fmla="*/ 2082800 w 8756650"/>
              <a:gd name="connsiteY0" fmla="*/ 692843 h 4686300"/>
              <a:gd name="connsiteX1" fmla="*/ 2082800 w 8756650"/>
              <a:gd name="connsiteY1" fmla="*/ 4120573 h 4686300"/>
              <a:gd name="connsiteX2" fmla="*/ 6276975 w 8756650"/>
              <a:gd name="connsiteY2" fmla="*/ 4120573 h 4686300"/>
              <a:gd name="connsiteX3" fmla="*/ 6276975 w 8756650"/>
              <a:gd name="connsiteY3" fmla="*/ 692843 h 4686300"/>
              <a:gd name="connsiteX4" fmla="*/ 0 w 8756650"/>
              <a:gd name="connsiteY4" fmla="*/ 0 h 4686300"/>
              <a:gd name="connsiteX5" fmla="*/ 8756650 w 8756650"/>
              <a:gd name="connsiteY5" fmla="*/ 0 h 4686300"/>
              <a:gd name="connsiteX6" fmla="*/ 8756650 w 8756650"/>
              <a:gd name="connsiteY6" fmla="*/ 4686300 h 4686300"/>
              <a:gd name="connsiteX7" fmla="*/ 0 w 8756650"/>
              <a:gd name="connsiteY7" fmla="*/ 468630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6650" h="4686300">
                <a:moveTo>
                  <a:pt x="2082800" y="692843"/>
                </a:moveTo>
                <a:lnTo>
                  <a:pt x="2082800" y="4120573"/>
                </a:lnTo>
                <a:lnTo>
                  <a:pt x="6276975" y="4120573"/>
                </a:lnTo>
                <a:lnTo>
                  <a:pt x="6276975" y="692843"/>
                </a:lnTo>
                <a:close/>
                <a:moveTo>
                  <a:pt x="0" y="0"/>
                </a:moveTo>
                <a:lnTo>
                  <a:pt x="8756650" y="0"/>
                </a:lnTo>
                <a:lnTo>
                  <a:pt x="8756650" y="4686300"/>
                </a:lnTo>
                <a:lnTo>
                  <a:pt x="0" y="4686300"/>
                </a:lnTo>
                <a:close/>
              </a:path>
            </a:pathLst>
          </a:custGeom>
        </p:spPr>
        <p:txBody>
          <a:bodyPr wrap="square">
            <a:noAutofit/>
          </a:bodyPr>
          <a:lstStyle/>
          <a:p>
            <a:r>
              <a:rPr lang="en-US"/>
              <a:t>Click icon to add picture</a:t>
            </a:r>
            <a:endParaRPr lang="en-GB"/>
          </a:p>
        </p:txBody>
      </p:sp>
      <p:sp>
        <p:nvSpPr>
          <p:cNvPr id="7" name="TextBox 6"/>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8"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238034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516467" y="1593851"/>
            <a:ext cx="11159067" cy="4686299"/>
          </a:xfrm>
        </p:spPr>
        <p:txBody>
          <a:bodyPr/>
          <a:lstStyle>
            <a:lvl1pPr>
              <a:lnSpc>
                <a:spcPct val="100000"/>
              </a:lnSpc>
              <a:spcBef>
                <a:spcPts val="600"/>
              </a:spcBef>
              <a:spcAft>
                <a:spcPts val="400"/>
              </a:spcAft>
              <a:defRPr/>
            </a:lvl1pPr>
            <a:lvl2pPr>
              <a:lnSpc>
                <a:spcPct val="100000"/>
              </a:lnSpc>
              <a:spcBef>
                <a:spcPts val="600"/>
              </a:spcBef>
              <a:spcAft>
                <a:spcPts val="400"/>
              </a:spcAft>
              <a:defRPr/>
            </a:lvl2pPr>
            <a:lvl3pPr>
              <a:lnSpc>
                <a:spcPct val="100000"/>
              </a:lnSpc>
              <a:spcBef>
                <a:spcPts val="600"/>
              </a:spcBef>
              <a:spcAft>
                <a:spcPts val="400"/>
              </a:spcAft>
              <a:defRPr/>
            </a:lvl3pPr>
            <a:lvl4pPr>
              <a:lnSpc>
                <a:spcPct val="100000"/>
              </a:lnSpc>
              <a:spcBef>
                <a:spcPts val="600"/>
              </a:spcBef>
              <a:spcAft>
                <a:spcPts val="400"/>
              </a:spcAft>
              <a:defRPr/>
            </a:lvl4pPr>
            <a:lvl5pPr>
              <a:lnSpc>
                <a:spcPct val="100000"/>
              </a:lnSpc>
              <a:spcBef>
                <a:spcPts val="60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9BC60F-F4BF-4EE8-9F02-8A0093F1814F}" type="slidenum">
              <a:rPr lang="en-GB" smtClean="0"/>
              <a:t>‹#›</a:t>
            </a:fld>
            <a:endParaRPr lang="en-GB"/>
          </a:p>
        </p:txBody>
      </p:sp>
    </p:spTree>
    <p:extLst>
      <p:ext uri="{BB962C8B-B14F-4D97-AF65-F5344CB8AC3E}">
        <p14:creationId xmlns:p14="http://schemas.microsoft.com/office/powerpoint/2010/main" val="87943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16467"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50960"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9BC60F-F4BF-4EE8-9F02-8A0093F1814F}" type="slidenum">
              <a:rPr lang="en-GB" smtClean="0"/>
              <a:t>‹#›</a:t>
            </a:fld>
            <a:endParaRPr lang="en-GB"/>
          </a:p>
        </p:txBody>
      </p:sp>
    </p:spTree>
    <p:extLst>
      <p:ext uri="{BB962C8B-B14F-4D97-AF65-F5344CB8AC3E}">
        <p14:creationId xmlns:p14="http://schemas.microsoft.com/office/powerpoint/2010/main" val="203415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16467"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9BC60F-F4BF-4EE8-9F02-8A0093F1814F}" type="slidenum">
              <a:rPr lang="en-GB" smtClean="0"/>
              <a:t>‹#›</a:t>
            </a:fld>
            <a:endParaRPr lang="en-GB"/>
          </a:p>
        </p:txBody>
      </p:sp>
      <p:sp>
        <p:nvSpPr>
          <p:cNvPr id="10" name="Content Placeholder 9"/>
          <p:cNvSpPr>
            <a:spLocks noGrp="1"/>
          </p:cNvSpPr>
          <p:nvPr>
            <p:ph sz="quarter" idx="13"/>
          </p:nvPr>
        </p:nvSpPr>
        <p:spPr>
          <a:xfrm>
            <a:off x="6350000" y="1593851"/>
            <a:ext cx="5325533" cy="2503021"/>
          </a:xfrm>
        </p:spPr>
        <p:txBody>
          <a:bodyPr/>
          <a:lstStyle/>
          <a:p>
            <a:pPr lvl="0"/>
            <a:r>
              <a:rPr lang="en-US"/>
              <a:t>Edit Master text styles</a:t>
            </a:r>
          </a:p>
        </p:txBody>
      </p:sp>
      <p:sp>
        <p:nvSpPr>
          <p:cNvPr id="11" name="Content Placeholder 9"/>
          <p:cNvSpPr>
            <a:spLocks noGrp="1"/>
          </p:cNvSpPr>
          <p:nvPr>
            <p:ph sz="quarter" idx="14"/>
          </p:nvPr>
        </p:nvSpPr>
        <p:spPr>
          <a:xfrm>
            <a:off x="6350001" y="4345841"/>
            <a:ext cx="2483224" cy="1856523"/>
          </a:xfrm>
        </p:spPr>
        <p:txBody>
          <a:bodyPr/>
          <a:lstStyle/>
          <a:p>
            <a:pPr lvl="0"/>
            <a:r>
              <a:rPr lang="en-US"/>
              <a:t>Edit Master text styles</a:t>
            </a:r>
          </a:p>
        </p:txBody>
      </p:sp>
      <p:sp>
        <p:nvSpPr>
          <p:cNvPr id="13" name="Content Placeholder 9"/>
          <p:cNvSpPr>
            <a:spLocks noGrp="1"/>
          </p:cNvSpPr>
          <p:nvPr>
            <p:ph sz="quarter" idx="15"/>
          </p:nvPr>
        </p:nvSpPr>
        <p:spPr>
          <a:xfrm>
            <a:off x="9192309" y="4345841"/>
            <a:ext cx="2483224" cy="1856523"/>
          </a:xfrm>
        </p:spPr>
        <p:txBody>
          <a:bodyPr/>
          <a:lstStyle/>
          <a:p>
            <a:pPr lvl="0"/>
            <a:r>
              <a:rPr lang="en-US"/>
              <a:t>Edit Master text styles</a:t>
            </a:r>
          </a:p>
        </p:txBody>
      </p:sp>
    </p:spTree>
    <p:extLst>
      <p:ext uri="{BB962C8B-B14F-4D97-AF65-F5344CB8AC3E}">
        <p14:creationId xmlns:p14="http://schemas.microsoft.com/office/powerpoint/2010/main" val="85477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ltiple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9BC60F-F4BF-4EE8-9F02-8A0093F1814F}" type="slidenum">
              <a:rPr lang="en-GB" smtClean="0"/>
              <a:t>‹#›</a:t>
            </a:fld>
            <a:endParaRPr lang="en-GB"/>
          </a:p>
        </p:txBody>
      </p:sp>
      <p:sp>
        <p:nvSpPr>
          <p:cNvPr id="10" name="Content Placeholder 9"/>
          <p:cNvSpPr>
            <a:spLocks noGrp="1"/>
          </p:cNvSpPr>
          <p:nvPr>
            <p:ph sz="quarter" idx="13"/>
          </p:nvPr>
        </p:nvSpPr>
        <p:spPr>
          <a:xfrm>
            <a:off x="516467" y="1593851"/>
            <a:ext cx="5325533" cy="2503021"/>
          </a:xfrm>
        </p:spPr>
        <p:txBody>
          <a:bodyPr/>
          <a:lstStyle/>
          <a:p>
            <a:pPr lvl="0"/>
            <a:r>
              <a:rPr lang="en-US"/>
              <a:t>Edit Master text styles</a:t>
            </a:r>
          </a:p>
        </p:txBody>
      </p:sp>
      <p:sp>
        <p:nvSpPr>
          <p:cNvPr id="11" name="Content Placeholder 9"/>
          <p:cNvSpPr>
            <a:spLocks noGrp="1"/>
          </p:cNvSpPr>
          <p:nvPr>
            <p:ph sz="quarter" idx="14"/>
          </p:nvPr>
        </p:nvSpPr>
        <p:spPr>
          <a:xfrm>
            <a:off x="516468" y="4345841"/>
            <a:ext cx="2483224" cy="1856523"/>
          </a:xfrm>
        </p:spPr>
        <p:txBody>
          <a:bodyPr/>
          <a:lstStyle/>
          <a:p>
            <a:pPr lvl="0"/>
            <a:r>
              <a:rPr lang="en-US"/>
              <a:t>Edit Master text styles</a:t>
            </a:r>
          </a:p>
        </p:txBody>
      </p:sp>
      <p:sp>
        <p:nvSpPr>
          <p:cNvPr id="13" name="Content Placeholder 9"/>
          <p:cNvSpPr>
            <a:spLocks noGrp="1"/>
          </p:cNvSpPr>
          <p:nvPr>
            <p:ph sz="quarter" idx="15"/>
          </p:nvPr>
        </p:nvSpPr>
        <p:spPr>
          <a:xfrm>
            <a:off x="3358776" y="4345841"/>
            <a:ext cx="2483224" cy="1856523"/>
          </a:xfrm>
        </p:spPr>
        <p:txBody>
          <a:bodyPr/>
          <a:lstStyle/>
          <a:p>
            <a:pPr lvl="0"/>
            <a:r>
              <a:rPr lang="en-US"/>
              <a:t>Edit Master text styles</a:t>
            </a:r>
          </a:p>
        </p:txBody>
      </p:sp>
      <p:sp>
        <p:nvSpPr>
          <p:cNvPr id="9" name="Content Placeholder 3"/>
          <p:cNvSpPr>
            <a:spLocks noGrp="1"/>
          </p:cNvSpPr>
          <p:nvPr>
            <p:ph sz="half" idx="2" hasCustomPrompt="1"/>
          </p:nvPr>
        </p:nvSpPr>
        <p:spPr>
          <a:xfrm>
            <a:off x="6350960"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64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Conten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9BC60F-F4BF-4EE8-9F02-8A0093F1814F}" type="slidenum">
              <a:rPr lang="en-GB" smtClean="0"/>
              <a:t>‹#›</a:t>
            </a:fld>
            <a:endParaRPr lang="en-GB"/>
          </a:p>
        </p:txBody>
      </p:sp>
      <p:sp>
        <p:nvSpPr>
          <p:cNvPr id="10" name="Content Placeholder 9"/>
          <p:cNvSpPr>
            <a:spLocks noGrp="1"/>
          </p:cNvSpPr>
          <p:nvPr>
            <p:ph sz="quarter" idx="13"/>
          </p:nvPr>
        </p:nvSpPr>
        <p:spPr>
          <a:xfrm>
            <a:off x="516467" y="1593851"/>
            <a:ext cx="5325533" cy="2503021"/>
          </a:xfrm>
        </p:spPr>
        <p:txBody>
          <a:bodyPr/>
          <a:lstStyle/>
          <a:p>
            <a:pPr lvl="0"/>
            <a:r>
              <a:rPr lang="en-US"/>
              <a:t>Edit Master text styles</a:t>
            </a:r>
          </a:p>
        </p:txBody>
      </p:sp>
      <p:sp>
        <p:nvSpPr>
          <p:cNvPr id="11" name="Content Placeholder 9"/>
          <p:cNvSpPr>
            <a:spLocks noGrp="1"/>
          </p:cNvSpPr>
          <p:nvPr>
            <p:ph sz="quarter" idx="14"/>
          </p:nvPr>
        </p:nvSpPr>
        <p:spPr>
          <a:xfrm>
            <a:off x="516468" y="4345841"/>
            <a:ext cx="2483224" cy="1856523"/>
          </a:xfrm>
        </p:spPr>
        <p:txBody>
          <a:bodyPr/>
          <a:lstStyle/>
          <a:p>
            <a:pPr lvl="0"/>
            <a:r>
              <a:rPr lang="en-US"/>
              <a:t>Edit Master text styles</a:t>
            </a:r>
          </a:p>
        </p:txBody>
      </p:sp>
      <p:sp>
        <p:nvSpPr>
          <p:cNvPr id="13" name="Content Placeholder 9"/>
          <p:cNvSpPr>
            <a:spLocks noGrp="1"/>
          </p:cNvSpPr>
          <p:nvPr>
            <p:ph sz="quarter" idx="15"/>
          </p:nvPr>
        </p:nvSpPr>
        <p:spPr>
          <a:xfrm>
            <a:off x="3358776" y="4345841"/>
            <a:ext cx="2483224" cy="1856523"/>
          </a:xfrm>
        </p:spPr>
        <p:txBody>
          <a:bodyPr/>
          <a:lstStyle/>
          <a:p>
            <a:pPr lvl="0"/>
            <a:r>
              <a:rPr lang="en-US"/>
              <a:t>Edit Master text styles</a:t>
            </a:r>
          </a:p>
        </p:txBody>
      </p:sp>
      <p:sp>
        <p:nvSpPr>
          <p:cNvPr id="12" name="Content Placeholder 9"/>
          <p:cNvSpPr>
            <a:spLocks noGrp="1"/>
          </p:cNvSpPr>
          <p:nvPr>
            <p:ph sz="quarter" idx="16"/>
          </p:nvPr>
        </p:nvSpPr>
        <p:spPr>
          <a:xfrm>
            <a:off x="6350000" y="3777896"/>
            <a:ext cx="5325533" cy="2424468"/>
          </a:xfrm>
        </p:spPr>
        <p:txBody>
          <a:bodyPr/>
          <a:lstStyle/>
          <a:p>
            <a:pPr lvl="0"/>
            <a:r>
              <a:rPr lang="en-US"/>
              <a:t>Edit Master text styles</a:t>
            </a:r>
          </a:p>
        </p:txBody>
      </p:sp>
      <p:sp>
        <p:nvSpPr>
          <p:cNvPr id="14" name="Content Placeholder 9"/>
          <p:cNvSpPr>
            <a:spLocks noGrp="1"/>
          </p:cNvSpPr>
          <p:nvPr>
            <p:ph sz="quarter" idx="17"/>
          </p:nvPr>
        </p:nvSpPr>
        <p:spPr>
          <a:xfrm>
            <a:off x="6350001" y="1593850"/>
            <a:ext cx="2483224" cy="1935076"/>
          </a:xfrm>
        </p:spPr>
        <p:txBody>
          <a:bodyPr/>
          <a:lstStyle/>
          <a:p>
            <a:pPr lvl="0"/>
            <a:r>
              <a:rPr lang="en-US"/>
              <a:t>Edit Master text styles</a:t>
            </a:r>
          </a:p>
        </p:txBody>
      </p:sp>
      <p:sp>
        <p:nvSpPr>
          <p:cNvPr id="15" name="Content Placeholder 9"/>
          <p:cNvSpPr>
            <a:spLocks noGrp="1"/>
          </p:cNvSpPr>
          <p:nvPr>
            <p:ph sz="quarter" idx="18"/>
          </p:nvPr>
        </p:nvSpPr>
        <p:spPr>
          <a:xfrm>
            <a:off x="9192309" y="1593850"/>
            <a:ext cx="2483224" cy="1935076"/>
          </a:xfrm>
        </p:spPr>
        <p:txBody>
          <a:bodyPr/>
          <a:lstStyle/>
          <a:p>
            <a:pPr lvl="0"/>
            <a:r>
              <a:rPr lang="en-US"/>
              <a:t>Edit Master text styles</a:t>
            </a:r>
          </a:p>
        </p:txBody>
      </p:sp>
    </p:spTree>
    <p:extLst>
      <p:ext uri="{BB962C8B-B14F-4D97-AF65-F5344CB8AC3E}">
        <p14:creationId xmlns:p14="http://schemas.microsoft.com/office/powerpoint/2010/main" val="26358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9BC60F-F4BF-4EE8-9F02-8A0093F1814F}" type="slidenum">
              <a:rPr lang="en-GB" smtClean="0"/>
              <a:t>‹#›</a:t>
            </a:fld>
            <a:endParaRPr lang="en-GB"/>
          </a:p>
        </p:txBody>
      </p:sp>
    </p:spTree>
    <p:extLst>
      <p:ext uri="{BB962C8B-B14F-4D97-AF65-F5344CB8AC3E}">
        <p14:creationId xmlns:p14="http://schemas.microsoft.com/office/powerpoint/2010/main" val="326374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9BC60F-F4BF-4EE8-9F02-8A0093F1814F}" type="slidenum">
              <a:rPr lang="en-GB" smtClean="0"/>
              <a:t>‹#›</a:t>
            </a:fld>
            <a:endParaRPr lang="en-GB"/>
          </a:p>
        </p:txBody>
      </p:sp>
    </p:spTree>
    <p:extLst>
      <p:ext uri="{BB962C8B-B14F-4D97-AF65-F5344CB8AC3E}">
        <p14:creationId xmlns:p14="http://schemas.microsoft.com/office/powerpoint/2010/main" val="176351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logo">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5724" y="325466"/>
            <a:ext cx="499809" cy="678675"/>
          </a:xfrm>
          <a:prstGeom prst="rect">
            <a:avLst/>
          </a:prstGeom>
        </p:spPr>
      </p:pic>
    </p:spTree>
    <p:extLst>
      <p:ext uri="{BB962C8B-B14F-4D97-AF65-F5344CB8AC3E}">
        <p14:creationId xmlns:p14="http://schemas.microsoft.com/office/powerpoint/2010/main" val="324807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 Full Logo">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516467" y="4142424"/>
            <a:ext cx="11159067" cy="612775"/>
          </a:xfrm>
        </p:spPr>
        <p:txBody>
          <a:bodyPr anchor="ctr" anchorCtr="0">
            <a:normAutofit/>
          </a:bodyPr>
          <a:lstStyle>
            <a:lvl1pPr algn="ctr">
              <a:defRPr sz="2400" b="1">
                <a:solidFill>
                  <a:schemeClr val="accent1"/>
                </a:solidFill>
              </a:defRPr>
            </a:lvl1pPr>
            <a:lvl2pPr marL="0" indent="0">
              <a:buNone/>
              <a:defRPr/>
            </a:lvl2pPr>
          </a:lstStyle>
          <a:p>
            <a:pPr lvl="0"/>
            <a:r>
              <a:rPr lang="en-US" dirty="0"/>
              <a:t>Insert URL</a:t>
            </a:r>
          </a:p>
        </p:txBody>
      </p:sp>
      <p:grpSp>
        <p:nvGrpSpPr>
          <p:cNvPr id="11" name="Group 4"/>
          <p:cNvGrpSpPr>
            <a:grpSpLocks noChangeAspect="1"/>
          </p:cNvGrpSpPr>
          <p:nvPr userDrawn="1"/>
        </p:nvGrpSpPr>
        <p:grpSpPr bwMode="auto">
          <a:xfrm>
            <a:off x="3905917" y="2437825"/>
            <a:ext cx="4380166" cy="1469462"/>
            <a:chOff x="706" y="1431"/>
            <a:chExt cx="4346" cy="1458"/>
          </a:xfrm>
        </p:grpSpPr>
        <p:sp>
          <p:nvSpPr>
            <p:cNvPr id="12" name="Freeform 5"/>
            <p:cNvSpPr>
              <a:spLocks noEditPoints="1"/>
            </p:cNvSpPr>
            <p:nvPr userDrawn="1"/>
          </p:nvSpPr>
          <p:spPr bwMode="auto">
            <a:xfrm>
              <a:off x="706" y="1472"/>
              <a:ext cx="1041" cy="1417"/>
            </a:xfrm>
            <a:custGeom>
              <a:avLst/>
              <a:gdLst>
                <a:gd name="T0" fmla="*/ 372 w 507"/>
                <a:gd name="T1" fmla="*/ 598 h 688"/>
                <a:gd name="T2" fmla="*/ 135 w 507"/>
                <a:gd name="T3" fmla="*/ 598 h 688"/>
                <a:gd name="T4" fmla="*/ 254 w 507"/>
                <a:gd name="T5" fmla="*/ 438 h 688"/>
                <a:gd name="T6" fmla="*/ 494 w 507"/>
                <a:gd name="T7" fmla="*/ 254 h 688"/>
                <a:gd name="T8" fmla="*/ 411 w 507"/>
                <a:gd name="T9" fmla="*/ 559 h 688"/>
                <a:gd name="T10" fmla="*/ 34 w 507"/>
                <a:gd name="T11" fmla="*/ 88 h 688"/>
                <a:gd name="T12" fmla="*/ 67 w 507"/>
                <a:gd name="T13" fmla="*/ 118 h 688"/>
                <a:gd name="T14" fmla="*/ 109 w 507"/>
                <a:gd name="T15" fmla="*/ 132 h 688"/>
                <a:gd name="T16" fmla="*/ 84 w 507"/>
                <a:gd name="T17" fmla="*/ 152 h 688"/>
                <a:gd name="T18" fmla="*/ 84 w 507"/>
                <a:gd name="T19" fmla="*/ 175 h 688"/>
                <a:gd name="T20" fmla="*/ 83 w 507"/>
                <a:gd name="T21" fmla="*/ 175 h 688"/>
                <a:gd name="T22" fmla="*/ 34 w 507"/>
                <a:gd name="T23" fmla="*/ 88 h 688"/>
                <a:gd name="T24" fmla="*/ 140 w 507"/>
                <a:gd name="T25" fmla="*/ 91 h 688"/>
                <a:gd name="T26" fmla="*/ 139 w 507"/>
                <a:gd name="T27" fmla="*/ 65 h 688"/>
                <a:gd name="T28" fmla="*/ 157 w 507"/>
                <a:gd name="T29" fmla="*/ 66 h 688"/>
                <a:gd name="T30" fmla="*/ 182 w 507"/>
                <a:gd name="T31" fmla="*/ 80 h 688"/>
                <a:gd name="T32" fmla="*/ 191 w 507"/>
                <a:gd name="T33" fmla="*/ 96 h 688"/>
                <a:gd name="T34" fmla="*/ 168 w 507"/>
                <a:gd name="T35" fmla="*/ 107 h 688"/>
                <a:gd name="T36" fmla="*/ 171 w 507"/>
                <a:gd name="T37" fmla="*/ 140 h 688"/>
                <a:gd name="T38" fmla="*/ 153 w 507"/>
                <a:gd name="T39" fmla="*/ 140 h 688"/>
                <a:gd name="T40" fmla="*/ 126 w 507"/>
                <a:gd name="T41" fmla="*/ 118 h 688"/>
                <a:gd name="T42" fmla="*/ 117 w 507"/>
                <a:gd name="T43" fmla="*/ 103 h 688"/>
                <a:gd name="T44" fmla="*/ 228 w 507"/>
                <a:gd name="T45" fmla="*/ 73 h 688"/>
                <a:gd name="T46" fmla="*/ 239 w 507"/>
                <a:gd name="T47" fmla="*/ 72 h 688"/>
                <a:gd name="T48" fmla="*/ 234 w 507"/>
                <a:gd name="T49" fmla="*/ 59 h 688"/>
                <a:gd name="T50" fmla="*/ 254 w 507"/>
                <a:gd name="T51" fmla="*/ 30 h 688"/>
                <a:gd name="T52" fmla="*/ 268 w 507"/>
                <a:gd name="T53" fmla="*/ 72 h 688"/>
                <a:gd name="T54" fmla="*/ 298 w 507"/>
                <a:gd name="T55" fmla="*/ 105 h 688"/>
                <a:gd name="T56" fmla="*/ 266 w 507"/>
                <a:gd name="T57" fmla="*/ 110 h 688"/>
                <a:gd name="T58" fmla="*/ 254 w 507"/>
                <a:gd name="T59" fmla="*/ 130 h 688"/>
                <a:gd name="T60" fmla="*/ 241 w 507"/>
                <a:gd name="T61" fmla="*/ 110 h 688"/>
                <a:gd name="T62" fmla="*/ 209 w 507"/>
                <a:gd name="T63" fmla="*/ 105 h 688"/>
                <a:gd name="T64" fmla="*/ 316 w 507"/>
                <a:gd name="T65" fmla="*/ 96 h 688"/>
                <a:gd name="T66" fmla="*/ 325 w 507"/>
                <a:gd name="T67" fmla="*/ 80 h 688"/>
                <a:gd name="T68" fmla="*/ 350 w 507"/>
                <a:gd name="T69" fmla="*/ 66 h 688"/>
                <a:gd name="T70" fmla="*/ 369 w 507"/>
                <a:gd name="T71" fmla="*/ 65 h 688"/>
                <a:gd name="T72" fmla="*/ 367 w 507"/>
                <a:gd name="T73" fmla="*/ 91 h 688"/>
                <a:gd name="T74" fmla="*/ 390 w 507"/>
                <a:gd name="T75" fmla="*/ 103 h 688"/>
                <a:gd name="T76" fmla="*/ 381 w 507"/>
                <a:gd name="T77" fmla="*/ 118 h 688"/>
                <a:gd name="T78" fmla="*/ 354 w 507"/>
                <a:gd name="T79" fmla="*/ 140 h 688"/>
                <a:gd name="T80" fmla="*/ 336 w 507"/>
                <a:gd name="T81" fmla="*/ 140 h 688"/>
                <a:gd name="T82" fmla="*/ 339 w 507"/>
                <a:gd name="T83" fmla="*/ 107 h 688"/>
                <a:gd name="T84" fmla="*/ 316 w 507"/>
                <a:gd name="T85" fmla="*/ 96 h 688"/>
                <a:gd name="T86" fmla="*/ 398 w 507"/>
                <a:gd name="T87" fmla="*/ 220 h 688"/>
                <a:gd name="T88" fmla="*/ 109 w 507"/>
                <a:gd name="T89" fmla="*/ 220 h 688"/>
                <a:gd name="T90" fmla="*/ 254 w 507"/>
                <a:gd name="T91" fmla="*/ 146 h 688"/>
                <a:gd name="T92" fmla="*/ 398 w 507"/>
                <a:gd name="T93" fmla="*/ 132 h 688"/>
                <a:gd name="T94" fmla="*/ 440 w 507"/>
                <a:gd name="T95" fmla="*/ 118 h 688"/>
                <a:gd name="T96" fmla="*/ 473 w 507"/>
                <a:gd name="T97" fmla="*/ 88 h 688"/>
                <a:gd name="T98" fmla="*/ 474 w 507"/>
                <a:gd name="T99" fmla="*/ 90 h 688"/>
                <a:gd name="T100" fmla="*/ 423 w 507"/>
                <a:gd name="T101" fmla="*/ 175 h 688"/>
                <a:gd name="T102" fmla="*/ 419 w 507"/>
                <a:gd name="T103" fmla="*/ 157 h 688"/>
                <a:gd name="T104" fmla="*/ 398 w 507"/>
                <a:gd name="T105" fmla="*/ 133 h 688"/>
                <a:gd name="T106" fmla="*/ 0 w 507"/>
                <a:gd name="T107" fmla="*/ 0 h 688"/>
                <a:gd name="T108" fmla="*/ 254 w 507"/>
                <a:gd name="T109" fmla="*/ 688 h 688"/>
                <a:gd name="T110" fmla="*/ 507 w 507"/>
                <a:gd name="T111"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688">
                  <a:moveTo>
                    <a:pt x="411" y="559"/>
                  </a:moveTo>
                  <a:cubicBezTo>
                    <a:pt x="399" y="572"/>
                    <a:pt x="386" y="585"/>
                    <a:pt x="372" y="598"/>
                  </a:cubicBezTo>
                  <a:cubicBezTo>
                    <a:pt x="321" y="643"/>
                    <a:pt x="269" y="667"/>
                    <a:pt x="254" y="674"/>
                  </a:cubicBezTo>
                  <a:cubicBezTo>
                    <a:pt x="238" y="668"/>
                    <a:pt x="187" y="644"/>
                    <a:pt x="135" y="598"/>
                  </a:cubicBezTo>
                  <a:cubicBezTo>
                    <a:pt x="121" y="586"/>
                    <a:pt x="108" y="573"/>
                    <a:pt x="97" y="559"/>
                  </a:cubicBezTo>
                  <a:cubicBezTo>
                    <a:pt x="254" y="438"/>
                    <a:pt x="254" y="438"/>
                    <a:pt x="254" y="438"/>
                  </a:cubicBezTo>
                  <a:cubicBezTo>
                    <a:pt x="13" y="254"/>
                    <a:pt x="13" y="254"/>
                    <a:pt x="13" y="254"/>
                  </a:cubicBezTo>
                  <a:cubicBezTo>
                    <a:pt x="494" y="254"/>
                    <a:pt x="494" y="254"/>
                    <a:pt x="494" y="254"/>
                  </a:cubicBezTo>
                  <a:cubicBezTo>
                    <a:pt x="254" y="438"/>
                    <a:pt x="254" y="438"/>
                    <a:pt x="254" y="438"/>
                  </a:cubicBezTo>
                  <a:lnTo>
                    <a:pt x="411" y="559"/>
                  </a:lnTo>
                  <a:close/>
                  <a:moveTo>
                    <a:pt x="34" y="88"/>
                  </a:moveTo>
                  <a:cubicBezTo>
                    <a:pt x="34" y="88"/>
                    <a:pt x="34" y="88"/>
                    <a:pt x="34" y="88"/>
                  </a:cubicBezTo>
                  <a:cubicBezTo>
                    <a:pt x="57" y="90"/>
                    <a:pt x="65" y="104"/>
                    <a:pt x="65" y="104"/>
                  </a:cubicBezTo>
                  <a:cubicBezTo>
                    <a:pt x="67" y="108"/>
                    <a:pt x="68" y="113"/>
                    <a:pt x="67" y="118"/>
                  </a:cubicBezTo>
                  <a:cubicBezTo>
                    <a:pt x="70" y="116"/>
                    <a:pt x="73" y="114"/>
                    <a:pt x="77" y="113"/>
                  </a:cubicBezTo>
                  <a:cubicBezTo>
                    <a:pt x="90" y="111"/>
                    <a:pt x="103" y="121"/>
                    <a:pt x="109" y="132"/>
                  </a:cubicBezTo>
                  <a:cubicBezTo>
                    <a:pt x="110" y="132"/>
                    <a:pt x="110" y="133"/>
                    <a:pt x="109" y="133"/>
                  </a:cubicBezTo>
                  <a:cubicBezTo>
                    <a:pt x="100" y="148"/>
                    <a:pt x="89" y="151"/>
                    <a:pt x="84" y="152"/>
                  </a:cubicBezTo>
                  <a:cubicBezTo>
                    <a:pt x="86" y="153"/>
                    <a:pt x="87" y="155"/>
                    <a:pt x="88" y="157"/>
                  </a:cubicBezTo>
                  <a:cubicBezTo>
                    <a:pt x="92" y="163"/>
                    <a:pt x="90" y="171"/>
                    <a:pt x="84" y="175"/>
                  </a:cubicBezTo>
                  <a:cubicBezTo>
                    <a:pt x="84" y="175"/>
                    <a:pt x="84" y="175"/>
                    <a:pt x="84" y="175"/>
                  </a:cubicBezTo>
                  <a:cubicBezTo>
                    <a:pt x="84" y="176"/>
                    <a:pt x="83" y="175"/>
                    <a:pt x="83" y="175"/>
                  </a:cubicBezTo>
                  <a:cubicBezTo>
                    <a:pt x="34" y="90"/>
                    <a:pt x="34" y="90"/>
                    <a:pt x="34" y="90"/>
                  </a:cubicBezTo>
                  <a:cubicBezTo>
                    <a:pt x="33" y="89"/>
                    <a:pt x="33" y="89"/>
                    <a:pt x="34" y="88"/>
                  </a:cubicBezTo>
                  <a:moveTo>
                    <a:pt x="121" y="97"/>
                  </a:moveTo>
                  <a:cubicBezTo>
                    <a:pt x="140" y="91"/>
                    <a:pt x="140" y="91"/>
                    <a:pt x="140" y="91"/>
                  </a:cubicBezTo>
                  <a:cubicBezTo>
                    <a:pt x="135" y="71"/>
                    <a:pt x="135" y="71"/>
                    <a:pt x="135" y="71"/>
                  </a:cubicBezTo>
                  <a:cubicBezTo>
                    <a:pt x="134" y="69"/>
                    <a:pt x="136" y="66"/>
                    <a:pt x="139" y="65"/>
                  </a:cubicBezTo>
                  <a:cubicBezTo>
                    <a:pt x="151" y="62"/>
                    <a:pt x="151" y="62"/>
                    <a:pt x="151" y="62"/>
                  </a:cubicBezTo>
                  <a:cubicBezTo>
                    <a:pt x="153" y="61"/>
                    <a:pt x="156" y="63"/>
                    <a:pt x="157" y="66"/>
                  </a:cubicBezTo>
                  <a:cubicBezTo>
                    <a:pt x="162" y="85"/>
                    <a:pt x="162" y="85"/>
                    <a:pt x="162" y="85"/>
                  </a:cubicBezTo>
                  <a:cubicBezTo>
                    <a:pt x="182" y="80"/>
                    <a:pt x="182" y="80"/>
                    <a:pt x="182" y="80"/>
                  </a:cubicBezTo>
                  <a:cubicBezTo>
                    <a:pt x="184" y="79"/>
                    <a:pt x="187" y="81"/>
                    <a:pt x="188" y="84"/>
                  </a:cubicBezTo>
                  <a:cubicBezTo>
                    <a:pt x="191" y="96"/>
                    <a:pt x="191" y="96"/>
                    <a:pt x="191" y="96"/>
                  </a:cubicBezTo>
                  <a:cubicBezTo>
                    <a:pt x="192" y="98"/>
                    <a:pt x="190" y="101"/>
                    <a:pt x="188" y="102"/>
                  </a:cubicBezTo>
                  <a:cubicBezTo>
                    <a:pt x="168" y="107"/>
                    <a:pt x="168" y="107"/>
                    <a:pt x="168" y="107"/>
                  </a:cubicBezTo>
                  <a:cubicBezTo>
                    <a:pt x="175" y="134"/>
                    <a:pt x="175" y="134"/>
                    <a:pt x="175" y="134"/>
                  </a:cubicBezTo>
                  <a:cubicBezTo>
                    <a:pt x="176" y="137"/>
                    <a:pt x="174" y="139"/>
                    <a:pt x="171" y="140"/>
                  </a:cubicBezTo>
                  <a:cubicBezTo>
                    <a:pt x="159" y="143"/>
                    <a:pt x="159" y="143"/>
                    <a:pt x="159" y="143"/>
                  </a:cubicBezTo>
                  <a:cubicBezTo>
                    <a:pt x="157" y="144"/>
                    <a:pt x="154" y="142"/>
                    <a:pt x="153" y="140"/>
                  </a:cubicBezTo>
                  <a:cubicBezTo>
                    <a:pt x="146" y="113"/>
                    <a:pt x="146" y="113"/>
                    <a:pt x="146" y="113"/>
                  </a:cubicBezTo>
                  <a:cubicBezTo>
                    <a:pt x="126" y="118"/>
                    <a:pt x="126" y="118"/>
                    <a:pt x="126" y="118"/>
                  </a:cubicBezTo>
                  <a:cubicBezTo>
                    <a:pt x="124" y="119"/>
                    <a:pt x="121" y="117"/>
                    <a:pt x="120" y="115"/>
                  </a:cubicBezTo>
                  <a:cubicBezTo>
                    <a:pt x="117" y="103"/>
                    <a:pt x="117" y="103"/>
                    <a:pt x="117" y="103"/>
                  </a:cubicBezTo>
                  <a:cubicBezTo>
                    <a:pt x="116" y="100"/>
                    <a:pt x="118" y="97"/>
                    <a:pt x="121" y="97"/>
                  </a:cubicBezTo>
                  <a:moveTo>
                    <a:pt x="228" y="73"/>
                  </a:moveTo>
                  <a:cubicBezTo>
                    <a:pt x="231" y="71"/>
                    <a:pt x="235" y="71"/>
                    <a:pt x="239" y="72"/>
                  </a:cubicBezTo>
                  <a:cubicBezTo>
                    <a:pt x="239" y="72"/>
                    <a:pt x="239" y="72"/>
                    <a:pt x="239" y="72"/>
                  </a:cubicBezTo>
                  <a:cubicBezTo>
                    <a:pt x="239" y="72"/>
                    <a:pt x="239" y="72"/>
                    <a:pt x="239" y="72"/>
                  </a:cubicBezTo>
                  <a:cubicBezTo>
                    <a:pt x="236" y="68"/>
                    <a:pt x="234" y="64"/>
                    <a:pt x="234" y="59"/>
                  </a:cubicBezTo>
                  <a:cubicBezTo>
                    <a:pt x="234" y="58"/>
                    <a:pt x="233" y="42"/>
                    <a:pt x="253" y="30"/>
                  </a:cubicBezTo>
                  <a:cubicBezTo>
                    <a:pt x="253" y="29"/>
                    <a:pt x="254" y="29"/>
                    <a:pt x="254" y="30"/>
                  </a:cubicBezTo>
                  <a:cubicBezTo>
                    <a:pt x="274" y="42"/>
                    <a:pt x="273" y="58"/>
                    <a:pt x="273" y="59"/>
                  </a:cubicBezTo>
                  <a:cubicBezTo>
                    <a:pt x="273" y="64"/>
                    <a:pt x="272" y="68"/>
                    <a:pt x="268" y="72"/>
                  </a:cubicBezTo>
                  <a:cubicBezTo>
                    <a:pt x="272" y="71"/>
                    <a:pt x="276" y="71"/>
                    <a:pt x="280" y="73"/>
                  </a:cubicBezTo>
                  <a:cubicBezTo>
                    <a:pt x="292" y="77"/>
                    <a:pt x="298" y="92"/>
                    <a:pt x="298" y="105"/>
                  </a:cubicBezTo>
                  <a:cubicBezTo>
                    <a:pt x="298" y="106"/>
                    <a:pt x="298" y="106"/>
                    <a:pt x="298" y="106"/>
                  </a:cubicBezTo>
                  <a:cubicBezTo>
                    <a:pt x="282" y="115"/>
                    <a:pt x="271" y="112"/>
                    <a:pt x="266" y="110"/>
                  </a:cubicBezTo>
                  <a:cubicBezTo>
                    <a:pt x="267" y="112"/>
                    <a:pt x="267" y="114"/>
                    <a:pt x="267" y="116"/>
                  </a:cubicBezTo>
                  <a:cubicBezTo>
                    <a:pt x="267" y="124"/>
                    <a:pt x="261" y="130"/>
                    <a:pt x="254" y="130"/>
                  </a:cubicBezTo>
                  <a:cubicBezTo>
                    <a:pt x="246" y="130"/>
                    <a:pt x="240" y="124"/>
                    <a:pt x="240" y="116"/>
                  </a:cubicBezTo>
                  <a:cubicBezTo>
                    <a:pt x="240" y="114"/>
                    <a:pt x="240" y="112"/>
                    <a:pt x="241" y="110"/>
                  </a:cubicBezTo>
                  <a:cubicBezTo>
                    <a:pt x="236" y="112"/>
                    <a:pt x="225" y="115"/>
                    <a:pt x="210" y="106"/>
                  </a:cubicBezTo>
                  <a:cubicBezTo>
                    <a:pt x="209" y="106"/>
                    <a:pt x="209" y="106"/>
                    <a:pt x="209" y="105"/>
                  </a:cubicBezTo>
                  <a:cubicBezTo>
                    <a:pt x="209" y="92"/>
                    <a:pt x="215" y="77"/>
                    <a:pt x="228" y="73"/>
                  </a:cubicBezTo>
                  <a:moveTo>
                    <a:pt x="316" y="96"/>
                  </a:moveTo>
                  <a:cubicBezTo>
                    <a:pt x="319" y="84"/>
                    <a:pt x="319" y="84"/>
                    <a:pt x="319" y="84"/>
                  </a:cubicBezTo>
                  <a:cubicBezTo>
                    <a:pt x="320" y="81"/>
                    <a:pt x="323" y="79"/>
                    <a:pt x="325" y="80"/>
                  </a:cubicBezTo>
                  <a:cubicBezTo>
                    <a:pt x="345" y="85"/>
                    <a:pt x="345" y="85"/>
                    <a:pt x="345" y="85"/>
                  </a:cubicBezTo>
                  <a:cubicBezTo>
                    <a:pt x="350" y="66"/>
                    <a:pt x="350" y="66"/>
                    <a:pt x="350" y="66"/>
                  </a:cubicBezTo>
                  <a:cubicBezTo>
                    <a:pt x="351" y="63"/>
                    <a:pt x="354" y="61"/>
                    <a:pt x="357" y="62"/>
                  </a:cubicBezTo>
                  <a:cubicBezTo>
                    <a:pt x="369" y="65"/>
                    <a:pt x="369" y="65"/>
                    <a:pt x="369" y="65"/>
                  </a:cubicBezTo>
                  <a:cubicBezTo>
                    <a:pt x="371" y="66"/>
                    <a:pt x="373" y="69"/>
                    <a:pt x="372" y="71"/>
                  </a:cubicBezTo>
                  <a:cubicBezTo>
                    <a:pt x="367" y="91"/>
                    <a:pt x="367" y="91"/>
                    <a:pt x="367" y="91"/>
                  </a:cubicBezTo>
                  <a:cubicBezTo>
                    <a:pt x="387" y="97"/>
                    <a:pt x="387" y="97"/>
                    <a:pt x="387" y="97"/>
                  </a:cubicBezTo>
                  <a:cubicBezTo>
                    <a:pt x="389" y="97"/>
                    <a:pt x="391" y="100"/>
                    <a:pt x="390" y="103"/>
                  </a:cubicBezTo>
                  <a:cubicBezTo>
                    <a:pt x="387" y="115"/>
                    <a:pt x="387" y="115"/>
                    <a:pt x="387" y="115"/>
                  </a:cubicBezTo>
                  <a:cubicBezTo>
                    <a:pt x="386" y="117"/>
                    <a:pt x="383" y="119"/>
                    <a:pt x="381" y="118"/>
                  </a:cubicBezTo>
                  <a:cubicBezTo>
                    <a:pt x="361" y="113"/>
                    <a:pt x="361" y="113"/>
                    <a:pt x="361" y="113"/>
                  </a:cubicBezTo>
                  <a:cubicBezTo>
                    <a:pt x="354" y="140"/>
                    <a:pt x="354" y="140"/>
                    <a:pt x="354" y="140"/>
                  </a:cubicBezTo>
                  <a:cubicBezTo>
                    <a:pt x="353" y="142"/>
                    <a:pt x="350" y="144"/>
                    <a:pt x="348" y="143"/>
                  </a:cubicBezTo>
                  <a:cubicBezTo>
                    <a:pt x="336" y="140"/>
                    <a:pt x="336" y="140"/>
                    <a:pt x="336" y="140"/>
                  </a:cubicBezTo>
                  <a:cubicBezTo>
                    <a:pt x="333" y="139"/>
                    <a:pt x="331" y="137"/>
                    <a:pt x="332" y="134"/>
                  </a:cubicBezTo>
                  <a:cubicBezTo>
                    <a:pt x="339" y="107"/>
                    <a:pt x="339" y="107"/>
                    <a:pt x="339" y="107"/>
                  </a:cubicBezTo>
                  <a:cubicBezTo>
                    <a:pt x="320" y="102"/>
                    <a:pt x="320" y="102"/>
                    <a:pt x="320" y="102"/>
                  </a:cubicBezTo>
                  <a:cubicBezTo>
                    <a:pt x="317" y="101"/>
                    <a:pt x="315" y="98"/>
                    <a:pt x="316" y="96"/>
                  </a:cubicBezTo>
                  <a:moveTo>
                    <a:pt x="416" y="189"/>
                  </a:moveTo>
                  <a:cubicBezTo>
                    <a:pt x="398" y="220"/>
                    <a:pt x="398" y="220"/>
                    <a:pt x="398" y="220"/>
                  </a:cubicBezTo>
                  <a:cubicBezTo>
                    <a:pt x="354" y="195"/>
                    <a:pt x="304" y="181"/>
                    <a:pt x="254" y="181"/>
                  </a:cubicBezTo>
                  <a:cubicBezTo>
                    <a:pt x="203" y="181"/>
                    <a:pt x="153" y="195"/>
                    <a:pt x="109" y="220"/>
                  </a:cubicBezTo>
                  <a:cubicBezTo>
                    <a:pt x="91" y="189"/>
                    <a:pt x="91" y="189"/>
                    <a:pt x="91" y="189"/>
                  </a:cubicBezTo>
                  <a:cubicBezTo>
                    <a:pt x="140" y="161"/>
                    <a:pt x="196" y="146"/>
                    <a:pt x="254" y="146"/>
                  </a:cubicBezTo>
                  <a:cubicBezTo>
                    <a:pt x="311" y="146"/>
                    <a:pt x="367" y="161"/>
                    <a:pt x="416" y="189"/>
                  </a:cubicBezTo>
                  <a:moveTo>
                    <a:pt x="398" y="132"/>
                  </a:moveTo>
                  <a:cubicBezTo>
                    <a:pt x="404" y="121"/>
                    <a:pt x="417" y="111"/>
                    <a:pt x="430" y="113"/>
                  </a:cubicBezTo>
                  <a:cubicBezTo>
                    <a:pt x="434" y="114"/>
                    <a:pt x="438" y="116"/>
                    <a:pt x="440" y="118"/>
                  </a:cubicBezTo>
                  <a:cubicBezTo>
                    <a:pt x="439" y="113"/>
                    <a:pt x="440" y="108"/>
                    <a:pt x="442" y="104"/>
                  </a:cubicBezTo>
                  <a:cubicBezTo>
                    <a:pt x="443" y="104"/>
                    <a:pt x="450" y="90"/>
                    <a:pt x="473" y="88"/>
                  </a:cubicBezTo>
                  <a:cubicBezTo>
                    <a:pt x="473" y="88"/>
                    <a:pt x="473" y="88"/>
                    <a:pt x="473" y="88"/>
                  </a:cubicBezTo>
                  <a:cubicBezTo>
                    <a:pt x="474" y="89"/>
                    <a:pt x="474" y="89"/>
                    <a:pt x="474" y="90"/>
                  </a:cubicBezTo>
                  <a:cubicBezTo>
                    <a:pt x="424" y="175"/>
                    <a:pt x="424" y="175"/>
                    <a:pt x="424" y="175"/>
                  </a:cubicBezTo>
                  <a:cubicBezTo>
                    <a:pt x="424" y="175"/>
                    <a:pt x="424" y="176"/>
                    <a:pt x="423" y="175"/>
                  </a:cubicBezTo>
                  <a:cubicBezTo>
                    <a:pt x="423" y="175"/>
                    <a:pt x="423" y="175"/>
                    <a:pt x="423" y="175"/>
                  </a:cubicBezTo>
                  <a:cubicBezTo>
                    <a:pt x="417" y="171"/>
                    <a:pt x="415" y="163"/>
                    <a:pt x="419" y="157"/>
                  </a:cubicBezTo>
                  <a:cubicBezTo>
                    <a:pt x="420" y="155"/>
                    <a:pt x="421" y="153"/>
                    <a:pt x="423" y="152"/>
                  </a:cubicBezTo>
                  <a:cubicBezTo>
                    <a:pt x="418" y="151"/>
                    <a:pt x="407" y="148"/>
                    <a:pt x="398" y="133"/>
                  </a:cubicBezTo>
                  <a:cubicBezTo>
                    <a:pt x="397" y="133"/>
                    <a:pt x="397" y="132"/>
                    <a:pt x="398" y="132"/>
                  </a:cubicBezTo>
                  <a:moveTo>
                    <a:pt x="0" y="0"/>
                  </a:moveTo>
                  <a:cubicBezTo>
                    <a:pt x="0" y="0"/>
                    <a:pt x="0" y="80"/>
                    <a:pt x="0" y="334"/>
                  </a:cubicBezTo>
                  <a:cubicBezTo>
                    <a:pt x="0" y="592"/>
                    <a:pt x="254" y="688"/>
                    <a:pt x="254" y="688"/>
                  </a:cubicBezTo>
                  <a:cubicBezTo>
                    <a:pt x="254" y="688"/>
                    <a:pt x="507" y="592"/>
                    <a:pt x="507" y="334"/>
                  </a:cubicBezTo>
                  <a:cubicBezTo>
                    <a:pt x="507" y="80"/>
                    <a:pt x="507" y="0"/>
                    <a:pt x="507"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p:cNvSpPr>
              <a:spLocks noEditPoints="1"/>
            </p:cNvSpPr>
            <p:nvPr userDrawn="1"/>
          </p:nvSpPr>
          <p:spPr bwMode="auto">
            <a:xfrm>
              <a:off x="2234" y="2073"/>
              <a:ext cx="2816" cy="462"/>
            </a:xfrm>
            <a:custGeom>
              <a:avLst/>
              <a:gdLst>
                <a:gd name="T0" fmla="*/ 1336 w 1371"/>
                <a:gd name="T1" fmla="*/ 123 h 224"/>
                <a:gd name="T2" fmla="*/ 1300 w 1371"/>
                <a:gd name="T3" fmla="*/ 88 h 224"/>
                <a:gd name="T4" fmla="*/ 1225 w 1371"/>
                <a:gd name="T5" fmla="*/ 141 h 224"/>
                <a:gd name="T6" fmla="*/ 1366 w 1371"/>
                <a:gd name="T7" fmla="*/ 182 h 224"/>
                <a:gd name="T8" fmla="*/ 1301 w 1371"/>
                <a:gd name="T9" fmla="*/ 194 h 224"/>
                <a:gd name="T10" fmla="*/ 1370 w 1371"/>
                <a:gd name="T11" fmla="*/ 146 h 224"/>
                <a:gd name="T12" fmla="*/ 1301 w 1371"/>
                <a:gd name="T13" fmla="*/ 59 h 224"/>
                <a:gd name="T14" fmla="*/ 1169 w 1371"/>
                <a:gd name="T15" fmla="*/ 123 h 224"/>
                <a:gd name="T16" fmla="*/ 1133 w 1371"/>
                <a:gd name="T17" fmla="*/ 88 h 224"/>
                <a:gd name="T18" fmla="*/ 1059 w 1371"/>
                <a:gd name="T19" fmla="*/ 141 h 224"/>
                <a:gd name="T20" fmla="*/ 1200 w 1371"/>
                <a:gd name="T21" fmla="*/ 182 h 224"/>
                <a:gd name="T22" fmla="*/ 1135 w 1371"/>
                <a:gd name="T23" fmla="*/ 194 h 224"/>
                <a:gd name="T24" fmla="*/ 1204 w 1371"/>
                <a:gd name="T25" fmla="*/ 146 h 224"/>
                <a:gd name="T26" fmla="*/ 1134 w 1371"/>
                <a:gd name="T27" fmla="*/ 59 h 224"/>
                <a:gd name="T28" fmla="*/ 912 w 1371"/>
                <a:gd name="T29" fmla="*/ 141 h 224"/>
                <a:gd name="T30" fmla="*/ 997 w 1371"/>
                <a:gd name="T31" fmla="*/ 133 h 224"/>
                <a:gd name="T32" fmla="*/ 953 w 1371"/>
                <a:gd name="T33" fmla="*/ 193 h 224"/>
                <a:gd name="T34" fmla="*/ 997 w 1371"/>
                <a:gd name="T35" fmla="*/ 82 h 224"/>
                <a:gd name="T36" fmla="*/ 948 w 1371"/>
                <a:gd name="T37" fmla="*/ 59 h 224"/>
                <a:gd name="T38" fmla="*/ 948 w 1371"/>
                <a:gd name="T39" fmla="*/ 223 h 224"/>
                <a:gd name="T40" fmla="*/ 997 w 1371"/>
                <a:gd name="T41" fmla="*/ 200 h 224"/>
                <a:gd name="T42" fmla="*/ 1031 w 1371"/>
                <a:gd name="T43" fmla="*/ 220 h 224"/>
                <a:gd name="T44" fmla="*/ 997 w 1371"/>
                <a:gd name="T45" fmla="*/ 4 h 224"/>
                <a:gd name="T46" fmla="*/ 749 w 1371"/>
                <a:gd name="T47" fmla="*/ 83 h 224"/>
                <a:gd name="T48" fmla="*/ 744 w 1371"/>
                <a:gd name="T49" fmla="*/ 64 h 224"/>
                <a:gd name="T50" fmla="*/ 713 w 1371"/>
                <a:gd name="T51" fmla="*/ 220 h 224"/>
                <a:gd name="T52" fmla="*/ 747 w 1371"/>
                <a:gd name="T53" fmla="*/ 139 h 224"/>
                <a:gd name="T54" fmla="*/ 787 w 1371"/>
                <a:gd name="T55" fmla="*/ 90 h 224"/>
                <a:gd name="T56" fmla="*/ 817 w 1371"/>
                <a:gd name="T57" fmla="*/ 220 h 224"/>
                <a:gd name="T58" fmla="*/ 851 w 1371"/>
                <a:gd name="T59" fmla="*/ 116 h 224"/>
                <a:gd name="T60" fmla="*/ 642 w 1371"/>
                <a:gd name="T61" fmla="*/ 64 h 224"/>
                <a:gd name="T62" fmla="*/ 633 w 1371"/>
                <a:gd name="T63" fmla="*/ 180 h 224"/>
                <a:gd name="T64" fmla="*/ 572 w 1371"/>
                <a:gd name="T65" fmla="*/ 156 h 224"/>
                <a:gd name="T66" fmla="*/ 539 w 1371"/>
                <a:gd name="T67" fmla="*/ 64 h 224"/>
                <a:gd name="T68" fmla="*/ 594 w 1371"/>
                <a:gd name="T69" fmla="*/ 224 h 224"/>
                <a:gd name="T70" fmla="*/ 644 w 1371"/>
                <a:gd name="T71" fmla="*/ 200 h 224"/>
                <a:gd name="T72" fmla="*/ 676 w 1371"/>
                <a:gd name="T73" fmla="*/ 220 h 224"/>
                <a:gd name="T74" fmla="*/ 642 w 1371"/>
                <a:gd name="T75" fmla="*/ 64 h 224"/>
                <a:gd name="T76" fmla="*/ 398 w 1371"/>
                <a:gd name="T77" fmla="*/ 45 h 224"/>
                <a:gd name="T78" fmla="*/ 398 w 1371"/>
                <a:gd name="T79" fmla="*/ 189 h 224"/>
                <a:gd name="T80" fmla="*/ 370 w 1371"/>
                <a:gd name="T81" fmla="*/ 45 h 224"/>
                <a:gd name="T82" fmla="*/ 335 w 1371"/>
                <a:gd name="T83" fmla="*/ 15 h 224"/>
                <a:gd name="T84" fmla="*/ 399 w 1371"/>
                <a:gd name="T85" fmla="*/ 220 h 224"/>
                <a:gd name="T86" fmla="*/ 399 w 1371"/>
                <a:gd name="T87" fmla="*/ 15 h 224"/>
                <a:gd name="T88" fmla="*/ 261 w 1371"/>
                <a:gd name="T89" fmla="*/ 42 h 224"/>
                <a:gd name="T90" fmla="*/ 240 w 1371"/>
                <a:gd name="T91" fmla="*/ 10 h 224"/>
                <a:gd name="T92" fmla="*/ 184 w 1371"/>
                <a:gd name="T93" fmla="*/ 72 h 224"/>
                <a:gd name="T94" fmla="*/ 161 w 1371"/>
                <a:gd name="T95" fmla="*/ 98 h 224"/>
                <a:gd name="T96" fmla="*/ 184 w 1371"/>
                <a:gd name="T97" fmla="*/ 220 h 224"/>
                <a:gd name="T98" fmla="*/ 216 w 1371"/>
                <a:gd name="T99" fmla="*/ 98 h 224"/>
                <a:gd name="T100" fmla="*/ 255 w 1371"/>
                <a:gd name="T101" fmla="*/ 72 h 224"/>
                <a:gd name="T102" fmla="*/ 216 w 1371"/>
                <a:gd name="T103" fmla="*/ 70 h 224"/>
                <a:gd name="T104" fmla="*/ 113 w 1371"/>
                <a:gd name="T105" fmla="*/ 146 h 224"/>
                <a:gd name="T106" fmla="*/ 32 w 1371"/>
                <a:gd name="T107" fmla="*/ 146 h 224"/>
                <a:gd name="T108" fmla="*/ 113 w 1371"/>
                <a:gd name="T109" fmla="*/ 146 h 224"/>
                <a:gd name="T110" fmla="*/ 73 w 1371"/>
                <a:gd name="T111" fmla="*/ 68 h 224"/>
                <a:gd name="T112" fmla="*/ 73 w 1371"/>
                <a:gd name="T113" fmla="*/ 22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1" h="224">
                  <a:moveTo>
                    <a:pt x="1300" y="88"/>
                  </a:moveTo>
                  <a:cubicBezTo>
                    <a:pt x="1321" y="88"/>
                    <a:pt x="1334" y="102"/>
                    <a:pt x="1336" y="123"/>
                  </a:cubicBezTo>
                  <a:cubicBezTo>
                    <a:pt x="1260" y="123"/>
                    <a:pt x="1260" y="123"/>
                    <a:pt x="1260" y="123"/>
                  </a:cubicBezTo>
                  <a:cubicBezTo>
                    <a:pt x="1264" y="101"/>
                    <a:pt x="1279" y="88"/>
                    <a:pt x="1300" y="88"/>
                  </a:cubicBezTo>
                  <a:moveTo>
                    <a:pt x="1301" y="59"/>
                  </a:moveTo>
                  <a:cubicBezTo>
                    <a:pt x="1256" y="59"/>
                    <a:pt x="1225" y="93"/>
                    <a:pt x="1225" y="141"/>
                  </a:cubicBezTo>
                  <a:cubicBezTo>
                    <a:pt x="1225" y="192"/>
                    <a:pt x="1258" y="223"/>
                    <a:pt x="1302" y="223"/>
                  </a:cubicBezTo>
                  <a:cubicBezTo>
                    <a:pt x="1333" y="223"/>
                    <a:pt x="1359" y="205"/>
                    <a:pt x="1366" y="182"/>
                  </a:cubicBezTo>
                  <a:cubicBezTo>
                    <a:pt x="1339" y="167"/>
                    <a:pt x="1339" y="167"/>
                    <a:pt x="1339" y="167"/>
                  </a:cubicBezTo>
                  <a:cubicBezTo>
                    <a:pt x="1332" y="186"/>
                    <a:pt x="1318" y="194"/>
                    <a:pt x="1301" y="194"/>
                  </a:cubicBezTo>
                  <a:cubicBezTo>
                    <a:pt x="1278" y="194"/>
                    <a:pt x="1261" y="177"/>
                    <a:pt x="1259" y="146"/>
                  </a:cubicBezTo>
                  <a:cubicBezTo>
                    <a:pt x="1370" y="146"/>
                    <a:pt x="1370" y="146"/>
                    <a:pt x="1370" y="146"/>
                  </a:cubicBezTo>
                  <a:cubicBezTo>
                    <a:pt x="1370" y="137"/>
                    <a:pt x="1370" y="137"/>
                    <a:pt x="1370" y="137"/>
                  </a:cubicBezTo>
                  <a:cubicBezTo>
                    <a:pt x="1371" y="94"/>
                    <a:pt x="1345" y="59"/>
                    <a:pt x="1301" y="59"/>
                  </a:cubicBezTo>
                  <a:moveTo>
                    <a:pt x="1133" y="88"/>
                  </a:moveTo>
                  <a:cubicBezTo>
                    <a:pt x="1155" y="88"/>
                    <a:pt x="1167" y="102"/>
                    <a:pt x="1169" y="123"/>
                  </a:cubicBezTo>
                  <a:cubicBezTo>
                    <a:pt x="1094" y="123"/>
                    <a:pt x="1094" y="123"/>
                    <a:pt x="1094" y="123"/>
                  </a:cubicBezTo>
                  <a:cubicBezTo>
                    <a:pt x="1098" y="101"/>
                    <a:pt x="1113" y="88"/>
                    <a:pt x="1133" y="88"/>
                  </a:cubicBezTo>
                  <a:moveTo>
                    <a:pt x="1134" y="59"/>
                  </a:moveTo>
                  <a:cubicBezTo>
                    <a:pt x="1089" y="59"/>
                    <a:pt x="1059" y="93"/>
                    <a:pt x="1059" y="141"/>
                  </a:cubicBezTo>
                  <a:cubicBezTo>
                    <a:pt x="1059" y="192"/>
                    <a:pt x="1091" y="223"/>
                    <a:pt x="1135" y="223"/>
                  </a:cubicBezTo>
                  <a:cubicBezTo>
                    <a:pt x="1167" y="223"/>
                    <a:pt x="1193" y="205"/>
                    <a:pt x="1200" y="182"/>
                  </a:cubicBezTo>
                  <a:cubicBezTo>
                    <a:pt x="1173" y="167"/>
                    <a:pt x="1173" y="167"/>
                    <a:pt x="1173" y="167"/>
                  </a:cubicBezTo>
                  <a:cubicBezTo>
                    <a:pt x="1166" y="186"/>
                    <a:pt x="1152" y="194"/>
                    <a:pt x="1135" y="194"/>
                  </a:cubicBezTo>
                  <a:cubicBezTo>
                    <a:pt x="1112" y="194"/>
                    <a:pt x="1095" y="177"/>
                    <a:pt x="1092" y="146"/>
                  </a:cubicBezTo>
                  <a:cubicBezTo>
                    <a:pt x="1204" y="146"/>
                    <a:pt x="1204" y="146"/>
                    <a:pt x="1204" y="146"/>
                  </a:cubicBezTo>
                  <a:cubicBezTo>
                    <a:pt x="1204" y="137"/>
                    <a:pt x="1204" y="137"/>
                    <a:pt x="1204" y="137"/>
                  </a:cubicBezTo>
                  <a:cubicBezTo>
                    <a:pt x="1204" y="94"/>
                    <a:pt x="1179" y="59"/>
                    <a:pt x="1134" y="59"/>
                  </a:cubicBezTo>
                  <a:moveTo>
                    <a:pt x="953" y="193"/>
                  </a:moveTo>
                  <a:cubicBezTo>
                    <a:pt x="928" y="193"/>
                    <a:pt x="912" y="175"/>
                    <a:pt x="912" y="141"/>
                  </a:cubicBezTo>
                  <a:cubicBezTo>
                    <a:pt x="912" y="107"/>
                    <a:pt x="928" y="89"/>
                    <a:pt x="953" y="89"/>
                  </a:cubicBezTo>
                  <a:cubicBezTo>
                    <a:pt x="977" y="89"/>
                    <a:pt x="995" y="104"/>
                    <a:pt x="997" y="133"/>
                  </a:cubicBezTo>
                  <a:cubicBezTo>
                    <a:pt x="997" y="149"/>
                    <a:pt x="997" y="149"/>
                    <a:pt x="997" y="149"/>
                  </a:cubicBezTo>
                  <a:cubicBezTo>
                    <a:pt x="995" y="179"/>
                    <a:pt x="977" y="193"/>
                    <a:pt x="953" y="193"/>
                  </a:cubicBezTo>
                  <a:moveTo>
                    <a:pt x="997" y="4"/>
                  </a:moveTo>
                  <a:cubicBezTo>
                    <a:pt x="997" y="82"/>
                    <a:pt x="997" y="82"/>
                    <a:pt x="997" y="82"/>
                  </a:cubicBezTo>
                  <a:cubicBezTo>
                    <a:pt x="995" y="82"/>
                    <a:pt x="995" y="82"/>
                    <a:pt x="995" y="82"/>
                  </a:cubicBezTo>
                  <a:cubicBezTo>
                    <a:pt x="986" y="69"/>
                    <a:pt x="971" y="59"/>
                    <a:pt x="948" y="59"/>
                  </a:cubicBezTo>
                  <a:cubicBezTo>
                    <a:pt x="910" y="59"/>
                    <a:pt x="877" y="90"/>
                    <a:pt x="877" y="141"/>
                  </a:cubicBezTo>
                  <a:cubicBezTo>
                    <a:pt x="877" y="192"/>
                    <a:pt x="910" y="223"/>
                    <a:pt x="948" y="223"/>
                  </a:cubicBezTo>
                  <a:cubicBezTo>
                    <a:pt x="971" y="223"/>
                    <a:pt x="986" y="214"/>
                    <a:pt x="995" y="200"/>
                  </a:cubicBezTo>
                  <a:cubicBezTo>
                    <a:pt x="997" y="200"/>
                    <a:pt x="997" y="200"/>
                    <a:pt x="997" y="200"/>
                  </a:cubicBezTo>
                  <a:cubicBezTo>
                    <a:pt x="997" y="220"/>
                    <a:pt x="997" y="220"/>
                    <a:pt x="997" y="220"/>
                  </a:cubicBezTo>
                  <a:cubicBezTo>
                    <a:pt x="1031" y="220"/>
                    <a:pt x="1031" y="220"/>
                    <a:pt x="1031" y="220"/>
                  </a:cubicBezTo>
                  <a:cubicBezTo>
                    <a:pt x="1031" y="0"/>
                    <a:pt x="1031" y="0"/>
                    <a:pt x="1031" y="0"/>
                  </a:cubicBezTo>
                  <a:lnTo>
                    <a:pt x="997" y="4"/>
                  </a:lnTo>
                  <a:close/>
                  <a:moveTo>
                    <a:pt x="795" y="59"/>
                  </a:moveTo>
                  <a:cubicBezTo>
                    <a:pt x="774" y="59"/>
                    <a:pt x="757" y="70"/>
                    <a:pt x="749" y="83"/>
                  </a:cubicBezTo>
                  <a:cubicBezTo>
                    <a:pt x="746" y="83"/>
                    <a:pt x="746" y="83"/>
                    <a:pt x="746" y="83"/>
                  </a:cubicBezTo>
                  <a:cubicBezTo>
                    <a:pt x="744" y="64"/>
                    <a:pt x="744" y="64"/>
                    <a:pt x="744" y="64"/>
                  </a:cubicBezTo>
                  <a:cubicBezTo>
                    <a:pt x="713" y="64"/>
                    <a:pt x="713" y="64"/>
                    <a:pt x="713" y="64"/>
                  </a:cubicBezTo>
                  <a:cubicBezTo>
                    <a:pt x="713" y="220"/>
                    <a:pt x="713" y="220"/>
                    <a:pt x="713" y="220"/>
                  </a:cubicBezTo>
                  <a:cubicBezTo>
                    <a:pt x="747" y="220"/>
                    <a:pt x="747" y="220"/>
                    <a:pt x="747" y="220"/>
                  </a:cubicBezTo>
                  <a:cubicBezTo>
                    <a:pt x="747" y="139"/>
                    <a:pt x="747" y="139"/>
                    <a:pt x="747" y="139"/>
                  </a:cubicBezTo>
                  <a:cubicBezTo>
                    <a:pt x="747" y="122"/>
                    <a:pt x="751" y="110"/>
                    <a:pt x="757" y="103"/>
                  </a:cubicBezTo>
                  <a:cubicBezTo>
                    <a:pt x="764" y="95"/>
                    <a:pt x="775" y="90"/>
                    <a:pt x="787" y="90"/>
                  </a:cubicBezTo>
                  <a:cubicBezTo>
                    <a:pt x="807" y="90"/>
                    <a:pt x="817" y="100"/>
                    <a:pt x="817" y="128"/>
                  </a:cubicBezTo>
                  <a:cubicBezTo>
                    <a:pt x="817" y="220"/>
                    <a:pt x="817" y="220"/>
                    <a:pt x="817" y="220"/>
                  </a:cubicBezTo>
                  <a:cubicBezTo>
                    <a:pt x="851" y="220"/>
                    <a:pt x="851" y="220"/>
                    <a:pt x="851" y="220"/>
                  </a:cubicBezTo>
                  <a:cubicBezTo>
                    <a:pt x="851" y="116"/>
                    <a:pt x="851" y="116"/>
                    <a:pt x="851" y="116"/>
                  </a:cubicBezTo>
                  <a:cubicBezTo>
                    <a:pt x="851" y="73"/>
                    <a:pt x="825" y="59"/>
                    <a:pt x="795" y="59"/>
                  </a:cubicBezTo>
                  <a:moveTo>
                    <a:pt x="642" y="64"/>
                  </a:moveTo>
                  <a:cubicBezTo>
                    <a:pt x="642" y="145"/>
                    <a:pt x="642" y="145"/>
                    <a:pt x="642" y="145"/>
                  </a:cubicBezTo>
                  <a:cubicBezTo>
                    <a:pt x="642" y="162"/>
                    <a:pt x="639" y="173"/>
                    <a:pt x="633" y="180"/>
                  </a:cubicBezTo>
                  <a:cubicBezTo>
                    <a:pt x="625" y="189"/>
                    <a:pt x="614" y="194"/>
                    <a:pt x="602" y="194"/>
                  </a:cubicBezTo>
                  <a:cubicBezTo>
                    <a:pt x="583" y="194"/>
                    <a:pt x="572" y="184"/>
                    <a:pt x="572" y="156"/>
                  </a:cubicBezTo>
                  <a:cubicBezTo>
                    <a:pt x="572" y="64"/>
                    <a:pt x="572" y="64"/>
                    <a:pt x="572" y="64"/>
                  </a:cubicBezTo>
                  <a:cubicBezTo>
                    <a:pt x="539" y="64"/>
                    <a:pt x="539" y="64"/>
                    <a:pt x="539" y="64"/>
                  </a:cubicBezTo>
                  <a:cubicBezTo>
                    <a:pt x="539" y="168"/>
                    <a:pt x="539" y="168"/>
                    <a:pt x="539" y="168"/>
                  </a:cubicBezTo>
                  <a:cubicBezTo>
                    <a:pt x="539" y="210"/>
                    <a:pt x="565" y="224"/>
                    <a:pt x="594" y="224"/>
                  </a:cubicBezTo>
                  <a:cubicBezTo>
                    <a:pt x="615" y="224"/>
                    <a:pt x="633" y="214"/>
                    <a:pt x="641" y="200"/>
                  </a:cubicBezTo>
                  <a:cubicBezTo>
                    <a:pt x="644" y="200"/>
                    <a:pt x="644" y="200"/>
                    <a:pt x="644" y="200"/>
                  </a:cubicBezTo>
                  <a:cubicBezTo>
                    <a:pt x="645" y="220"/>
                    <a:pt x="645" y="220"/>
                    <a:pt x="645" y="220"/>
                  </a:cubicBezTo>
                  <a:cubicBezTo>
                    <a:pt x="676" y="220"/>
                    <a:pt x="676" y="220"/>
                    <a:pt x="676" y="220"/>
                  </a:cubicBezTo>
                  <a:cubicBezTo>
                    <a:pt x="676" y="64"/>
                    <a:pt x="676" y="64"/>
                    <a:pt x="676" y="64"/>
                  </a:cubicBezTo>
                  <a:lnTo>
                    <a:pt x="642" y="64"/>
                  </a:lnTo>
                  <a:close/>
                  <a:moveTo>
                    <a:pt x="370" y="45"/>
                  </a:moveTo>
                  <a:cubicBezTo>
                    <a:pt x="398" y="45"/>
                    <a:pt x="398" y="45"/>
                    <a:pt x="398" y="45"/>
                  </a:cubicBezTo>
                  <a:cubicBezTo>
                    <a:pt x="454" y="45"/>
                    <a:pt x="474" y="70"/>
                    <a:pt x="474" y="117"/>
                  </a:cubicBezTo>
                  <a:cubicBezTo>
                    <a:pt x="474" y="164"/>
                    <a:pt x="454" y="189"/>
                    <a:pt x="398" y="189"/>
                  </a:cubicBezTo>
                  <a:cubicBezTo>
                    <a:pt x="370" y="189"/>
                    <a:pt x="370" y="189"/>
                    <a:pt x="370" y="189"/>
                  </a:cubicBezTo>
                  <a:lnTo>
                    <a:pt x="370" y="45"/>
                  </a:lnTo>
                  <a:close/>
                  <a:moveTo>
                    <a:pt x="399" y="15"/>
                  </a:moveTo>
                  <a:cubicBezTo>
                    <a:pt x="335" y="15"/>
                    <a:pt x="335" y="15"/>
                    <a:pt x="335" y="15"/>
                  </a:cubicBezTo>
                  <a:cubicBezTo>
                    <a:pt x="335" y="220"/>
                    <a:pt x="335" y="220"/>
                    <a:pt x="335" y="220"/>
                  </a:cubicBezTo>
                  <a:cubicBezTo>
                    <a:pt x="399" y="220"/>
                    <a:pt x="399" y="220"/>
                    <a:pt x="399" y="220"/>
                  </a:cubicBezTo>
                  <a:cubicBezTo>
                    <a:pt x="475" y="220"/>
                    <a:pt x="510" y="180"/>
                    <a:pt x="510" y="117"/>
                  </a:cubicBezTo>
                  <a:cubicBezTo>
                    <a:pt x="510" y="54"/>
                    <a:pt x="475" y="15"/>
                    <a:pt x="399" y="15"/>
                  </a:cubicBezTo>
                  <a:moveTo>
                    <a:pt x="243" y="39"/>
                  </a:moveTo>
                  <a:cubicBezTo>
                    <a:pt x="249" y="39"/>
                    <a:pt x="256" y="40"/>
                    <a:pt x="261" y="42"/>
                  </a:cubicBezTo>
                  <a:cubicBezTo>
                    <a:pt x="261" y="13"/>
                    <a:pt x="261" y="13"/>
                    <a:pt x="261" y="13"/>
                  </a:cubicBezTo>
                  <a:cubicBezTo>
                    <a:pt x="256" y="11"/>
                    <a:pt x="249" y="10"/>
                    <a:pt x="240" y="10"/>
                  </a:cubicBezTo>
                  <a:cubicBezTo>
                    <a:pt x="214" y="10"/>
                    <a:pt x="184" y="23"/>
                    <a:pt x="184" y="67"/>
                  </a:cubicBezTo>
                  <a:cubicBezTo>
                    <a:pt x="184" y="72"/>
                    <a:pt x="184" y="72"/>
                    <a:pt x="184" y="72"/>
                  </a:cubicBezTo>
                  <a:cubicBezTo>
                    <a:pt x="161" y="72"/>
                    <a:pt x="161" y="72"/>
                    <a:pt x="161" y="72"/>
                  </a:cubicBezTo>
                  <a:cubicBezTo>
                    <a:pt x="161" y="98"/>
                    <a:pt x="161" y="98"/>
                    <a:pt x="161" y="98"/>
                  </a:cubicBezTo>
                  <a:cubicBezTo>
                    <a:pt x="184" y="98"/>
                    <a:pt x="184" y="98"/>
                    <a:pt x="184" y="98"/>
                  </a:cubicBezTo>
                  <a:cubicBezTo>
                    <a:pt x="184" y="220"/>
                    <a:pt x="184" y="220"/>
                    <a:pt x="184" y="220"/>
                  </a:cubicBezTo>
                  <a:cubicBezTo>
                    <a:pt x="216" y="220"/>
                    <a:pt x="216" y="220"/>
                    <a:pt x="216" y="220"/>
                  </a:cubicBezTo>
                  <a:cubicBezTo>
                    <a:pt x="216" y="98"/>
                    <a:pt x="216" y="98"/>
                    <a:pt x="216" y="98"/>
                  </a:cubicBezTo>
                  <a:cubicBezTo>
                    <a:pt x="255" y="98"/>
                    <a:pt x="255" y="98"/>
                    <a:pt x="255" y="98"/>
                  </a:cubicBezTo>
                  <a:cubicBezTo>
                    <a:pt x="255" y="72"/>
                    <a:pt x="255" y="72"/>
                    <a:pt x="255" y="72"/>
                  </a:cubicBezTo>
                  <a:cubicBezTo>
                    <a:pt x="216" y="72"/>
                    <a:pt x="216" y="72"/>
                    <a:pt x="216" y="72"/>
                  </a:cubicBezTo>
                  <a:cubicBezTo>
                    <a:pt x="216" y="70"/>
                    <a:pt x="216" y="70"/>
                    <a:pt x="216" y="70"/>
                  </a:cubicBezTo>
                  <a:cubicBezTo>
                    <a:pt x="216" y="49"/>
                    <a:pt x="225" y="39"/>
                    <a:pt x="243" y="39"/>
                  </a:cubicBezTo>
                  <a:moveTo>
                    <a:pt x="113" y="146"/>
                  </a:moveTo>
                  <a:cubicBezTo>
                    <a:pt x="113" y="177"/>
                    <a:pt x="98" y="195"/>
                    <a:pt x="73" y="195"/>
                  </a:cubicBezTo>
                  <a:cubicBezTo>
                    <a:pt x="48" y="195"/>
                    <a:pt x="32" y="177"/>
                    <a:pt x="32" y="146"/>
                  </a:cubicBezTo>
                  <a:cubicBezTo>
                    <a:pt x="32" y="114"/>
                    <a:pt x="48" y="96"/>
                    <a:pt x="73" y="96"/>
                  </a:cubicBezTo>
                  <a:cubicBezTo>
                    <a:pt x="98" y="96"/>
                    <a:pt x="113" y="114"/>
                    <a:pt x="113" y="146"/>
                  </a:cubicBezTo>
                  <a:moveTo>
                    <a:pt x="145" y="146"/>
                  </a:moveTo>
                  <a:cubicBezTo>
                    <a:pt x="145" y="98"/>
                    <a:pt x="116" y="68"/>
                    <a:pt x="73" y="68"/>
                  </a:cubicBezTo>
                  <a:cubicBezTo>
                    <a:pt x="30" y="68"/>
                    <a:pt x="0" y="98"/>
                    <a:pt x="0" y="146"/>
                  </a:cubicBezTo>
                  <a:cubicBezTo>
                    <a:pt x="0" y="193"/>
                    <a:pt x="30" y="223"/>
                    <a:pt x="73" y="223"/>
                  </a:cubicBezTo>
                  <a:cubicBezTo>
                    <a:pt x="116" y="223"/>
                    <a:pt x="145" y="193"/>
                    <a:pt x="145" y="14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7"/>
            <p:cNvSpPr>
              <a:spLocks noEditPoints="1"/>
            </p:cNvSpPr>
            <p:nvPr userDrawn="1"/>
          </p:nvSpPr>
          <p:spPr bwMode="auto">
            <a:xfrm>
              <a:off x="2244" y="1431"/>
              <a:ext cx="2808" cy="585"/>
            </a:xfrm>
            <a:custGeom>
              <a:avLst/>
              <a:gdLst>
                <a:gd name="T0" fmla="*/ 1332 w 1367"/>
                <a:gd name="T1" fmla="*/ 69 h 284"/>
                <a:gd name="T2" fmla="*/ 1251 w 1367"/>
                <a:gd name="T3" fmla="*/ 69 h 284"/>
                <a:gd name="T4" fmla="*/ 1272 w 1367"/>
                <a:gd name="T5" fmla="*/ 226 h 284"/>
                <a:gd name="T6" fmla="*/ 1286 w 1367"/>
                <a:gd name="T7" fmla="*/ 284 h 284"/>
                <a:gd name="T8" fmla="*/ 1355 w 1367"/>
                <a:gd name="T9" fmla="*/ 100 h 284"/>
                <a:gd name="T10" fmla="*/ 1161 w 1367"/>
                <a:gd name="T11" fmla="*/ 164 h 284"/>
                <a:gd name="T12" fmla="*/ 1199 w 1367"/>
                <a:gd name="T13" fmla="*/ 96 h 284"/>
                <a:gd name="T14" fmla="*/ 1160 w 1367"/>
                <a:gd name="T15" fmla="*/ 69 h 284"/>
                <a:gd name="T16" fmla="*/ 1127 w 1367"/>
                <a:gd name="T17" fmla="*/ 29 h 284"/>
                <a:gd name="T18" fmla="*/ 1107 w 1367"/>
                <a:gd name="T19" fmla="*/ 69 h 284"/>
                <a:gd name="T20" fmla="*/ 1127 w 1367"/>
                <a:gd name="T21" fmla="*/ 96 h 284"/>
                <a:gd name="T22" fmla="*/ 1184 w 1367"/>
                <a:gd name="T23" fmla="*/ 227 h 284"/>
                <a:gd name="T24" fmla="*/ 1207 w 1367"/>
                <a:gd name="T25" fmla="*/ 194 h 284"/>
                <a:gd name="T26" fmla="*/ 1161 w 1367"/>
                <a:gd name="T27" fmla="*/ 164 h 284"/>
                <a:gd name="T28" fmla="*/ 1045 w 1367"/>
                <a:gd name="T29" fmla="*/ 69 h 284"/>
                <a:gd name="T30" fmla="*/ 1079 w 1367"/>
                <a:gd name="T31" fmla="*/ 225 h 284"/>
                <a:gd name="T32" fmla="*/ 1084 w 1367"/>
                <a:gd name="T33" fmla="*/ 22 h 284"/>
                <a:gd name="T34" fmla="*/ 1040 w 1367"/>
                <a:gd name="T35" fmla="*/ 22 h 284"/>
                <a:gd name="T36" fmla="*/ 1084 w 1367"/>
                <a:gd name="T37" fmla="*/ 22 h 284"/>
                <a:gd name="T38" fmla="*/ 887 w 1367"/>
                <a:gd name="T39" fmla="*/ 198 h 284"/>
                <a:gd name="T40" fmla="*/ 1011 w 1367"/>
                <a:gd name="T41" fmla="*/ 178 h 284"/>
                <a:gd name="T42" fmla="*/ 925 w 1367"/>
                <a:gd name="T43" fmla="*/ 108 h 284"/>
                <a:gd name="T44" fmla="*/ 992 w 1367"/>
                <a:gd name="T45" fmla="*/ 112 h 284"/>
                <a:gd name="T46" fmla="*/ 950 w 1367"/>
                <a:gd name="T47" fmla="*/ 64 h 284"/>
                <a:gd name="T48" fmla="*/ 945 w 1367"/>
                <a:gd name="T49" fmla="*/ 158 h 284"/>
                <a:gd name="T50" fmla="*/ 950 w 1367"/>
                <a:gd name="T51" fmla="*/ 200 h 284"/>
                <a:gd name="T52" fmla="*/ 864 w 1367"/>
                <a:gd name="T53" fmla="*/ 64 h 284"/>
                <a:gd name="T54" fmla="*/ 821 w 1367"/>
                <a:gd name="T55" fmla="*/ 92 h 284"/>
                <a:gd name="T56" fmla="*/ 788 w 1367"/>
                <a:gd name="T57" fmla="*/ 69 h 284"/>
                <a:gd name="T58" fmla="*/ 822 w 1367"/>
                <a:gd name="T59" fmla="*/ 225 h 284"/>
                <a:gd name="T60" fmla="*/ 860 w 1367"/>
                <a:gd name="T61" fmla="*/ 96 h 284"/>
                <a:gd name="T62" fmla="*/ 875 w 1367"/>
                <a:gd name="T63" fmla="*/ 66 h 284"/>
                <a:gd name="T64" fmla="*/ 684 w 1367"/>
                <a:gd name="T65" fmla="*/ 93 h 284"/>
                <a:gd name="T66" fmla="*/ 645 w 1367"/>
                <a:gd name="T67" fmla="*/ 128 h 284"/>
                <a:gd name="T68" fmla="*/ 685 w 1367"/>
                <a:gd name="T69" fmla="*/ 64 h 284"/>
                <a:gd name="T70" fmla="*/ 686 w 1367"/>
                <a:gd name="T71" fmla="*/ 228 h 284"/>
                <a:gd name="T72" fmla="*/ 724 w 1367"/>
                <a:gd name="T73" fmla="*/ 172 h 284"/>
                <a:gd name="T74" fmla="*/ 643 w 1367"/>
                <a:gd name="T75" fmla="*/ 151 h 284"/>
                <a:gd name="T76" fmla="*/ 755 w 1367"/>
                <a:gd name="T77" fmla="*/ 142 h 284"/>
                <a:gd name="T78" fmla="*/ 563 w 1367"/>
                <a:gd name="T79" fmla="*/ 69 h 284"/>
                <a:gd name="T80" fmla="*/ 482 w 1367"/>
                <a:gd name="T81" fmla="*/ 69 h 284"/>
                <a:gd name="T82" fmla="*/ 503 w 1367"/>
                <a:gd name="T83" fmla="*/ 225 h 284"/>
                <a:gd name="T84" fmla="*/ 599 w 1367"/>
                <a:gd name="T85" fmla="*/ 69 h 284"/>
                <a:gd name="T86" fmla="*/ 418 w 1367"/>
                <a:gd name="T87" fmla="*/ 69 h 284"/>
                <a:gd name="T88" fmla="*/ 384 w 1367"/>
                <a:gd name="T89" fmla="*/ 225 h 284"/>
                <a:gd name="T90" fmla="*/ 418 w 1367"/>
                <a:gd name="T91" fmla="*/ 69 h 284"/>
                <a:gd name="T92" fmla="*/ 401 w 1367"/>
                <a:gd name="T93" fmla="*/ 0 h 284"/>
                <a:gd name="T94" fmla="*/ 401 w 1367"/>
                <a:gd name="T95" fmla="*/ 43 h 284"/>
                <a:gd name="T96" fmla="*/ 287 w 1367"/>
                <a:gd name="T97" fmla="*/ 64 h 284"/>
                <a:gd name="T98" fmla="*/ 238 w 1367"/>
                <a:gd name="T99" fmla="*/ 88 h 284"/>
                <a:gd name="T100" fmla="*/ 205 w 1367"/>
                <a:gd name="T101" fmla="*/ 69 h 284"/>
                <a:gd name="T102" fmla="*/ 239 w 1367"/>
                <a:gd name="T103" fmla="*/ 225 h 284"/>
                <a:gd name="T104" fmla="*/ 249 w 1367"/>
                <a:gd name="T105" fmla="*/ 108 h 284"/>
                <a:gd name="T106" fmla="*/ 309 w 1367"/>
                <a:gd name="T107" fmla="*/ 133 h 284"/>
                <a:gd name="T108" fmla="*/ 343 w 1367"/>
                <a:gd name="T109" fmla="*/ 225 h 284"/>
                <a:gd name="T110" fmla="*/ 287 w 1367"/>
                <a:gd name="T111" fmla="*/ 64 h 284"/>
                <a:gd name="T112" fmla="*/ 36 w 1367"/>
                <a:gd name="T113" fmla="*/ 20 h 284"/>
                <a:gd name="T114" fmla="*/ 0 w 1367"/>
                <a:gd name="T115" fmla="*/ 142 h 284"/>
                <a:gd name="T116" fmla="*/ 165 w 1367"/>
                <a:gd name="T117" fmla="*/ 142 h 284"/>
                <a:gd name="T118" fmla="*/ 129 w 1367"/>
                <a:gd name="T119" fmla="*/ 20 h 284"/>
                <a:gd name="T120" fmla="*/ 82 w 1367"/>
                <a:gd name="T121" fmla="*/ 19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7" h="284">
                  <a:moveTo>
                    <a:pt x="1367" y="69"/>
                  </a:moveTo>
                  <a:cubicBezTo>
                    <a:pt x="1332" y="69"/>
                    <a:pt x="1332" y="69"/>
                    <a:pt x="1332" y="69"/>
                  </a:cubicBezTo>
                  <a:cubicBezTo>
                    <a:pt x="1291" y="189"/>
                    <a:pt x="1291" y="189"/>
                    <a:pt x="1291" y="189"/>
                  </a:cubicBezTo>
                  <a:cubicBezTo>
                    <a:pt x="1251" y="69"/>
                    <a:pt x="1251" y="69"/>
                    <a:pt x="1251" y="69"/>
                  </a:cubicBezTo>
                  <a:cubicBezTo>
                    <a:pt x="1212" y="69"/>
                    <a:pt x="1212" y="69"/>
                    <a:pt x="1212" y="69"/>
                  </a:cubicBezTo>
                  <a:cubicBezTo>
                    <a:pt x="1272" y="226"/>
                    <a:pt x="1272" y="226"/>
                    <a:pt x="1272" y="226"/>
                  </a:cubicBezTo>
                  <a:cubicBezTo>
                    <a:pt x="1251" y="284"/>
                    <a:pt x="1251" y="284"/>
                    <a:pt x="1251" y="284"/>
                  </a:cubicBezTo>
                  <a:cubicBezTo>
                    <a:pt x="1286" y="284"/>
                    <a:pt x="1286" y="284"/>
                    <a:pt x="1286" y="284"/>
                  </a:cubicBezTo>
                  <a:cubicBezTo>
                    <a:pt x="1355" y="100"/>
                    <a:pt x="1355" y="100"/>
                    <a:pt x="1355" y="100"/>
                  </a:cubicBezTo>
                  <a:cubicBezTo>
                    <a:pt x="1355" y="100"/>
                    <a:pt x="1355" y="100"/>
                    <a:pt x="1355" y="100"/>
                  </a:cubicBezTo>
                  <a:lnTo>
                    <a:pt x="1367" y="69"/>
                  </a:lnTo>
                  <a:close/>
                  <a:moveTo>
                    <a:pt x="1161" y="164"/>
                  </a:moveTo>
                  <a:cubicBezTo>
                    <a:pt x="1161" y="96"/>
                    <a:pt x="1161" y="96"/>
                    <a:pt x="1161" y="96"/>
                  </a:cubicBezTo>
                  <a:cubicBezTo>
                    <a:pt x="1199" y="96"/>
                    <a:pt x="1199" y="96"/>
                    <a:pt x="1199" y="96"/>
                  </a:cubicBezTo>
                  <a:cubicBezTo>
                    <a:pt x="1199" y="69"/>
                    <a:pt x="1199" y="69"/>
                    <a:pt x="1199" y="69"/>
                  </a:cubicBezTo>
                  <a:cubicBezTo>
                    <a:pt x="1160" y="69"/>
                    <a:pt x="1160" y="69"/>
                    <a:pt x="1160" y="69"/>
                  </a:cubicBezTo>
                  <a:cubicBezTo>
                    <a:pt x="1160" y="25"/>
                    <a:pt x="1160" y="25"/>
                    <a:pt x="1160" y="25"/>
                  </a:cubicBezTo>
                  <a:cubicBezTo>
                    <a:pt x="1127" y="29"/>
                    <a:pt x="1127" y="29"/>
                    <a:pt x="1127" y="29"/>
                  </a:cubicBezTo>
                  <a:cubicBezTo>
                    <a:pt x="1127" y="69"/>
                    <a:pt x="1127" y="69"/>
                    <a:pt x="1127" y="69"/>
                  </a:cubicBezTo>
                  <a:cubicBezTo>
                    <a:pt x="1107" y="69"/>
                    <a:pt x="1107" y="69"/>
                    <a:pt x="1107" y="69"/>
                  </a:cubicBezTo>
                  <a:cubicBezTo>
                    <a:pt x="1107" y="96"/>
                    <a:pt x="1107" y="96"/>
                    <a:pt x="1107" y="96"/>
                  </a:cubicBezTo>
                  <a:cubicBezTo>
                    <a:pt x="1127" y="96"/>
                    <a:pt x="1127" y="96"/>
                    <a:pt x="1127" y="96"/>
                  </a:cubicBezTo>
                  <a:cubicBezTo>
                    <a:pt x="1127" y="168"/>
                    <a:pt x="1127" y="168"/>
                    <a:pt x="1127" y="168"/>
                  </a:cubicBezTo>
                  <a:cubicBezTo>
                    <a:pt x="1127" y="214"/>
                    <a:pt x="1157" y="227"/>
                    <a:pt x="1184" y="227"/>
                  </a:cubicBezTo>
                  <a:cubicBezTo>
                    <a:pt x="1194" y="227"/>
                    <a:pt x="1200" y="226"/>
                    <a:pt x="1207" y="224"/>
                  </a:cubicBezTo>
                  <a:cubicBezTo>
                    <a:pt x="1207" y="194"/>
                    <a:pt x="1207" y="194"/>
                    <a:pt x="1207" y="194"/>
                  </a:cubicBezTo>
                  <a:cubicBezTo>
                    <a:pt x="1201" y="195"/>
                    <a:pt x="1194" y="196"/>
                    <a:pt x="1187" y="196"/>
                  </a:cubicBezTo>
                  <a:cubicBezTo>
                    <a:pt x="1170" y="196"/>
                    <a:pt x="1161" y="186"/>
                    <a:pt x="1161" y="164"/>
                  </a:cubicBezTo>
                  <a:moveTo>
                    <a:pt x="1079" y="69"/>
                  </a:moveTo>
                  <a:cubicBezTo>
                    <a:pt x="1045" y="69"/>
                    <a:pt x="1045" y="69"/>
                    <a:pt x="1045" y="69"/>
                  </a:cubicBezTo>
                  <a:cubicBezTo>
                    <a:pt x="1045" y="225"/>
                    <a:pt x="1045" y="225"/>
                    <a:pt x="1045" y="225"/>
                  </a:cubicBezTo>
                  <a:cubicBezTo>
                    <a:pt x="1079" y="225"/>
                    <a:pt x="1079" y="225"/>
                    <a:pt x="1079" y="225"/>
                  </a:cubicBezTo>
                  <a:lnTo>
                    <a:pt x="1079" y="69"/>
                  </a:lnTo>
                  <a:close/>
                  <a:moveTo>
                    <a:pt x="1084" y="22"/>
                  </a:moveTo>
                  <a:cubicBezTo>
                    <a:pt x="1084" y="9"/>
                    <a:pt x="1074" y="0"/>
                    <a:pt x="1062" y="0"/>
                  </a:cubicBezTo>
                  <a:cubicBezTo>
                    <a:pt x="1050" y="0"/>
                    <a:pt x="1040" y="9"/>
                    <a:pt x="1040" y="22"/>
                  </a:cubicBezTo>
                  <a:cubicBezTo>
                    <a:pt x="1040" y="34"/>
                    <a:pt x="1050" y="43"/>
                    <a:pt x="1062" y="43"/>
                  </a:cubicBezTo>
                  <a:cubicBezTo>
                    <a:pt x="1074" y="43"/>
                    <a:pt x="1084" y="34"/>
                    <a:pt x="1084" y="22"/>
                  </a:cubicBezTo>
                  <a:moveTo>
                    <a:pt x="904" y="175"/>
                  </a:moveTo>
                  <a:cubicBezTo>
                    <a:pt x="887" y="198"/>
                    <a:pt x="887" y="198"/>
                    <a:pt x="887" y="198"/>
                  </a:cubicBezTo>
                  <a:cubicBezTo>
                    <a:pt x="898" y="214"/>
                    <a:pt x="918" y="228"/>
                    <a:pt x="950" y="228"/>
                  </a:cubicBezTo>
                  <a:cubicBezTo>
                    <a:pt x="986" y="228"/>
                    <a:pt x="1011" y="208"/>
                    <a:pt x="1011" y="178"/>
                  </a:cubicBezTo>
                  <a:cubicBezTo>
                    <a:pt x="1011" y="149"/>
                    <a:pt x="987" y="138"/>
                    <a:pt x="959" y="130"/>
                  </a:cubicBezTo>
                  <a:cubicBezTo>
                    <a:pt x="940" y="125"/>
                    <a:pt x="925" y="121"/>
                    <a:pt x="925" y="108"/>
                  </a:cubicBezTo>
                  <a:cubicBezTo>
                    <a:pt x="925" y="99"/>
                    <a:pt x="934" y="92"/>
                    <a:pt x="950" y="92"/>
                  </a:cubicBezTo>
                  <a:cubicBezTo>
                    <a:pt x="967" y="92"/>
                    <a:pt x="984" y="102"/>
                    <a:pt x="992" y="112"/>
                  </a:cubicBezTo>
                  <a:cubicBezTo>
                    <a:pt x="1009" y="88"/>
                    <a:pt x="1009" y="88"/>
                    <a:pt x="1009" y="88"/>
                  </a:cubicBezTo>
                  <a:cubicBezTo>
                    <a:pt x="996" y="74"/>
                    <a:pt x="975" y="64"/>
                    <a:pt x="950" y="64"/>
                  </a:cubicBezTo>
                  <a:cubicBezTo>
                    <a:pt x="916" y="64"/>
                    <a:pt x="892" y="82"/>
                    <a:pt x="892" y="110"/>
                  </a:cubicBezTo>
                  <a:cubicBezTo>
                    <a:pt x="892" y="140"/>
                    <a:pt x="916" y="151"/>
                    <a:pt x="945" y="158"/>
                  </a:cubicBezTo>
                  <a:cubicBezTo>
                    <a:pt x="967" y="164"/>
                    <a:pt x="978" y="169"/>
                    <a:pt x="978" y="182"/>
                  </a:cubicBezTo>
                  <a:cubicBezTo>
                    <a:pt x="978" y="193"/>
                    <a:pt x="967" y="200"/>
                    <a:pt x="950" y="200"/>
                  </a:cubicBezTo>
                  <a:cubicBezTo>
                    <a:pt x="929" y="200"/>
                    <a:pt x="911" y="188"/>
                    <a:pt x="904" y="175"/>
                  </a:cubicBezTo>
                  <a:moveTo>
                    <a:pt x="864" y="64"/>
                  </a:moveTo>
                  <a:cubicBezTo>
                    <a:pt x="847" y="64"/>
                    <a:pt x="831" y="75"/>
                    <a:pt x="823" y="92"/>
                  </a:cubicBezTo>
                  <a:cubicBezTo>
                    <a:pt x="821" y="92"/>
                    <a:pt x="821" y="92"/>
                    <a:pt x="821" y="92"/>
                  </a:cubicBezTo>
                  <a:cubicBezTo>
                    <a:pt x="819" y="69"/>
                    <a:pt x="819" y="69"/>
                    <a:pt x="819" y="69"/>
                  </a:cubicBezTo>
                  <a:cubicBezTo>
                    <a:pt x="788" y="69"/>
                    <a:pt x="788" y="69"/>
                    <a:pt x="788" y="69"/>
                  </a:cubicBezTo>
                  <a:cubicBezTo>
                    <a:pt x="788" y="225"/>
                    <a:pt x="788" y="225"/>
                    <a:pt x="788" y="225"/>
                  </a:cubicBezTo>
                  <a:cubicBezTo>
                    <a:pt x="822" y="225"/>
                    <a:pt x="822" y="225"/>
                    <a:pt x="822" y="225"/>
                  </a:cubicBezTo>
                  <a:cubicBezTo>
                    <a:pt x="822" y="138"/>
                    <a:pt x="822" y="138"/>
                    <a:pt x="822" y="138"/>
                  </a:cubicBezTo>
                  <a:cubicBezTo>
                    <a:pt x="822" y="111"/>
                    <a:pt x="838" y="96"/>
                    <a:pt x="860" y="96"/>
                  </a:cubicBezTo>
                  <a:cubicBezTo>
                    <a:pt x="866" y="96"/>
                    <a:pt x="870" y="97"/>
                    <a:pt x="872" y="98"/>
                  </a:cubicBezTo>
                  <a:cubicBezTo>
                    <a:pt x="875" y="66"/>
                    <a:pt x="875" y="66"/>
                    <a:pt x="875" y="66"/>
                  </a:cubicBezTo>
                  <a:cubicBezTo>
                    <a:pt x="872" y="65"/>
                    <a:pt x="869" y="64"/>
                    <a:pt x="864" y="64"/>
                  </a:cubicBezTo>
                  <a:moveTo>
                    <a:pt x="684" y="93"/>
                  </a:moveTo>
                  <a:cubicBezTo>
                    <a:pt x="706" y="93"/>
                    <a:pt x="719" y="107"/>
                    <a:pt x="720" y="128"/>
                  </a:cubicBezTo>
                  <a:cubicBezTo>
                    <a:pt x="645" y="128"/>
                    <a:pt x="645" y="128"/>
                    <a:pt x="645" y="128"/>
                  </a:cubicBezTo>
                  <a:cubicBezTo>
                    <a:pt x="649" y="105"/>
                    <a:pt x="664" y="93"/>
                    <a:pt x="684" y="93"/>
                  </a:cubicBezTo>
                  <a:moveTo>
                    <a:pt x="685" y="64"/>
                  </a:moveTo>
                  <a:cubicBezTo>
                    <a:pt x="640" y="64"/>
                    <a:pt x="610" y="98"/>
                    <a:pt x="610" y="146"/>
                  </a:cubicBezTo>
                  <a:cubicBezTo>
                    <a:pt x="610" y="197"/>
                    <a:pt x="642" y="228"/>
                    <a:pt x="686" y="228"/>
                  </a:cubicBezTo>
                  <a:cubicBezTo>
                    <a:pt x="718" y="228"/>
                    <a:pt x="744" y="209"/>
                    <a:pt x="751" y="187"/>
                  </a:cubicBezTo>
                  <a:cubicBezTo>
                    <a:pt x="724" y="172"/>
                    <a:pt x="724" y="172"/>
                    <a:pt x="724" y="172"/>
                  </a:cubicBezTo>
                  <a:cubicBezTo>
                    <a:pt x="717" y="190"/>
                    <a:pt x="703" y="198"/>
                    <a:pt x="686" y="198"/>
                  </a:cubicBezTo>
                  <a:cubicBezTo>
                    <a:pt x="663" y="198"/>
                    <a:pt x="646" y="182"/>
                    <a:pt x="643" y="151"/>
                  </a:cubicBezTo>
                  <a:cubicBezTo>
                    <a:pt x="755" y="151"/>
                    <a:pt x="755" y="151"/>
                    <a:pt x="755" y="151"/>
                  </a:cubicBezTo>
                  <a:cubicBezTo>
                    <a:pt x="755" y="142"/>
                    <a:pt x="755" y="142"/>
                    <a:pt x="755" y="142"/>
                  </a:cubicBezTo>
                  <a:cubicBezTo>
                    <a:pt x="755" y="98"/>
                    <a:pt x="730" y="64"/>
                    <a:pt x="685" y="64"/>
                  </a:cubicBezTo>
                  <a:moveTo>
                    <a:pt x="563" y="69"/>
                  </a:moveTo>
                  <a:cubicBezTo>
                    <a:pt x="522" y="189"/>
                    <a:pt x="522" y="189"/>
                    <a:pt x="522" y="189"/>
                  </a:cubicBezTo>
                  <a:cubicBezTo>
                    <a:pt x="482" y="69"/>
                    <a:pt x="482" y="69"/>
                    <a:pt x="482" y="69"/>
                  </a:cubicBezTo>
                  <a:cubicBezTo>
                    <a:pt x="443" y="69"/>
                    <a:pt x="443" y="69"/>
                    <a:pt x="443" y="69"/>
                  </a:cubicBezTo>
                  <a:cubicBezTo>
                    <a:pt x="503" y="225"/>
                    <a:pt x="503" y="225"/>
                    <a:pt x="503" y="225"/>
                  </a:cubicBezTo>
                  <a:cubicBezTo>
                    <a:pt x="539" y="225"/>
                    <a:pt x="539" y="225"/>
                    <a:pt x="539" y="225"/>
                  </a:cubicBezTo>
                  <a:cubicBezTo>
                    <a:pt x="599" y="69"/>
                    <a:pt x="599" y="69"/>
                    <a:pt x="599" y="69"/>
                  </a:cubicBezTo>
                  <a:lnTo>
                    <a:pt x="563" y="69"/>
                  </a:lnTo>
                  <a:close/>
                  <a:moveTo>
                    <a:pt x="418" y="69"/>
                  </a:moveTo>
                  <a:cubicBezTo>
                    <a:pt x="384" y="69"/>
                    <a:pt x="384" y="69"/>
                    <a:pt x="384" y="69"/>
                  </a:cubicBezTo>
                  <a:cubicBezTo>
                    <a:pt x="384" y="225"/>
                    <a:pt x="384" y="225"/>
                    <a:pt x="384" y="225"/>
                  </a:cubicBezTo>
                  <a:cubicBezTo>
                    <a:pt x="418" y="225"/>
                    <a:pt x="418" y="225"/>
                    <a:pt x="418" y="225"/>
                  </a:cubicBezTo>
                  <a:lnTo>
                    <a:pt x="418" y="69"/>
                  </a:lnTo>
                  <a:close/>
                  <a:moveTo>
                    <a:pt x="422" y="22"/>
                  </a:moveTo>
                  <a:cubicBezTo>
                    <a:pt x="422" y="9"/>
                    <a:pt x="413" y="0"/>
                    <a:pt x="401" y="0"/>
                  </a:cubicBezTo>
                  <a:cubicBezTo>
                    <a:pt x="389" y="0"/>
                    <a:pt x="379" y="9"/>
                    <a:pt x="379" y="22"/>
                  </a:cubicBezTo>
                  <a:cubicBezTo>
                    <a:pt x="379" y="34"/>
                    <a:pt x="389" y="43"/>
                    <a:pt x="401" y="43"/>
                  </a:cubicBezTo>
                  <a:cubicBezTo>
                    <a:pt x="413" y="43"/>
                    <a:pt x="422" y="34"/>
                    <a:pt x="422" y="22"/>
                  </a:cubicBezTo>
                  <a:moveTo>
                    <a:pt x="287" y="64"/>
                  </a:moveTo>
                  <a:cubicBezTo>
                    <a:pt x="266" y="64"/>
                    <a:pt x="249" y="75"/>
                    <a:pt x="241" y="88"/>
                  </a:cubicBezTo>
                  <a:cubicBezTo>
                    <a:pt x="238" y="88"/>
                    <a:pt x="238" y="88"/>
                    <a:pt x="238" y="88"/>
                  </a:cubicBezTo>
                  <a:cubicBezTo>
                    <a:pt x="237" y="69"/>
                    <a:pt x="237" y="69"/>
                    <a:pt x="237" y="69"/>
                  </a:cubicBezTo>
                  <a:cubicBezTo>
                    <a:pt x="205" y="69"/>
                    <a:pt x="205" y="69"/>
                    <a:pt x="205" y="69"/>
                  </a:cubicBezTo>
                  <a:cubicBezTo>
                    <a:pt x="205" y="225"/>
                    <a:pt x="205" y="225"/>
                    <a:pt x="205" y="225"/>
                  </a:cubicBezTo>
                  <a:cubicBezTo>
                    <a:pt x="239" y="225"/>
                    <a:pt x="239" y="225"/>
                    <a:pt x="239" y="225"/>
                  </a:cubicBezTo>
                  <a:cubicBezTo>
                    <a:pt x="239" y="144"/>
                    <a:pt x="239" y="144"/>
                    <a:pt x="239" y="144"/>
                  </a:cubicBezTo>
                  <a:cubicBezTo>
                    <a:pt x="239" y="126"/>
                    <a:pt x="243" y="115"/>
                    <a:pt x="249" y="108"/>
                  </a:cubicBezTo>
                  <a:cubicBezTo>
                    <a:pt x="256" y="99"/>
                    <a:pt x="267" y="95"/>
                    <a:pt x="279" y="95"/>
                  </a:cubicBezTo>
                  <a:cubicBezTo>
                    <a:pt x="299" y="95"/>
                    <a:pt x="309" y="105"/>
                    <a:pt x="309" y="133"/>
                  </a:cubicBezTo>
                  <a:cubicBezTo>
                    <a:pt x="309" y="225"/>
                    <a:pt x="309" y="225"/>
                    <a:pt x="309" y="225"/>
                  </a:cubicBezTo>
                  <a:cubicBezTo>
                    <a:pt x="343" y="225"/>
                    <a:pt x="343" y="225"/>
                    <a:pt x="343" y="225"/>
                  </a:cubicBezTo>
                  <a:cubicBezTo>
                    <a:pt x="343" y="121"/>
                    <a:pt x="343" y="121"/>
                    <a:pt x="343" y="121"/>
                  </a:cubicBezTo>
                  <a:cubicBezTo>
                    <a:pt x="343" y="78"/>
                    <a:pt x="317" y="64"/>
                    <a:pt x="287" y="64"/>
                  </a:cubicBezTo>
                  <a:moveTo>
                    <a:pt x="36" y="141"/>
                  </a:moveTo>
                  <a:cubicBezTo>
                    <a:pt x="36" y="20"/>
                    <a:pt x="36" y="20"/>
                    <a:pt x="36" y="20"/>
                  </a:cubicBezTo>
                  <a:cubicBezTo>
                    <a:pt x="0" y="20"/>
                    <a:pt x="0" y="20"/>
                    <a:pt x="0" y="20"/>
                  </a:cubicBezTo>
                  <a:cubicBezTo>
                    <a:pt x="0" y="142"/>
                    <a:pt x="0" y="142"/>
                    <a:pt x="0" y="142"/>
                  </a:cubicBezTo>
                  <a:cubicBezTo>
                    <a:pt x="0" y="198"/>
                    <a:pt x="26" y="231"/>
                    <a:pt x="82" y="231"/>
                  </a:cubicBezTo>
                  <a:cubicBezTo>
                    <a:pt x="138" y="231"/>
                    <a:pt x="165" y="199"/>
                    <a:pt x="165" y="142"/>
                  </a:cubicBezTo>
                  <a:cubicBezTo>
                    <a:pt x="165" y="20"/>
                    <a:pt x="165" y="20"/>
                    <a:pt x="165" y="20"/>
                  </a:cubicBezTo>
                  <a:cubicBezTo>
                    <a:pt x="129" y="20"/>
                    <a:pt x="129" y="20"/>
                    <a:pt x="129" y="20"/>
                  </a:cubicBezTo>
                  <a:cubicBezTo>
                    <a:pt x="129" y="141"/>
                    <a:pt x="129" y="141"/>
                    <a:pt x="129" y="141"/>
                  </a:cubicBezTo>
                  <a:cubicBezTo>
                    <a:pt x="129" y="179"/>
                    <a:pt x="117" y="199"/>
                    <a:pt x="82" y="199"/>
                  </a:cubicBezTo>
                  <a:cubicBezTo>
                    <a:pt x="48" y="199"/>
                    <a:pt x="36" y="179"/>
                    <a:pt x="36" y="141"/>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8610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 Shield">
    <p:spTree>
      <p:nvGrpSpPr>
        <p:cNvPr id="1" name=""/>
        <p:cNvGrpSpPr/>
        <p:nvPr/>
      </p:nvGrpSpPr>
      <p:grpSpPr>
        <a:xfrm>
          <a:off x="0" y="0"/>
          <a:ext cx="0" cy="0"/>
          <a:chOff x="0" y="0"/>
          <a:chExt cx="0" cy="0"/>
        </a:xfrm>
      </p:grpSpPr>
      <p:sp>
        <p:nvSpPr>
          <p:cNvPr id="5" name="TextBox 4"/>
          <p:cNvSpPr txBox="1"/>
          <p:nvPr userDrawn="1"/>
        </p:nvSpPr>
        <p:spPr>
          <a:xfrm>
            <a:off x="3363385" y="4232732"/>
            <a:ext cx="5465233" cy="424732"/>
          </a:xfrm>
          <a:prstGeom prst="rect">
            <a:avLst/>
          </a:prstGeom>
        </p:spPr>
        <p:txBody>
          <a:bodyPr vert="horz" lIns="0" tIns="45720" rIns="0" bIns="45720" rtlCol="0" anchor="ctr" anchorCtr="0">
            <a:normAutofit/>
          </a:bodyPr>
          <a:lstStyle>
            <a:lvl1pPr lvl="0" indent="0" algn="ctr">
              <a:lnSpc>
                <a:spcPct val="90000"/>
              </a:lnSpc>
              <a:spcBef>
                <a:spcPts val="1000"/>
              </a:spcBef>
              <a:buClr>
                <a:schemeClr val="tx1"/>
              </a:buClr>
              <a:buFont typeface="Calibri" panose="020F0502020204030204" pitchFamily="34" charset="0"/>
              <a:buNone/>
              <a:defRPr sz="2400" b="1" baseline="0">
                <a:solidFill>
                  <a:schemeClr val="accent1"/>
                </a:solidFill>
                <a:cs typeface="Arial" panose="020B0604020202020204" pitchFamily="34" charset="0"/>
              </a:defRPr>
            </a:lvl1pPr>
            <a:lvl2pPr marL="0" indent="0" defTabSz="914400">
              <a:lnSpc>
                <a:spcPct val="90000"/>
              </a:lnSpc>
              <a:spcBef>
                <a:spcPts val="500"/>
              </a:spcBef>
              <a:buClr>
                <a:schemeClr val="tx1"/>
              </a:buClr>
              <a:buFont typeface="Calibri" panose="020F0502020204030204" pitchFamily="34" charset="0"/>
              <a:buNone/>
              <a:defRPr sz="2000"/>
            </a:lvl2pPr>
            <a:lvl3pPr marL="712788" indent="-355600" defTabSz="914400">
              <a:lnSpc>
                <a:spcPct val="90000"/>
              </a:lnSpc>
              <a:spcBef>
                <a:spcPts val="500"/>
              </a:spcBef>
              <a:buClr>
                <a:schemeClr val="tx1"/>
              </a:buClr>
              <a:buFont typeface="Calibri" panose="020F0502020204030204" pitchFamily="34" charset="0"/>
              <a:buChar char="–"/>
            </a:lvl3pPr>
            <a:lvl4pPr marL="1079500" indent="-366713" defTabSz="914400">
              <a:lnSpc>
                <a:spcPct val="90000"/>
              </a:lnSpc>
              <a:spcBef>
                <a:spcPts val="500"/>
              </a:spcBef>
              <a:buClr>
                <a:schemeClr val="tx1"/>
              </a:buClr>
              <a:buFont typeface="Calibri" panose="020F0502020204030204" pitchFamily="34" charset="0"/>
              <a:buChar char="–"/>
              <a:defRPr sz="1600"/>
            </a:lvl4pPr>
            <a:lvl5pPr marL="1435100" indent="-355600" defTabSz="914400">
              <a:lnSpc>
                <a:spcPct val="90000"/>
              </a:lnSpc>
              <a:spcBef>
                <a:spcPts val="500"/>
              </a:spcBef>
              <a:buClr>
                <a:schemeClr val="tx1"/>
              </a:buClr>
              <a:buFont typeface="Calibri" panose="020F050202020403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sz="2400" dirty="0"/>
              <a:t>dundee.ac.uk</a:t>
            </a:r>
          </a:p>
        </p:txBody>
      </p:sp>
      <p:sp>
        <p:nvSpPr>
          <p:cNvPr id="4" name="Freeform 5"/>
          <p:cNvSpPr>
            <a:spLocks noEditPoints="1"/>
          </p:cNvSpPr>
          <p:nvPr userDrawn="1"/>
        </p:nvSpPr>
        <p:spPr bwMode="auto">
          <a:xfrm>
            <a:off x="5615472" y="2778309"/>
            <a:ext cx="961056" cy="1301382"/>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sz="1800"/>
          </a:p>
        </p:txBody>
      </p:sp>
    </p:spTree>
    <p:extLst>
      <p:ext uri="{BB962C8B-B14F-4D97-AF65-F5344CB8AC3E}">
        <p14:creationId xmlns:p14="http://schemas.microsoft.com/office/powerpoint/2010/main" val="35720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 DA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3768176"/>
            <a:ext cx="5553296" cy="701041"/>
          </a:xfrm>
        </p:spPr>
        <p:txBody>
          <a:bodyPr tIns="0" bIns="0" anchor="ctr" anchorCtr="0">
            <a:normAutofit/>
          </a:bodyPr>
          <a:lstStyle>
            <a:lvl1pPr marL="0" indent="0" algn="l">
              <a:buNone/>
              <a:defRPr sz="2000">
                <a:solidFill>
                  <a:srgbClr val="4646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2595657"/>
            <a:ext cx="5553296" cy="1145597"/>
          </a:xfrm>
        </p:spPr>
        <p:txBody>
          <a:bodyPr tIns="0" bIns="0" anchor="b">
            <a:normAutofit/>
          </a:bodyPr>
          <a:lstStyle>
            <a:lvl1pPr algn="l">
              <a:defRPr sz="3200">
                <a:solidFill>
                  <a:srgbClr val="464646"/>
                </a:solidFill>
              </a:defRPr>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469217"/>
            <a:ext cx="5553296" cy="293159"/>
          </a:xfrm>
        </p:spPr>
        <p:txBody>
          <a:bodyPr anchor="ctr" anchorCtr="0">
            <a:noAutofit/>
          </a:bodyPr>
          <a:lstStyle>
            <a:lvl1pPr>
              <a:defRPr sz="1800" baseline="0">
                <a:solidFill>
                  <a:srgbClr val="464646"/>
                </a:solidFill>
              </a:defRPr>
            </a:lvl1pPr>
            <a:lvl2pPr marL="0" indent="0">
              <a:buNone/>
              <a:defRPr/>
            </a:lvl2pPr>
          </a:lstStyle>
          <a:p>
            <a:pPr lvl="0"/>
            <a:r>
              <a:rPr lang="en-US" dirty="0"/>
              <a:t>Click to insert date</a:t>
            </a:r>
          </a:p>
        </p:txBody>
      </p:sp>
      <p:pic>
        <p:nvPicPr>
          <p:cNvPr id="3" name="Picture 2">
            <a:extLst>
              <a:ext uri="{FF2B5EF4-FFF2-40B4-BE49-F238E27FC236}">
                <a16:creationId xmlns:a16="http://schemas.microsoft.com/office/drawing/2014/main" id="{651BA609-FA74-4B77-9BEB-F7BD29557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61423"/>
          </a:xfrm>
          <a:prstGeom prst="rect">
            <a:avLst/>
          </a:prstGeom>
        </p:spPr>
      </p:pic>
      <p:sp>
        <p:nvSpPr>
          <p:cNvPr id="27" name="Rectangle 26">
            <a:extLst>
              <a:ext uri="{FF2B5EF4-FFF2-40B4-BE49-F238E27FC236}">
                <a16:creationId xmlns:a16="http://schemas.microsoft.com/office/drawing/2014/main" id="{CD9BB29C-4CD7-6746-85E7-CC2FE1F218C8}"/>
              </a:ext>
            </a:extLst>
          </p:cNvPr>
          <p:cNvSpPr/>
          <p:nvPr/>
        </p:nvSpPr>
        <p:spPr>
          <a:xfrm>
            <a:off x="0" y="6448301"/>
            <a:ext cx="12192000" cy="40969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26B651A-B04C-D547-93D5-EA957AFAB2AF}"/>
              </a:ext>
            </a:extLst>
          </p:cNvPr>
          <p:cNvGrpSpPr/>
          <p:nvPr/>
        </p:nvGrpSpPr>
        <p:grpSpPr>
          <a:xfrm>
            <a:off x="2334754" y="6514651"/>
            <a:ext cx="7522493" cy="276999"/>
            <a:chOff x="1936932" y="6514651"/>
            <a:chExt cx="7522493" cy="276999"/>
          </a:xfrm>
        </p:grpSpPr>
        <p:grpSp>
          <p:nvGrpSpPr>
            <p:cNvPr id="30" name="Group 29">
              <a:extLst>
                <a:ext uri="{FF2B5EF4-FFF2-40B4-BE49-F238E27FC236}">
                  <a16:creationId xmlns:a16="http://schemas.microsoft.com/office/drawing/2014/main" id="{AEC0E076-AF0B-8C4E-866D-88F763B4CEAF}"/>
                </a:ext>
              </a:extLst>
            </p:cNvPr>
            <p:cNvGrpSpPr/>
            <p:nvPr userDrawn="1"/>
          </p:nvGrpSpPr>
          <p:grpSpPr>
            <a:xfrm>
              <a:off x="5281956" y="6527150"/>
              <a:ext cx="1984339" cy="252000"/>
              <a:chOff x="5609192" y="6512465"/>
              <a:chExt cx="1984339" cy="252000"/>
            </a:xfrm>
          </p:grpSpPr>
          <p:sp>
            <p:nvSpPr>
              <p:cNvPr id="21" name="TextBox 20">
                <a:extLst>
                  <a:ext uri="{FF2B5EF4-FFF2-40B4-BE49-F238E27FC236}">
                    <a16:creationId xmlns:a16="http://schemas.microsoft.com/office/drawing/2014/main" id="{D6963D03-3EFA-8748-9B6D-5400FADD4C20}"/>
                  </a:ext>
                </a:extLst>
              </p:cNvPr>
              <p:cNvSpPr txBox="1">
                <a:spLocks noChangeAspect="1"/>
              </p:cNvSpPr>
              <p:nvPr userDrawn="1"/>
            </p:nvSpPr>
            <p:spPr>
              <a:xfrm>
                <a:off x="5829531" y="6535010"/>
                <a:ext cx="1764000" cy="206911"/>
              </a:xfrm>
              <a:prstGeom prst="rect">
                <a:avLst/>
              </a:prstGeom>
              <a:noFill/>
            </p:spPr>
            <p:txBody>
              <a:bodyPr wrap="square" rtlCol="0" anchor="ctr">
                <a:spAutoFit/>
              </a:bodyPr>
              <a:lstStyle>
                <a:defPPr>
                  <a:defRPr lang="en-US"/>
                </a:defPPr>
                <a:lvl1pPr>
                  <a:defRPr sz="1200" b="1"/>
                </a:lvl1pPr>
              </a:lstStyle>
              <a:p>
                <a:pPr lvl="0"/>
                <a:r>
                  <a:rPr lang="en-GB" dirty="0" err="1">
                    <a:solidFill>
                      <a:schemeClr val="bg1"/>
                    </a:solidFill>
                  </a:rPr>
                  <a:t>cb-dag@dundee.ac.uk</a:t>
                </a:r>
                <a:endParaRPr lang="en-GB" dirty="0">
                  <a:solidFill>
                    <a:schemeClr val="bg1"/>
                  </a:solidFill>
                </a:endParaRPr>
              </a:p>
            </p:txBody>
          </p:sp>
          <p:pic>
            <p:nvPicPr>
              <p:cNvPr id="22" name="Picture 21">
                <a:extLst>
                  <a:ext uri="{FF2B5EF4-FFF2-40B4-BE49-F238E27FC236}">
                    <a16:creationId xmlns:a16="http://schemas.microsoft.com/office/drawing/2014/main" id="{3A4AAC5A-D1BD-F94C-88A3-8615AF331E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192" y="6512465"/>
                <a:ext cx="252000" cy="252000"/>
              </a:xfrm>
              <a:prstGeom prst="rect">
                <a:avLst/>
              </a:prstGeom>
            </p:spPr>
          </p:pic>
        </p:grpSp>
        <p:grpSp>
          <p:nvGrpSpPr>
            <p:cNvPr id="15" name="Group 14">
              <a:extLst>
                <a:ext uri="{FF2B5EF4-FFF2-40B4-BE49-F238E27FC236}">
                  <a16:creationId xmlns:a16="http://schemas.microsoft.com/office/drawing/2014/main" id="{9F575E52-4750-6347-834C-F8B2A21958B6}"/>
                </a:ext>
              </a:extLst>
            </p:cNvPr>
            <p:cNvGrpSpPr/>
            <p:nvPr userDrawn="1"/>
          </p:nvGrpSpPr>
          <p:grpSpPr>
            <a:xfrm>
              <a:off x="7882298" y="6514651"/>
              <a:ext cx="1577127" cy="276999"/>
              <a:chOff x="9571449" y="5831246"/>
              <a:chExt cx="1577127" cy="276999"/>
            </a:xfrm>
          </p:grpSpPr>
          <p:sp>
            <p:nvSpPr>
              <p:cNvPr id="11" name="TextBox 10">
                <a:extLst>
                  <a:ext uri="{FF2B5EF4-FFF2-40B4-BE49-F238E27FC236}">
                    <a16:creationId xmlns:a16="http://schemas.microsoft.com/office/drawing/2014/main" id="{B3E98C90-BD2E-714F-9C40-505B79979721}"/>
                  </a:ext>
                </a:extLst>
              </p:cNvPr>
              <p:cNvSpPr txBox="1"/>
              <p:nvPr userDrawn="1"/>
            </p:nvSpPr>
            <p:spPr>
              <a:xfrm>
                <a:off x="9791413" y="5831246"/>
                <a:ext cx="1357163" cy="276999"/>
              </a:xfrm>
              <a:prstGeom prst="rect">
                <a:avLst/>
              </a:prstGeom>
              <a:noFill/>
            </p:spPr>
            <p:txBody>
              <a:bodyPr wrap="square" rtlCol="0" anchor="ctr">
                <a:spAutoFit/>
              </a:bodyPr>
              <a:lstStyle/>
              <a:p>
                <a:r>
                  <a:rPr lang="en-US" sz="1200" b="1" kern="1200" dirty="0">
                    <a:solidFill>
                      <a:schemeClr val="bg1"/>
                    </a:solidFill>
                    <a:latin typeface="+mn-lt"/>
                    <a:ea typeface="+mn-ea"/>
                    <a:cs typeface="+mn-cs"/>
                  </a:rPr>
                  <a:t>@</a:t>
                </a:r>
                <a:r>
                  <a:rPr lang="en-US" sz="1200" b="1" kern="1200" dirty="0" err="1">
                    <a:solidFill>
                      <a:schemeClr val="bg1"/>
                    </a:solidFill>
                    <a:latin typeface="+mn-lt"/>
                    <a:ea typeface="+mn-ea"/>
                    <a:cs typeface="+mn-cs"/>
                  </a:rPr>
                  <a:t>UoD_DAG</a:t>
                </a:r>
                <a:endParaRPr lang="en-US" sz="1200" b="1" kern="1200" dirty="0">
                  <a:solidFill>
                    <a:schemeClr val="bg1"/>
                  </a:solidFill>
                  <a:latin typeface="+mn-lt"/>
                  <a:ea typeface="+mn-ea"/>
                  <a:cs typeface="+mn-cs"/>
                </a:endParaRPr>
              </a:p>
            </p:txBody>
          </p:sp>
          <p:pic>
            <p:nvPicPr>
              <p:cNvPr id="10" name="Picture 9">
                <a:extLst>
                  <a:ext uri="{FF2B5EF4-FFF2-40B4-BE49-F238E27FC236}">
                    <a16:creationId xmlns:a16="http://schemas.microsoft.com/office/drawing/2014/main" id="{EF1322C4-BB6E-1D42-A85F-643DF22FF8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71449" y="5843745"/>
                <a:ext cx="252000" cy="252000"/>
              </a:xfrm>
              <a:prstGeom prst="rect">
                <a:avLst/>
              </a:prstGeom>
            </p:spPr>
          </p:pic>
        </p:grpSp>
        <p:grpSp>
          <p:nvGrpSpPr>
            <p:cNvPr id="13" name="Group 12">
              <a:extLst>
                <a:ext uri="{FF2B5EF4-FFF2-40B4-BE49-F238E27FC236}">
                  <a16:creationId xmlns:a16="http://schemas.microsoft.com/office/drawing/2014/main" id="{969DC06A-EE09-E744-AE7A-2BFC0032FEC3}"/>
                </a:ext>
              </a:extLst>
            </p:cNvPr>
            <p:cNvGrpSpPr/>
            <p:nvPr userDrawn="1"/>
          </p:nvGrpSpPr>
          <p:grpSpPr>
            <a:xfrm>
              <a:off x="1936932" y="6514651"/>
              <a:ext cx="2593325" cy="276999"/>
              <a:chOff x="8882686" y="5067649"/>
              <a:chExt cx="2593325" cy="276999"/>
            </a:xfrm>
          </p:grpSpPr>
          <p:pic>
            <p:nvPicPr>
              <p:cNvPr id="6" name="Picture 5">
                <a:extLst>
                  <a:ext uri="{FF2B5EF4-FFF2-40B4-BE49-F238E27FC236}">
                    <a16:creationId xmlns:a16="http://schemas.microsoft.com/office/drawing/2014/main" id="{59668C04-5343-0341-96C2-31CC99CCEA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2686" y="5080148"/>
                <a:ext cx="252000" cy="252000"/>
              </a:xfrm>
              <a:prstGeom prst="rect">
                <a:avLst/>
              </a:prstGeom>
            </p:spPr>
          </p:pic>
          <p:sp>
            <p:nvSpPr>
              <p:cNvPr id="25" name="TextBox 24">
                <a:extLst>
                  <a:ext uri="{FF2B5EF4-FFF2-40B4-BE49-F238E27FC236}">
                    <a16:creationId xmlns:a16="http://schemas.microsoft.com/office/drawing/2014/main" id="{2C305CFD-C45B-D64D-A160-74BFB7650AA1}"/>
                  </a:ext>
                </a:extLst>
              </p:cNvPr>
              <p:cNvSpPr txBox="1">
                <a:spLocks noChangeAspect="1"/>
              </p:cNvSpPr>
              <p:nvPr userDrawn="1"/>
            </p:nvSpPr>
            <p:spPr>
              <a:xfrm>
                <a:off x="9114525" y="5067649"/>
                <a:ext cx="2361486" cy="276999"/>
              </a:xfrm>
              <a:prstGeom prst="rect">
                <a:avLst/>
              </a:prstGeom>
              <a:noFill/>
            </p:spPr>
            <p:txBody>
              <a:bodyPr wrap="square" rtlCol="0" anchor="ctr">
                <a:spAutoFit/>
              </a:bodyPr>
              <a:lstStyle>
                <a:defPPr>
                  <a:defRPr lang="en-US"/>
                </a:defPPr>
                <a:lvl1pPr>
                  <a:defRPr sz="1200" b="1"/>
                </a:lvl1pPr>
              </a:lstStyle>
              <a:p>
                <a:pPr lvl="0"/>
                <a:r>
                  <a:rPr lang="en-GB" dirty="0">
                    <a:solidFill>
                      <a:schemeClr val="bg1"/>
                    </a:solidFill>
                  </a:rPr>
                  <a:t>http://</a:t>
                </a:r>
                <a:r>
                  <a:rPr lang="en-GB" dirty="0" err="1">
                    <a:solidFill>
                      <a:schemeClr val="bg1"/>
                    </a:solidFill>
                  </a:rPr>
                  <a:t>dag.compbio.dundee.ac.uk</a:t>
                </a:r>
                <a:endParaRPr lang="en-GB" dirty="0">
                  <a:solidFill>
                    <a:schemeClr val="bg1"/>
                  </a:solidFill>
                </a:endParaRPr>
              </a:p>
            </p:txBody>
          </p:sp>
        </p:grpSp>
      </p:grpSp>
    </p:spTree>
    <p:extLst>
      <p:ext uri="{BB962C8B-B14F-4D97-AF65-F5344CB8AC3E}">
        <p14:creationId xmlns:p14="http://schemas.microsoft.com/office/powerpoint/2010/main" val="32887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CAE1-AB58-4B49-AE6C-65ED806D57D5}"/>
              </a:ext>
            </a:extLst>
          </p:cNvPr>
          <p:cNvSpPr>
            <a:spLocks noGrp="1"/>
          </p:cNvSpPr>
          <p:nvPr>
            <p:ph type="title"/>
          </p:nvPr>
        </p:nvSpPr>
        <p:spPr>
          <a:xfrm>
            <a:off x="2050590" y="2901345"/>
            <a:ext cx="8090820" cy="1055311"/>
          </a:xfrm>
        </p:spPr>
        <p:txBody>
          <a:bodyPr>
            <a:normAutofit/>
          </a:bodyPr>
          <a:lstStyle>
            <a:lvl1pPr>
              <a:defRPr sz="3200">
                <a:solidFill>
                  <a:schemeClr val="tx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F14DCEFB-4C35-A743-A9CF-5945C4F1C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61423"/>
          </a:xfrm>
          <a:prstGeom prst="rect">
            <a:avLst/>
          </a:prstGeom>
        </p:spPr>
      </p:pic>
      <p:sp>
        <p:nvSpPr>
          <p:cNvPr id="5" name="Rectangle 4">
            <a:extLst>
              <a:ext uri="{FF2B5EF4-FFF2-40B4-BE49-F238E27FC236}">
                <a16:creationId xmlns:a16="http://schemas.microsoft.com/office/drawing/2014/main" id="{8973EA04-0FF6-2F49-A6E3-E78CFED3A99F}"/>
              </a:ext>
            </a:extLst>
          </p:cNvPr>
          <p:cNvSpPr/>
          <p:nvPr/>
        </p:nvSpPr>
        <p:spPr>
          <a:xfrm>
            <a:off x="0" y="6448301"/>
            <a:ext cx="12192000" cy="40969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6E557FC-3CE0-A640-82DD-9507B89DA681}"/>
              </a:ext>
            </a:extLst>
          </p:cNvPr>
          <p:cNvGrpSpPr/>
          <p:nvPr/>
        </p:nvGrpSpPr>
        <p:grpSpPr>
          <a:xfrm>
            <a:off x="2334754" y="6514651"/>
            <a:ext cx="7522493" cy="276999"/>
            <a:chOff x="1936932" y="6514651"/>
            <a:chExt cx="7522493" cy="276999"/>
          </a:xfrm>
        </p:grpSpPr>
        <p:grpSp>
          <p:nvGrpSpPr>
            <p:cNvPr id="7" name="Group 6">
              <a:extLst>
                <a:ext uri="{FF2B5EF4-FFF2-40B4-BE49-F238E27FC236}">
                  <a16:creationId xmlns:a16="http://schemas.microsoft.com/office/drawing/2014/main" id="{09640722-8634-7046-8643-181B31C6E2DE}"/>
                </a:ext>
              </a:extLst>
            </p:cNvPr>
            <p:cNvGrpSpPr/>
            <p:nvPr userDrawn="1"/>
          </p:nvGrpSpPr>
          <p:grpSpPr>
            <a:xfrm>
              <a:off x="5281956" y="6527150"/>
              <a:ext cx="1984339" cy="252000"/>
              <a:chOff x="5609192" y="6512465"/>
              <a:chExt cx="1984339" cy="252000"/>
            </a:xfrm>
          </p:grpSpPr>
          <p:sp>
            <p:nvSpPr>
              <p:cNvPr id="14" name="TextBox 13">
                <a:extLst>
                  <a:ext uri="{FF2B5EF4-FFF2-40B4-BE49-F238E27FC236}">
                    <a16:creationId xmlns:a16="http://schemas.microsoft.com/office/drawing/2014/main" id="{C9FBE1D2-3985-C84E-80CB-5ED86C05DF51}"/>
                  </a:ext>
                </a:extLst>
              </p:cNvPr>
              <p:cNvSpPr txBox="1">
                <a:spLocks noChangeAspect="1"/>
              </p:cNvSpPr>
              <p:nvPr userDrawn="1"/>
            </p:nvSpPr>
            <p:spPr>
              <a:xfrm>
                <a:off x="5829531" y="6535010"/>
                <a:ext cx="1764000" cy="206911"/>
              </a:xfrm>
              <a:prstGeom prst="rect">
                <a:avLst/>
              </a:prstGeom>
              <a:noFill/>
            </p:spPr>
            <p:txBody>
              <a:bodyPr wrap="square" rtlCol="0" anchor="ctr">
                <a:spAutoFit/>
              </a:bodyPr>
              <a:lstStyle>
                <a:defPPr>
                  <a:defRPr lang="en-US"/>
                </a:defPPr>
                <a:lvl1pPr>
                  <a:defRPr sz="1200" b="1"/>
                </a:lvl1pPr>
              </a:lstStyle>
              <a:p>
                <a:pPr lvl="0"/>
                <a:r>
                  <a:rPr lang="en-GB" dirty="0" err="1">
                    <a:solidFill>
                      <a:schemeClr val="bg1"/>
                    </a:solidFill>
                  </a:rPr>
                  <a:t>cb-dag@dundee.ac.uk</a:t>
                </a:r>
                <a:endParaRPr lang="en-GB" dirty="0">
                  <a:solidFill>
                    <a:schemeClr val="bg1"/>
                  </a:solidFill>
                </a:endParaRPr>
              </a:p>
            </p:txBody>
          </p:sp>
          <p:pic>
            <p:nvPicPr>
              <p:cNvPr id="15" name="Picture 14">
                <a:extLst>
                  <a:ext uri="{FF2B5EF4-FFF2-40B4-BE49-F238E27FC236}">
                    <a16:creationId xmlns:a16="http://schemas.microsoft.com/office/drawing/2014/main" id="{F6B27567-F1E9-6547-B1F6-5BF684169A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192" y="6512465"/>
                <a:ext cx="252000" cy="252000"/>
              </a:xfrm>
              <a:prstGeom prst="rect">
                <a:avLst/>
              </a:prstGeom>
            </p:spPr>
          </p:pic>
        </p:grpSp>
        <p:grpSp>
          <p:nvGrpSpPr>
            <p:cNvPr id="8" name="Group 7">
              <a:extLst>
                <a:ext uri="{FF2B5EF4-FFF2-40B4-BE49-F238E27FC236}">
                  <a16:creationId xmlns:a16="http://schemas.microsoft.com/office/drawing/2014/main" id="{1B2C671F-3539-3142-9B4B-AF6C902FD0F2}"/>
                </a:ext>
              </a:extLst>
            </p:cNvPr>
            <p:cNvGrpSpPr/>
            <p:nvPr userDrawn="1"/>
          </p:nvGrpSpPr>
          <p:grpSpPr>
            <a:xfrm>
              <a:off x="7882298" y="6514651"/>
              <a:ext cx="1577127" cy="276999"/>
              <a:chOff x="9571449" y="5831246"/>
              <a:chExt cx="1577127" cy="276999"/>
            </a:xfrm>
          </p:grpSpPr>
          <p:sp>
            <p:nvSpPr>
              <p:cNvPr id="12" name="TextBox 11">
                <a:extLst>
                  <a:ext uri="{FF2B5EF4-FFF2-40B4-BE49-F238E27FC236}">
                    <a16:creationId xmlns:a16="http://schemas.microsoft.com/office/drawing/2014/main" id="{F7B35A6E-66E5-D345-90D0-F26B1DD42954}"/>
                  </a:ext>
                </a:extLst>
              </p:cNvPr>
              <p:cNvSpPr txBox="1"/>
              <p:nvPr userDrawn="1"/>
            </p:nvSpPr>
            <p:spPr>
              <a:xfrm>
                <a:off x="9791413" y="5831246"/>
                <a:ext cx="1357163" cy="276999"/>
              </a:xfrm>
              <a:prstGeom prst="rect">
                <a:avLst/>
              </a:prstGeom>
              <a:noFill/>
            </p:spPr>
            <p:txBody>
              <a:bodyPr wrap="square" rtlCol="0" anchor="ctr">
                <a:spAutoFit/>
              </a:bodyPr>
              <a:lstStyle/>
              <a:p>
                <a:r>
                  <a:rPr lang="en-US" sz="1200" b="1" kern="1200" dirty="0">
                    <a:solidFill>
                      <a:schemeClr val="bg1"/>
                    </a:solidFill>
                    <a:latin typeface="+mn-lt"/>
                    <a:ea typeface="+mn-ea"/>
                    <a:cs typeface="+mn-cs"/>
                  </a:rPr>
                  <a:t>@</a:t>
                </a:r>
                <a:r>
                  <a:rPr lang="en-US" sz="1200" b="1" kern="1200" dirty="0" err="1">
                    <a:solidFill>
                      <a:schemeClr val="bg1"/>
                    </a:solidFill>
                    <a:latin typeface="+mn-lt"/>
                    <a:ea typeface="+mn-ea"/>
                    <a:cs typeface="+mn-cs"/>
                  </a:rPr>
                  <a:t>UoD_DAG</a:t>
                </a:r>
                <a:endParaRPr lang="en-US" sz="1200" b="1" kern="1200" dirty="0">
                  <a:solidFill>
                    <a:schemeClr val="bg1"/>
                  </a:solidFill>
                  <a:latin typeface="+mn-lt"/>
                  <a:ea typeface="+mn-ea"/>
                  <a:cs typeface="+mn-cs"/>
                </a:endParaRPr>
              </a:p>
            </p:txBody>
          </p:sp>
          <p:pic>
            <p:nvPicPr>
              <p:cNvPr id="13" name="Picture 12">
                <a:extLst>
                  <a:ext uri="{FF2B5EF4-FFF2-40B4-BE49-F238E27FC236}">
                    <a16:creationId xmlns:a16="http://schemas.microsoft.com/office/drawing/2014/main" id="{21820972-D663-284A-99BF-EEC5C5BB99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71449" y="5843745"/>
                <a:ext cx="252000" cy="252000"/>
              </a:xfrm>
              <a:prstGeom prst="rect">
                <a:avLst/>
              </a:prstGeom>
            </p:spPr>
          </p:pic>
        </p:grpSp>
        <p:grpSp>
          <p:nvGrpSpPr>
            <p:cNvPr id="9" name="Group 8">
              <a:extLst>
                <a:ext uri="{FF2B5EF4-FFF2-40B4-BE49-F238E27FC236}">
                  <a16:creationId xmlns:a16="http://schemas.microsoft.com/office/drawing/2014/main" id="{BDE8B68B-1015-C64D-8196-FF565FA6F0BC}"/>
                </a:ext>
              </a:extLst>
            </p:cNvPr>
            <p:cNvGrpSpPr/>
            <p:nvPr userDrawn="1"/>
          </p:nvGrpSpPr>
          <p:grpSpPr>
            <a:xfrm>
              <a:off x="1936932" y="6514651"/>
              <a:ext cx="2593325" cy="276999"/>
              <a:chOff x="8882686" y="5067649"/>
              <a:chExt cx="2593325" cy="276999"/>
            </a:xfrm>
          </p:grpSpPr>
          <p:pic>
            <p:nvPicPr>
              <p:cNvPr id="10" name="Picture 9">
                <a:extLst>
                  <a:ext uri="{FF2B5EF4-FFF2-40B4-BE49-F238E27FC236}">
                    <a16:creationId xmlns:a16="http://schemas.microsoft.com/office/drawing/2014/main" id="{9282978D-D093-1148-8586-5FA7CECF44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2686" y="5080148"/>
                <a:ext cx="252000" cy="252000"/>
              </a:xfrm>
              <a:prstGeom prst="rect">
                <a:avLst/>
              </a:prstGeom>
            </p:spPr>
          </p:pic>
          <p:sp>
            <p:nvSpPr>
              <p:cNvPr id="11" name="TextBox 10">
                <a:extLst>
                  <a:ext uri="{FF2B5EF4-FFF2-40B4-BE49-F238E27FC236}">
                    <a16:creationId xmlns:a16="http://schemas.microsoft.com/office/drawing/2014/main" id="{FE5D3D03-63E8-3A45-BC41-75DF38DDA30F}"/>
                  </a:ext>
                </a:extLst>
              </p:cNvPr>
              <p:cNvSpPr txBox="1">
                <a:spLocks noChangeAspect="1"/>
              </p:cNvSpPr>
              <p:nvPr userDrawn="1"/>
            </p:nvSpPr>
            <p:spPr>
              <a:xfrm>
                <a:off x="9114525" y="5067649"/>
                <a:ext cx="2361486" cy="276999"/>
              </a:xfrm>
              <a:prstGeom prst="rect">
                <a:avLst/>
              </a:prstGeom>
              <a:noFill/>
            </p:spPr>
            <p:txBody>
              <a:bodyPr wrap="square" rtlCol="0" anchor="ctr">
                <a:spAutoFit/>
              </a:bodyPr>
              <a:lstStyle>
                <a:defPPr>
                  <a:defRPr lang="en-US"/>
                </a:defPPr>
                <a:lvl1pPr>
                  <a:defRPr sz="1200" b="1"/>
                </a:lvl1pPr>
              </a:lstStyle>
              <a:p>
                <a:pPr lvl="0"/>
                <a:r>
                  <a:rPr lang="en-GB" dirty="0">
                    <a:solidFill>
                      <a:schemeClr val="bg1"/>
                    </a:solidFill>
                  </a:rPr>
                  <a:t>http://</a:t>
                </a:r>
                <a:r>
                  <a:rPr lang="en-GB" dirty="0" err="1">
                    <a:solidFill>
                      <a:schemeClr val="bg1"/>
                    </a:solidFill>
                  </a:rPr>
                  <a:t>dag.compbio.dundee.ac.uk</a:t>
                </a:r>
                <a:endParaRPr lang="en-GB" dirty="0">
                  <a:solidFill>
                    <a:schemeClr val="bg1"/>
                  </a:solidFill>
                </a:endParaRPr>
              </a:p>
            </p:txBody>
          </p:sp>
        </p:grpSp>
      </p:grpSp>
    </p:spTree>
    <p:extLst>
      <p:ext uri="{BB962C8B-B14F-4D97-AF65-F5344CB8AC3E}">
        <p14:creationId xmlns:p14="http://schemas.microsoft.com/office/powerpoint/2010/main" val="23773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6467" y="1099229"/>
            <a:ext cx="11159067" cy="5180921"/>
          </a:xfrm>
        </p:spPr>
        <p:txBody>
          <a:bodyPr/>
          <a:lstStyle>
            <a:lvl1pPr>
              <a:lnSpc>
                <a:spcPct val="100000"/>
              </a:lnSpc>
              <a:spcBef>
                <a:spcPts val="600"/>
              </a:spcBef>
              <a:spcAft>
                <a:spcPts val="400"/>
              </a:spcAft>
              <a:defRPr>
                <a:solidFill>
                  <a:srgbClr val="464646"/>
                </a:solidFill>
              </a:defRPr>
            </a:lvl1pPr>
            <a:lvl2pPr>
              <a:lnSpc>
                <a:spcPct val="100000"/>
              </a:lnSpc>
              <a:spcBef>
                <a:spcPts val="600"/>
              </a:spcBef>
              <a:spcAft>
                <a:spcPts val="400"/>
              </a:spcAft>
              <a:defRPr>
                <a:solidFill>
                  <a:srgbClr val="464646"/>
                </a:solidFill>
              </a:defRPr>
            </a:lvl2pPr>
            <a:lvl3pPr>
              <a:lnSpc>
                <a:spcPct val="100000"/>
              </a:lnSpc>
              <a:spcBef>
                <a:spcPts val="600"/>
              </a:spcBef>
              <a:spcAft>
                <a:spcPts val="400"/>
              </a:spcAft>
              <a:defRPr>
                <a:solidFill>
                  <a:srgbClr val="464646"/>
                </a:solidFill>
              </a:defRPr>
            </a:lvl3pPr>
            <a:lvl4pPr>
              <a:lnSpc>
                <a:spcPct val="100000"/>
              </a:lnSpc>
              <a:spcBef>
                <a:spcPts val="600"/>
              </a:spcBef>
              <a:spcAft>
                <a:spcPts val="400"/>
              </a:spcAft>
              <a:defRPr>
                <a:solidFill>
                  <a:srgbClr val="464646"/>
                </a:solidFill>
              </a:defRPr>
            </a:lvl4pPr>
            <a:lvl5pPr>
              <a:lnSpc>
                <a:spcPct val="100000"/>
              </a:lnSpc>
              <a:spcBef>
                <a:spcPts val="600"/>
              </a:spcBef>
              <a:spcAft>
                <a:spcPts val="400"/>
              </a:spcAft>
              <a:defRPr>
                <a:solidFill>
                  <a:srgbClr val="4646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1004FEA-102E-B846-990C-7934903029C6}"/>
              </a:ext>
            </a:extLst>
          </p:cNvPr>
          <p:cNvSpPr/>
          <p:nvPr/>
        </p:nvSpPr>
        <p:spPr>
          <a:xfrm>
            <a:off x="0" y="6448301"/>
            <a:ext cx="12192000" cy="40969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422048" y="6531428"/>
            <a:ext cx="644055" cy="227181"/>
          </a:xfrm>
          <a:prstGeom prst="rect">
            <a:avLst/>
          </a:prstGeom>
        </p:spPr>
        <p:txBody>
          <a:bodyPr/>
          <a:lstStyle>
            <a:lvl1pPr>
              <a:defRPr>
                <a:solidFill>
                  <a:schemeClr val="bg1"/>
                </a:solidFill>
              </a:defRPr>
            </a:lvl1pPr>
          </a:lstStyle>
          <a:p>
            <a:fld id="{E89BC60F-F4BF-4EE8-9F02-8A0093F1814F}" type="slidenum">
              <a:rPr lang="en-GB" smtClean="0"/>
              <a:t>‹#›</a:t>
            </a:fld>
            <a:endParaRPr lang="en-GB"/>
          </a:p>
        </p:txBody>
      </p:sp>
      <p:sp>
        <p:nvSpPr>
          <p:cNvPr id="10" name="Rectangle 9">
            <a:extLst>
              <a:ext uri="{FF2B5EF4-FFF2-40B4-BE49-F238E27FC236}">
                <a16:creationId xmlns:a16="http://schemas.microsoft.com/office/drawing/2014/main" id="{BAFC24E6-3DC3-D54F-8B76-8DC4A457887E}"/>
              </a:ext>
            </a:extLst>
          </p:cNvPr>
          <p:cNvSpPr/>
          <p:nvPr/>
        </p:nvSpPr>
        <p:spPr>
          <a:xfrm>
            <a:off x="0" y="0"/>
            <a:ext cx="12192000" cy="89064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833" y="151544"/>
            <a:ext cx="10529485" cy="587561"/>
          </a:xfrm>
        </p:spPr>
        <p:txBody>
          <a:bodyPr/>
          <a:lstStyle>
            <a:lvl1pPr>
              <a:defRPr>
                <a:solidFill>
                  <a:schemeClr val="bg1"/>
                </a:solidFill>
              </a:defRPr>
            </a:lvl1pPr>
          </a:lstStyle>
          <a:p>
            <a:r>
              <a:rPr lang="en-US"/>
              <a:t>Click to edit Master title style</a:t>
            </a:r>
            <a:endParaRPr lang="en-US" dirty="0"/>
          </a:p>
        </p:txBody>
      </p:sp>
      <p:pic>
        <p:nvPicPr>
          <p:cNvPr id="16" name="Picture 15">
            <a:extLst>
              <a:ext uri="{FF2B5EF4-FFF2-40B4-BE49-F238E27FC236}">
                <a16:creationId xmlns:a16="http://schemas.microsoft.com/office/drawing/2014/main" id="{B9D2628A-E55B-AA4B-BBAB-1B5F4D87B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3900" y="94507"/>
            <a:ext cx="701634" cy="701634"/>
          </a:xfrm>
          <a:prstGeom prst="rect">
            <a:avLst/>
          </a:prstGeom>
        </p:spPr>
      </p:pic>
      <p:sp>
        <p:nvSpPr>
          <p:cNvPr id="17" name="Footer Placeholder 16">
            <a:extLst>
              <a:ext uri="{FF2B5EF4-FFF2-40B4-BE49-F238E27FC236}">
                <a16:creationId xmlns:a16="http://schemas.microsoft.com/office/drawing/2014/main" id="{1687E983-5ECA-044E-AC63-2F8377E1AF60}"/>
              </a:ext>
            </a:extLst>
          </p:cNvPr>
          <p:cNvSpPr>
            <a:spLocks noGrp="1"/>
          </p:cNvSpPr>
          <p:nvPr>
            <p:ph type="ftr" sz="quarter" idx="13"/>
          </p:nvPr>
        </p:nvSpPr>
        <p:spPr>
          <a:xfrm>
            <a:off x="1584960" y="6388155"/>
            <a:ext cx="9022080" cy="360000"/>
          </a:xfrm>
          <a:prstGeom prst="rect">
            <a:avLst/>
          </a:prstGeom>
        </p:spPr>
        <p:txBody>
          <a:bodyPr/>
          <a:lstStyle/>
          <a:p>
            <a:endParaRPr lang="en-GB"/>
          </a:p>
        </p:txBody>
      </p:sp>
    </p:spTree>
    <p:extLst>
      <p:ext uri="{BB962C8B-B14F-4D97-AF65-F5344CB8AC3E}">
        <p14:creationId xmlns:p14="http://schemas.microsoft.com/office/powerpoint/2010/main" val="383627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16467"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50960" y="1593851"/>
            <a:ext cx="5324573" cy="4608513"/>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E8BD2356-BBFB-694B-B126-40B87240F946}"/>
              </a:ext>
            </a:extLst>
          </p:cNvPr>
          <p:cNvSpPr/>
          <p:nvPr/>
        </p:nvSpPr>
        <p:spPr>
          <a:xfrm>
            <a:off x="0" y="0"/>
            <a:ext cx="12192000" cy="89064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2BB259B-8F56-B34F-BD96-42A697C279C3}"/>
              </a:ext>
            </a:extLst>
          </p:cNvPr>
          <p:cNvSpPr>
            <a:spLocks noGrp="1"/>
          </p:cNvSpPr>
          <p:nvPr>
            <p:ph type="title"/>
          </p:nvPr>
        </p:nvSpPr>
        <p:spPr>
          <a:xfrm>
            <a:off x="195833" y="208580"/>
            <a:ext cx="10529485" cy="682069"/>
          </a:xfrm>
        </p:spPr>
        <p:txBody>
          <a:bodyPr/>
          <a:lstStyle>
            <a:lvl1pPr>
              <a:defRPr>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925FF32D-E23F-DF44-B89F-5DEA880134D4}"/>
              </a:ext>
            </a:extLst>
          </p:cNvPr>
          <p:cNvSpPr/>
          <p:nvPr/>
        </p:nvSpPr>
        <p:spPr>
          <a:xfrm>
            <a:off x="0" y="6448301"/>
            <a:ext cx="12192000" cy="409699"/>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35D2A5E-F165-3348-8B5F-7CC48B854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3900" y="94507"/>
            <a:ext cx="701634" cy="701634"/>
          </a:xfrm>
          <a:prstGeom prst="rect">
            <a:avLst/>
          </a:prstGeom>
        </p:spPr>
      </p:pic>
      <p:sp>
        <p:nvSpPr>
          <p:cNvPr id="13" name="Slide Number Placeholder 5">
            <a:extLst>
              <a:ext uri="{FF2B5EF4-FFF2-40B4-BE49-F238E27FC236}">
                <a16:creationId xmlns:a16="http://schemas.microsoft.com/office/drawing/2014/main" id="{3DED3F8D-9D69-314E-926C-EE419D604440}"/>
              </a:ext>
            </a:extLst>
          </p:cNvPr>
          <p:cNvSpPr>
            <a:spLocks noGrp="1"/>
          </p:cNvSpPr>
          <p:nvPr>
            <p:ph type="sldNum" sz="quarter" idx="12"/>
          </p:nvPr>
        </p:nvSpPr>
        <p:spPr>
          <a:xfrm>
            <a:off x="11422048" y="6531428"/>
            <a:ext cx="644055" cy="227181"/>
          </a:xfrm>
          <a:prstGeom prst="rect">
            <a:avLst/>
          </a:prstGeom>
        </p:spPr>
        <p:txBody>
          <a:bodyPr/>
          <a:lstStyle>
            <a:lvl1pPr>
              <a:defRPr>
                <a:solidFill>
                  <a:schemeClr val="bg1"/>
                </a:solidFill>
              </a:defRPr>
            </a:lvl1pPr>
          </a:lstStyle>
          <a:p>
            <a:fld id="{E89BC60F-F4BF-4EE8-9F02-8A0093F1814F}" type="slidenum">
              <a:rPr lang="en-GB" smtClean="0"/>
              <a:t>‹#›</a:t>
            </a:fld>
            <a:endParaRPr lang="en-GB"/>
          </a:p>
        </p:txBody>
      </p:sp>
    </p:spTree>
    <p:extLst>
      <p:ext uri="{BB962C8B-B14F-4D97-AF65-F5344CB8AC3E}">
        <p14:creationId xmlns:p14="http://schemas.microsoft.com/office/powerpoint/2010/main" val="222117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 Main">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7"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5" name="Group 4"/>
          <p:cNvGrpSpPr>
            <a:grpSpLocks noChangeAspect="1"/>
          </p:cNvGrpSpPr>
          <p:nvPr userDrawn="1"/>
        </p:nvGrpSpPr>
        <p:grpSpPr bwMode="auto">
          <a:xfrm>
            <a:off x="3312000" y="2337323"/>
            <a:ext cx="1130642" cy="444393"/>
            <a:chOff x="1931" y="1786"/>
            <a:chExt cx="1898" cy="746"/>
          </a:xfrm>
          <a:solidFill>
            <a:schemeClr val="accent1"/>
          </a:solidFill>
        </p:grpSpPr>
        <p:sp>
          <p:nvSpPr>
            <p:cNvPr id="36" name="Freeform 5"/>
            <p:cNvSpPr>
              <a:spLocks noEditPoints="1"/>
            </p:cNvSpPr>
            <p:nvPr userDrawn="1"/>
          </p:nvSpPr>
          <p:spPr bwMode="auto">
            <a:xfrm>
              <a:off x="1931" y="2220"/>
              <a:ext cx="1896" cy="312"/>
            </a:xfrm>
            <a:custGeom>
              <a:avLst/>
              <a:gdLst>
                <a:gd name="T0" fmla="*/ 897 w 921"/>
                <a:gd name="T1" fmla="*/ 82 h 151"/>
                <a:gd name="T2" fmla="*/ 873 w 921"/>
                <a:gd name="T3" fmla="*/ 59 h 151"/>
                <a:gd name="T4" fmla="*/ 823 w 921"/>
                <a:gd name="T5" fmla="*/ 95 h 151"/>
                <a:gd name="T6" fmla="*/ 918 w 921"/>
                <a:gd name="T7" fmla="*/ 122 h 151"/>
                <a:gd name="T8" fmla="*/ 874 w 921"/>
                <a:gd name="T9" fmla="*/ 130 h 151"/>
                <a:gd name="T10" fmla="*/ 920 w 921"/>
                <a:gd name="T11" fmla="*/ 98 h 151"/>
                <a:gd name="T12" fmla="*/ 874 w 921"/>
                <a:gd name="T13" fmla="*/ 40 h 151"/>
                <a:gd name="T14" fmla="*/ 785 w 921"/>
                <a:gd name="T15" fmla="*/ 82 h 151"/>
                <a:gd name="T16" fmla="*/ 761 w 921"/>
                <a:gd name="T17" fmla="*/ 59 h 151"/>
                <a:gd name="T18" fmla="*/ 711 w 921"/>
                <a:gd name="T19" fmla="*/ 95 h 151"/>
                <a:gd name="T20" fmla="*/ 806 w 921"/>
                <a:gd name="T21" fmla="*/ 122 h 151"/>
                <a:gd name="T22" fmla="*/ 762 w 921"/>
                <a:gd name="T23" fmla="*/ 130 h 151"/>
                <a:gd name="T24" fmla="*/ 808 w 921"/>
                <a:gd name="T25" fmla="*/ 98 h 151"/>
                <a:gd name="T26" fmla="*/ 762 w 921"/>
                <a:gd name="T27" fmla="*/ 40 h 151"/>
                <a:gd name="T28" fmla="*/ 612 w 921"/>
                <a:gd name="T29" fmla="*/ 95 h 151"/>
                <a:gd name="T30" fmla="*/ 670 w 921"/>
                <a:gd name="T31" fmla="*/ 89 h 151"/>
                <a:gd name="T32" fmla="*/ 640 w 921"/>
                <a:gd name="T33" fmla="*/ 130 h 151"/>
                <a:gd name="T34" fmla="*/ 670 w 921"/>
                <a:gd name="T35" fmla="*/ 55 h 151"/>
                <a:gd name="T36" fmla="*/ 636 w 921"/>
                <a:gd name="T37" fmla="*/ 40 h 151"/>
                <a:gd name="T38" fmla="*/ 636 w 921"/>
                <a:gd name="T39" fmla="*/ 150 h 151"/>
                <a:gd name="T40" fmla="*/ 670 w 921"/>
                <a:gd name="T41" fmla="*/ 135 h 151"/>
                <a:gd name="T42" fmla="*/ 692 w 921"/>
                <a:gd name="T43" fmla="*/ 148 h 151"/>
                <a:gd name="T44" fmla="*/ 670 w 921"/>
                <a:gd name="T45" fmla="*/ 3 h 151"/>
                <a:gd name="T46" fmla="*/ 503 w 921"/>
                <a:gd name="T47" fmla="*/ 56 h 151"/>
                <a:gd name="T48" fmla="*/ 500 w 921"/>
                <a:gd name="T49" fmla="*/ 43 h 151"/>
                <a:gd name="T50" fmla="*/ 479 w 921"/>
                <a:gd name="T51" fmla="*/ 148 h 151"/>
                <a:gd name="T52" fmla="*/ 501 w 921"/>
                <a:gd name="T53" fmla="*/ 93 h 151"/>
                <a:gd name="T54" fmla="*/ 528 w 921"/>
                <a:gd name="T55" fmla="*/ 60 h 151"/>
                <a:gd name="T56" fmla="*/ 549 w 921"/>
                <a:gd name="T57" fmla="*/ 148 h 151"/>
                <a:gd name="T58" fmla="*/ 571 w 921"/>
                <a:gd name="T59" fmla="*/ 78 h 151"/>
                <a:gd name="T60" fmla="*/ 431 w 921"/>
                <a:gd name="T61" fmla="*/ 43 h 151"/>
                <a:gd name="T62" fmla="*/ 425 w 921"/>
                <a:gd name="T63" fmla="*/ 121 h 151"/>
                <a:gd name="T64" fmla="*/ 384 w 921"/>
                <a:gd name="T65" fmla="*/ 105 h 151"/>
                <a:gd name="T66" fmla="*/ 362 w 921"/>
                <a:gd name="T67" fmla="*/ 43 h 151"/>
                <a:gd name="T68" fmla="*/ 399 w 921"/>
                <a:gd name="T69" fmla="*/ 151 h 151"/>
                <a:gd name="T70" fmla="*/ 432 w 921"/>
                <a:gd name="T71" fmla="*/ 135 h 151"/>
                <a:gd name="T72" fmla="*/ 454 w 921"/>
                <a:gd name="T73" fmla="*/ 148 h 151"/>
                <a:gd name="T74" fmla="*/ 431 w 921"/>
                <a:gd name="T75" fmla="*/ 43 h 151"/>
                <a:gd name="T76" fmla="*/ 267 w 921"/>
                <a:gd name="T77" fmla="*/ 30 h 151"/>
                <a:gd name="T78" fmla="*/ 267 w 921"/>
                <a:gd name="T79" fmla="*/ 127 h 151"/>
                <a:gd name="T80" fmla="*/ 249 w 921"/>
                <a:gd name="T81" fmla="*/ 30 h 151"/>
                <a:gd name="T82" fmla="*/ 225 w 921"/>
                <a:gd name="T83" fmla="*/ 10 h 151"/>
                <a:gd name="T84" fmla="*/ 268 w 921"/>
                <a:gd name="T85" fmla="*/ 148 h 151"/>
                <a:gd name="T86" fmla="*/ 268 w 921"/>
                <a:gd name="T87" fmla="*/ 10 h 151"/>
                <a:gd name="T88" fmla="*/ 175 w 921"/>
                <a:gd name="T89" fmla="*/ 28 h 151"/>
                <a:gd name="T90" fmla="*/ 161 w 921"/>
                <a:gd name="T91" fmla="*/ 7 h 151"/>
                <a:gd name="T92" fmla="*/ 124 w 921"/>
                <a:gd name="T93" fmla="*/ 49 h 151"/>
                <a:gd name="T94" fmla="*/ 108 w 921"/>
                <a:gd name="T95" fmla="*/ 66 h 151"/>
                <a:gd name="T96" fmla="*/ 124 w 921"/>
                <a:gd name="T97" fmla="*/ 148 h 151"/>
                <a:gd name="T98" fmla="*/ 145 w 921"/>
                <a:gd name="T99" fmla="*/ 66 h 151"/>
                <a:gd name="T100" fmla="*/ 171 w 921"/>
                <a:gd name="T101" fmla="*/ 49 h 151"/>
                <a:gd name="T102" fmla="*/ 145 w 921"/>
                <a:gd name="T103" fmla="*/ 47 h 151"/>
                <a:gd name="T104" fmla="*/ 76 w 921"/>
                <a:gd name="T105" fmla="*/ 98 h 151"/>
                <a:gd name="T106" fmla="*/ 21 w 921"/>
                <a:gd name="T107" fmla="*/ 98 h 151"/>
                <a:gd name="T108" fmla="*/ 76 w 921"/>
                <a:gd name="T109" fmla="*/ 98 h 151"/>
                <a:gd name="T110" fmla="*/ 48 w 921"/>
                <a:gd name="T111" fmla="*/ 46 h 151"/>
                <a:gd name="T112" fmla="*/ 48 w 921"/>
                <a:gd name="T113"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1" h="151">
                  <a:moveTo>
                    <a:pt x="873" y="59"/>
                  </a:moveTo>
                  <a:cubicBezTo>
                    <a:pt x="887" y="59"/>
                    <a:pt x="896" y="68"/>
                    <a:pt x="897" y="82"/>
                  </a:cubicBezTo>
                  <a:cubicBezTo>
                    <a:pt x="846" y="82"/>
                    <a:pt x="846" y="82"/>
                    <a:pt x="846" y="82"/>
                  </a:cubicBezTo>
                  <a:cubicBezTo>
                    <a:pt x="849" y="68"/>
                    <a:pt x="859" y="59"/>
                    <a:pt x="873" y="59"/>
                  </a:cubicBezTo>
                  <a:moveTo>
                    <a:pt x="874" y="40"/>
                  </a:moveTo>
                  <a:cubicBezTo>
                    <a:pt x="843" y="40"/>
                    <a:pt x="823" y="62"/>
                    <a:pt x="823" y="95"/>
                  </a:cubicBezTo>
                  <a:cubicBezTo>
                    <a:pt x="823" y="129"/>
                    <a:pt x="844" y="150"/>
                    <a:pt x="874" y="150"/>
                  </a:cubicBezTo>
                  <a:cubicBezTo>
                    <a:pt x="895" y="150"/>
                    <a:pt x="913" y="137"/>
                    <a:pt x="918" y="122"/>
                  </a:cubicBezTo>
                  <a:cubicBezTo>
                    <a:pt x="899" y="112"/>
                    <a:pt x="899" y="112"/>
                    <a:pt x="899" y="112"/>
                  </a:cubicBezTo>
                  <a:cubicBezTo>
                    <a:pt x="895" y="125"/>
                    <a:pt x="885" y="130"/>
                    <a:pt x="874" y="130"/>
                  </a:cubicBezTo>
                  <a:cubicBezTo>
                    <a:pt x="858" y="130"/>
                    <a:pt x="847" y="119"/>
                    <a:pt x="845" y="98"/>
                  </a:cubicBezTo>
                  <a:cubicBezTo>
                    <a:pt x="920" y="98"/>
                    <a:pt x="920" y="98"/>
                    <a:pt x="920" y="98"/>
                  </a:cubicBezTo>
                  <a:cubicBezTo>
                    <a:pt x="920" y="92"/>
                    <a:pt x="920" y="92"/>
                    <a:pt x="920" y="92"/>
                  </a:cubicBezTo>
                  <a:cubicBezTo>
                    <a:pt x="921" y="63"/>
                    <a:pt x="903" y="40"/>
                    <a:pt x="874" y="40"/>
                  </a:cubicBezTo>
                  <a:moveTo>
                    <a:pt x="761" y="59"/>
                  </a:moveTo>
                  <a:cubicBezTo>
                    <a:pt x="775" y="59"/>
                    <a:pt x="784" y="68"/>
                    <a:pt x="785" y="82"/>
                  </a:cubicBezTo>
                  <a:cubicBezTo>
                    <a:pt x="734" y="82"/>
                    <a:pt x="734" y="82"/>
                    <a:pt x="734" y="82"/>
                  </a:cubicBezTo>
                  <a:cubicBezTo>
                    <a:pt x="737" y="68"/>
                    <a:pt x="747" y="59"/>
                    <a:pt x="761" y="59"/>
                  </a:cubicBezTo>
                  <a:moveTo>
                    <a:pt x="762" y="40"/>
                  </a:moveTo>
                  <a:cubicBezTo>
                    <a:pt x="731" y="40"/>
                    <a:pt x="711" y="62"/>
                    <a:pt x="711" y="95"/>
                  </a:cubicBezTo>
                  <a:cubicBezTo>
                    <a:pt x="711" y="129"/>
                    <a:pt x="733" y="150"/>
                    <a:pt x="762" y="150"/>
                  </a:cubicBezTo>
                  <a:cubicBezTo>
                    <a:pt x="784" y="150"/>
                    <a:pt x="801" y="137"/>
                    <a:pt x="806" y="122"/>
                  </a:cubicBezTo>
                  <a:cubicBezTo>
                    <a:pt x="787" y="112"/>
                    <a:pt x="787" y="112"/>
                    <a:pt x="787" y="112"/>
                  </a:cubicBezTo>
                  <a:cubicBezTo>
                    <a:pt x="783" y="125"/>
                    <a:pt x="773" y="130"/>
                    <a:pt x="762" y="130"/>
                  </a:cubicBezTo>
                  <a:cubicBezTo>
                    <a:pt x="746" y="130"/>
                    <a:pt x="735" y="119"/>
                    <a:pt x="733" y="98"/>
                  </a:cubicBezTo>
                  <a:cubicBezTo>
                    <a:pt x="808" y="98"/>
                    <a:pt x="808" y="98"/>
                    <a:pt x="808" y="98"/>
                  </a:cubicBezTo>
                  <a:cubicBezTo>
                    <a:pt x="808" y="92"/>
                    <a:pt x="808" y="92"/>
                    <a:pt x="808" y="92"/>
                  </a:cubicBezTo>
                  <a:cubicBezTo>
                    <a:pt x="809" y="63"/>
                    <a:pt x="792" y="40"/>
                    <a:pt x="762" y="40"/>
                  </a:cubicBezTo>
                  <a:moveTo>
                    <a:pt x="640" y="130"/>
                  </a:moveTo>
                  <a:cubicBezTo>
                    <a:pt x="623" y="130"/>
                    <a:pt x="612" y="117"/>
                    <a:pt x="612" y="95"/>
                  </a:cubicBezTo>
                  <a:cubicBezTo>
                    <a:pt x="612" y="72"/>
                    <a:pt x="623" y="60"/>
                    <a:pt x="640" y="60"/>
                  </a:cubicBezTo>
                  <a:cubicBezTo>
                    <a:pt x="656" y="60"/>
                    <a:pt x="668" y="70"/>
                    <a:pt x="670" y="89"/>
                  </a:cubicBezTo>
                  <a:cubicBezTo>
                    <a:pt x="670" y="100"/>
                    <a:pt x="670" y="100"/>
                    <a:pt x="670" y="100"/>
                  </a:cubicBezTo>
                  <a:cubicBezTo>
                    <a:pt x="668" y="120"/>
                    <a:pt x="656" y="130"/>
                    <a:pt x="640" y="130"/>
                  </a:cubicBezTo>
                  <a:moveTo>
                    <a:pt x="670" y="3"/>
                  </a:moveTo>
                  <a:cubicBezTo>
                    <a:pt x="670" y="55"/>
                    <a:pt x="670" y="55"/>
                    <a:pt x="670" y="55"/>
                  </a:cubicBezTo>
                  <a:cubicBezTo>
                    <a:pt x="668" y="55"/>
                    <a:pt x="668" y="55"/>
                    <a:pt x="668" y="55"/>
                  </a:cubicBezTo>
                  <a:cubicBezTo>
                    <a:pt x="662" y="46"/>
                    <a:pt x="652" y="40"/>
                    <a:pt x="636" y="40"/>
                  </a:cubicBezTo>
                  <a:cubicBezTo>
                    <a:pt x="611" y="40"/>
                    <a:pt x="589" y="60"/>
                    <a:pt x="589" y="95"/>
                  </a:cubicBezTo>
                  <a:cubicBezTo>
                    <a:pt x="589" y="129"/>
                    <a:pt x="611" y="150"/>
                    <a:pt x="636" y="150"/>
                  </a:cubicBezTo>
                  <a:cubicBezTo>
                    <a:pt x="652" y="150"/>
                    <a:pt x="662" y="143"/>
                    <a:pt x="668" y="135"/>
                  </a:cubicBezTo>
                  <a:cubicBezTo>
                    <a:pt x="670" y="135"/>
                    <a:pt x="670" y="135"/>
                    <a:pt x="670" y="135"/>
                  </a:cubicBezTo>
                  <a:cubicBezTo>
                    <a:pt x="670" y="148"/>
                    <a:pt x="670" y="148"/>
                    <a:pt x="670" y="148"/>
                  </a:cubicBezTo>
                  <a:cubicBezTo>
                    <a:pt x="692" y="148"/>
                    <a:pt x="692" y="148"/>
                    <a:pt x="692" y="148"/>
                  </a:cubicBezTo>
                  <a:cubicBezTo>
                    <a:pt x="692" y="0"/>
                    <a:pt x="692" y="0"/>
                    <a:pt x="692" y="0"/>
                  </a:cubicBezTo>
                  <a:lnTo>
                    <a:pt x="670" y="3"/>
                  </a:lnTo>
                  <a:close/>
                  <a:moveTo>
                    <a:pt x="534" y="40"/>
                  </a:moveTo>
                  <a:cubicBezTo>
                    <a:pt x="520" y="40"/>
                    <a:pt x="508" y="47"/>
                    <a:pt x="503" y="56"/>
                  </a:cubicBezTo>
                  <a:cubicBezTo>
                    <a:pt x="501" y="56"/>
                    <a:pt x="501" y="56"/>
                    <a:pt x="501" y="56"/>
                  </a:cubicBezTo>
                  <a:cubicBezTo>
                    <a:pt x="500" y="43"/>
                    <a:pt x="500" y="43"/>
                    <a:pt x="500" y="43"/>
                  </a:cubicBezTo>
                  <a:cubicBezTo>
                    <a:pt x="479" y="43"/>
                    <a:pt x="479" y="43"/>
                    <a:pt x="479" y="43"/>
                  </a:cubicBezTo>
                  <a:cubicBezTo>
                    <a:pt x="479" y="148"/>
                    <a:pt x="479" y="148"/>
                    <a:pt x="479" y="148"/>
                  </a:cubicBezTo>
                  <a:cubicBezTo>
                    <a:pt x="501" y="148"/>
                    <a:pt x="501" y="148"/>
                    <a:pt x="501" y="148"/>
                  </a:cubicBezTo>
                  <a:cubicBezTo>
                    <a:pt x="501" y="93"/>
                    <a:pt x="501" y="93"/>
                    <a:pt x="501" y="93"/>
                  </a:cubicBezTo>
                  <a:cubicBezTo>
                    <a:pt x="501" y="82"/>
                    <a:pt x="504" y="74"/>
                    <a:pt x="508" y="69"/>
                  </a:cubicBezTo>
                  <a:cubicBezTo>
                    <a:pt x="513" y="63"/>
                    <a:pt x="521" y="60"/>
                    <a:pt x="528" y="60"/>
                  </a:cubicBezTo>
                  <a:cubicBezTo>
                    <a:pt x="542" y="60"/>
                    <a:pt x="549" y="67"/>
                    <a:pt x="549" y="86"/>
                  </a:cubicBezTo>
                  <a:cubicBezTo>
                    <a:pt x="549" y="148"/>
                    <a:pt x="549" y="148"/>
                    <a:pt x="549" y="148"/>
                  </a:cubicBezTo>
                  <a:cubicBezTo>
                    <a:pt x="571" y="148"/>
                    <a:pt x="571" y="148"/>
                    <a:pt x="571" y="148"/>
                  </a:cubicBezTo>
                  <a:cubicBezTo>
                    <a:pt x="571" y="78"/>
                    <a:pt x="571" y="78"/>
                    <a:pt x="571" y="78"/>
                  </a:cubicBezTo>
                  <a:cubicBezTo>
                    <a:pt x="571" y="49"/>
                    <a:pt x="554" y="40"/>
                    <a:pt x="534" y="40"/>
                  </a:cubicBezTo>
                  <a:moveTo>
                    <a:pt x="431" y="43"/>
                  </a:moveTo>
                  <a:cubicBezTo>
                    <a:pt x="431" y="97"/>
                    <a:pt x="431" y="97"/>
                    <a:pt x="431" y="97"/>
                  </a:cubicBezTo>
                  <a:cubicBezTo>
                    <a:pt x="431" y="109"/>
                    <a:pt x="429" y="116"/>
                    <a:pt x="425" y="121"/>
                  </a:cubicBezTo>
                  <a:cubicBezTo>
                    <a:pt x="420" y="127"/>
                    <a:pt x="412" y="130"/>
                    <a:pt x="404" y="130"/>
                  </a:cubicBezTo>
                  <a:cubicBezTo>
                    <a:pt x="391" y="130"/>
                    <a:pt x="384" y="123"/>
                    <a:pt x="384" y="105"/>
                  </a:cubicBezTo>
                  <a:cubicBezTo>
                    <a:pt x="384" y="43"/>
                    <a:pt x="384" y="43"/>
                    <a:pt x="384" y="43"/>
                  </a:cubicBezTo>
                  <a:cubicBezTo>
                    <a:pt x="362" y="43"/>
                    <a:pt x="362" y="43"/>
                    <a:pt x="362" y="43"/>
                  </a:cubicBezTo>
                  <a:cubicBezTo>
                    <a:pt x="362" y="113"/>
                    <a:pt x="362" y="113"/>
                    <a:pt x="362" y="113"/>
                  </a:cubicBezTo>
                  <a:cubicBezTo>
                    <a:pt x="362" y="141"/>
                    <a:pt x="379" y="151"/>
                    <a:pt x="399" y="151"/>
                  </a:cubicBezTo>
                  <a:cubicBezTo>
                    <a:pt x="413" y="151"/>
                    <a:pt x="425" y="143"/>
                    <a:pt x="430" y="135"/>
                  </a:cubicBezTo>
                  <a:cubicBezTo>
                    <a:pt x="432" y="135"/>
                    <a:pt x="432" y="135"/>
                    <a:pt x="432" y="135"/>
                  </a:cubicBezTo>
                  <a:cubicBezTo>
                    <a:pt x="433" y="148"/>
                    <a:pt x="433" y="148"/>
                    <a:pt x="433" y="148"/>
                  </a:cubicBezTo>
                  <a:cubicBezTo>
                    <a:pt x="454" y="148"/>
                    <a:pt x="454" y="148"/>
                    <a:pt x="454" y="148"/>
                  </a:cubicBezTo>
                  <a:cubicBezTo>
                    <a:pt x="454" y="43"/>
                    <a:pt x="454" y="43"/>
                    <a:pt x="454" y="43"/>
                  </a:cubicBezTo>
                  <a:lnTo>
                    <a:pt x="431" y="43"/>
                  </a:lnTo>
                  <a:close/>
                  <a:moveTo>
                    <a:pt x="249" y="30"/>
                  </a:moveTo>
                  <a:cubicBezTo>
                    <a:pt x="267" y="30"/>
                    <a:pt x="267" y="30"/>
                    <a:pt x="267" y="30"/>
                  </a:cubicBezTo>
                  <a:cubicBezTo>
                    <a:pt x="305" y="30"/>
                    <a:pt x="318" y="47"/>
                    <a:pt x="318" y="78"/>
                  </a:cubicBezTo>
                  <a:cubicBezTo>
                    <a:pt x="318" y="110"/>
                    <a:pt x="305" y="127"/>
                    <a:pt x="267" y="127"/>
                  </a:cubicBezTo>
                  <a:cubicBezTo>
                    <a:pt x="249" y="127"/>
                    <a:pt x="249" y="127"/>
                    <a:pt x="249" y="127"/>
                  </a:cubicBezTo>
                  <a:lnTo>
                    <a:pt x="249" y="30"/>
                  </a:lnTo>
                  <a:close/>
                  <a:moveTo>
                    <a:pt x="268" y="10"/>
                  </a:moveTo>
                  <a:cubicBezTo>
                    <a:pt x="225" y="10"/>
                    <a:pt x="225" y="10"/>
                    <a:pt x="225" y="10"/>
                  </a:cubicBezTo>
                  <a:cubicBezTo>
                    <a:pt x="225" y="148"/>
                    <a:pt x="225" y="148"/>
                    <a:pt x="225" y="148"/>
                  </a:cubicBezTo>
                  <a:cubicBezTo>
                    <a:pt x="268" y="148"/>
                    <a:pt x="268" y="148"/>
                    <a:pt x="268" y="148"/>
                  </a:cubicBezTo>
                  <a:cubicBezTo>
                    <a:pt x="319" y="148"/>
                    <a:pt x="342" y="121"/>
                    <a:pt x="342" y="78"/>
                  </a:cubicBezTo>
                  <a:cubicBezTo>
                    <a:pt x="342" y="36"/>
                    <a:pt x="319" y="10"/>
                    <a:pt x="268" y="10"/>
                  </a:cubicBezTo>
                  <a:moveTo>
                    <a:pt x="163" y="26"/>
                  </a:moveTo>
                  <a:cubicBezTo>
                    <a:pt x="167" y="26"/>
                    <a:pt x="172" y="27"/>
                    <a:pt x="175" y="28"/>
                  </a:cubicBezTo>
                  <a:cubicBezTo>
                    <a:pt x="175" y="8"/>
                    <a:pt x="175" y="8"/>
                    <a:pt x="175" y="8"/>
                  </a:cubicBezTo>
                  <a:cubicBezTo>
                    <a:pt x="171" y="7"/>
                    <a:pt x="167" y="7"/>
                    <a:pt x="161" y="7"/>
                  </a:cubicBezTo>
                  <a:cubicBezTo>
                    <a:pt x="143" y="7"/>
                    <a:pt x="124" y="15"/>
                    <a:pt x="124" y="45"/>
                  </a:cubicBezTo>
                  <a:cubicBezTo>
                    <a:pt x="124" y="49"/>
                    <a:pt x="124" y="49"/>
                    <a:pt x="124" y="49"/>
                  </a:cubicBezTo>
                  <a:cubicBezTo>
                    <a:pt x="108" y="49"/>
                    <a:pt x="108" y="49"/>
                    <a:pt x="108" y="49"/>
                  </a:cubicBezTo>
                  <a:cubicBezTo>
                    <a:pt x="108" y="66"/>
                    <a:pt x="108" y="66"/>
                    <a:pt x="108" y="66"/>
                  </a:cubicBezTo>
                  <a:cubicBezTo>
                    <a:pt x="124" y="66"/>
                    <a:pt x="124" y="66"/>
                    <a:pt x="124" y="66"/>
                  </a:cubicBezTo>
                  <a:cubicBezTo>
                    <a:pt x="124" y="148"/>
                    <a:pt x="124" y="148"/>
                    <a:pt x="124" y="148"/>
                  </a:cubicBezTo>
                  <a:cubicBezTo>
                    <a:pt x="145" y="148"/>
                    <a:pt x="145" y="148"/>
                    <a:pt x="145" y="148"/>
                  </a:cubicBezTo>
                  <a:cubicBezTo>
                    <a:pt x="145" y="66"/>
                    <a:pt x="145" y="66"/>
                    <a:pt x="145" y="66"/>
                  </a:cubicBezTo>
                  <a:cubicBezTo>
                    <a:pt x="171" y="66"/>
                    <a:pt x="171" y="66"/>
                    <a:pt x="171" y="66"/>
                  </a:cubicBezTo>
                  <a:cubicBezTo>
                    <a:pt x="171" y="49"/>
                    <a:pt x="171" y="49"/>
                    <a:pt x="171" y="49"/>
                  </a:cubicBezTo>
                  <a:cubicBezTo>
                    <a:pt x="145" y="49"/>
                    <a:pt x="145" y="49"/>
                    <a:pt x="145" y="49"/>
                  </a:cubicBezTo>
                  <a:cubicBezTo>
                    <a:pt x="145" y="47"/>
                    <a:pt x="145" y="47"/>
                    <a:pt x="145" y="47"/>
                  </a:cubicBezTo>
                  <a:cubicBezTo>
                    <a:pt x="145" y="33"/>
                    <a:pt x="151" y="26"/>
                    <a:pt x="163" y="26"/>
                  </a:cubicBezTo>
                  <a:moveTo>
                    <a:pt x="76" y="98"/>
                  </a:moveTo>
                  <a:cubicBezTo>
                    <a:pt x="76" y="119"/>
                    <a:pt x="66" y="131"/>
                    <a:pt x="48" y="131"/>
                  </a:cubicBezTo>
                  <a:cubicBezTo>
                    <a:pt x="32" y="131"/>
                    <a:pt x="21" y="119"/>
                    <a:pt x="21" y="98"/>
                  </a:cubicBezTo>
                  <a:cubicBezTo>
                    <a:pt x="21" y="77"/>
                    <a:pt x="32" y="64"/>
                    <a:pt x="48" y="64"/>
                  </a:cubicBezTo>
                  <a:cubicBezTo>
                    <a:pt x="66" y="64"/>
                    <a:pt x="76" y="77"/>
                    <a:pt x="76" y="98"/>
                  </a:cubicBezTo>
                  <a:moveTo>
                    <a:pt x="97" y="98"/>
                  </a:moveTo>
                  <a:cubicBezTo>
                    <a:pt x="97" y="66"/>
                    <a:pt x="77" y="46"/>
                    <a:pt x="48" y="46"/>
                  </a:cubicBezTo>
                  <a:cubicBezTo>
                    <a:pt x="20" y="46"/>
                    <a:pt x="0" y="66"/>
                    <a:pt x="0" y="98"/>
                  </a:cubicBezTo>
                  <a:cubicBezTo>
                    <a:pt x="0" y="130"/>
                    <a:pt x="20" y="150"/>
                    <a:pt x="48" y="150"/>
                  </a:cubicBezTo>
                  <a:cubicBezTo>
                    <a:pt x="77" y="150"/>
                    <a:pt x="97" y="130"/>
                    <a:pt x="97" y="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6"/>
            <p:cNvSpPr>
              <a:spLocks noEditPoints="1"/>
            </p:cNvSpPr>
            <p:nvPr userDrawn="1"/>
          </p:nvSpPr>
          <p:spPr bwMode="auto">
            <a:xfrm>
              <a:off x="1937" y="1786"/>
              <a:ext cx="1892" cy="395"/>
            </a:xfrm>
            <a:custGeom>
              <a:avLst/>
              <a:gdLst>
                <a:gd name="T0" fmla="*/ 895 w 919"/>
                <a:gd name="T1" fmla="*/ 46 h 191"/>
                <a:gd name="T2" fmla="*/ 840 w 919"/>
                <a:gd name="T3" fmla="*/ 46 h 191"/>
                <a:gd name="T4" fmla="*/ 855 w 919"/>
                <a:gd name="T5" fmla="*/ 152 h 191"/>
                <a:gd name="T6" fmla="*/ 864 w 919"/>
                <a:gd name="T7" fmla="*/ 191 h 191"/>
                <a:gd name="T8" fmla="*/ 910 w 919"/>
                <a:gd name="T9" fmla="*/ 68 h 191"/>
                <a:gd name="T10" fmla="*/ 780 w 919"/>
                <a:gd name="T11" fmla="*/ 111 h 191"/>
                <a:gd name="T12" fmla="*/ 805 w 919"/>
                <a:gd name="T13" fmla="*/ 65 h 191"/>
                <a:gd name="T14" fmla="*/ 780 w 919"/>
                <a:gd name="T15" fmla="*/ 46 h 191"/>
                <a:gd name="T16" fmla="*/ 757 w 919"/>
                <a:gd name="T17" fmla="*/ 20 h 191"/>
                <a:gd name="T18" fmla="*/ 743 w 919"/>
                <a:gd name="T19" fmla="*/ 46 h 191"/>
                <a:gd name="T20" fmla="*/ 757 w 919"/>
                <a:gd name="T21" fmla="*/ 65 h 191"/>
                <a:gd name="T22" fmla="*/ 795 w 919"/>
                <a:gd name="T23" fmla="*/ 153 h 191"/>
                <a:gd name="T24" fmla="*/ 811 w 919"/>
                <a:gd name="T25" fmla="*/ 130 h 191"/>
                <a:gd name="T26" fmla="*/ 780 w 919"/>
                <a:gd name="T27" fmla="*/ 111 h 191"/>
                <a:gd name="T28" fmla="*/ 702 w 919"/>
                <a:gd name="T29" fmla="*/ 46 h 191"/>
                <a:gd name="T30" fmla="*/ 725 w 919"/>
                <a:gd name="T31" fmla="*/ 151 h 191"/>
                <a:gd name="T32" fmla="*/ 728 w 919"/>
                <a:gd name="T33" fmla="*/ 15 h 191"/>
                <a:gd name="T34" fmla="*/ 699 w 919"/>
                <a:gd name="T35" fmla="*/ 15 h 191"/>
                <a:gd name="T36" fmla="*/ 728 w 919"/>
                <a:gd name="T37" fmla="*/ 15 h 191"/>
                <a:gd name="T38" fmla="*/ 596 w 919"/>
                <a:gd name="T39" fmla="*/ 133 h 191"/>
                <a:gd name="T40" fmla="*/ 679 w 919"/>
                <a:gd name="T41" fmla="*/ 120 h 191"/>
                <a:gd name="T42" fmla="*/ 622 w 919"/>
                <a:gd name="T43" fmla="*/ 73 h 191"/>
                <a:gd name="T44" fmla="*/ 667 w 919"/>
                <a:gd name="T45" fmla="*/ 76 h 191"/>
                <a:gd name="T46" fmla="*/ 638 w 919"/>
                <a:gd name="T47" fmla="*/ 43 h 191"/>
                <a:gd name="T48" fmla="*/ 635 w 919"/>
                <a:gd name="T49" fmla="*/ 107 h 191"/>
                <a:gd name="T50" fmla="*/ 638 w 919"/>
                <a:gd name="T51" fmla="*/ 135 h 191"/>
                <a:gd name="T52" fmla="*/ 581 w 919"/>
                <a:gd name="T53" fmla="*/ 44 h 191"/>
                <a:gd name="T54" fmla="*/ 551 w 919"/>
                <a:gd name="T55" fmla="*/ 62 h 191"/>
                <a:gd name="T56" fmla="*/ 529 w 919"/>
                <a:gd name="T57" fmla="*/ 47 h 191"/>
                <a:gd name="T58" fmla="*/ 552 w 919"/>
                <a:gd name="T59" fmla="*/ 151 h 191"/>
                <a:gd name="T60" fmla="*/ 578 w 919"/>
                <a:gd name="T61" fmla="*/ 65 h 191"/>
                <a:gd name="T62" fmla="*/ 588 w 919"/>
                <a:gd name="T63" fmla="*/ 44 h 191"/>
                <a:gd name="T64" fmla="*/ 460 w 919"/>
                <a:gd name="T65" fmla="*/ 63 h 191"/>
                <a:gd name="T66" fmla="*/ 433 w 919"/>
                <a:gd name="T67" fmla="*/ 86 h 191"/>
                <a:gd name="T68" fmla="*/ 460 w 919"/>
                <a:gd name="T69" fmla="*/ 43 h 191"/>
                <a:gd name="T70" fmla="*/ 461 w 919"/>
                <a:gd name="T71" fmla="*/ 153 h 191"/>
                <a:gd name="T72" fmla="*/ 486 w 919"/>
                <a:gd name="T73" fmla="*/ 116 h 191"/>
                <a:gd name="T74" fmla="*/ 432 w 919"/>
                <a:gd name="T75" fmla="*/ 102 h 191"/>
                <a:gd name="T76" fmla="*/ 507 w 919"/>
                <a:gd name="T77" fmla="*/ 96 h 191"/>
                <a:gd name="T78" fmla="*/ 378 w 919"/>
                <a:gd name="T79" fmla="*/ 46 h 191"/>
                <a:gd name="T80" fmla="*/ 324 w 919"/>
                <a:gd name="T81" fmla="*/ 46 h 191"/>
                <a:gd name="T82" fmla="*/ 338 w 919"/>
                <a:gd name="T83" fmla="*/ 151 h 191"/>
                <a:gd name="T84" fmla="*/ 402 w 919"/>
                <a:gd name="T85" fmla="*/ 46 h 191"/>
                <a:gd name="T86" fmla="*/ 281 w 919"/>
                <a:gd name="T87" fmla="*/ 46 h 191"/>
                <a:gd name="T88" fmla="*/ 258 w 919"/>
                <a:gd name="T89" fmla="*/ 151 h 191"/>
                <a:gd name="T90" fmla="*/ 281 w 919"/>
                <a:gd name="T91" fmla="*/ 46 h 191"/>
                <a:gd name="T92" fmla="*/ 269 w 919"/>
                <a:gd name="T93" fmla="*/ 0 h 191"/>
                <a:gd name="T94" fmla="*/ 269 w 919"/>
                <a:gd name="T95" fmla="*/ 29 h 191"/>
                <a:gd name="T96" fmla="*/ 193 w 919"/>
                <a:gd name="T97" fmla="*/ 43 h 191"/>
                <a:gd name="T98" fmla="*/ 160 w 919"/>
                <a:gd name="T99" fmla="*/ 60 h 191"/>
                <a:gd name="T100" fmla="*/ 138 w 919"/>
                <a:gd name="T101" fmla="*/ 46 h 191"/>
                <a:gd name="T102" fmla="*/ 161 w 919"/>
                <a:gd name="T103" fmla="*/ 151 h 191"/>
                <a:gd name="T104" fmla="*/ 167 w 919"/>
                <a:gd name="T105" fmla="*/ 73 h 191"/>
                <a:gd name="T106" fmla="*/ 208 w 919"/>
                <a:gd name="T107" fmla="*/ 89 h 191"/>
                <a:gd name="T108" fmla="*/ 230 w 919"/>
                <a:gd name="T109" fmla="*/ 151 h 191"/>
                <a:gd name="T110" fmla="*/ 193 w 919"/>
                <a:gd name="T111" fmla="*/ 43 h 191"/>
                <a:gd name="T112" fmla="*/ 24 w 919"/>
                <a:gd name="T113" fmla="*/ 14 h 191"/>
                <a:gd name="T114" fmla="*/ 0 w 919"/>
                <a:gd name="T115" fmla="*/ 96 h 191"/>
                <a:gd name="T116" fmla="*/ 111 w 919"/>
                <a:gd name="T117" fmla="*/ 96 h 191"/>
                <a:gd name="T118" fmla="*/ 87 w 919"/>
                <a:gd name="T119" fmla="*/ 14 h 191"/>
                <a:gd name="T120" fmla="*/ 55 w 919"/>
                <a:gd name="T121" fmla="*/ 13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9" h="191">
                  <a:moveTo>
                    <a:pt x="919" y="46"/>
                  </a:moveTo>
                  <a:cubicBezTo>
                    <a:pt x="895" y="46"/>
                    <a:pt x="895" y="46"/>
                    <a:pt x="895" y="46"/>
                  </a:cubicBezTo>
                  <a:cubicBezTo>
                    <a:pt x="867" y="127"/>
                    <a:pt x="867" y="127"/>
                    <a:pt x="867" y="127"/>
                  </a:cubicBezTo>
                  <a:cubicBezTo>
                    <a:pt x="840" y="46"/>
                    <a:pt x="840" y="46"/>
                    <a:pt x="840" y="46"/>
                  </a:cubicBezTo>
                  <a:cubicBezTo>
                    <a:pt x="814" y="46"/>
                    <a:pt x="814" y="46"/>
                    <a:pt x="814" y="46"/>
                  </a:cubicBezTo>
                  <a:cubicBezTo>
                    <a:pt x="855" y="152"/>
                    <a:pt x="855" y="152"/>
                    <a:pt x="855" y="152"/>
                  </a:cubicBezTo>
                  <a:cubicBezTo>
                    <a:pt x="840" y="191"/>
                    <a:pt x="840" y="191"/>
                    <a:pt x="840" y="191"/>
                  </a:cubicBezTo>
                  <a:cubicBezTo>
                    <a:pt x="864" y="191"/>
                    <a:pt x="864" y="191"/>
                    <a:pt x="864" y="191"/>
                  </a:cubicBezTo>
                  <a:cubicBezTo>
                    <a:pt x="911" y="68"/>
                    <a:pt x="911" y="68"/>
                    <a:pt x="911" y="68"/>
                  </a:cubicBezTo>
                  <a:cubicBezTo>
                    <a:pt x="910" y="68"/>
                    <a:pt x="910" y="68"/>
                    <a:pt x="910" y="68"/>
                  </a:cubicBezTo>
                  <a:lnTo>
                    <a:pt x="919" y="46"/>
                  </a:lnTo>
                  <a:close/>
                  <a:moveTo>
                    <a:pt x="780" y="111"/>
                  </a:moveTo>
                  <a:cubicBezTo>
                    <a:pt x="780" y="65"/>
                    <a:pt x="780" y="65"/>
                    <a:pt x="780" y="65"/>
                  </a:cubicBezTo>
                  <a:cubicBezTo>
                    <a:pt x="805" y="65"/>
                    <a:pt x="805" y="65"/>
                    <a:pt x="805" y="65"/>
                  </a:cubicBezTo>
                  <a:cubicBezTo>
                    <a:pt x="805" y="46"/>
                    <a:pt x="805" y="46"/>
                    <a:pt x="805" y="46"/>
                  </a:cubicBezTo>
                  <a:cubicBezTo>
                    <a:pt x="780" y="46"/>
                    <a:pt x="780" y="46"/>
                    <a:pt x="780" y="46"/>
                  </a:cubicBezTo>
                  <a:cubicBezTo>
                    <a:pt x="780" y="17"/>
                    <a:pt x="780" y="17"/>
                    <a:pt x="780" y="17"/>
                  </a:cubicBezTo>
                  <a:cubicBezTo>
                    <a:pt x="757" y="20"/>
                    <a:pt x="757" y="20"/>
                    <a:pt x="757" y="20"/>
                  </a:cubicBezTo>
                  <a:cubicBezTo>
                    <a:pt x="757" y="46"/>
                    <a:pt x="757" y="46"/>
                    <a:pt x="757" y="46"/>
                  </a:cubicBezTo>
                  <a:cubicBezTo>
                    <a:pt x="743" y="46"/>
                    <a:pt x="743" y="46"/>
                    <a:pt x="743" y="46"/>
                  </a:cubicBezTo>
                  <a:cubicBezTo>
                    <a:pt x="743" y="65"/>
                    <a:pt x="743" y="65"/>
                    <a:pt x="743" y="65"/>
                  </a:cubicBezTo>
                  <a:cubicBezTo>
                    <a:pt x="757" y="65"/>
                    <a:pt x="757" y="65"/>
                    <a:pt x="757" y="65"/>
                  </a:cubicBezTo>
                  <a:cubicBezTo>
                    <a:pt x="757" y="113"/>
                    <a:pt x="757" y="113"/>
                    <a:pt x="757" y="113"/>
                  </a:cubicBezTo>
                  <a:cubicBezTo>
                    <a:pt x="757" y="144"/>
                    <a:pt x="777" y="153"/>
                    <a:pt x="795" y="153"/>
                  </a:cubicBezTo>
                  <a:cubicBezTo>
                    <a:pt x="802" y="153"/>
                    <a:pt x="807" y="152"/>
                    <a:pt x="811" y="151"/>
                  </a:cubicBezTo>
                  <a:cubicBezTo>
                    <a:pt x="811" y="130"/>
                    <a:pt x="811" y="130"/>
                    <a:pt x="811" y="130"/>
                  </a:cubicBezTo>
                  <a:cubicBezTo>
                    <a:pt x="807" y="131"/>
                    <a:pt x="802" y="132"/>
                    <a:pt x="798" y="132"/>
                  </a:cubicBezTo>
                  <a:cubicBezTo>
                    <a:pt x="786" y="132"/>
                    <a:pt x="780" y="125"/>
                    <a:pt x="780" y="111"/>
                  </a:cubicBezTo>
                  <a:moveTo>
                    <a:pt x="725" y="46"/>
                  </a:moveTo>
                  <a:cubicBezTo>
                    <a:pt x="702" y="46"/>
                    <a:pt x="702" y="46"/>
                    <a:pt x="702" y="46"/>
                  </a:cubicBezTo>
                  <a:cubicBezTo>
                    <a:pt x="702" y="151"/>
                    <a:pt x="702" y="151"/>
                    <a:pt x="702" y="151"/>
                  </a:cubicBezTo>
                  <a:cubicBezTo>
                    <a:pt x="725" y="151"/>
                    <a:pt x="725" y="151"/>
                    <a:pt x="725" y="151"/>
                  </a:cubicBezTo>
                  <a:lnTo>
                    <a:pt x="725" y="46"/>
                  </a:lnTo>
                  <a:close/>
                  <a:moveTo>
                    <a:pt x="728" y="15"/>
                  </a:moveTo>
                  <a:cubicBezTo>
                    <a:pt x="728" y="6"/>
                    <a:pt x="722" y="0"/>
                    <a:pt x="714" y="0"/>
                  </a:cubicBezTo>
                  <a:cubicBezTo>
                    <a:pt x="705" y="0"/>
                    <a:pt x="699" y="6"/>
                    <a:pt x="699" y="15"/>
                  </a:cubicBezTo>
                  <a:cubicBezTo>
                    <a:pt x="699" y="23"/>
                    <a:pt x="705" y="29"/>
                    <a:pt x="714" y="29"/>
                  </a:cubicBezTo>
                  <a:cubicBezTo>
                    <a:pt x="722" y="29"/>
                    <a:pt x="728" y="23"/>
                    <a:pt x="728" y="15"/>
                  </a:cubicBezTo>
                  <a:moveTo>
                    <a:pt x="607" y="118"/>
                  </a:moveTo>
                  <a:cubicBezTo>
                    <a:pt x="596" y="133"/>
                    <a:pt x="596" y="133"/>
                    <a:pt x="596" y="133"/>
                  </a:cubicBezTo>
                  <a:cubicBezTo>
                    <a:pt x="603" y="144"/>
                    <a:pt x="617" y="153"/>
                    <a:pt x="638" y="153"/>
                  </a:cubicBezTo>
                  <a:cubicBezTo>
                    <a:pt x="663" y="153"/>
                    <a:pt x="679" y="140"/>
                    <a:pt x="679" y="120"/>
                  </a:cubicBezTo>
                  <a:cubicBezTo>
                    <a:pt x="679" y="100"/>
                    <a:pt x="663" y="93"/>
                    <a:pt x="645" y="88"/>
                  </a:cubicBezTo>
                  <a:cubicBezTo>
                    <a:pt x="632" y="85"/>
                    <a:pt x="622" y="82"/>
                    <a:pt x="622" y="73"/>
                  </a:cubicBezTo>
                  <a:cubicBezTo>
                    <a:pt x="622" y="67"/>
                    <a:pt x="627" y="62"/>
                    <a:pt x="638" y="62"/>
                  </a:cubicBezTo>
                  <a:cubicBezTo>
                    <a:pt x="649" y="62"/>
                    <a:pt x="661" y="69"/>
                    <a:pt x="667" y="76"/>
                  </a:cubicBezTo>
                  <a:cubicBezTo>
                    <a:pt x="678" y="60"/>
                    <a:pt x="678" y="60"/>
                    <a:pt x="678" y="60"/>
                  </a:cubicBezTo>
                  <a:cubicBezTo>
                    <a:pt x="669" y="50"/>
                    <a:pt x="655" y="43"/>
                    <a:pt x="638" y="43"/>
                  </a:cubicBezTo>
                  <a:cubicBezTo>
                    <a:pt x="615" y="43"/>
                    <a:pt x="599" y="55"/>
                    <a:pt x="599" y="74"/>
                  </a:cubicBezTo>
                  <a:cubicBezTo>
                    <a:pt x="599" y="94"/>
                    <a:pt x="615" y="102"/>
                    <a:pt x="635" y="107"/>
                  </a:cubicBezTo>
                  <a:cubicBezTo>
                    <a:pt x="649" y="110"/>
                    <a:pt x="657" y="114"/>
                    <a:pt x="657" y="122"/>
                  </a:cubicBezTo>
                  <a:cubicBezTo>
                    <a:pt x="657" y="130"/>
                    <a:pt x="650" y="135"/>
                    <a:pt x="638" y="135"/>
                  </a:cubicBezTo>
                  <a:cubicBezTo>
                    <a:pt x="624" y="135"/>
                    <a:pt x="612" y="126"/>
                    <a:pt x="607" y="118"/>
                  </a:cubicBezTo>
                  <a:moveTo>
                    <a:pt x="581" y="44"/>
                  </a:moveTo>
                  <a:cubicBezTo>
                    <a:pt x="569" y="44"/>
                    <a:pt x="558" y="51"/>
                    <a:pt x="553" y="62"/>
                  </a:cubicBezTo>
                  <a:cubicBezTo>
                    <a:pt x="551" y="62"/>
                    <a:pt x="551" y="62"/>
                    <a:pt x="551" y="62"/>
                  </a:cubicBezTo>
                  <a:cubicBezTo>
                    <a:pt x="550" y="47"/>
                    <a:pt x="550" y="47"/>
                    <a:pt x="550" y="47"/>
                  </a:cubicBezTo>
                  <a:cubicBezTo>
                    <a:pt x="529" y="47"/>
                    <a:pt x="529" y="47"/>
                    <a:pt x="529" y="47"/>
                  </a:cubicBezTo>
                  <a:cubicBezTo>
                    <a:pt x="529" y="151"/>
                    <a:pt x="529" y="151"/>
                    <a:pt x="529" y="151"/>
                  </a:cubicBezTo>
                  <a:cubicBezTo>
                    <a:pt x="552" y="151"/>
                    <a:pt x="552" y="151"/>
                    <a:pt x="552" y="151"/>
                  </a:cubicBezTo>
                  <a:cubicBezTo>
                    <a:pt x="552" y="93"/>
                    <a:pt x="552" y="93"/>
                    <a:pt x="552" y="93"/>
                  </a:cubicBezTo>
                  <a:cubicBezTo>
                    <a:pt x="552" y="75"/>
                    <a:pt x="563" y="65"/>
                    <a:pt x="578" y="65"/>
                  </a:cubicBezTo>
                  <a:cubicBezTo>
                    <a:pt x="582" y="65"/>
                    <a:pt x="584" y="66"/>
                    <a:pt x="586" y="66"/>
                  </a:cubicBezTo>
                  <a:cubicBezTo>
                    <a:pt x="588" y="44"/>
                    <a:pt x="588" y="44"/>
                    <a:pt x="588" y="44"/>
                  </a:cubicBezTo>
                  <a:cubicBezTo>
                    <a:pt x="586" y="44"/>
                    <a:pt x="584" y="44"/>
                    <a:pt x="581" y="44"/>
                  </a:cubicBezTo>
                  <a:moveTo>
                    <a:pt x="460" y="63"/>
                  </a:moveTo>
                  <a:cubicBezTo>
                    <a:pt x="474" y="63"/>
                    <a:pt x="483" y="72"/>
                    <a:pt x="484" y="86"/>
                  </a:cubicBezTo>
                  <a:cubicBezTo>
                    <a:pt x="433" y="86"/>
                    <a:pt x="433" y="86"/>
                    <a:pt x="433" y="86"/>
                  </a:cubicBezTo>
                  <a:cubicBezTo>
                    <a:pt x="436" y="71"/>
                    <a:pt x="446" y="63"/>
                    <a:pt x="460" y="63"/>
                  </a:cubicBezTo>
                  <a:moveTo>
                    <a:pt x="460" y="43"/>
                  </a:moveTo>
                  <a:cubicBezTo>
                    <a:pt x="430" y="43"/>
                    <a:pt x="410" y="66"/>
                    <a:pt x="410" y="98"/>
                  </a:cubicBezTo>
                  <a:cubicBezTo>
                    <a:pt x="410" y="133"/>
                    <a:pt x="431" y="153"/>
                    <a:pt x="461" y="153"/>
                  </a:cubicBezTo>
                  <a:cubicBezTo>
                    <a:pt x="482" y="153"/>
                    <a:pt x="500" y="141"/>
                    <a:pt x="504" y="126"/>
                  </a:cubicBezTo>
                  <a:cubicBezTo>
                    <a:pt x="486" y="116"/>
                    <a:pt x="486" y="116"/>
                    <a:pt x="486" y="116"/>
                  </a:cubicBezTo>
                  <a:cubicBezTo>
                    <a:pt x="482" y="128"/>
                    <a:pt x="472" y="134"/>
                    <a:pt x="461" y="134"/>
                  </a:cubicBezTo>
                  <a:cubicBezTo>
                    <a:pt x="445" y="134"/>
                    <a:pt x="434" y="122"/>
                    <a:pt x="432" y="102"/>
                  </a:cubicBezTo>
                  <a:cubicBezTo>
                    <a:pt x="507" y="102"/>
                    <a:pt x="507" y="102"/>
                    <a:pt x="507" y="102"/>
                  </a:cubicBezTo>
                  <a:cubicBezTo>
                    <a:pt x="507" y="96"/>
                    <a:pt x="507" y="96"/>
                    <a:pt x="507" y="96"/>
                  </a:cubicBezTo>
                  <a:cubicBezTo>
                    <a:pt x="507" y="66"/>
                    <a:pt x="490" y="43"/>
                    <a:pt x="460" y="43"/>
                  </a:cubicBezTo>
                  <a:moveTo>
                    <a:pt x="378" y="46"/>
                  </a:moveTo>
                  <a:cubicBezTo>
                    <a:pt x="351" y="127"/>
                    <a:pt x="351" y="127"/>
                    <a:pt x="351" y="127"/>
                  </a:cubicBezTo>
                  <a:cubicBezTo>
                    <a:pt x="324" y="46"/>
                    <a:pt x="324" y="46"/>
                    <a:pt x="324" y="46"/>
                  </a:cubicBezTo>
                  <a:cubicBezTo>
                    <a:pt x="298" y="46"/>
                    <a:pt x="298" y="46"/>
                    <a:pt x="298" y="46"/>
                  </a:cubicBezTo>
                  <a:cubicBezTo>
                    <a:pt x="338" y="151"/>
                    <a:pt x="338" y="151"/>
                    <a:pt x="338" y="151"/>
                  </a:cubicBezTo>
                  <a:cubicBezTo>
                    <a:pt x="362" y="151"/>
                    <a:pt x="362" y="151"/>
                    <a:pt x="362" y="151"/>
                  </a:cubicBezTo>
                  <a:cubicBezTo>
                    <a:pt x="402" y="46"/>
                    <a:pt x="402" y="46"/>
                    <a:pt x="402" y="46"/>
                  </a:cubicBezTo>
                  <a:lnTo>
                    <a:pt x="378" y="46"/>
                  </a:lnTo>
                  <a:close/>
                  <a:moveTo>
                    <a:pt x="281" y="46"/>
                  </a:moveTo>
                  <a:cubicBezTo>
                    <a:pt x="258" y="46"/>
                    <a:pt x="258" y="46"/>
                    <a:pt x="258" y="46"/>
                  </a:cubicBezTo>
                  <a:cubicBezTo>
                    <a:pt x="258" y="151"/>
                    <a:pt x="258" y="151"/>
                    <a:pt x="258" y="151"/>
                  </a:cubicBezTo>
                  <a:cubicBezTo>
                    <a:pt x="281" y="151"/>
                    <a:pt x="281" y="151"/>
                    <a:pt x="281" y="151"/>
                  </a:cubicBezTo>
                  <a:lnTo>
                    <a:pt x="281" y="46"/>
                  </a:lnTo>
                  <a:close/>
                  <a:moveTo>
                    <a:pt x="284" y="15"/>
                  </a:moveTo>
                  <a:cubicBezTo>
                    <a:pt x="284" y="6"/>
                    <a:pt x="277" y="0"/>
                    <a:pt x="269" y="0"/>
                  </a:cubicBezTo>
                  <a:cubicBezTo>
                    <a:pt x="261" y="0"/>
                    <a:pt x="255" y="6"/>
                    <a:pt x="255" y="15"/>
                  </a:cubicBezTo>
                  <a:cubicBezTo>
                    <a:pt x="255" y="23"/>
                    <a:pt x="261" y="29"/>
                    <a:pt x="269" y="29"/>
                  </a:cubicBezTo>
                  <a:cubicBezTo>
                    <a:pt x="277" y="29"/>
                    <a:pt x="284" y="23"/>
                    <a:pt x="284" y="15"/>
                  </a:cubicBezTo>
                  <a:moveTo>
                    <a:pt x="193" y="43"/>
                  </a:moveTo>
                  <a:cubicBezTo>
                    <a:pt x="179" y="43"/>
                    <a:pt x="167" y="51"/>
                    <a:pt x="162" y="60"/>
                  </a:cubicBezTo>
                  <a:cubicBezTo>
                    <a:pt x="160" y="60"/>
                    <a:pt x="160" y="60"/>
                    <a:pt x="160" y="60"/>
                  </a:cubicBezTo>
                  <a:cubicBezTo>
                    <a:pt x="159" y="46"/>
                    <a:pt x="159" y="46"/>
                    <a:pt x="159" y="46"/>
                  </a:cubicBezTo>
                  <a:cubicBezTo>
                    <a:pt x="138" y="46"/>
                    <a:pt x="138" y="46"/>
                    <a:pt x="138" y="46"/>
                  </a:cubicBezTo>
                  <a:cubicBezTo>
                    <a:pt x="138" y="151"/>
                    <a:pt x="138" y="151"/>
                    <a:pt x="138" y="151"/>
                  </a:cubicBezTo>
                  <a:cubicBezTo>
                    <a:pt x="161" y="151"/>
                    <a:pt x="161" y="151"/>
                    <a:pt x="161" y="151"/>
                  </a:cubicBezTo>
                  <a:cubicBezTo>
                    <a:pt x="161" y="97"/>
                    <a:pt x="161" y="97"/>
                    <a:pt x="161" y="97"/>
                  </a:cubicBezTo>
                  <a:cubicBezTo>
                    <a:pt x="161" y="85"/>
                    <a:pt x="163" y="78"/>
                    <a:pt x="167" y="73"/>
                  </a:cubicBezTo>
                  <a:cubicBezTo>
                    <a:pt x="172" y="67"/>
                    <a:pt x="180" y="64"/>
                    <a:pt x="188" y="64"/>
                  </a:cubicBezTo>
                  <a:cubicBezTo>
                    <a:pt x="201" y="64"/>
                    <a:pt x="208" y="71"/>
                    <a:pt x="208" y="89"/>
                  </a:cubicBezTo>
                  <a:cubicBezTo>
                    <a:pt x="208" y="151"/>
                    <a:pt x="208" y="151"/>
                    <a:pt x="208" y="151"/>
                  </a:cubicBezTo>
                  <a:cubicBezTo>
                    <a:pt x="230" y="151"/>
                    <a:pt x="230" y="151"/>
                    <a:pt x="230" y="151"/>
                  </a:cubicBezTo>
                  <a:cubicBezTo>
                    <a:pt x="230" y="82"/>
                    <a:pt x="230" y="82"/>
                    <a:pt x="230" y="82"/>
                  </a:cubicBezTo>
                  <a:cubicBezTo>
                    <a:pt x="230" y="53"/>
                    <a:pt x="213" y="43"/>
                    <a:pt x="193" y="43"/>
                  </a:cubicBezTo>
                  <a:moveTo>
                    <a:pt x="24" y="95"/>
                  </a:moveTo>
                  <a:cubicBezTo>
                    <a:pt x="24" y="14"/>
                    <a:pt x="24" y="14"/>
                    <a:pt x="24" y="14"/>
                  </a:cubicBezTo>
                  <a:cubicBezTo>
                    <a:pt x="0" y="14"/>
                    <a:pt x="0" y="14"/>
                    <a:pt x="0" y="14"/>
                  </a:cubicBezTo>
                  <a:cubicBezTo>
                    <a:pt x="0" y="96"/>
                    <a:pt x="0" y="96"/>
                    <a:pt x="0" y="96"/>
                  </a:cubicBezTo>
                  <a:cubicBezTo>
                    <a:pt x="0" y="133"/>
                    <a:pt x="18" y="155"/>
                    <a:pt x="55" y="155"/>
                  </a:cubicBezTo>
                  <a:cubicBezTo>
                    <a:pt x="92" y="155"/>
                    <a:pt x="111" y="134"/>
                    <a:pt x="111" y="96"/>
                  </a:cubicBezTo>
                  <a:cubicBezTo>
                    <a:pt x="111" y="14"/>
                    <a:pt x="111" y="14"/>
                    <a:pt x="111" y="14"/>
                  </a:cubicBezTo>
                  <a:cubicBezTo>
                    <a:pt x="87" y="14"/>
                    <a:pt x="87" y="14"/>
                    <a:pt x="87" y="14"/>
                  </a:cubicBezTo>
                  <a:cubicBezTo>
                    <a:pt x="87" y="95"/>
                    <a:pt x="87" y="95"/>
                    <a:pt x="87" y="95"/>
                  </a:cubicBezTo>
                  <a:cubicBezTo>
                    <a:pt x="87" y="121"/>
                    <a:pt x="78" y="134"/>
                    <a:pt x="55" y="134"/>
                  </a:cubicBezTo>
                  <a:cubicBezTo>
                    <a:pt x="32" y="134"/>
                    <a:pt x="24" y="121"/>
                    <a:pt x="24" y="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759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nd Slide - Full Logo">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516467" y="4142424"/>
            <a:ext cx="11159067" cy="612775"/>
          </a:xfrm>
        </p:spPr>
        <p:txBody>
          <a:bodyPr anchor="ctr" anchorCtr="0">
            <a:normAutofit/>
          </a:bodyPr>
          <a:lstStyle>
            <a:lvl1pPr algn="ctr">
              <a:defRPr sz="2400" b="1">
                <a:solidFill>
                  <a:schemeClr val="accent1"/>
                </a:solidFill>
              </a:defRPr>
            </a:lvl1pPr>
            <a:lvl2pPr marL="0" indent="0">
              <a:buNone/>
              <a:defRPr/>
            </a:lvl2pPr>
          </a:lstStyle>
          <a:p>
            <a:pPr lvl="0"/>
            <a:r>
              <a:rPr lang="en-US" dirty="0"/>
              <a:t>Insert URL</a:t>
            </a:r>
          </a:p>
        </p:txBody>
      </p:sp>
      <p:grpSp>
        <p:nvGrpSpPr>
          <p:cNvPr id="11" name="Group 4"/>
          <p:cNvGrpSpPr>
            <a:grpSpLocks noChangeAspect="1"/>
          </p:cNvGrpSpPr>
          <p:nvPr userDrawn="1"/>
        </p:nvGrpSpPr>
        <p:grpSpPr bwMode="auto">
          <a:xfrm>
            <a:off x="3905917" y="2437825"/>
            <a:ext cx="4380166" cy="1469462"/>
            <a:chOff x="706" y="1431"/>
            <a:chExt cx="4346" cy="1458"/>
          </a:xfrm>
        </p:grpSpPr>
        <p:sp>
          <p:nvSpPr>
            <p:cNvPr id="12" name="Freeform 5"/>
            <p:cNvSpPr>
              <a:spLocks noEditPoints="1"/>
            </p:cNvSpPr>
            <p:nvPr userDrawn="1"/>
          </p:nvSpPr>
          <p:spPr bwMode="auto">
            <a:xfrm>
              <a:off x="706" y="1472"/>
              <a:ext cx="1041" cy="1417"/>
            </a:xfrm>
            <a:custGeom>
              <a:avLst/>
              <a:gdLst>
                <a:gd name="T0" fmla="*/ 372 w 507"/>
                <a:gd name="T1" fmla="*/ 598 h 688"/>
                <a:gd name="T2" fmla="*/ 135 w 507"/>
                <a:gd name="T3" fmla="*/ 598 h 688"/>
                <a:gd name="T4" fmla="*/ 254 w 507"/>
                <a:gd name="T5" fmla="*/ 438 h 688"/>
                <a:gd name="T6" fmla="*/ 494 w 507"/>
                <a:gd name="T7" fmla="*/ 254 h 688"/>
                <a:gd name="T8" fmla="*/ 411 w 507"/>
                <a:gd name="T9" fmla="*/ 559 h 688"/>
                <a:gd name="T10" fmla="*/ 34 w 507"/>
                <a:gd name="T11" fmla="*/ 88 h 688"/>
                <a:gd name="T12" fmla="*/ 67 w 507"/>
                <a:gd name="T13" fmla="*/ 118 h 688"/>
                <a:gd name="T14" fmla="*/ 109 w 507"/>
                <a:gd name="T15" fmla="*/ 132 h 688"/>
                <a:gd name="T16" fmla="*/ 84 w 507"/>
                <a:gd name="T17" fmla="*/ 152 h 688"/>
                <a:gd name="T18" fmla="*/ 84 w 507"/>
                <a:gd name="T19" fmla="*/ 175 h 688"/>
                <a:gd name="T20" fmla="*/ 83 w 507"/>
                <a:gd name="T21" fmla="*/ 175 h 688"/>
                <a:gd name="T22" fmla="*/ 34 w 507"/>
                <a:gd name="T23" fmla="*/ 88 h 688"/>
                <a:gd name="T24" fmla="*/ 140 w 507"/>
                <a:gd name="T25" fmla="*/ 91 h 688"/>
                <a:gd name="T26" fmla="*/ 139 w 507"/>
                <a:gd name="T27" fmla="*/ 65 h 688"/>
                <a:gd name="T28" fmla="*/ 157 w 507"/>
                <a:gd name="T29" fmla="*/ 66 h 688"/>
                <a:gd name="T30" fmla="*/ 182 w 507"/>
                <a:gd name="T31" fmla="*/ 80 h 688"/>
                <a:gd name="T32" fmla="*/ 191 w 507"/>
                <a:gd name="T33" fmla="*/ 96 h 688"/>
                <a:gd name="T34" fmla="*/ 168 w 507"/>
                <a:gd name="T35" fmla="*/ 107 h 688"/>
                <a:gd name="T36" fmla="*/ 171 w 507"/>
                <a:gd name="T37" fmla="*/ 140 h 688"/>
                <a:gd name="T38" fmla="*/ 153 w 507"/>
                <a:gd name="T39" fmla="*/ 140 h 688"/>
                <a:gd name="T40" fmla="*/ 126 w 507"/>
                <a:gd name="T41" fmla="*/ 118 h 688"/>
                <a:gd name="T42" fmla="*/ 117 w 507"/>
                <a:gd name="T43" fmla="*/ 103 h 688"/>
                <a:gd name="T44" fmla="*/ 228 w 507"/>
                <a:gd name="T45" fmla="*/ 73 h 688"/>
                <a:gd name="T46" fmla="*/ 239 w 507"/>
                <a:gd name="T47" fmla="*/ 72 h 688"/>
                <a:gd name="T48" fmla="*/ 234 w 507"/>
                <a:gd name="T49" fmla="*/ 59 h 688"/>
                <a:gd name="T50" fmla="*/ 254 w 507"/>
                <a:gd name="T51" fmla="*/ 30 h 688"/>
                <a:gd name="T52" fmla="*/ 268 w 507"/>
                <a:gd name="T53" fmla="*/ 72 h 688"/>
                <a:gd name="T54" fmla="*/ 298 w 507"/>
                <a:gd name="T55" fmla="*/ 105 h 688"/>
                <a:gd name="T56" fmla="*/ 266 w 507"/>
                <a:gd name="T57" fmla="*/ 110 h 688"/>
                <a:gd name="T58" fmla="*/ 254 w 507"/>
                <a:gd name="T59" fmla="*/ 130 h 688"/>
                <a:gd name="T60" fmla="*/ 241 w 507"/>
                <a:gd name="T61" fmla="*/ 110 h 688"/>
                <a:gd name="T62" fmla="*/ 209 w 507"/>
                <a:gd name="T63" fmla="*/ 105 h 688"/>
                <a:gd name="T64" fmla="*/ 316 w 507"/>
                <a:gd name="T65" fmla="*/ 96 h 688"/>
                <a:gd name="T66" fmla="*/ 325 w 507"/>
                <a:gd name="T67" fmla="*/ 80 h 688"/>
                <a:gd name="T68" fmla="*/ 350 w 507"/>
                <a:gd name="T69" fmla="*/ 66 h 688"/>
                <a:gd name="T70" fmla="*/ 369 w 507"/>
                <a:gd name="T71" fmla="*/ 65 h 688"/>
                <a:gd name="T72" fmla="*/ 367 w 507"/>
                <a:gd name="T73" fmla="*/ 91 h 688"/>
                <a:gd name="T74" fmla="*/ 390 w 507"/>
                <a:gd name="T75" fmla="*/ 103 h 688"/>
                <a:gd name="T76" fmla="*/ 381 w 507"/>
                <a:gd name="T77" fmla="*/ 118 h 688"/>
                <a:gd name="T78" fmla="*/ 354 w 507"/>
                <a:gd name="T79" fmla="*/ 140 h 688"/>
                <a:gd name="T80" fmla="*/ 336 w 507"/>
                <a:gd name="T81" fmla="*/ 140 h 688"/>
                <a:gd name="T82" fmla="*/ 339 w 507"/>
                <a:gd name="T83" fmla="*/ 107 h 688"/>
                <a:gd name="T84" fmla="*/ 316 w 507"/>
                <a:gd name="T85" fmla="*/ 96 h 688"/>
                <a:gd name="T86" fmla="*/ 398 w 507"/>
                <a:gd name="T87" fmla="*/ 220 h 688"/>
                <a:gd name="T88" fmla="*/ 109 w 507"/>
                <a:gd name="T89" fmla="*/ 220 h 688"/>
                <a:gd name="T90" fmla="*/ 254 w 507"/>
                <a:gd name="T91" fmla="*/ 146 h 688"/>
                <a:gd name="T92" fmla="*/ 398 w 507"/>
                <a:gd name="T93" fmla="*/ 132 h 688"/>
                <a:gd name="T94" fmla="*/ 440 w 507"/>
                <a:gd name="T95" fmla="*/ 118 h 688"/>
                <a:gd name="T96" fmla="*/ 473 w 507"/>
                <a:gd name="T97" fmla="*/ 88 h 688"/>
                <a:gd name="T98" fmla="*/ 474 w 507"/>
                <a:gd name="T99" fmla="*/ 90 h 688"/>
                <a:gd name="T100" fmla="*/ 423 w 507"/>
                <a:gd name="T101" fmla="*/ 175 h 688"/>
                <a:gd name="T102" fmla="*/ 419 w 507"/>
                <a:gd name="T103" fmla="*/ 157 h 688"/>
                <a:gd name="T104" fmla="*/ 398 w 507"/>
                <a:gd name="T105" fmla="*/ 133 h 688"/>
                <a:gd name="T106" fmla="*/ 0 w 507"/>
                <a:gd name="T107" fmla="*/ 0 h 688"/>
                <a:gd name="T108" fmla="*/ 254 w 507"/>
                <a:gd name="T109" fmla="*/ 688 h 688"/>
                <a:gd name="T110" fmla="*/ 507 w 507"/>
                <a:gd name="T111"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688">
                  <a:moveTo>
                    <a:pt x="411" y="559"/>
                  </a:moveTo>
                  <a:cubicBezTo>
                    <a:pt x="399" y="572"/>
                    <a:pt x="386" y="585"/>
                    <a:pt x="372" y="598"/>
                  </a:cubicBezTo>
                  <a:cubicBezTo>
                    <a:pt x="321" y="643"/>
                    <a:pt x="269" y="667"/>
                    <a:pt x="254" y="674"/>
                  </a:cubicBezTo>
                  <a:cubicBezTo>
                    <a:pt x="238" y="668"/>
                    <a:pt x="187" y="644"/>
                    <a:pt x="135" y="598"/>
                  </a:cubicBezTo>
                  <a:cubicBezTo>
                    <a:pt x="121" y="586"/>
                    <a:pt x="108" y="573"/>
                    <a:pt x="97" y="559"/>
                  </a:cubicBezTo>
                  <a:cubicBezTo>
                    <a:pt x="254" y="438"/>
                    <a:pt x="254" y="438"/>
                    <a:pt x="254" y="438"/>
                  </a:cubicBezTo>
                  <a:cubicBezTo>
                    <a:pt x="13" y="254"/>
                    <a:pt x="13" y="254"/>
                    <a:pt x="13" y="254"/>
                  </a:cubicBezTo>
                  <a:cubicBezTo>
                    <a:pt x="494" y="254"/>
                    <a:pt x="494" y="254"/>
                    <a:pt x="494" y="254"/>
                  </a:cubicBezTo>
                  <a:cubicBezTo>
                    <a:pt x="254" y="438"/>
                    <a:pt x="254" y="438"/>
                    <a:pt x="254" y="438"/>
                  </a:cubicBezTo>
                  <a:lnTo>
                    <a:pt x="411" y="559"/>
                  </a:lnTo>
                  <a:close/>
                  <a:moveTo>
                    <a:pt x="34" y="88"/>
                  </a:moveTo>
                  <a:cubicBezTo>
                    <a:pt x="34" y="88"/>
                    <a:pt x="34" y="88"/>
                    <a:pt x="34" y="88"/>
                  </a:cubicBezTo>
                  <a:cubicBezTo>
                    <a:pt x="57" y="90"/>
                    <a:pt x="65" y="104"/>
                    <a:pt x="65" y="104"/>
                  </a:cubicBezTo>
                  <a:cubicBezTo>
                    <a:pt x="67" y="108"/>
                    <a:pt x="68" y="113"/>
                    <a:pt x="67" y="118"/>
                  </a:cubicBezTo>
                  <a:cubicBezTo>
                    <a:pt x="70" y="116"/>
                    <a:pt x="73" y="114"/>
                    <a:pt x="77" y="113"/>
                  </a:cubicBezTo>
                  <a:cubicBezTo>
                    <a:pt x="90" y="111"/>
                    <a:pt x="103" y="121"/>
                    <a:pt x="109" y="132"/>
                  </a:cubicBezTo>
                  <a:cubicBezTo>
                    <a:pt x="110" y="132"/>
                    <a:pt x="110" y="133"/>
                    <a:pt x="109" y="133"/>
                  </a:cubicBezTo>
                  <a:cubicBezTo>
                    <a:pt x="100" y="148"/>
                    <a:pt x="89" y="151"/>
                    <a:pt x="84" y="152"/>
                  </a:cubicBezTo>
                  <a:cubicBezTo>
                    <a:pt x="86" y="153"/>
                    <a:pt x="87" y="155"/>
                    <a:pt x="88" y="157"/>
                  </a:cubicBezTo>
                  <a:cubicBezTo>
                    <a:pt x="92" y="163"/>
                    <a:pt x="90" y="171"/>
                    <a:pt x="84" y="175"/>
                  </a:cubicBezTo>
                  <a:cubicBezTo>
                    <a:pt x="84" y="175"/>
                    <a:pt x="84" y="175"/>
                    <a:pt x="84" y="175"/>
                  </a:cubicBezTo>
                  <a:cubicBezTo>
                    <a:pt x="84" y="176"/>
                    <a:pt x="83" y="175"/>
                    <a:pt x="83" y="175"/>
                  </a:cubicBezTo>
                  <a:cubicBezTo>
                    <a:pt x="34" y="90"/>
                    <a:pt x="34" y="90"/>
                    <a:pt x="34" y="90"/>
                  </a:cubicBezTo>
                  <a:cubicBezTo>
                    <a:pt x="33" y="89"/>
                    <a:pt x="33" y="89"/>
                    <a:pt x="34" y="88"/>
                  </a:cubicBezTo>
                  <a:moveTo>
                    <a:pt x="121" y="97"/>
                  </a:moveTo>
                  <a:cubicBezTo>
                    <a:pt x="140" y="91"/>
                    <a:pt x="140" y="91"/>
                    <a:pt x="140" y="91"/>
                  </a:cubicBezTo>
                  <a:cubicBezTo>
                    <a:pt x="135" y="71"/>
                    <a:pt x="135" y="71"/>
                    <a:pt x="135" y="71"/>
                  </a:cubicBezTo>
                  <a:cubicBezTo>
                    <a:pt x="134" y="69"/>
                    <a:pt x="136" y="66"/>
                    <a:pt x="139" y="65"/>
                  </a:cubicBezTo>
                  <a:cubicBezTo>
                    <a:pt x="151" y="62"/>
                    <a:pt x="151" y="62"/>
                    <a:pt x="151" y="62"/>
                  </a:cubicBezTo>
                  <a:cubicBezTo>
                    <a:pt x="153" y="61"/>
                    <a:pt x="156" y="63"/>
                    <a:pt x="157" y="66"/>
                  </a:cubicBezTo>
                  <a:cubicBezTo>
                    <a:pt x="162" y="85"/>
                    <a:pt x="162" y="85"/>
                    <a:pt x="162" y="85"/>
                  </a:cubicBezTo>
                  <a:cubicBezTo>
                    <a:pt x="182" y="80"/>
                    <a:pt x="182" y="80"/>
                    <a:pt x="182" y="80"/>
                  </a:cubicBezTo>
                  <a:cubicBezTo>
                    <a:pt x="184" y="79"/>
                    <a:pt x="187" y="81"/>
                    <a:pt x="188" y="84"/>
                  </a:cubicBezTo>
                  <a:cubicBezTo>
                    <a:pt x="191" y="96"/>
                    <a:pt x="191" y="96"/>
                    <a:pt x="191" y="96"/>
                  </a:cubicBezTo>
                  <a:cubicBezTo>
                    <a:pt x="192" y="98"/>
                    <a:pt x="190" y="101"/>
                    <a:pt x="188" y="102"/>
                  </a:cubicBezTo>
                  <a:cubicBezTo>
                    <a:pt x="168" y="107"/>
                    <a:pt x="168" y="107"/>
                    <a:pt x="168" y="107"/>
                  </a:cubicBezTo>
                  <a:cubicBezTo>
                    <a:pt x="175" y="134"/>
                    <a:pt x="175" y="134"/>
                    <a:pt x="175" y="134"/>
                  </a:cubicBezTo>
                  <a:cubicBezTo>
                    <a:pt x="176" y="137"/>
                    <a:pt x="174" y="139"/>
                    <a:pt x="171" y="140"/>
                  </a:cubicBezTo>
                  <a:cubicBezTo>
                    <a:pt x="159" y="143"/>
                    <a:pt x="159" y="143"/>
                    <a:pt x="159" y="143"/>
                  </a:cubicBezTo>
                  <a:cubicBezTo>
                    <a:pt x="157" y="144"/>
                    <a:pt x="154" y="142"/>
                    <a:pt x="153" y="140"/>
                  </a:cubicBezTo>
                  <a:cubicBezTo>
                    <a:pt x="146" y="113"/>
                    <a:pt x="146" y="113"/>
                    <a:pt x="146" y="113"/>
                  </a:cubicBezTo>
                  <a:cubicBezTo>
                    <a:pt x="126" y="118"/>
                    <a:pt x="126" y="118"/>
                    <a:pt x="126" y="118"/>
                  </a:cubicBezTo>
                  <a:cubicBezTo>
                    <a:pt x="124" y="119"/>
                    <a:pt x="121" y="117"/>
                    <a:pt x="120" y="115"/>
                  </a:cubicBezTo>
                  <a:cubicBezTo>
                    <a:pt x="117" y="103"/>
                    <a:pt x="117" y="103"/>
                    <a:pt x="117" y="103"/>
                  </a:cubicBezTo>
                  <a:cubicBezTo>
                    <a:pt x="116" y="100"/>
                    <a:pt x="118" y="97"/>
                    <a:pt x="121" y="97"/>
                  </a:cubicBezTo>
                  <a:moveTo>
                    <a:pt x="228" y="73"/>
                  </a:moveTo>
                  <a:cubicBezTo>
                    <a:pt x="231" y="71"/>
                    <a:pt x="235" y="71"/>
                    <a:pt x="239" y="72"/>
                  </a:cubicBezTo>
                  <a:cubicBezTo>
                    <a:pt x="239" y="72"/>
                    <a:pt x="239" y="72"/>
                    <a:pt x="239" y="72"/>
                  </a:cubicBezTo>
                  <a:cubicBezTo>
                    <a:pt x="239" y="72"/>
                    <a:pt x="239" y="72"/>
                    <a:pt x="239" y="72"/>
                  </a:cubicBezTo>
                  <a:cubicBezTo>
                    <a:pt x="236" y="68"/>
                    <a:pt x="234" y="64"/>
                    <a:pt x="234" y="59"/>
                  </a:cubicBezTo>
                  <a:cubicBezTo>
                    <a:pt x="234" y="58"/>
                    <a:pt x="233" y="42"/>
                    <a:pt x="253" y="30"/>
                  </a:cubicBezTo>
                  <a:cubicBezTo>
                    <a:pt x="253" y="29"/>
                    <a:pt x="254" y="29"/>
                    <a:pt x="254" y="30"/>
                  </a:cubicBezTo>
                  <a:cubicBezTo>
                    <a:pt x="274" y="42"/>
                    <a:pt x="273" y="58"/>
                    <a:pt x="273" y="59"/>
                  </a:cubicBezTo>
                  <a:cubicBezTo>
                    <a:pt x="273" y="64"/>
                    <a:pt x="272" y="68"/>
                    <a:pt x="268" y="72"/>
                  </a:cubicBezTo>
                  <a:cubicBezTo>
                    <a:pt x="272" y="71"/>
                    <a:pt x="276" y="71"/>
                    <a:pt x="280" y="73"/>
                  </a:cubicBezTo>
                  <a:cubicBezTo>
                    <a:pt x="292" y="77"/>
                    <a:pt x="298" y="92"/>
                    <a:pt x="298" y="105"/>
                  </a:cubicBezTo>
                  <a:cubicBezTo>
                    <a:pt x="298" y="106"/>
                    <a:pt x="298" y="106"/>
                    <a:pt x="298" y="106"/>
                  </a:cubicBezTo>
                  <a:cubicBezTo>
                    <a:pt x="282" y="115"/>
                    <a:pt x="271" y="112"/>
                    <a:pt x="266" y="110"/>
                  </a:cubicBezTo>
                  <a:cubicBezTo>
                    <a:pt x="267" y="112"/>
                    <a:pt x="267" y="114"/>
                    <a:pt x="267" y="116"/>
                  </a:cubicBezTo>
                  <a:cubicBezTo>
                    <a:pt x="267" y="124"/>
                    <a:pt x="261" y="130"/>
                    <a:pt x="254" y="130"/>
                  </a:cubicBezTo>
                  <a:cubicBezTo>
                    <a:pt x="246" y="130"/>
                    <a:pt x="240" y="124"/>
                    <a:pt x="240" y="116"/>
                  </a:cubicBezTo>
                  <a:cubicBezTo>
                    <a:pt x="240" y="114"/>
                    <a:pt x="240" y="112"/>
                    <a:pt x="241" y="110"/>
                  </a:cubicBezTo>
                  <a:cubicBezTo>
                    <a:pt x="236" y="112"/>
                    <a:pt x="225" y="115"/>
                    <a:pt x="210" y="106"/>
                  </a:cubicBezTo>
                  <a:cubicBezTo>
                    <a:pt x="209" y="106"/>
                    <a:pt x="209" y="106"/>
                    <a:pt x="209" y="105"/>
                  </a:cubicBezTo>
                  <a:cubicBezTo>
                    <a:pt x="209" y="92"/>
                    <a:pt x="215" y="77"/>
                    <a:pt x="228" y="73"/>
                  </a:cubicBezTo>
                  <a:moveTo>
                    <a:pt x="316" y="96"/>
                  </a:moveTo>
                  <a:cubicBezTo>
                    <a:pt x="319" y="84"/>
                    <a:pt x="319" y="84"/>
                    <a:pt x="319" y="84"/>
                  </a:cubicBezTo>
                  <a:cubicBezTo>
                    <a:pt x="320" y="81"/>
                    <a:pt x="323" y="79"/>
                    <a:pt x="325" y="80"/>
                  </a:cubicBezTo>
                  <a:cubicBezTo>
                    <a:pt x="345" y="85"/>
                    <a:pt x="345" y="85"/>
                    <a:pt x="345" y="85"/>
                  </a:cubicBezTo>
                  <a:cubicBezTo>
                    <a:pt x="350" y="66"/>
                    <a:pt x="350" y="66"/>
                    <a:pt x="350" y="66"/>
                  </a:cubicBezTo>
                  <a:cubicBezTo>
                    <a:pt x="351" y="63"/>
                    <a:pt x="354" y="61"/>
                    <a:pt x="357" y="62"/>
                  </a:cubicBezTo>
                  <a:cubicBezTo>
                    <a:pt x="369" y="65"/>
                    <a:pt x="369" y="65"/>
                    <a:pt x="369" y="65"/>
                  </a:cubicBezTo>
                  <a:cubicBezTo>
                    <a:pt x="371" y="66"/>
                    <a:pt x="373" y="69"/>
                    <a:pt x="372" y="71"/>
                  </a:cubicBezTo>
                  <a:cubicBezTo>
                    <a:pt x="367" y="91"/>
                    <a:pt x="367" y="91"/>
                    <a:pt x="367" y="91"/>
                  </a:cubicBezTo>
                  <a:cubicBezTo>
                    <a:pt x="387" y="97"/>
                    <a:pt x="387" y="97"/>
                    <a:pt x="387" y="97"/>
                  </a:cubicBezTo>
                  <a:cubicBezTo>
                    <a:pt x="389" y="97"/>
                    <a:pt x="391" y="100"/>
                    <a:pt x="390" y="103"/>
                  </a:cubicBezTo>
                  <a:cubicBezTo>
                    <a:pt x="387" y="115"/>
                    <a:pt x="387" y="115"/>
                    <a:pt x="387" y="115"/>
                  </a:cubicBezTo>
                  <a:cubicBezTo>
                    <a:pt x="386" y="117"/>
                    <a:pt x="383" y="119"/>
                    <a:pt x="381" y="118"/>
                  </a:cubicBezTo>
                  <a:cubicBezTo>
                    <a:pt x="361" y="113"/>
                    <a:pt x="361" y="113"/>
                    <a:pt x="361" y="113"/>
                  </a:cubicBezTo>
                  <a:cubicBezTo>
                    <a:pt x="354" y="140"/>
                    <a:pt x="354" y="140"/>
                    <a:pt x="354" y="140"/>
                  </a:cubicBezTo>
                  <a:cubicBezTo>
                    <a:pt x="353" y="142"/>
                    <a:pt x="350" y="144"/>
                    <a:pt x="348" y="143"/>
                  </a:cubicBezTo>
                  <a:cubicBezTo>
                    <a:pt x="336" y="140"/>
                    <a:pt x="336" y="140"/>
                    <a:pt x="336" y="140"/>
                  </a:cubicBezTo>
                  <a:cubicBezTo>
                    <a:pt x="333" y="139"/>
                    <a:pt x="331" y="137"/>
                    <a:pt x="332" y="134"/>
                  </a:cubicBezTo>
                  <a:cubicBezTo>
                    <a:pt x="339" y="107"/>
                    <a:pt x="339" y="107"/>
                    <a:pt x="339" y="107"/>
                  </a:cubicBezTo>
                  <a:cubicBezTo>
                    <a:pt x="320" y="102"/>
                    <a:pt x="320" y="102"/>
                    <a:pt x="320" y="102"/>
                  </a:cubicBezTo>
                  <a:cubicBezTo>
                    <a:pt x="317" y="101"/>
                    <a:pt x="315" y="98"/>
                    <a:pt x="316" y="96"/>
                  </a:cubicBezTo>
                  <a:moveTo>
                    <a:pt x="416" y="189"/>
                  </a:moveTo>
                  <a:cubicBezTo>
                    <a:pt x="398" y="220"/>
                    <a:pt x="398" y="220"/>
                    <a:pt x="398" y="220"/>
                  </a:cubicBezTo>
                  <a:cubicBezTo>
                    <a:pt x="354" y="195"/>
                    <a:pt x="304" y="181"/>
                    <a:pt x="254" y="181"/>
                  </a:cubicBezTo>
                  <a:cubicBezTo>
                    <a:pt x="203" y="181"/>
                    <a:pt x="153" y="195"/>
                    <a:pt x="109" y="220"/>
                  </a:cubicBezTo>
                  <a:cubicBezTo>
                    <a:pt x="91" y="189"/>
                    <a:pt x="91" y="189"/>
                    <a:pt x="91" y="189"/>
                  </a:cubicBezTo>
                  <a:cubicBezTo>
                    <a:pt x="140" y="161"/>
                    <a:pt x="196" y="146"/>
                    <a:pt x="254" y="146"/>
                  </a:cubicBezTo>
                  <a:cubicBezTo>
                    <a:pt x="311" y="146"/>
                    <a:pt x="367" y="161"/>
                    <a:pt x="416" y="189"/>
                  </a:cubicBezTo>
                  <a:moveTo>
                    <a:pt x="398" y="132"/>
                  </a:moveTo>
                  <a:cubicBezTo>
                    <a:pt x="404" y="121"/>
                    <a:pt x="417" y="111"/>
                    <a:pt x="430" y="113"/>
                  </a:cubicBezTo>
                  <a:cubicBezTo>
                    <a:pt x="434" y="114"/>
                    <a:pt x="438" y="116"/>
                    <a:pt x="440" y="118"/>
                  </a:cubicBezTo>
                  <a:cubicBezTo>
                    <a:pt x="439" y="113"/>
                    <a:pt x="440" y="108"/>
                    <a:pt x="442" y="104"/>
                  </a:cubicBezTo>
                  <a:cubicBezTo>
                    <a:pt x="443" y="104"/>
                    <a:pt x="450" y="90"/>
                    <a:pt x="473" y="88"/>
                  </a:cubicBezTo>
                  <a:cubicBezTo>
                    <a:pt x="473" y="88"/>
                    <a:pt x="473" y="88"/>
                    <a:pt x="473" y="88"/>
                  </a:cubicBezTo>
                  <a:cubicBezTo>
                    <a:pt x="474" y="89"/>
                    <a:pt x="474" y="89"/>
                    <a:pt x="474" y="90"/>
                  </a:cubicBezTo>
                  <a:cubicBezTo>
                    <a:pt x="424" y="175"/>
                    <a:pt x="424" y="175"/>
                    <a:pt x="424" y="175"/>
                  </a:cubicBezTo>
                  <a:cubicBezTo>
                    <a:pt x="424" y="175"/>
                    <a:pt x="424" y="176"/>
                    <a:pt x="423" y="175"/>
                  </a:cubicBezTo>
                  <a:cubicBezTo>
                    <a:pt x="423" y="175"/>
                    <a:pt x="423" y="175"/>
                    <a:pt x="423" y="175"/>
                  </a:cubicBezTo>
                  <a:cubicBezTo>
                    <a:pt x="417" y="171"/>
                    <a:pt x="415" y="163"/>
                    <a:pt x="419" y="157"/>
                  </a:cubicBezTo>
                  <a:cubicBezTo>
                    <a:pt x="420" y="155"/>
                    <a:pt x="421" y="153"/>
                    <a:pt x="423" y="152"/>
                  </a:cubicBezTo>
                  <a:cubicBezTo>
                    <a:pt x="418" y="151"/>
                    <a:pt x="407" y="148"/>
                    <a:pt x="398" y="133"/>
                  </a:cubicBezTo>
                  <a:cubicBezTo>
                    <a:pt x="397" y="133"/>
                    <a:pt x="397" y="132"/>
                    <a:pt x="398" y="132"/>
                  </a:cubicBezTo>
                  <a:moveTo>
                    <a:pt x="0" y="0"/>
                  </a:moveTo>
                  <a:cubicBezTo>
                    <a:pt x="0" y="0"/>
                    <a:pt x="0" y="80"/>
                    <a:pt x="0" y="334"/>
                  </a:cubicBezTo>
                  <a:cubicBezTo>
                    <a:pt x="0" y="592"/>
                    <a:pt x="254" y="688"/>
                    <a:pt x="254" y="688"/>
                  </a:cubicBezTo>
                  <a:cubicBezTo>
                    <a:pt x="254" y="688"/>
                    <a:pt x="507" y="592"/>
                    <a:pt x="507" y="334"/>
                  </a:cubicBezTo>
                  <a:cubicBezTo>
                    <a:pt x="507" y="80"/>
                    <a:pt x="507" y="0"/>
                    <a:pt x="507"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p:cNvSpPr>
              <a:spLocks noEditPoints="1"/>
            </p:cNvSpPr>
            <p:nvPr userDrawn="1"/>
          </p:nvSpPr>
          <p:spPr bwMode="auto">
            <a:xfrm>
              <a:off x="2234" y="2073"/>
              <a:ext cx="2816" cy="462"/>
            </a:xfrm>
            <a:custGeom>
              <a:avLst/>
              <a:gdLst>
                <a:gd name="T0" fmla="*/ 1336 w 1371"/>
                <a:gd name="T1" fmla="*/ 123 h 224"/>
                <a:gd name="T2" fmla="*/ 1300 w 1371"/>
                <a:gd name="T3" fmla="*/ 88 h 224"/>
                <a:gd name="T4" fmla="*/ 1225 w 1371"/>
                <a:gd name="T5" fmla="*/ 141 h 224"/>
                <a:gd name="T6" fmla="*/ 1366 w 1371"/>
                <a:gd name="T7" fmla="*/ 182 h 224"/>
                <a:gd name="T8" fmla="*/ 1301 w 1371"/>
                <a:gd name="T9" fmla="*/ 194 h 224"/>
                <a:gd name="T10" fmla="*/ 1370 w 1371"/>
                <a:gd name="T11" fmla="*/ 146 h 224"/>
                <a:gd name="T12" fmla="*/ 1301 w 1371"/>
                <a:gd name="T13" fmla="*/ 59 h 224"/>
                <a:gd name="T14" fmla="*/ 1169 w 1371"/>
                <a:gd name="T15" fmla="*/ 123 h 224"/>
                <a:gd name="T16" fmla="*/ 1133 w 1371"/>
                <a:gd name="T17" fmla="*/ 88 h 224"/>
                <a:gd name="T18" fmla="*/ 1059 w 1371"/>
                <a:gd name="T19" fmla="*/ 141 h 224"/>
                <a:gd name="T20" fmla="*/ 1200 w 1371"/>
                <a:gd name="T21" fmla="*/ 182 h 224"/>
                <a:gd name="T22" fmla="*/ 1135 w 1371"/>
                <a:gd name="T23" fmla="*/ 194 h 224"/>
                <a:gd name="T24" fmla="*/ 1204 w 1371"/>
                <a:gd name="T25" fmla="*/ 146 h 224"/>
                <a:gd name="T26" fmla="*/ 1134 w 1371"/>
                <a:gd name="T27" fmla="*/ 59 h 224"/>
                <a:gd name="T28" fmla="*/ 912 w 1371"/>
                <a:gd name="T29" fmla="*/ 141 h 224"/>
                <a:gd name="T30" fmla="*/ 997 w 1371"/>
                <a:gd name="T31" fmla="*/ 133 h 224"/>
                <a:gd name="T32" fmla="*/ 953 w 1371"/>
                <a:gd name="T33" fmla="*/ 193 h 224"/>
                <a:gd name="T34" fmla="*/ 997 w 1371"/>
                <a:gd name="T35" fmla="*/ 82 h 224"/>
                <a:gd name="T36" fmla="*/ 948 w 1371"/>
                <a:gd name="T37" fmla="*/ 59 h 224"/>
                <a:gd name="T38" fmla="*/ 948 w 1371"/>
                <a:gd name="T39" fmla="*/ 223 h 224"/>
                <a:gd name="T40" fmla="*/ 997 w 1371"/>
                <a:gd name="T41" fmla="*/ 200 h 224"/>
                <a:gd name="T42" fmla="*/ 1031 w 1371"/>
                <a:gd name="T43" fmla="*/ 220 h 224"/>
                <a:gd name="T44" fmla="*/ 997 w 1371"/>
                <a:gd name="T45" fmla="*/ 4 h 224"/>
                <a:gd name="T46" fmla="*/ 749 w 1371"/>
                <a:gd name="T47" fmla="*/ 83 h 224"/>
                <a:gd name="T48" fmla="*/ 744 w 1371"/>
                <a:gd name="T49" fmla="*/ 64 h 224"/>
                <a:gd name="T50" fmla="*/ 713 w 1371"/>
                <a:gd name="T51" fmla="*/ 220 h 224"/>
                <a:gd name="T52" fmla="*/ 747 w 1371"/>
                <a:gd name="T53" fmla="*/ 139 h 224"/>
                <a:gd name="T54" fmla="*/ 787 w 1371"/>
                <a:gd name="T55" fmla="*/ 90 h 224"/>
                <a:gd name="T56" fmla="*/ 817 w 1371"/>
                <a:gd name="T57" fmla="*/ 220 h 224"/>
                <a:gd name="T58" fmla="*/ 851 w 1371"/>
                <a:gd name="T59" fmla="*/ 116 h 224"/>
                <a:gd name="T60" fmla="*/ 642 w 1371"/>
                <a:gd name="T61" fmla="*/ 64 h 224"/>
                <a:gd name="T62" fmla="*/ 633 w 1371"/>
                <a:gd name="T63" fmla="*/ 180 h 224"/>
                <a:gd name="T64" fmla="*/ 572 w 1371"/>
                <a:gd name="T65" fmla="*/ 156 h 224"/>
                <a:gd name="T66" fmla="*/ 539 w 1371"/>
                <a:gd name="T67" fmla="*/ 64 h 224"/>
                <a:gd name="T68" fmla="*/ 594 w 1371"/>
                <a:gd name="T69" fmla="*/ 224 h 224"/>
                <a:gd name="T70" fmla="*/ 644 w 1371"/>
                <a:gd name="T71" fmla="*/ 200 h 224"/>
                <a:gd name="T72" fmla="*/ 676 w 1371"/>
                <a:gd name="T73" fmla="*/ 220 h 224"/>
                <a:gd name="T74" fmla="*/ 642 w 1371"/>
                <a:gd name="T75" fmla="*/ 64 h 224"/>
                <a:gd name="T76" fmla="*/ 398 w 1371"/>
                <a:gd name="T77" fmla="*/ 45 h 224"/>
                <a:gd name="T78" fmla="*/ 398 w 1371"/>
                <a:gd name="T79" fmla="*/ 189 h 224"/>
                <a:gd name="T80" fmla="*/ 370 w 1371"/>
                <a:gd name="T81" fmla="*/ 45 h 224"/>
                <a:gd name="T82" fmla="*/ 335 w 1371"/>
                <a:gd name="T83" fmla="*/ 15 h 224"/>
                <a:gd name="T84" fmla="*/ 399 w 1371"/>
                <a:gd name="T85" fmla="*/ 220 h 224"/>
                <a:gd name="T86" fmla="*/ 399 w 1371"/>
                <a:gd name="T87" fmla="*/ 15 h 224"/>
                <a:gd name="T88" fmla="*/ 261 w 1371"/>
                <a:gd name="T89" fmla="*/ 42 h 224"/>
                <a:gd name="T90" fmla="*/ 240 w 1371"/>
                <a:gd name="T91" fmla="*/ 10 h 224"/>
                <a:gd name="T92" fmla="*/ 184 w 1371"/>
                <a:gd name="T93" fmla="*/ 72 h 224"/>
                <a:gd name="T94" fmla="*/ 161 w 1371"/>
                <a:gd name="T95" fmla="*/ 98 h 224"/>
                <a:gd name="T96" fmla="*/ 184 w 1371"/>
                <a:gd name="T97" fmla="*/ 220 h 224"/>
                <a:gd name="T98" fmla="*/ 216 w 1371"/>
                <a:gd name="T99" fmla="*/ 98 h 224"/>
                <a:gd name="T100" fmla="*/ 255 w 1371"/>
                <a:gd name="T101" fmla="*/ 72 h 224"/>
                <a:gd name="T102" fmla="*/ 216 w 1371"/>
                <a:gd name="T103" fmla="*/ 70 h 224"/>
                <a:gd name="T104" fmla="*/ 113 w 1371"/>
                <a:gd name="T105" fmla="*/ 146 h 224"/>
                <a:gd name="T106" fmla="*/ 32 w 1371"/>
                <a:gd name="T107" fmla="*/ 146 h 224"/>
                <a:gd name="T108" fmla="*/ 113 w 1371"/>
                <a:gd name="T109" fmla="*/ 146 h 224"/>
                <a:gd name="T110" fmla="*/ 73 w 1371"/>
                <a:gd name="T111" fmla="*/ 68 h 224"/>
                <a:gd name="T112" fmla="*/ 73 w 1371"/>
                <a:gd name="T113" fmla="*/ 22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1" h="224">
                  <a:moveTo>
                    <a:pt x="1300" y="88"/>
                  </a:moveTo>
                  <a:cubicBezTo>
                    <a:pt x="1321" y="88"/>
                    <a:pt x="1334" y="102"/>
                    <a:pt x="1336" y="123"/>
                  </a:cubicBezTo>
                  <a:cubicBezTo>
                    <a:pt x="1260" y="123"/>
                    <a:pt x="1260" y="123"/>
                    <a:pt x="1260" y="123"/>
                  </a:cubicBezTo>
                  <a:cubicBezTo>
                    <a:pt x="1264" y="101"/>
                    <a:pt x="1279" y="88"/>
                    <a:pt x="1300" y="88"/>
                  </a:cubicBezTo>
                  <a:moveTo>
                    <a:pt x="1301" y="59"/>
                  </a:moveTo>
                  <a:cubicBezTo>
                    <a:pt x="1256" y="59"/>
                    <a:pt x="1225" y="93"/>
                    <a:pt x="1225" y="141"/>
                  </a:cubicBezTo>
                  <a:cubicBezTo>
                    <a:pt x="1225" y="192"/>
                    <a:pt x="1258" y="223"/>
                    <a:pt x="1302" y="223"/>
                  </a:cubicBezTo>
                  <a:cubicBezTo>
                    <a:pt x="1333" y="223"/>
                    <a:pt x="1359" y="205"/>
                    <a:pt x="1366" y="182"/>
                  </a:cubicBezTo>
                  <a:cubicBezTo>
                    <a:pt x="1339" y="167"/>
                    <a:pt x="1339" y="167"/>
                    <a:pt x="1339" y="167"/>
                  </a:cubicBezTo>
                  <a:cubicBezTo>
                    <a:pt x="1332" y="186"/>
                    <a:pt x="1318" y="194"/>
                    <a:pt x="1301" y="194"/>
                  </a:cubicBezTo>
                  <a:cubicBezTo>
                    <a:pt x="1278" y="194"/>
                    <a:pt x="1261" y="177"/>
                    <a:pt x="1259" y="146"/>
                  </a:cubicBezTo>
                  <a:cubicBezTo>
                    <a:pt x="1370" y="146"/>
                    <a:pt x="1370" y="146"/>
                    <a:pt x="1370" y="146"/>
                  </a:cubicBezTo>
                  <a:cubicBezTo>
                    <a:pt x="1370" y="137"/>
                    <a:pt x="1370" y="137"/>
                    <a:pt x="1370" y="137"/>
                  </a:cubicBezTo>
                  <a:cubicBezTo>
                    <a:pt x="1371" y="94"/>
                    <a:pt x="1345" y="59"/>
                    <a:pt x="1301" y="59"/>
                  </a:cubicBezTo>
                  <a:moveTo>
                    <a:pt x="1133" y="88"/>
                  </a:moveTo>
                  <a:cubicBezTo>
                    <a:pt x="1155" y="88"/>
                    <a:pt x="1167" y="102"/>
                    <a:pt x="1169" y="123"/>
                  </a:cubicBezTo>
                  <a:cubicBezTo>
                    <a:pt x="1094" y="123"/>
                    <a:pt x="1094" y="123"/>
                    <a:pt x="1094" y="123"/>
                  </a:cubicBezTo>
                  <a:cubicBezTo>
                    <a:pt x="1098" y="101"/>
                    <a:pt x="1113" y="88"/>
                    <a:pt x="1133" y="88"/>
                  </a:cubicBezTo>
                  <a:moveTo>
                    <a:pt x="1134" y="59"/>
                  </a:moveTo>
                  <a:cubicBezTo>
                    <a:pt x="1089" y="59"/>
                    <a:pt x="1059" y="93"/>
                    <a:pt x="1059" y="141"/>
                  </a:cubicBezTo>
                  <a:cubicBezTo>
                    <a:pt x="1059" y="192"/>
                    <a:pt x="1091" y="223"/>
                    <a:pt x="1135" y="223"/>
                  </a:cubicBezTo>
                  <a:cubicBezTo>
                    <a:pt x="1167" y="223"/>
                    <a:pt x="1193" y="205"/>
                    <a:pt x="1200" y="182"/>
                  </a:cubicBezTo>
                  <a:cubicBezTo>
                    <a:pt x="1173" y="167"/>
                    <a:pt x="1173" y="167"/>
                    <a:pt x="1173" y="167"/>
                  </a:cubicBezTo>
                  <a:cubicBezTo>
                    <a:pt x="1166" y="186"/>
                    <a:pt x="1152" y="194"/>
                    <a:pt x="1135" y="194"/>
                  </a:cubicBezTo>
                  <a:cubicBezTo>
                    <a:pt x="1112" y="194"/>
                    <a:pt x="1095" y="177"/>
                    <a:pt x="1092" y="146"/>
                  </a:cubicBezTo>
                  <a:cubicBezTo>
                    <a:pt x="1204" y="146"/>
                    <a:pt x="1204" y="146"/>
                    <a:pt x="1204" y="146"/>
                  </a:cubicBezTo>
                  <a:cubicBezTo>
                    <a:pt x="1204" y="137"/>
                    <a:pt x="1204" y="137"/>
                    <a:pt x="1204" y="137"/>
                  </a:cubicBezTo>
                  <a:cubicBezTo>
                    <a:pt x="1204" y="94"/>
                    <a:pt x="1179" y="59"/>
                    <a:pt x="1134" y="59"/>
                  </a:cubicBezTo>
                  <a:moveTo>
                    <a:pt x="953" y="193"/>
                  </a:moveTo>
                  <a:cubicBezTo>
                    <a:pt x="928" y="193"/>
                    <a:pt x="912" y="175"/>
                    <a:pt x="912" y="141"/>
                  </a:cubicBezTo>
                  <a:cubicBezTo>
                    <a:pt x="912" y="107"/>
                    <a:pt x="928" y="89"/>
                    <a:pt x="953" y="89"/>
                  </a:cubicBezTo>
                  <a:cubicBezTo>
                    <a:pt x="977" y="89"/>
                    <a:pt x="995" y="104"/>
                    <a:pt x="997" y="133"/>
                  </a:cubicBezTo>
                  <a:cubicBezTo>
                    <a:pt x="997" y="149"/>
                    <a:pt x="997" y="149"/>
                    <a:pt x="997" y="149"/>
                  </a:cubicBezTo>
                  <a:cubicBezTo>
                    <a:pt x="995" y="179"/>
                    <a:pt x="977" y="193"/>
                    <a:pt x="953" y="193"/>
                  </a:cubicBezTo>
                  <a:moveTo>
                    <a:pt x="997" y="4"/>
                  </a:moveTo>
                  <a:cubicBezTo>
                    <a:pt x="997" y="82"/>
                    <a:pt x="997" y="82"/>
                    <a:pt x="997" y="82"/>
                  </a:cubicBezTo>
                  <a:cubicBezTo>
                    <a:pt x="995" y="82"/>
                    <a:pt x="995" y="82"/>
                    <a:pt x="995" y="82"/>
                  </a:cubicBezTo>
                  <a:cubicBezTo>
                    <a:pt x="986" y="69"/>
                    <a:pt x="971" y="59"/>
                    <a:pt x="948" y="59"/>
                  </a:cubicBezTo>
                  <a:cubicBezTo>
                    <a:pt x="910" y="59"/>
                    <a:pt x="877" y="90"/>
                    <a:pt x="877" y="141"/>
                  </a:cubicBezTo>
                  <a:cubicBezTo>
                    <a:pt x="877" y="192"/>
                    <a:pt x="910" y="223"/>
                    <a:pt x="948" y="223"/>
                  </a:cubicBezTo>
                  <a:cubicBezTo>
                    <a:pt x="971" y="223"/>
                    <a:pt x="986" y="214"/>
                    <a:pt x="995" y="200"/>
                  </a:cubicBezTo>
                  <a:cubicBezTo>
                    <a:pt x="997" y="200"/>
                    <a:pt x="997" y="200"/>
                    <a:pt x="997" y="200"/>
                  </a:cubicBezTo>
                  <a:cubicBezTo>
                    <a:pt x="997" y="220"/>
                    <a:pt x="997" y="220"/>
                    <a:pt x="997" y="220"/>
                  </a:cubicBezTo>
                  <a:cubicBezTo>
                    <a:pt x="1031" y="220"/>
                    <a:pt x="1031" y="220"/>
                    <a:pt x="1031" y="220"/>
                  </a:cubicBezTo>
                  <a:cubicBezTo>
                    <a:pt x="1031" y="0"/>
                    <a:pt x="1031" y="0"/>
                    <a:pt x="1031" y="0"/>
                  </a:cubicBezTo>
                  <a:lnTo>
                    <a:pt x="997" y="4"/>
                  </a:lnTo>
                  <a:close/>
                  <a:moveTo>
                    <a:pt x="795" y="59"/>
                  </a:moveTo>
                  <a:cubicBezTo>
                    <a:pt x="774" y="59"/>
                    <a:pt x="757" y="70"/>
                    <a:pt x="749" y="83"/>
                  </a:cubicBezTo>
                  <a:cubicBezTo>
                    <a:pt x="746" y="83"/>
                    <a:pt x="746" y="83"/>
                    <a:pt x="746" y="83"/>
                  </a:cubicBezTo>
                  <a:cubicBezTo>
                    <a:pt x="744" y="64"/>
                    <a:pt x="744" y="64"/>
                    <a:pt x="744" y="64"/>
                  </a:cubicBezTo>
                  <a:cubicBezTo>
                    <a:pt x="713" y="64"/>
                    <a:pt x="713" y="64"/>
                    <a:pt x="713" y="64"/>
                  </a:cubicBezTo>
                  <a:cubicBezTo>
                    <a:pt x="713" y="220"/>
                    <a:pt x="713" y="220"/>
                    <a:pt x="713" y="220"/>
                  </a:cubicBezTo>
                  <a:cubicBezTo>
                    <a:pt x="747" y="220"/>
                    <a:pt x="747" y="220"/>
                    <a:pt x="747" y="220"/>
                  </a:cubicBezTo>
                  <a:cubicBezTo>
                    <a:pt x="747" y="139"/>
                    <a:pt x="747" y="139"/>
                    <a:pt x="747" y="139"/>
                  </a:cubicBezTo>
                  <a:cubicBezTo>
                    <a:pt x="747" y="122"/>
                    <a:pt x="751" y="110"/>
                    <a:pt x="757" y="103"/>
                  </a:cubicBezTo>
                  <a:cubicBezTo>
                    <a:pt x="764" y="95"/>
                    <a:pt x="775" y="90"/>
                    <a:pt x="787" y="90"/>
                  </a:cubicBezTo>
                  <a:cubicBezTo>
                    <a:pt x="807" y="90"/>
                    <a:pt x="817" y="100"/>
                    <a:pt x="817" y="128"/>
                  </a:cubicBezTo>
                  <a:cubicBezTo>
                    <a:pt x="817" y="220"/>
                    <a:pt x="817" y="220"/>
                    <a:pt x="817" y="220"/>
                  </a:cubicBezTo>
                  <a:cubicBezTo>
                    <a:pt x="851" y="220"/>
                    <a:pt x="851" y="220"/>
                    <a:pt x="851" y="220"/>
                  </a:cubicBezTo>
                  <a:cubicBezTo>
                    <a:pt x="851" y="116"/>
                    <a:pt x="851" y="116"/>
                    <a:pt x="851" y="116"/>
                  </a:cubicBezTo>
                  <a:cubicBezTo>
                    <a:pt x="851" y="73"/>
                    <a:pt x="825" y="59"/>
                    <a:pt x="795" y="59"/>
                  </a:cubicBezTo>
                  <a:moveTo>
                    <a:pt x="642" y="64"/>
                  </a:moveTo>
                  <a:cubicBezTo>
                    <a:pt x="642" y="145"/>
                    <a:pt x="642" y="145"/>
                    <a:pt x="642" y="145"/>
                  </a:cubicBezTo>
                  <a:cubicBezTo>
                    <a:pt x="642" y="162"/>
                    <a:pt x="639" y="173"/>
                    <a:pt x="633" y="180"/>
                  </a:cubicBezTo>
                  <a:cubicBezTo>
                    <a:pt x="625" y="189"/>
                    <a:pt x="614" y="194"/>
                    <a:pt x="602" y="194"/>
                  </a:cubicBezTo>
                  <a:cubicBezTo>
                    <a:pt x="583" y="194"/>
                    <a:pt x="572" y="184"/>
                    <a:pt x="572" y="156"/>
                  </a:cubicBezTo>
                  <a:cubicBezTo>
                    <a:pt x="572" y="64"/>
                    <a:pt x="572" y="64"/>
                    <a:pt x="572" y="64"/>
                  </a:cubicBezTo>
                  <a:cubicBezTo>
                    <a:pt x="539" y="64"/>
                    <a:pt x="539" y="64"/>
                    <a:pt x="539" y="64"/>
                  </a:cubicBezTo>
                  <a:cubicBezTo>
                    <a:pt x="539" y="168"/>
                    <a:pt x="539" y="168"/>
                    <a:pt x="539" y="168"/>
                  </a:cubicBezTo>
                  <a:cubicBezTo>
                    <a:pt x="539" y="210"/>
                    <a:pt x="565" y="224"/>
                    <a:pt x="594" y="224"/>
                  </a:cubicBezTo>
                  <a:cubicBezTo>
                    <a:pt x="615" y="224"/>
                    <a:pt x="633" y="214"/>
                    <a:pt x="641" y="200"/>
                  </a:cubicBezTo>
                  <a:cubicBezTo>
                    <a:pt x="644" y="200"/>
                    <a:pt x="644" y="200"/>
                    <a:pt x="644" y="200"/>
                  </a:cubicBezTo>
                  <a:cubicBezTo>
                    <a:pt x="645" y="220"/>
                    <a:pt x="645" y="220"/>
                    <a:pt x="645" y="220"/>
                  </a:cubicBezTo>
                  <a:cubicBezTo>
                    <a:pt x="676" y="220"/>
                    <a:pt x="676" y="220"/>
                    <a:pt x="676" y="220"/>
                  </a:cubicBezTo>
                  <a:cubicBezTo>
                    <a:pt x="676" y="64"/>
                    <a:pt x="676" y="64"/>
                    <a:pt x="676" y="64"/>
                  </a:cubicBezTo>
                  <a:lnTo>
                    <a:pt x="642" y="64"/>
                  </a:lnTo>
                  <a:close/>
                  <a:moveTo>
                    <a:pt x="370" y="45"/>
                  </a:moveTo>
                  <a:cubicBezTo>
                    <a:pt x="398" y="45"/>
                    <a:pt x="398" y="45"/>
                    <a:pt x="398" y="45"/>
                  </a:cubicBezTo>
                  <a:cubicBezTo>
                    <a:pt x="454" y="45"/>
                    <a:pt x="474" y="70"/>
                    <a:pt x="474" y="117"/>
                  </a:cubicBezTo>
                  <a:cubicBezTo>
                    <a:pt x="474" y="164"/>
                    <a:pt x="454" y="189"/>
                    <a:pt x="398" y="189"/>
                  </a:cubicBezTo>
                  <a:cubicBezTo>
                    <a:pt x="370" y="189"/>
                    <a:pt x="370" y="189"/>
                    <a:pt x="370" y="189"/>
                  </a:cubicBezTo>
                  <a:lnTo>
                    <a:pt x="370" y="45"/>
                  </a:lnTo>
                  <a:close/>
                  <a:moveTo>
                    <a:pt x="399" y="15"/>
                  </a:moveTo>
                  <a:cubicBezTo>
                    <a:pt x="335" y="15"/>
                    <a:pt x="335" y="15"/>
                    <a:pt x="335" y="15"/>
                  </a:cubicBezTo>
                  <a:cubicBezTo>
                    <a:pt x="335" y="220"/>
                    <a:pt x="335" y="220"/>
                    <a:pt x="335" y="220"/>
                  </a:cubicBezTo>
                  <a:cubicBezTo>
                    <a:pt x="399" y="220"/>
                    <a:pt x="399" y="220"/>
                    <a:pt x="399" y="220"/>
                  </a:cubicBezTo>
                  <a:cubicBezTo>
                    <a:pt x="475" y="220"/>
                    <a:pt x="510" y="180"/>
                    <a:pt x="510" y="117"/>
                  </a:cubicBezTo>
                  <a:cubicBezTo>
                    <a:pt x="510" y="54"/>
                    <a:pt x="475" y="15"/>
                    <a:pt x="399" y="15"/>
                  </a:cubicBezTo>
                  <a:moveTo>
                    <a:pt x="243" y="39"/>
                  </a:moveTo>
                  <a:cubicBezTo>
                    <a:pt x="249" y="39"/>
                    <a:pt x="256" y="40"/>
                    <a:pt x="261" y="42"/>
                  </a:cubicBezTo>
                  <a:cubicBezTo>
                    <a:pt x="261" y="13"/>
                    <a:pt x="261" y="13"/>
                    <a:pt x="261" y="13"/>
                  </a:cubicBezTo>
                  <a:cubicBezTo>
                    <a:pt x="256" y="11"/>
                    <a:pt x="249" y="10"/>
                    <a:pt x="240" y="10"/>
                  </a:cubicBezTo>
                  <a:cubicBezTo>
                    <a:pt x="214" y="10"/>
                    <a:pt x="184" y="23"/>
                    <a:pt x="184" y="67"/>
                  </a:cubicBezTo>
                  <a:cubicBezTo>
                    <a:pt x="184" y="72"/>
                    <a:pt x="184" y="72"/>
                    <a:pt x="184" y="72"/>
                  </a:cubicBezTo>
                  <a:cubicBezTo>
                    <a:pt x="161" y="72"/>
                    <a:pt x="161" y="72"/>
                    <a:pt x="161" y="72"/>
                  </a:cubicBezTo>
                  <a:cubicBezTo>
                    <a:pt x="161" y="98"/>
                    <a:pt x="161" y="98"/>
                    <a:pt x="161" y="98"/>
                  </a:cubicBezTo>
                  <a:cubicBezTo>
                    <a:pt x="184" y="98"/>
                    <a:pt x="184" y="98"/>
                    <a:pt x="184" y="98"/>
                  </a:cubicBezTo>
                  <a:cubicBezTo>
                    <a:pt x="184" y="220"/>
                    <a:pt x="184" y="220"/>
                    <a:pt x="184" y="220"/>
                  </a:cubicBezTo>
                  <a:cubicBezTo>
                    <a:pt x="216" y="220"/>
                    <a:pt x="216" y="220"/>
                    <a:pt x="216" y="220"/>
                  </a:cubicBezTo>
                  <a:cubicBezTo>
                    <a:pt x="216" y="98"/>
                    <a:pt x="216" y="98"/>
                    <a:pt x="216" y="98"/>
                  </a:cubicBezTo>
                  <a:cubicBezTo>
                    <a:pt x="255" y="98"/>
                    <a:pt x="255" y="98"/>
                    <a:pt x="255" y="98"/>
                  </a:cubicBezTo>
                  <a:cubicBezTo>
                    <a:pt x="255" y="72"/>
                    <a:pt x="255" y="72"/>
                    <a:pt x="255" y="72"/>
                  </a:cubicBezTo>
                  <a:cubicBezTo>
                    <a:pt x="216" y="72"/>
                    <a:pt x="216" y="72"/>
                    <a:pt x="216" y="72"/>
                  </a:cubicBezTo>
                  <a:cubicBezTo>
                    <a:pt x="216" y="70"/>
                    <a:pt x="216" y="70"/>
                    <a:pt x="216" y="70"/>
                  </a:cubicBezTo>
                  <a:cubicBezTo>
                    <a:pt x="216" y="49"/>
                    <a:pt x="225" y="39"/>
                    <a:pt x="243" y="39"/>
                  </a:cubicBezTo>
                  <a:moveTo>
                    <a:pt x="113" y="146"/>
                  </a:moveTo>
                  <a:cubicBezTo>
                    <a:pt x="113" y="177"/>
                    <a:pt x="98" y="195"/>
                    <a:pt x="73" y="195"/>
                  </a:cubicBezTo>
                  <a:cubicBezTo>
                    <a:pt x="48" y="195"/>
                    <a:pt x="32" y="177"/>
                    <a:pt x="32" y="146"/>
                  </a:cubicBezTo>
                  <a:cubicBezTo>
                    <a:pt x="32" y="114"/>
                    <a:pt x="48" y="96"/>
                    <a:pt x="73" y="96"/>
                  </a:cubicBezTo>
                  <a:cubicBezTo>
                    <a:pt x="98" y="96"/>
                    <a:pt x="113" y="114"/>
                    <a:pt x="113" y="146"/>
                  </a:cubicBezTo>
                  <a:moveTo>
                    <a:pt x="145" y="146"/>
                  </a:moveTo>
                  <a:cubicBezTo>
                    <a:pt x="145" y="98"/>
                    <a:pt x="116" y="68"/>
                    <a:pt x="73" y="68"/>
                  </a:cubicBezTo>
                  <a:cubicBezTo>
                    <a:pt x="30" y="68"/>
                    <a:pt x="0" y="98"/>
                    <a:pt x="0" y="146"/>
                  </a:cubicBezTo>
                  <a:cubicBezTo>
                    <a:pt x="0" y="193"/>
                    <a:pt x="30" y="223"/>
                    <a:pt x="73" y="223"/>
                  </a:cubicBezTo>
                  <a:cubicBezTo>
                    <a:pt x="116" y="223"/>
                    <a:pt x="145" y="193"/>
                    <a:pt x="145" y="14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7"/>
            <p:cNvSpPr>
              <a:spLocks noEditPoints="1"/>
            </p:cNvSpPr>
            <p:nvPr userDrawn="1"/>
          </p:nvSpPr>
          <p:spPr bwMode="auto">
            <a:xfrm>
              <a:off x="2244" y="1431"/>
              <a:ext cx="2808" cy="585"/>
            </a:xfrm>
            <a:custGeom>
              <a:avLst/>
              <a:gdLst>
                <a:gd name="T0" fmla="*/ 1332 w 1367"/>
                <a:gd name="T1" fmla="*/ 69 h 284"/>
                <a:gd name="T2" fmla="*/ 1251 w 1367"/>
                <a:gd name="T3" fmla="*/ 69 h 284"/>
                <a:gd name="T4" fmla="*/ 1272 w 1367"/>
                <a:gd name="T5" fmla="*/ 226 h 284"/>
                <a:gd name="T6" fmla="*/ 1286 w 1367"/>
                <a:gd name="T7" fmla="*/ 284 h 284"/>
                <a:gd name="T8" fmla="*/ 1355 w 1367"/>
                <a:gd name="T9" fmla="*/ 100 h 284"/>
                <a:gd name="T10" fmla="*/ 1161 w 1367"/>
                <a:gd name="T11" fmla="*/ 164 h 284"/>
                <a:gd name="T12" fmla="*/ 1199 w 1367"/>
                <a:gd name="T13" fmla="*/ 96 h 284"/>
                <a:gd name="T14" fmla="*/ 1160 w 1367"/>
                <a:gd name="T15" fmla="*/ 69 h 284"/>
                <a:gd name="T16" fmla="*/ 1127 w 1367"/>
                <a:gd name="T17" fmla="*/ 29 h 284"/>
                <a:gd name="T18" fmla="*/ 1107 w 1367"/>
                <a:gd name="T19" fmla="*/ 69 h 284"/>
                <a:gd name="T20" fmla="*/ 1127 w 1367"/>
                <a:gd name="T21" fmla="*/ 96 h 284"/>
                <a:gd name="T22" fmla="*/ 1184 w 1367"/>
                <a:gd name="T23" fmla="*/ 227 h 284"/>
                <a:gd name="T24" fmla="*/ 1207 w 1367"/>
                <a:gd name="T25" fmla="*/ 194 h 284"/>
                <a:gd name="T26" fmla="*/ 1161 w 1367"/>
                <a:gd name="T27" fmla="*/ 164 h 284"/>
                <a:gd name="T28" fmla="*/ 1045 w 1367"/>
                <a:gd name="T29" fmla="*/ 69 h 284"/>
                <a:gd name="T30" fmla="*/ 1079 w 1367"/>
                <a:gd name="T31" fmla="*/ 225 h 284"/>
                <a:gd name="T32" fmla="*/ 1084 w 1367"/>
                <a:gd name="T33" fmla="*/ 22 h 284"/>
                <a:gd name="T34" fmla="*/ 1040 w 1367"/>
                <a:gd name="T35" fmla="*/ 22 h 284"/>
                <a:gd name="T36" fmla="*/ 1084 w 1367"/>
                <a:gd name="T37" fmla="*/ 22 h 284"/>
                <a:gd name="T38" fmla="*/ 887 w 1367"/>
                <a:gd name="T39" fmla="*/ 198 h 284"/>
                <a:gd name="T40" fmla="*/ 1011 w 1367"/>
                <a:gd name="T41" fmla="*/ 178 h 284"/>
                <a:gd name="T42" fmla="*/ 925 w 1367"/>
                <a:gd name="T43" fmla="*/ 108 h 284"/>
                <a:gd name="T44" fmla="*/ 992 w 1367"/>
                <a:gd name="T45" fmla="*/ 112 h 284"/>
                <a:gd name="T46" fmla="*/ 950 w 1367"/>
                <a:gd name="T47" fmla="*/ 64 h 284"/>
                <a:gd name="T48" fmla="*/ 945 w 1367"/>
                <a:gd name="T49" fmla="*/ 158 h 284"/>
                <a:gd name="T50" fmla="*/ 950 w 1367"/>
                <a:gd name="T51" fmla="*/ 200 h 284"/>
                <a:gd name="T52" fmla="*/ 864 w 1367"/>
                <a:gd name="T53" fmla="*/ 64 h 284"/>
                <a:gd name="T54" fmla="*/ 821 w 1367"/>
                <a:gd name="T55" fmla="*/ 92 h 284"/>
                <a:gd name="T56" fmla="*/ 788 w 1367"/>
                <a:gd name="T57" fmla="*/ 69 h 284"/>
                <a:gd name="T58" fmla="*/ 822 w 1367"/>
                <a:gd name="T59" fmla="*/ 225 h 284"/>
                <a:gd name="T60" fmla="*/ 860 w 1367"/>
                <a:gd name="T61" fmla="*/ 96 h 284"/>
                <a:gd name="T62" fmla="*/ 875 w 1367"/>
                <a:gd name="T63" fmla="*/ 66 h 284"/>
                <a:gd name="T64" fmla="*/ 684 w 1367"/>
                <a:gd name="T65" fmla="*/ 93 h 284"/>
                <a:gd name="T66" fmla="*/ 645 w 1367"/>
                <a:gd name="T67" fmla="*/ 128 h 284"/>
                <a:gd name="T68" fmla="*/ 685 w 1367"/>
                <a:gd name="T69" fmla="*/ 64 h 284"/>
                <a:gd name="T70" fmla="*/ 686 w 1367"/>
                <a:gd name="T71" fmla="*/ 228 h 284"/>
                <a:gd name="T72" fmla="*/ 724 w 1367"/>
                <a:gd name="T73" fmla="*/ 172 h 284"/>
                <a:gd name="T74" fmla="*/ 643 w 1367"/>
                <a:gd name="T75" fmla="*/ 151 h 284"/>
                <a:gd name="T76" fmla="*/ 755 w 1367"/>
                <a:gd name="T77" fmla="*/ 142 h 284"/>
                <a:gd name="T78" fmla="*/ 563 w 1367"/>
                <a:gd name="T79" fmla="*/ 69 h 284"/>
                <a:gd name="T80" fmla="*/ 482 w 1367"/>
                <a:gd name="T81" fmla="*/ 69 h 284"/>
                <a:gd name="T82" fmla="*/ 503 w 1367"/>
                <a:gd name="T83" fmla="*/ 225 h 284"/>
                <a:gd name="T84" fmla="*/ 599 w 1367"/>
                <a:gd name="T85" fmla="*/ 69 h 284"/>
                <a:gd name="T86" fmla="*/ 418 w 1367"/>
                <a:gd name="T87" fmla="*/ 69 h 284"/>
                <a:gd name="T88" fmla="*/ 384 w 1367"/>
                <a:gd name="T89" fmla="*/ 225 h 284"/>
                <a:gd name="T90" fmla="*/ 418 w 1367"/>
                <a:gd name="T91" fmla="*/ 69 h 284"/>
                <a:gd name="T92" fmla="*/ 401 w 1367"/>
                <a:gd name="T93" fmla="*/ 0 h 284"/>
                <a:gd name="T94" fmla="*/ 401 w 1367"/>
                <a:gd name="T95" fmla="*/ 43 h 284"/>
                <a:gd name="T96" fmla="*/ 287 w 1367"/>
                <a:gd name="T97" fmla="*/ 64 h 284"/>
                <a:gd name="T98" fmla="*/ 238 w 1367"/>
                <a:gd name="T99" fmla="*/ 88 h 284"/>
                <a:gd name="T100" fmla="*/ 205 w 1367"/>
                <a:gd name="T101" fmla="*/ 69 h 284"/>
                <a:gd name="T102" fmla="*/ 239 w 1367"/>
                <a:gd name="T103" fmla="*/ 225 h 284"/>
                <a:gd name="T104" fmla="*/ 249 w 1367"/>
                <a:gd name="T105" fmla="*/ 108 h 284"/>
                <a:gd name="T106" fmla="*/ 309 w 1367"/>
                <a:gd name="T107" fmla="*/ 133 h 284"/>
                <a:gd name="T108" fmla="*/ 343 w 1367"/>
                <a:gd name="T109" fmla="*/ 225 h 284"/>
                <a:gd name="T110" fmla="*/ 287 w 1367"/>
                <a:gd name="T111" fmla="*/ 64 h 284"/>
                <a:gd name="T112" fmla="*/ 36 w 1367"/>
                <a:gd name="T113" fmla="*/ 20 h 284"/>
                <a:gd name="T114" fmla="*/ 0 w 1367"/>
                <a:gd name="T115" fmla="*/ 142 h 284"/>
                <a:gd name="T116" fmla="*/ 165 w 1367"/>
                <a:gd name="T117" fmla="*/ 142 h 284"/>
                <a:gd name="T118" fmla="*/ 129 w 1367"/>
                <a:gd name="T119" fmla="*/ 20 h 284"/>
                <a:gd name="T120" fmla="*/ 82 w 1367"/>
                <a:gd name="T121" fmla="*/ 19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7" h="284">
                  <a:moveTo>
                    <a:pt x="1367" y="69"/>
                  </a:moveTo>
                  <a:cubicBezTo>
                    <a:pt x="1332" y="69"/>
                    <a:pt x="1332" y="69"/>
                    <a:pt x="1332" y="69"/>
                  </a:cubicBezTo>
                  <a:cubicBezTo>
                    <a:pt x="1291" y="189"/>
                    <a:pt x="1291" y="189"/>
                    <a:pt x="1291" y="189"/>
                  </a:cubicBezTo>
                  <a:cubicBezTo>
                    <a:pt x="1251" y="69"/>
                    <a:pt x="1251" y="69"/>
                    <a:pt x="1251" y="69"/>
                  </a:cubicBezTo>
                  <a:cubicBezTo>
                    <a:pt x="1212" y="69"/>
                    <a:pt x="1212" y="69"/>
                    <a:pt x="1212" y="69"/>
                  </a:cubicBezTo>
                  <a:cubicBezTo>
                    <a:pt x="1272" y="226"/>
                    <a:pt x="1272" y="226"/>
                    <a:pt x="1272" y="226"/>
                  </a:cubicBezTo>
                  <a:cubicBezTo>
                    <a:pt x="1251" y="284"/>
                    <a:pt x="1251" y="284"/>
                    <a:pt x="1251" y="284"/>
                  </a:cubicBezTo>
                  <a:cubicBezTo>
                    <a:pt x="1286" y="284"/>
                    <a:pt x="1286" y="284"/>
                    <a:pt x="1286" y="284"/>
                  </a:cubicBezTo>
                  <a:cubicBezTo>
                    <a:pt x="1355" y="100"/>
                    <a:pt x="1355" y="100"/>
                    <a:pt x="1355" y="100"/>
                  </a:cubicBezTo>
                  <a:cubicBezTo>
                    <a:pt x="1355" y="100"/>
                    <a:pt x="1355" y="100"/>
                    <a:pt x="1355" y="100"/>
                  </a:cubicBezTo>
                  <a:lnTo>
                    <a:pt x="1367" y="69"/>
                  </a:lnTo>
                  <a:close/>
                  <a:moveTo>
                    <a:pt x="1161" y="164"/>
                  </a:moveTo>
                  <a:cubicBezTo>
                    <a:pt x="1161" y="96"/>
                    <a:pt x="1161" y="96"/>
                    <a:pt x="1161" y="96"/>
                  </a:cubicBezTo>
                  <a:cubicBezTo>
                    <a:pt x="1199" y="96"/>
                    <a:pt x="1199" y="96"/>
                    <a:pt x="1199" y="96"/>
                  </a:cubicBezTo>
                  <a:cubicBezTo>
                    <a:pt x="1199" y="69"/>
                    <a:pt x="1199" y="69"/>
                    <a:pt x="1199" y="69"/>
                  </a:cubicBezTo>
                  <a:cubicBezTo>
                    <a:pt x="1160" y="69"/>
                    <a:pt x="1160" y="69"/>
                    <a:pt x="1160" y="69"/>
                  </a:cubicBezTo>
                  <a:cubicBezTo>
                    <a:pt x="1160" y="25"/>
                    <a:pt x="1160" y="25"/>
                    <a:pt x="1160" y="25"/>
                  </a:cubicBezTo>
                  <a:cubicBezTo>
                    <a:pt x="1127" y="29"/>
                    <a:pt x="1127" y="29"/>
                    <a:pt x="1127" y="29"/>
                  </a:cubicBezTo>
                  <a:cubicBezTo>
                    <a:pt x="1127" y="69"/>
                    <a:pt x="1127" y="69"/>
                    <a:pt x="1127" y="69"/>
                  </a:cubicBezTo>
                  <a:cubicBezTo>
                    <a:pt x="1107" y="69"/>
                    <a:pt x="1107" y="69"/>
                    <a:pt x="1107" y="69"/>
                  </a:cubicBezTo>
                  <a:cubicBezTo>
                    <a:pt x="1107" y="96"/>
                    <a:pt x="1107" y="96"/>
                    <a:pt x="1107" y="96"/>
                  </a:cubicBezTo>
                  <a:cubicBezTo>
                    <a:pt x="1127" y="96"/>
                    <a:pt x="1127" y="96"/>
                    <a:pt x="1127" y="96"/>
                  </a:cubicBezTo>
                  <a:cubicBezTo>
                    <a:pt x="1127" y="168"/>
                    <a:pt x="1127" y="168"/>
                    <a:pt x="1127" y="168"/>
                  </a:cubicBezTo>
                  <a:cubicBezTo>
                    <a:pt x="1127" y="214"/>
                    <a:pt x="1157" y="227"/>
                    <a:pt x="1184" y="227"/>
                  </a:cubicBezTo>
                  <a:cubicBezTo>
                    <a:pt x="1194" y="227"/>
                    <a:pt x="1200" y="226"/>
                    <a:pt x="1207" y="224"/>
                  </a:cubicBezTo>
                  <a:cubicBezTo>
                    <a:pt x="1207" y="194"/>
                    <a:pt x="1207" y="194"/>
                    <a:pt x="1207" y="194"/>
                  </a:cubicBezTo>
                  <a:cubicBezTo>
                    <a:pt x="1201" y="195"/>
                    <a:pt x="1194" y="196"/>
                    <a:pt x="1187" y="196"/>
                  </a:cubicBezTo>
                  <a:cubicBezTo>
                    <a:pt x="1170" y="196"/>
                    <a:pt x="1161" y="186"/>
                    <a:pt x="1161" y="164"/>
                  </a:cubicBezTo>
                  <a:moveTo>
                    <a:pt x="1079" y="69"/>
                  </a:moveTo>
                  <a:cubicBezTo>
                    <a:pt x="1045" y="69"/>
                    <a:pt x="1045" y="69"/>
                    <a:pt x="1045" y="69"/>
                  </a:cubicBezTo>
                  <a:cubicBezTo>
                    <a:pt x="1045" y="225"/>
                    <a:pt x="1045" y="225"/>
                    <a:pt x="1045" y="225"/>
                  </a:cubicBezTo>
                  <a:cubicBezTo>
                    <a:pt x="1079" y="225"/>
                    <a:pt x="1079" y="225"/>
                    <a:pt x="1079" y="225"/>
                  </a:cubicBezTo>
                  <a:lnTo>
                    <a:pt x="1079" y="69"/>
                  </a:lnTo>
                  <a:close/>
                  <a:moveTo>
                    <a:pt x="1084" y="22"/>
                  </a:moveTo>
                  <a:cubicBezTo>
                    <a:pt x="1084" y="9"/>
                    <a:pt x="1074" y="0"/>
                    <a:pt x="1062" y="0"/>
                  </a:cubicBezTo>
                  <a:cubicBezTo>
                    <a:pt x="1050" y="0"/>
                    <a:pt x="1040" y="9"/>
                    <a:pt x="1040" y="22"/>
                  </a:cubicBezTo>
                  <a:cubicBezTo>
                    <a:pt x="1040" y="34"/>
                    <a:pt x="1050" y="43"/>
                    <a:pt x="1062" y="43"/>
                  </a:cubicBezTo>
                  <a:cubicBezTo>
                    <a:pt x="1074" y="43"/>
                    <a:pt x="1084" y="34"/>
                    <a:pt x="1084" y="22"/>
                  </a:cubicBezTo>
                  <a:moveTo>
                    <a:pt x="904" y="175"/>
                  </a:moveTo>
                  <a:cubicBezTo>
                    <a:pt x="887" y="198"/>
                    <a:pt x="887" y="198"/>
                    <a:pt x="887" y="198"/>
                  </a:cubicBezTo>
                  <a:cubicBezTo>
                    <a:pt x="898" y="214"/>
                    <a:pt x="918" y="228"/>
                    <a:pt x="950" y="228"/>
                  </a:cubicBezTo>
                  <a:cubicBezTo>
                    <a:pt x="986" y="228"/>
                    <a:pt x="1011" y="208"/>
                    <a:pt x="1011" y="178"/>
                  </a:cubicBezTo>
                  <a:cubicBezTo>
                    <a:pt x="1011" y="149"/>
                    <a:pt x="987" y="138"/>
                    <a:pt x="959" y="130"/>
                  </a:cubicBezTo>
                  <a:cubicBezTo>
                    <a:pt x="940" y="125"/>
                    <a:pt x="925" y="121"/>
                    <a:pt x="925" y="108"/>
                  </a:cubicBezTo>
                  <a:cubicBezTo>
                    <a:pt x="925" y="99"/>
                    <a:pt x="934" y="92"/>
                    <a:pt x="950" y="92"/>
                  </a:cubicBezTo>
                  <a:cubicBezTo>
                    <a:pt x="967" y="92"/>
                    <a:pt x="984" y="102"/>
                    <a:pt x="992" y="112"/>
                  </a:cubicBezTo>
                  <a:cubicBezTo>
                    <a:pt x="1009" y="88"/>
                    <a:pt x="1009" y="88"/>
                    <a:pt x="1009" y="88"/>
                  </a:cubicBezTo>
                  <a:cubicBezTo>
                    <a:pt x="996" y="74"/>
                    <a:pt x="975" y="64"/>
                    <a:pt x="950" y="64"/>
                  </a:cubicBezTo>
                  <a:cubicBezTo>
                    <a:pt x="916" y="64"/>
                    <a:pt x="892" y="82"/>
                    <a:pt x="892" y="110"/>
                  </a:cubicBezTo>
                  <a:cubicBezTo>
                    <a:pt x="892" y="140"/>
                    <a:pt x="916" y="151"/>
                    <a:pt x="945" y="158"/>
                  </a:cubicBezTo>
                  <a:cubicBezTo>
                    <a:pt x="967" y="164"/>
                    <a:pt x="978" y="169"/>
                    <a:pt x="978" y="182"/>
                  </a:cubicBezTo>
                  <a:cubicBezTo>
                    <a:pt x="978" y="193"/>
                    <a:pt x="967" y="200"/>
                    <a:pt x="950" y="200"/>
                  </a:cubicBezTo>
                  <a:cubicBezTo>
                    <a:pt x="929" y="200"/>
                    <a:pt x="911" y="188"/>
                    <a:pt x="904" y="175"/>
                  </a:cubicBezTo>
                  <a:moveTo>
                    <a:pt x="864" y="64"/>
                  </a:moveTo>
                  <a:cubicBezTo>
                    <a:pt x="847" y="64"/>
                    <a:pt x="831" y="75"/>
                    <a:pt x="823" y="92"/>
                  </a:cubicBezTo>
                  <a:cubicBezTo>
                    <a:pt x="821" y="92"/>
                    <a:pt x="821" y="92"/>
                    <a:pt x="821" y="92"/>
                  </a:cubicBezTo>
                  <a:cubicBezTo>
                    <a:pt x="819" y="69"/>
                    <a:pt x="819" y="69"/>
                    <a:pt x="819" y="69"/>
                  </a:cubicBezTo>
                  <a:cubicBezTo>
                    <a:pt x="788" y="69"/>
                    <a:pt x="788" y="69"/>
                    <a:pt x="788" y="69"/>
                  </a:cubicBezTo>
                  <a:cubicBezTo>
                    <a:pt x="788" y="225"/>
                    <a:pt x="788" y="225"/>
                    <a:pt x="788" y="225"/>
                  </a:cubicBezTo>
                  <a:cubicBezTo>
                    <a:pt x="822" y="225"/>
                    <a:pt x="822" y="225"/>
                    <a:pt x="822" y="225"/>
                  </a:cubicBezTo>
                  <a:cubicBezTo>
                    <a:pt x="822" y="138"/>
                    <a:pt x="822" y="138"/>
                    <a:pt x="822" y="138"/>
                  </a:cubicBezTo>
                  <a:cubicBezTo>
                    <a:pt x="822" y="111"/>
                    <a:pt x="838" y="96"/>
                    <a:pt x="860" y="96"/>
                  </a:cubicBezTo>
                  <a:cubicBezTo>
                    <a:pt x="866" y="96"/>
                    <a:pt x="870" y="97"/>
                    <a:pt x="872" y="98"/>
                  </a:cubicBezTo>
                  <a:cubicBezTo>
                    <a:pt x="875" y="66"/>
                    <a:pt x="875" y="66"/>
                    <a:pt x="875" y="66"/>
                  </a:cubicBezTo>
                  <a:cubicBezTo>
                    <a:pt x="872" y="65"/>
                    <a:pt x="869" y="64"/>
                    <a:pt x="864" y="64"/>
                  </a:cubicBezTo>
                  <a:moveTo>
                    <a:pt x="684" y="93"/>
                  </a:moveTo>
                  <a:cubicBezTo>
                    <a:pt x="706" y="93"/>
                    <a:pt x="719" y="107"/>
                    <a:pt x="720" y="128"/>
                  </a:cubicBezTo>
                  <a:cubicBezTo>
                    <a:pt x="645" y="128"/>
                    <a:pt x="645" y="128"/>
                    <a:pt x="645" y="128"/>
                  </a:cubicBezTo>
                  <a:cubicBezTo>
                    <a:pt x="649" y="105"/>
                    <a:pt x="664" y="93"/>
                    <a:pt x="684" y="93"/>
                  </a:cubicBezTo>
                  <a:moveTo>
                    <a:pt x="685" y="64"/>
                  </a:moveTo>
                  <a:cubicBezTo>
                    <a:pt x="640" y="64"/>
                    <a:pt x="610" y="98"/>
                    <a:pt x="610" y="146"/>
                  </a:cubicBezTo>
                  <a:cubicBezTo>
                    <a:pt x="610" y="197"/>
                    <a:pt x="642" y="228"/>
                    <a:pt x="686" y="228"/>
                  </a:cubicBezTo>
                  <a:cubicBezTo>
                    <a:pt x="718" y="228"/>
                    <a:pt x="744" y="209"/>
                    <a:pt x="751" y="187"/>
                  </a:cubicBezTo>
                  <a:cubicBezTo>
                    <a:pt x="724" y="172"/>
                    <a:pt x="724" y="172"/>
                    <a:pt x="724" y="172"/>
                  </a:cubicBezTo>
                  <a:cubicBezTo>
                    <a:pt x="717" y="190"/>
                    <a:pt x="703" y="198"/>
                    <a:pt x="686" y="198"/>
                  </a:cubicBezTo>
                  <a:cubicBezTo>
                    <a:pt x="663" y="198"/>
                    <a:pt x="646" y="182"/>
                    <a:pt x="643" y="151"/>
                  </a:cubicBezTo>
                  <a:cubicBezTo>
                    <a:pt x="755" y="151"/>
                    <a:pt x="755" y="151"/>
                    <a:pt x="755" y="151"/>
                  </a:cubicBezTo>
                  <a:cubicBezTo>
                    <a:pt x="755" y="142"/>
                    <a:pt x="755" y="142"/>
                    <a:pt x="755" y="142"/>
                  </a:cubicBezTo>
                  <a:cubicBezTo>
                    <a:pt x="755" y="98"/>
                    <a:pt x="730" y="64"/>
                    <a:pt x="685" y="64"/>
                  </a:cubicBezTo>
                  <a:moveTo>
                    <a:pt x="563" y="69"/>
                  </a:moveTo>
                  <a:cubicBezTo>
                    <a:pt x="522" y="189"/>
                    <a:pt x="522" y="189"/>
                    <a:pt x="522" y="189"/>
                  </a:cubicBezTo>
                  <a:cubicBezTo>
                    <a:pt x="482" y="69"/>
                    <a:pt x="482" y="69"/>
                    <a:pt x="482" y="69"/>
                  </a:cubicBezTo>
                  <a:cubicBezTo>
                    <a:pt x="443" y="69"/>
                    <a:pt x="443" y="69"/>
                    <a:pt x="443" y="69"/>
                  </a:cubicBezTo>
                  <a:cubicBezTo>
                    <a:pt x="503" y="225"/>
                    <a:pt x="503" y="225"/>
                    <a:pt x="503" y="225"/>
                  </a:cubicBezTo>
                  <a:cubicBezTo>
                    <a:pt x="539" y="225"/>
                    <a:pt x="539" y="225"/>
                    <a:pt x="539" y="225"/>
                  </a:cubicBezTo>
                  <a:cubicBezTo>
                    <a:pt x="599" y="69"/>
                    <a:pt x="599" y="69"/>
                    <a:pt x="599" y="69"/>
                  </a:cubicBezTo>
                  <a:lnTo>
                    <a:pt x="563" y="69"/>
                  </a:lnTo>
                  <a:close/>
                  <a:moveTo>
                    <a:pt x="418" y="69"/>
                  </a:moveTo>
                  <a:cubicBezTo>
                    <a:pt x="384" y="69"/>
                    <a:pt x="384" y="69"/>
                    <a:pt x="384" y="69"/>
                  </a:cubicBezTo>
                  <a:cubicBezTo>
                    <a:pt x="384" y="225"/>
                    <a:pt x="384" y="225"/>
                    <a:pt x="384" y="225"/>
                  </a:cubicBezTo>
                  <a:cubicBezTo>
                    <a:pt x="418" y="225"/>
                    <a:pt x="418" y="225"/>
                    <a:pt x="418" y="225"/>
                  </a:cubicBezTo>
                  <a:lnTo>
                    <a:pt x="418" y="69"/>
                  </a:lnTo>
                  <a:close/>
                  <a:moveTo>
                    <a:pt x="422" y="22"/>
                  </a:moveTo>
                  <a:cubicBezTo>
                    <a:pt x="422" y="9"/>
                    <a:pt x="413" y="0"/>
                    <a:pt x="401" y="0"/>
                  </a:cubicBezTo>
                  <a:cubicBezTo>
                    <a:pt x="389" y="0"/>
                    <a:pt x="379" y="9"/>
                    <a:pt x="379" y="22"/>
                  </a:cubicBezTo>
                  <a:cubicBezTo>
                    <a:pt x="379" y="34"/>
                    <a:pt x="389" y="43"/>
                    <a:pt x="401" y="43"/>
                  </a:cubicBezTo>
                  <a:cubicBezTo>
                    <a:pt x="413" y="43"/>
                    <a:pt x="422" y="34"/>
                    <a:pt x="422" y="22"/>
                  </a:cubicBezTo>
                  <a:moveTo>
                    <a:pt x="287" y="64"/>
                  </a:moveTo>
                  <a:cubicBezTo>
                    <a:pt x="266" y="64"/>
                    <a:pt x="249" y="75"/>
                    <a:pt x="241" y="88"/>
                  </a:cubicBezTo>
                  <a:cubicBezTo>
                    <a:pt x="238" y="88"/>
                    <a:pt x="238" y="88"/>
                    <a:pt x="238" y="88"/>
                  </a:cubicBezTo>
                  <a:cubicBezTo>
                    <a:pt x="237" y="69"/>
                    <a:pt x="237" y="69"/>
                    <a:pt x="237" y="69"/>
                  </a:cubicBezTo>
                  <a:cubicBezTo>
                    <a:pt x="205" y="69"/>
                    <a:pt x="205" y="69"/>
                    <a:pt x="205" y="69"/>
                  </a:cubicBezTo>
                  <a:cubicBezTo>
                    <a:pt x="205" y="225"/>
                    <a:pt x="205" y="225"/>
                    <a:pt x="205" y="225"/>
                  </a:cubicBezTo>
                  <a:cubicBezTo>
                    <a:pt x="239" y="225"/>
                    <a:pt x="239" y="225"/>
                    <a:pt x="239" y="225"/>
                  </a:cubicBezTo>
                  <a:cubicBezTo>
                    <a:pt x="239" y="144"/>
                    <a:pt x="239" y="144"/>
                    <a:pt x="239" y="144"/>
                  </a:cubicBezTo>
                  <a:cubicBezTo>
                    <a:pt x="239" y="126"/>
                    <a:pt x="243" y="115"/>
                    <a:pt x="249" y="108"/>
                  </a:cubicBezTo>
                  <a:cubicBezTo>
                    <a:pt x="256" y="99"/>
                    <a:pt x="267" y="95"/>
                    <a:pt x="279" y="95"/>
                  </a:cubicBezTo>
                  <a:cubicBezTo>
                    <a:pt x="299" y="95"/>
                    <a:pt x="309" y="105"/>
                    <a:pt x="309" y="133"/>
                  </a:cubicBezTo>
                  <a:cubicBezTo>
                    <a:pt x="309" y="225"/>
                    <a:pt x="309" y="225"/>
                    <a:pt x="309" y="225"/>
                  </a:cubicBezTo>
                  <a:cubicBezTo>
                    <a:pt x="343" y="225"/>
                    <a:pt x="343" y="225"/>
                    <a:pt x="343" y="225"/>
                  </a:cubicBezTo>
                  <a:cubicBezTo>
                    <a:pt x="343" y="121"/>
                    <a:pt x="343" y="121"/>
                    <a:pt x="343" y="121"/>
                  </a:cubicBezTo>
                  <a:cubicBezTo>
                    <a:pt x="343" y="78"/>
                    <a:pt x="317" y="64"/>
                    <a:pt x="287" y="64"/>
                  </a:cubicBezTo>
                  <a:moveTo>
                    <a:pt x="36" y="141"/>
                  </a:moveTo>
                  <a:cubicBezTo>
                    <a:pt x="36" y="20"/>
                    <a:pt x="36" y="20"/>
                    <a:pt x="36" y="20"/>
                  </a:cubicBezTo>
                  <a:cubicBezTo>
                    <a:pt x="0" y="20"/>
                    <a:pt x="0" y="20"/>
                    <a:pt x="0" y="20"/>
                  </a:cubicBezTo>
                  <a:cubicBezTo>
                    <a:pt x="0" y="142"/>
                    <a:pt x="0" y="142"/>
                    <a:pt x="0" y="142"/>
                  </a:cubicBezTo>
                  <a:cubicBezTo>
                    <a:pt x="0" y="198"/>
                    <a:pt x="26" y="231"/>
                    <a:pt x="82" y="231"/>
                  </a:cubicBezTo>
                  <a:cubicBezTo>
                    <a:pt x="138" y="231"/>
                    <a:pt x="165" y="199"/>
                    <a:pt x="165" y="142"/>
                  </a:cubicBezTo>
                  <a:cubicBezTo>
                    <a:pt x="165" y="20"/>
                    <a:pt x="165" y="20"/>
                    <a:pt x="165" y="20"/>
                  </a:cubicBezTo>
                  <a:cubicBezTo>
                    <a:pt x="129" y="20"/>
                    <a:pt x="129" y="20"/>
                    <a:pt x="129" y="20"/>
                  </a:cubicBezTo>
                  <a:cubicBezTo>
                    <a:pt x="129" y="141"/>
                    <a:pt x="129" y="141"/>
                    <a:pt x="129" y="141"/>
                  </a:cubicBezTo>
                  <a:cubicBezTo>
                    <a:pt x="129" y="179"/>
                    <a:pt x="117" y="199"/>
                    <a:pt x="82" y="199"/>
                  </a:cubicBezTo>
                  <a:cubicBezTo>
                    <a:pt x="48" y="199"/>
                    <a:pt x="36" y="179"/>
                    <a:pt x="36" y="141"/>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1898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Duncan of Jordanstone College of Art &amp; Design">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6" name="Group 4"/>
          <p:cNvGrpSpPr>
            <a:grpSpLocks noChangeAspect="1"/>
          </p:cNvGrpSpPr>
          <p:nvPr userDrawn="1"/>
        </p:nvGrpSpPr>
        <p:grpSpPr bwMode="auto">
          <a:xfrm>
            <a:off x="3312000" y="2337211"/>
            <a:ext cx="2642054" cy="741600"/>
            <a:chOff x="3322" y="1437"/>
            <a:chExt cx="3185" cy="894"/>
          </a:xfrm>
        </p:grpSpPr>
        <p:sp>
          <p:nvSpPr>
            <p:cNvPr id="37" name="Freeform 5"/>
            <p:cNvSpPr>
              <a:spLocks noEditPoints="1"/>
            </p:cNvSpPr>
            <p:nvPr userDrawn="1"/>
          </p:nvSpPr>
          <p:spPr bwMode="auto">
            <a:xfrm>
              <a:off x="3330" y="2048"/>
              <a:ext cx="2850" cy="283"/>
            </a:xfrm>
            <a:custGeom>
              <a:avLst/>
              <a:gdLst>
                <a:gd name="T0" fmla="*/ 1352 w 1387"/>
                <a:gd name="T1" fmla="*/ 43 h 137"/>
                <a:gd name="T2" fmla="*/ 1384 w 1387"/>
                <a:gd name="T3" fmla="*/ 90 h 137"/>
                <a:gd name="T4" fmla="*/ 1386 w 1387"/>
                <a:gd name="T5" fmla="*/ 72 h 137"/>
                <a:gd name="T6" fmla="*/ 1290 w 1387"/>
                <a:gd name="T7" fmla="*/ 61 h 137"/>
                <a:gd name="T8" fmla="*/ 1235 w 1387"/>
                <a:gd name="T9" fmla="*/ 70 h 137"/>
                <a:gd name="T10" fmla="*/ 1272 w 1387"/>
                <a:gd name="T11" fmla="*/ 96 h 137"/>
                <a:gd name="T12" fmla="*/ 1272 w 1387"/>
                <a:gd name="T13" fmla="*/ 30 h 137"/>
                <a:gd name="T14" fmla="*/ 1204 w 1387"/>
                <a:gd name="T15" fmla="*/ 66 h 137"/>
                <a:gd name="T16" fmla="*/ 1204 w 1387"/>
                <a:gd name="T17" fmla="*/ 42 h 137"/>
                <a:gd name="T18" fmla="*/ 1180 w 1387"/>
                <a:gd name="T19" fmla="*/ 110 h 137"/>
                <a:gd name="T20" fmla="*/ 1220 w 1387"/>
                <a:gd name="T21" fmla="*/ 108 h 137"/>
                <a:gd name="T22" fmla="*/ 1081 w 1387"/>
                <a:gd name="T23" fmla="*/ 42 h 137"/>
                <a:gd name="T24" fmla="*/ 1065 w 1387"/>
                <a:gd name="T25" fmla="*/ 108 h 137"/>
                <a:gd name="T26" fmla="*/ 1100 w 1387"/>
                <a:gd name="T27" fmla="*/ 44 h 137"/>
                <a:gd name="T28" fmla="*/ 1130 w 1387"/>
                <a:gd name="T29" fmla="*/ 58 h 137"/>
                <a:gd name="T30" fmla="*/ 1024 w 1387"/>
                <a:gd name="T31" fmla="*/ 90 h 137"/>
                <a:gd name="T32" fmla="*/ 978 w 1387"/>
                <a:gd name="T33" fmla="*/ 32 h 137"/>
                <a:gd name="T34" fmla="*/ 1029 w 1387"/>
                <a:gd name="T35" fmla="*/ 99 h 137"/>
                <a:gd name="T36" fmla="*/ 1028 w 1387"/>
                <a:gd name="T37" fmla="*/ 32 h 137"/>
                <a:gd name="T38" fmla="*/ 907 w 1387"/>
                <a:gd name="T39" fmla="*/ 94 h 137"/>
                <a:gd name="T40" fmla="*/ 877 w 1387"/>
                <a:gd name="T41" fmla="*/ 9 h 137"/>
                <a:gd name="T42" fmla="*/ 907 w 1387"/>
                <a:gd name="T43" fmla="*/ 9 h 137"/>
                <a:gd name="T44" fmla="*/ 821 w 1387"/>
                <a:gd name="T45" fmla="*/ 1 h 137"/>
                <a:gd name="T46" fmla="*/ 781 w 1387"/>
                <a:gd name="T47" fmla="*/ 45 h 137"/>
                <a:gd name="T48" fmla="*/ 808 w 1387"/>
                <a:gd name="T49" fmla="*/ 45 h 137"/>
                <a:gd name="T50" fmla="*/ 808 w 1387"/>
                <a:gd name="T51" fmla="*/ 30 h 137"/>
                <a:gd name="T52" fmla="*/ 714 w 1387"/>
                <a:gd name="T53" fmla="*/ 70 h 137"/>
                <a:gd name="T54" fmla="*/ 735 w 1387"/>
                <a:gd name="T55" fmla="*/ 30 h 137"/>
                <a:gd name="T56" fmla="*/ 657 w 1387"/>
                <a:gd name="T57" fmla="*/ 32 h 137"/>
                <a:gd name="T58" fmla="*/ 582 w 1387"/>
                <a:gd name="T59" fmla="*/ 32 h 137"/>
                <a:gd name="T60" fmla="*/ 657 w 1387"/>
                <a:gd name="T61" fmla="*/ 32 h 137"/>
                <a:gd name="T62" fmla="*/ 576 w 1387"/>
                <a:gd name="T63" fmla="*/ 32 h 137"/>
                <a:gd name="T64" fmla="*/ 542 w 1387"/>
                <a:gd name="T65" fmla="*/ 32 h 137"/>
                <a:gd name="T66" fmla="*/ 542 w 1387"/>
                <a:gd name="T67" fmla="*/ 81 h 137"/>
                <a:gd name="T68" fmla="*/ 570 w 1387"/>
                <a:gd name="T69" fmla="*/ 96 h 137"/>
                <a:gd name="T70" fmla="*/ 504 w 1387"/>
                <a:gd name="T71" fmla="*/ 108 h 137"/>
                <a:gd name="T72" fmla="*/ 511 w 1387"/>
                <a:gd name="T73" fmla="*/ 0 h 137"/>
                <a:gd name="T74" fmla="*/ 436 w 1387"/>
                <a:gd name="T75" fmla="*/ 85 h 137"/>
                <a:gd name="T76" fmla="*/ 462 w 1387"/>
                <a:gd name="T77" fmla="*/ 63 h 137"/>
                <a:gd name="T78" fmla="*/ 486 w 1387"/>
                <a:gd name="T79" fmla="*/ 42 h 137"/>
                <a:gd name="T80" fmla="*/ 472 w 1387"/>
                <a:gd name="T81" fmla="*/ 88 h 137"/>
                <a:gd name="T82" fmla="*/ 397 w 1387"/>
                <a:gd name="T83" fmla="*/ 44 h 137"/>
                <a:gd name="T84" fmla="*/ 381 w 1387"/>
                <a:gd name="T85" fmla="*/ 108 h 137"/>
                <a:gd name="T86" fmla="*/ 421 w 1387"/>
                <a:gd name="T87" fmla="*/ 46 h 137"/>
                <a:gd name="T88" fmla="*/ 349 w 1387"/>
                <a:gd name="T89" fmla="*/ 61 h 137"/>
                <a:gd name="T90" fmla="*/ 295 w 1387"/>
                <a:gd name="T91" fmla="*/ 70 h 137"/>
                <a:gd name="T92" fmla="*/ 332 w 1387"/>
                <a:gd name="T93" fmla="*/ 96 h 137"/>
                <a:gd name="T94" fmla="*/ 332 w 1387"/>
                <a:gd name="T95" fmla="*/ 30 h 137"/>
                <a:gd name="T96" fmla="*/ 215 w 1387"/>
                <a:gd name="T97" fmla="*/ 32 h 137"/>
                <a:gd name="T98" fmla="*/ 274 w 1387"/>
                <a:gd name="T99" fmla="*/ 32 h 137"/>
                <a:gd name="T100" fmla="*/ 202 w 1387"/>
                <a:gd name="T101" fmla="*/ 108 h 137"/>
                <a:gd name="T102" fmla="*/ 185 w 1387"/>
                <a:gd name="T103" fmla="*/ 10 h 137"/>
                <a:gd name="T104" fmla="*/ 117 w 1387"/>
                <a:gd name="T105" fmla="*/ 42 h 137"/>
                <a:gd name="T106" fmla="*/ 101 w 1387"/>
                <a:gd name="T107" fmla="*/ 108 h 137"/>
                <a:gd name="T108" fmla="*/ 136 w 1387"/>
                <a:gd name="T109" fmla="*/ 44 h 137"/>
                <a:gd name="T110" fmla="*/ 167 w 1387"/>
                <a:gd name="T111" fmla="*/ 58 h 137"/>
                <a:gd name="T112" fmla="*/ 0 w 1387"/>
                <a:gd name="T113" fmla="*/ 9 h 137"/>
                <a:gd name="T114" fmla="*/ 79 w 1387"/>
                <a:gd name="T115" fmla="*/ 9 h 137"/>
                <a:gd name="T116" fmla="*/ 16 w 1387"/>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7" h="137">
                  <a:moveTo>
                    <a:pt x="1352" y="43"/>
                  </a:moveTo>
                  <a:cubicBezTo>
                    <a:pt x="1363" y="43"/>
                    <a:pt x="1370" y="51"/>
                    <a:pt x="1371" y="61"/>
                  </a:cubicBezTo>
                  <a:cubicBezTo>
                    <a:pt x="1333" y="61"/>
                    <a:pt x="1333" y="61"/>
                    <a:pt x="1333" y="61"/>
                  </a:cubicBezTo>
                  <a:cubicBezTo>
                    <a:pt x="1335" y="50"/>
                    <a:pt x="1342" y="43"/>
                    <a:pt x="1352" y="43"/>
                  </a:cubicBezTo>
                  <a:moveTo>
                    <a:pt x="1353" y="30"/>
                  </a:moveTo>
                  <a:cubicBezTo>
                    <a:pt x="1331" y="30"/>
                    <a:pt x="1317" y="47"/>
                    <a:pt x="1317" y="70"/>
                  </a:cubicBezTo>
                  <a:cubicBezTo>
                    <a:pt x="1317" y="95"/>
                    <a:pt x="1332" y="110"/>
                    <a:pt x="1353" y="110"/>
                  </a:cubicBezTo>
                  <a:cubicBezTo>
                    <a:pt x="1369" y="110"/>
                    <a:pt x="1381" y="101"/>
                    <a:pt x="1384" y="90"/>
                  </a:cubicBezTo>
                  <a:cubicBezTo>
                    <a:pt x="1372" y="83"/>
                    <a:pt x="1372" y="83"/>
                    <a:pt x="1372" y="83"/>
                  </a:cubicBezTo>
                  <a:cubicBezTo>
                    <a:pt x="1369" y="93"/>
                    <a:pt x="1362" y="96"/>
                    <a:pt x="1353" y="96"/>
                  </a:cubicBezTo>
                  <a:cubicBezTo>
                    <a:pt x="1342" y="96"/>
                    <a:pt x="1333" y="88"/>
                    <a:pt x="1332" y="72"/>
                  </a:cubicBezTo>
                  <a:cubicBezTo>
                    <a:pt x="1386" y="72"/>
                    <a:pt x="1386" y="72"/>
                    <a:pt x="1386" y="72"/>
                  </a:cubicBezTo>
                  <a:cubicBezTo>
                    <a:pt x="1386" y="68"/>
                    <a:pt x="1386" y="68"/>
                    <a:pt x="1386" y="68"/>
                  </a:cubicBezTo>
                  <a:cubicBezTo>
                    <a:pt x="1387" y="47"/>
                    <a:pt x="1375" y="30"/>
                    <a:pt x="1353" y="30"/>
                  </a:cubicBezTo>
                  <a:moveTo>
                    <a:pt x="1271" y="43"/>
                  </a:moveTo>
                  <a:cubicBezTo>
                    <a:pt x="1282" y="43"/>
                    <a:pt x="1289" y="51"/>
                    <a:pt x="1290" y="61"/>
                  </a:cubicBezTo>
                  <a:cubicBezTo>
                    <a:pt x="1251" y="61"/>
                    <a:pt x="1251" y="61"/>
                    <a:pt x="1251" y="61"/>
                  </a:cubicBezTo>
                  <a:cubicBezTo>
                    <a:pt x="1253" y="50"/>
                    <a:pt x="1261" y="43"/>
                    <a:pt x="1271" y="43"/>
                  </a:cubicBezTo>
                  <a:moveTo>
                    <a:pt x="1272" y="30"/>
                  </a:moveTo>
                  <a:cubicBezTo>
                    <a:pt x="1250" y="30"/>
                    <a:pt x="1235" y="47"/>
                    <a:pt x="1235" y="70"/>
                  </a:cubicBezTo>
                  <a:cubicBezTo>
                    <a:pt x="1235" y="95"/>
                    <a:pt x="1251" y="110"/>
                    <a:pt x="1272" y="110"/>
                  </a:cubicBezTo>
                  <a:cubicBezTo>
                    <a:pt x="1287" y="110"/>
                    <a:pt x="1300" y="101"/>
                    <a:pt x="1303" y="90"/>
                  </a:cubicBezTo>
                  <a:cubicBezTo>
                    <a:pt x="1291" y="83"/>
                    <a:pt x="1291" y="83"/>
                    <a:pt x="1291" y="83"/>
                  </a:cubicBezTo>
                  <a:cubicBezTo>
                    <a:pt x="1288" y="93"/>
                    <a:pt x="1281" y="96"/>
                    <a:pt x="1272" y="96"/>
                  </a:cubicBezTo>
                  <a:cubicBezTo>
                    <a:pt x="1260" y="96"/>
                    <a:pt x="1251" y="88"/>
                    <a:pt x="1251" y="72"/>
                  </a:cubicBezTo>
                  <a:cubicBezTo>
                    <a:pt x="1305" y="72"/>
                    <a:pt x="1305" y="72"/>
                    <a:pt x="1305" y="72"/>
                  </a:cubicBezTo>
                  <a:cubicBezTo>
                    <a:pt x="1305" y="68"/>
                    <a:pt x="1305" y="68"/>
                    <a:pt x="1305" y="68"/>
                  </a:cubicBezTo>
                  <a:cubicBezTo>
                    <a:pt x="1305" y="47"/>
                    <a:pt x="1293" y="30"/>
                    <a:pt x="1272" y="30"/>
                  </a:cubicBezTo>
                  <a:moveTo>
                    <a:pt x="1182" y="96"/>
                  </a:moveTo>
                  <a:cubicBezTo>
                    <a:pt x="1170" y="96"/>
                    <a:pt x="1161" y="87"/>
                    <a:pt x="1161" y="70"/>
                  </a:cubicBezTo>
                  <a:cubicBezTo>
                    <a:pt x="1161" y="53"/>
                    <a:pt x="1170" y="44"/>
                    <a:pt x="1182" y="44"/>
                  </a:cubicBezTo>
                  <a:cubicBezTo>
                    <a:pt x="1194" y="44"/>
                    <a:pt x="1203" y="51"/>
                    <a:pt x="1204" y="66"/>
                  </a:cubicBezTo>
                  <a:cubicBezTo>
                    <a:pt x="1204" y="74"/>
                    <a:pt x="1204" y="74"/>
                    <a:pt x="1204" y="74"/>
                  </a:cubicBezTo>
                  <a:cubicBezTo>
                    <a:pt x="1203" y="89"/>
                    <a:pt x="1194" y="96"/>
                    <a:pt x="1182" y="96"/>
                  </a:cubicBezTo>
                  <a:moveTo>
                    <a:pt x="1204" y="4"/>
                  </a:moveTo>
                  <a:cubicBezTo>
                    <a:pt x="1204" y="42"/>
                    <a:pt x="1204" y="42"/>
                    <a:pt x="1204" y="42"/>
                  </a:cubicBezTo>
                  <a:cubicBezTo>
                    <a:pt x="1203" y="42"/>
                    <a:pt x="1203" y="42"/>
                    <a:pt x="1203" y="42"/>
                  </a:cubicBezTo>
                  <a:cubicBezTo>
                    <a:pt x="1199" y="35"/>
                    <a:pt x="1191" y="30"/>
                    <a:pt x="1180" y="30"/>
                  </a:cubicBezTo>
                  <a:cubicBezTo>
                    <a:pt x="1162" y="30"/>
                    <a:pt x="1146" y="45"/>
                    <a:pt x="1146" y="70"/>
                  </a:cubicBezTo>
                  <a:cubicBezTo>
                    <a:pt x="1146" y="95"/>
                    <a:pt x="1162" y="110"/>
                    <a:pt x="1180" y="110"/>
                  </a:cubicBezTo>
                  <a:cubicBezTo>
                    <a:pt x="1192" y="110"/>
                    <a:pt x="1199" y="105"/>
                    <a:pt x="1204" y="98"/>
                  </a:cubicBezTo>
                  <a:cubicBezTo>
                    <a:pt x="1204" y="98"/>
                    <a:pt x="1204" y="98"/>
                    <a:pt x="1204" y="98"/>
                  </a:cubicBezTo>
                  <a:cubicBezTo>
                    <a:pt x="1204" y="108"/>
                    <a:pt x="1204" y="108"/>
                    <a:pt x="1204" y="108"/>
                  </a:cubicBezTo>
                  <a:cubicBezTo>
                    <a:pt x="1220" y="108"/>
                    <a:pt x="1220" y="108"/>
                    <a:pt x="1220" y="108"/>
                  </a:cubicBezTo>
                  <a:cubicBezTo>
                    <a:pt x="1220" y="2"/>
                    <a:pt x="1220" y="2"/>
                    <a:pt x="1220" y="2"/>
                  </a:cubicBezTo>
                  <a:lnTo>
                    <a:pt x="1204" y="4"/>
                  </a:lnTo>
                  <a:close/>
                  <a:moveTo>
                    <a:pt x="1103" y="30"/>
                  </a:moveTo>
                  <a:cubicBezTo>
                    <a:pt x="1093" y="30"/>
                    <a:pt x="1085" y="36"/>
                    <a:pt x="1081" y="42"/>
                  </a:cubicBezTo>
                  <a:cubicBezTo>
                    <a:pt x="1079" y="42"/>
                    <a:pt x="1079" y="42"/>
                    <a:pt x="1079" y="42"/>
                  </a:cubicBezTo>
                  <a:cubicBezTo>
                    <a:pt x="1079" y="32"/>
                    <a:pt x="1079" y="32"/>
                    <a:pt x="1079" y="32"/>
                  </a:cubicBezTo>
                  <a:cubicBezTo>
                    <a:pt x="1065" y="32"/>
                    <a:pt x="1065" y="32"/>
                    <a:pt x="1065" y="32"/>
                  </a:cubicBezTo>
                  <a:cubicBezTo>
                    <a:pt x="1065" y="108"/>
                    <a:pt x="1065" y="108"/>
                    <a:pt x="1065" y="108"/>
                  </a:cubicBezTo>
                  <a:cubicBezTo>
                    <a:pt x="1080" y="108"/>
                    <a:pt x="1080" y="108"/>
                    <a:pt x="1080" y="108"/>
                  </a:cubicBezTo>
                  <a:cubicBezTo>
                    <a:pt x="1080" y="68"/>
                    <a:pt x="1080" y="68"/>
                    <a:pt x="1080" y="68"/>
                  </a:cubicBezTo>
                  <a:cubicBezTo>
                    <a:pt x="1080" y="59"/>
                    <a:pt x="1082" y="54"/>
                    <a:pt x="1084" y="51"/>
                  </a:cubicBezTo>
                  <a:cubicBezTo>
                    <a:pt x="1088" y="46"/>
                    <a:pt x="1094" y="44"/>
                    <a:pt x="1100" y="44"/>
                  </a:cubicBezTo>
                  <a:cubicBezTo>
                    <a:pt x="1110" y="44"/>
                    <a:pt x="1115" y="49"/>
                    <a:pt x="1115" y="63"/>
                  </a:cubicBezTo>
                  <a:cubicBezTo>
                    <a:pt x="1115" y="108"/>
                    <a:pt x="1115" y="108"/>
                    <a:pt x="1115" y="108"/>
                  </a:cubicBezTo>
                  <a:cubicBezTo>
                    <a:pt x="1130" y="108"/>
                    <a:pt x="1130" y="108"/>
                    <a:pt x="1130" y="108"/>
                  </a:cubicBezTo>
                  <a:cubicBezTo>
                    <a:pt x="1130" y="58"/>
                    <a:pt x="1130" y="58"/>
                    <a:pt x="1130" y="58"/>
                  </a:cubicBezTo>
                  <a:cubicBezTo>
                    <a:pt x="1130" y="37"/>
                    <a:pt x="1118" y="30"/>
                    <a:pt x="1103" y="30"/>
                  </a:cubicBezTo>
                  <a:moveTo>
                    <a:pt x="1028" y="32"/>
                  </a:moveTo>
                  <a:cubicBezTo>
                    <a:pt x="1028" y="73"/>
                    <a:pt x="1028" y="73"/>
                    <a:pt x="1028" y="73"/>
                  </a:cubicBezTo>
                  <a:cubicBezTo>
                    <a:pt x="1028" y="81"/>
                    <a:pt x="1027" y="86"/>
                    <a:pt x="1024" y="90"/>
                  </a:cubicBezTo>
                  <a:cubicBezTo>
                    <a:pt x="1020" y="94"/>
                    <a:pt x="1014" y="97"/>
                    <a:pt x="1008" y="97"/>
                  </a:cubicBezTo>
                  <a:cubicBezTo>
                    <a:pt x="998" y="97"/>
                    <a:pt x="993" y="92"/>
                    <a:pt x="993" y="78"/>
                  </a:cubicBezTo>
                  <a:cubicBezTo>
                    <a:pt x="993" y="32"/>
                    <a:pt x="993" y="32"/>
                    <a:pt x="993" y="32"/>
                  </a:cubicBezTo>
                  <a:cubicBezTo>
                    <a:pt x="978" y="32"/>
                    <a:pt x="978" y="32"/>
                    <a:pt x="978" y="32"/>
                  </a:cubicBezTo>
                  <a:cubicBezTo>
                    <a:pt x="978" y="83"/>
                    <a:pt x="978" y="83"/>
                    <a:pt x="978" y="83"/>
                  </a:cubicBezTo>
                  <a:cubicBezTo>
                    <a:pt x="978" y="104"/>
                    <a:pt x="990" y="110"/>
                    <a:pt x="1005" y="110"/>
                  </a:cubicBezTo>
                  <a:cubicBezTo>
                    <a:pt x="1015" y="110"/>
                    <a:pt x="1023" y="105"/>
                    <a:pt x="1028" y="99"/>
                  </a:cubicBezTo>
                  <a:cubicBezTo>
                    <a:pt x="1029" y="99"/>
                    <a:pt x="1029" y="99"/>
                    <a:pt x="1029" y="99"/>
                  </a:cubicBezTo>
                  <a:cubicBezTo>
                    <a:pt x="1030" y="108"/>
                    <a:pt x="1030" y="108"/>
                    <a:pt x="1030" y="108"/>
                  </a:cubicBezTo>
                  <a:cubicBezTo>
                    <a:pt x="1044" y="108"/>
                    <a:pt x="1044" y="108"/>
                    <a:pt x="1044" y="108"/>
                  </a:cubicBezTo>
                  <a:cubicBezTo>
                    <a:pt x="1044" y="32"/>
                    <a:pt x="1044" y="32"/>
                    <a:pt x="1044" y="32"/>
                  </a:cubicBezTo>
                  <a:lnTo>
                    <a:pt x="1028" y="32"/>
                  </a:lnTo>
                  <a:close/>
                  <a:moveTo>
                    <a:pt x="893" y="23"/>
                  </a:moveTo>
                  <a:cubicBezTo>
                    <a:pt x="907" y="23"/>
                    <a:pt x="907" y="23"/>
                    <a:pt x="907" y="23"/>
                  </a:cubicBezTo>
                  <a:cubicBezTo>
                    <a:pt x="935" y="23"/>
                    <a:pt x="945" y="35"/>
                    <a:pt x="945" y="58"/>
                  </a:cubicBezTo>
                  <a:cubicBezTo>
                    <a:pt x="945" y="82"/>
                    <a:pt x="935" y="94"/>
                    <a:pt x="907" y="94"/>
                  </a:cubicBezTo>
                  <a:cubicBezTo>
                    <a:pt x="893" y="94"/>
                    <a:pt x="893" y="94"/>
                    <a:pt x="893" y="94"/>
                  </a:cubicBezTo>
                  <a:lnTo>
                    <a:pt x="893" y="23"/>
                  </a:lnTo>
                  <a:close/>
                  <a:moveTo>
                    <a:pt x="907" y="9"/>
                  </a:moveTo>
                  <a:cubicBezTo>
                    <a:pt x="877" y="9"/>
                    <a:pt x="877" y="9"/>
                    <a:pt x="877" y="9"/>
                  </a:cubicBezTo>
                  <a:cubicBezTo>
                    <a:pt x="877" y="108"/>
                    <a:pt x="877" y="108"/>
                    <a:pt x="877" y="108"/>
                  </a:cubicBezTo>
                  <a:cubicBezTo>
                    <a:pt x="907" y="108"/>
                    <a:pt x="907" y="108"/>
                    <a:pt x="907" y="108"/>
                  </a:cubicBezTo>
                  <a:cubicBezTo>
                    <a:pt x="944" y="108"/>
                    <a:pt x="961" y="89"/>
                    <a:pt x="961" y="58"/>
                  </a:cubicBezTo>
                  <a:cubicBezTo>
                    <a:pt x="961" y="28"/>
                    <a:pt x="944" y="9"/>
                    <a:pt x="907" y="9"/>
                  </a:cubicBezTo>
                  <a:moveTo>
                    <a:pt x="822" y="14"/>
                  </a:moveTo>
                  <a:cubicBezTo>
                    <a:pt x="826" y="14"/>
                    <a:pt x="829" y="15"/>
                    <a:pt x="832" y="16"/>
                  </a:cubicBezTo>
                  <a:cubicBezTo>
                    <a:pt x="832" y="2"/>
                    <a:pt x="832" y="2"/>
                    <a:pt x="832" y="2"/>
                  </a:cubicBezTo>
                  <a:cubicBezTo>
                    <a:pt x="829" y="1"/>
                    <a:pt x="826" y="1"/>
                    <a:pt x="821" y="1"/>
                  </a:cubicBezTo>
                  <a:cubicBezTo>
                    <a:pt x="808" y="1"/>
                    <a:pt x="793" y="7"/>
                    <a:pt x="793" y="29"/>
                  </a:cubicBezTo>
                  <a:cubicBezTo>
                    <a:pt x="793" y="32"/>
                    <a:pt x="793" y="32"/>
                    <a:pt x="793" y="32"/>
                  </a:cubicBezTo>
                  <a:cubicBezTo>
                    <a:pt x="781" y="32"/>
                    <a:pt x="781" y="32"/>
                    <a:pt x="781" y="32"/>
                  </a:cubicBezTo>
                  <a:cubicBezTo>
                    <a:pt x="781" y="45"/>
                    <a:pt x="781" y="45"/>
                    <a:pt x="781" y="45"/>
                  </a:cubicBezTo>
                  <a:cubicBezTo>
                    <a:pt x="793" y="45"/>
                    <a:pt x="793" y="45"/>
                    <a:pt x="793" y="45"/>
                  </a:cubicBezTo>
                  <a:cubicBezTo>
                    <a:pt x="793" y="108"/>
                    <a:pt x="793" y="108"/>
                    <a:pt x="793" y="108"/>
                  </a:cubicBezTo>
                  <a:cubicBezTo>
                    <a:pt x="808" y="108"/>
                    <a:pt x="808" y="108"/>
                    <a:pt x="808" y="108"/>
                  </a:cubicBezTo>
                  <a:cubicBezTo>
                    <a:pt x="808" y="45"/>
                    <a:pt x="808" y="45"/>
                    <a:pt x="808" y="45"/>
                  </a:cubicBezTo>
                  <a:cubicBezTo>
                    <a:pt x="829" y="45"/>
                    <a:pt x="829" y="45"/>
                    <a:pt x="829" y="45"/>
                  </a:cubicBezTo>
                  <a:cubicBezTo>
                    <a:pt x="829" y="32"/>
                    <a:pt x="829" y="32"/>
                    <a:pt x="829" y="32"/>
                  </a:cubicBezTo>
                  <a:cubicBezTo>
                    <a:pt x="808" y="32"/>
                    <a:pt x="808" y="32"/>
                    <a:pt x="808" y="32"/>
                  </a:cubicBezTo>
                  <a:cubicBezTo>
                    <a:pt x="808" y="30"/>
                    <a:pt x="808" y="30"/>
                    <a:pt x="808" y="30"/>
                  </a:cubicBezTo>
                  <a:cubicBezTo>
                    <a:pt x="808" y="19"/>
                    <a:pt x="813" y="14"/>
                    <a:pt x="822" y="14"/>
                  </a:cubicBezTo>
                  <a:moveTo>
                    <a:pt x="757" y="70"/>
                  </a:moveTo>
                  <a:cubicBezTo>
                    <a:pt x="757" y="87"/>
                    <a:pt x="749" y="96"/>
                    <a:pt x="735" y="96"/>
                  </a:cubicBezTo>
                  <a:cubicBezTo>
                    <a:pt x="722" y="96"/>
                    <a:pt x="714" y="87"/>
                    <a:pt x="714" y="70"/>
                  </a:cubicBezTo>
                  <a:cubicBezTo>
                    <a:pt x="714" y="53"/>
                    <a:pt x="722" y="44"/>
                    <a:pt x="735" y="44"/>
                  </a:cubicBezTo>
                  <a:cubicBezTo>
                    <a:pt x="749" y="44"/>
                    <a:pt x="757" y="53"/>
                    <a:pt x="757" y="70"/>
                  </a:cubicBezTo>
                  <a:moveTo>
                    <a:pt x="772" y="70"/>
                  </a:moveTo>
                  <a:cubicBezTo>
                    <a:pt x="772" y="46"/>
                    <a:pt x="757" y="30"/>
                    <a:pt x="735" y="30"/>
                  </a:cubicBezTo>
                  <a:cubicBezTo>
                    <a:pt x="713" y="30"/>
                    <a:pt x="698" y="46"/>
                    <a:pt x="698" y="70"/>
                  </a:cubicBezTo>
                  <a:cubicBezTo>
                    <a:pt x="698" y="94"/>
                    <a:pt x="713" y="110"/>
                    <a:pt x="735" y="110"/>
                  </a:cubicBezTo>
                  <a:cubicBezTo>
                    <a:pt x="757" y="110"/>
                    <a:pt x="772" y="94"/>
                    <a:pt x="772" y="70"/>
                  </a:cubicBezTo>
                  <a:moveTo>
                    <a:pt x="657" y="32"/>
                  </a:moveTo>
                  <a:cubicBezTo>
                    <a:pt x="641" y="32"/>
                    <a:pt x="641" y="32"/>
                    <a:pt x="641" y="32"/>
                  </a:cubicBezTo>
                  <a:cubicBezTo>
                    <a:pt x="620" y="92"/>
                    <a:pt x="620" y="92"/>
                    <a:pt x="620" y="92"/>
                  </a:cubicBezTo>
                  <a:cubicBezTo>
                    <a:pt x="600" y="32"/>
                    <a:pt x="600" y="32"/>
                    <a:pt x="600" y="32"/>
                  </a:cubicBezTo>
                  <a:cubicBezTo>
                    <a:pt x="582" y="32"/>
                    <a:pt x="582" y="32"/>
                    <a:pt x="582" y="32"/>
                  </a:cubicBezTo>
                  <a:cubicBezTo>
                    <a:pt x="612" y="109"/>
                    <a:pt x="612" y="109"/>
                    <a:pt x="612" y="109"/>
                  </a:cubicBezTo>
                  <a:cubicBezTo>
                    <a:pt x="601" y="137"/>
                    <a:pt x="601" y="137"/>
                    <a:pt x="601" y="137"/>
                  </a:cubicBezTo>
                  <a:cubicBezTo>
                    <a:pt x="617" y="137"/>
                    <a:pt x="617" y="137"/>
                    <a:pt x="617" y="137"/>
                  </a:cubicBezTo>
                  <a:lnTo>
                    <a:pt x="657" y="32"/>
                  </a:lnTo>
                  <a:close/>
                  <a:moveTo>
                    <a:pt x="557" y="80"/>
                  </a:moveTo>
                  <a:cubicBezTo>
                    <a:pt x="557" y="45"/>
                    <a:pt x="557" y="45"/>
                    <a:pt x="557" y="45"/>
                  </a:cubicBezTo>
                  <a:cubicBezTo>
                    <a:pt x="576" y="45"/>
                    <a:pt x="576" y="45"/>
                    <a:pt x="576" y="45"/>
                  </a:cubicBezTo>
                  <a:cubicBezTo>
                    <a:pt x="576" y="32"/>
                    <a:pt x="576" y="32"/>
                    <a:pt x="576" y="32"/>
                  </a:cubicBezTo>
                  <a:cubicBezTo>
                    <a:pt x="557" y="32"/>
                    <a:pt x="557" y="32"/>
                    <a:pt x="557" y="32"/>
                  </a:cubicBezTo>
                  <a:cubicBezTo>
                    <a:pt x="557" y="12"/>
                    <a:pt x="557" y="12"/>
                    <a:pt x="557" y="12"/>
                  </a:cubicBezTo>
                  <a:cubicBezTo>
                    <a:pt x="542" y="14"/>
                    <a:pt x="542" y="14"/>
                    <a:pt x="542" y="14"/>
                  </a:cubicBezTo>
                  <a:cubicBezTo>
                    <a:pt x="542" y="32"/>
                    <a:pt x="542" y="32"/>
                    <a:pt x="542" y="32"/>
                  </a:cubicBezTo>
                  <a:cubicBezTo>
                    <a:pt x="532" y="32"/>
                    <a:pt x="532" y="32"/>
                    <a:pt x="532" y="32"/>
                  </a:cubicBezTo>
                  <a:cubicBezTo>
                    <a:pt x="532" y="45"/>
                    <a:pt x="532" y="45"/>
                    <a:pt x="532" y="45"/>
                  </a:cubicBezTo>
                  <a:cubicBezTo>
                    <a:pt x="542" y="45"/>
                    <a:pt x="542" y="45"/>
                    <a:pt x="542" y="45"/>
                  </a:cubicBezTo>
                  <a:cubicBezTo>
                    <a:pt x="542" y="81"/>
                    <a:pt x="542" y="81"/>
                    <a:pt x="542" y="81"/>
                  </a:cubicBezTo>
                  <a:cubicBezTo>
                    <a:pt x="542" y="103"/>
                    <a:pt x="556" y="109"/>
                    <a:pt x="569" y="109"/>
                  </a:cubicBezTo>
                  <a:cubicBezTo>
                    <a:pt x="573" y="109"/>
                    <a:pt x="577" y="109"/>
                    <a:pt x="579" y="108"/>
                  </a:cubicBezTo>
                  <a:cubicBezTo>
                    <a:pt x="579" y="94"/>
                    <a:pt x="579" y="94"/>
                    <a:pt x="579" y="94"/>
                  </a:cubicBezTo>
                  <a:cubicBezTo>
                    <a:pt x="577" y="95"/>
                    <a:pt x="573" y="96"/>
                    <a:pt x="570" y="96"/>
                  </a:cubicBezTo>
                  <a:cubicBezTo>
                    <a:pt x="562" y="96"/>
                    <a:pt x="557" y="91"/>
                    <a:pt x="557" y="80"/>
                  </a:cubicBezTo>
                  <a:moveTo>
                    <a:pt x="519" y="32"/>
                  </a:moveTo>
                  <a:cubicBezTo>
                    <a:pt x="504" y="32"/>
                    <a:pt x="504" y="32"/>
                    <a:pt x="504" y="32"/>
                  </a:cubicBezTo>
                  <a:cubicBezTo>
                    <a:pt x="504" y="108"/>
                    <a:pt x="504" y="108"/>
                    <a:pt x="504" y="108"/>
                  </a:cubicBezTo>
                  <a:cubicBezTo>
                    <a:pt x="519" y="108"/>
                    <a:pt x="519" y="108"/>
                    <a:pt x="519" y="108"/>
                  </a:cubicBezTo>
                  <a:lnTo>
                    <a:pt x="519" y="32"/>
                  </a:lnTo>
                  <a:close/>
                  <a:moveTo>
                    <a:pt x="521" y="10"/>
                  </a:moveTo>
                  <a:cubicBezTo>
                    <a:pt x="521" y="4"/>
                    <a:pt x="517" y="0"/>
                    <a:pt x="511" y="0"/>
                  </a:cubicBezTo>
                  <a:cubicBezTo>
                    <a:pt x="506" y="0"/>
                    <a:pt x="501" y="4"/>
                    <a:pt x="501" y="10"/>
                  </a:cubicBezTo>
                  <a:cubicBezTo>
                    <a:pt x="501" y="15"/>
                    <a:pt x="506" y="19"/>
                    <a:pt x="511" y="19"/>
                  </a:cubicBezTo>
                  <a:cubicBezTo>
                    <a:pt x="517" y="19"/>
                    <a:pt x="521" y="15"/>
                    <a:pt x="521" y="10"/>
                  </a:cubicBezTo>
                  <a:moveTo>
                    <a:pt x="436" y="85"/>
                  </a:moveTo>
                  <a:cubicBezTo>
                    <a:pt x="428" y="94"/>
                    <a:pt x="428" y="94"/>
                    <a:pt x="428" y="94"/>
                  </a:cubicBezTo>
                  <a:cubicBezTo>
                    <a:pt x="433" y="102"/>
                    <a:pt x="443" y="110"/>
                    <a:pt x="458" y="110"/>
                  </a:cubicBezTo>
                  <a:cubicBezTo>
                    <a:pt x="475" y="110"/>
                    <a:pt x="487" y="101"/>
                    <a:pt x="487" y="86"/>
                  </a:cubicBezTo>
                  <a:cubicBezTo>
                    <a:pt x="487" y="72"/>
                    <a:pt x="476" y="66"/>
                    <a:pt x="462" y="63"/>
                  </a:cubicBezTo>
                  <a:cubicBezTo>
                    <a:pt x="453" y="60"/>
                    <a:pt x="445" y="58"/>
                    <a:pt x="445" y="51"/>
                  </a:cubicBezTo>
                  <a:cubicBezTo>
                    <a:pt x="445" y="47"/>
                    <a:pt x="450" y="43"/>
                    <a:pt x="458" y="43"/>
                  </a:cubicBezTo>
                  <a:cubicBezTo>
                    <a:pt x="466" y="43"/>
                    <a:pt x="474" y="48"/>
                    <a:pt x="478" y="53"/>
                  </a:cubicBezTo>
                  <a:cubicBezTo>
                    <a:pt x="486" y="42"/>
                    <a:pt x="486" y="42"/>
                    <a:pt x="486" y="42"/>
                  </a:cubicBezTo>
                  <a:cubicBezTo>
                    <a:pt x="480" y="35"/>
                    <a:pt x="470" y="30"/>
                    <a:pt x="458" y="30"/>
                  </a:cubicBezTo>
                  <a:cubicBezTo>
                    <a:pt x="442" y="30"/>
                    <a:pt x="431" y="39"/>
                    <a:pt x="431" y="53"/>
                  </a:cubicBezTo>
                  <a:cubicBezTo>
                    <a:pt x="431" y="67"/>
                    <a:pt x="442" y="72"/>
                    <a:pt x="456" y="76"/>
                  </a:cubicBezTo>
                  <a:cubicBezTo>
                    <a:pt x="467" y="78"/>
                    <a:pt x="472" y="81"/>
                    <a:pt x="472" y="88"/>
                  </a:cubicBezTo>
                  <a:cubicBezTo>
                    <a:pt x="472" y="94"/>
                    <a:pt x="467" y="97"/>
                    <a:pt x="458" y="97"/>
                  </a:cubicBezTo>
                  <a:cubicBezTo>
                    <a:pt x="448" y="97"/>
                    <a:pt x="440" y="91"/>
                    <a:pt x="436" y="85"/>
                  </a:cubicBezTo>
                  <a:moveTo>
                    <a:pt x="417" y="30"/>
                  </a:moveTo>
                  <a:cubicBezTo>
                    <a:pt x="409" y="30"/>
                    <a:pt x="401" y="35"/>
                    <a:pt x="397" y="44"/>
                  </a:cubicBezTo>
                  <a:cubicBezTo>
                    <a:pt x="396" y="44"/>
                    <a:pt x="396" y="44"/>
                    <a:pt x="396" y="44"/>
                  </a:cubicBezTo>
                  <a:cubicBezTo>
                    <a:pt x="396" y="33"/>
                    <a:pt x="396" y="33"/>
                    <a:pt x="396" y="33"/>
                  </a:cubicBezTo>
                  <a:cubicBezTo>
                    <a:pt x="381" y="33"/>
                    <a:pt x="381" y="33"/>
                    <a:pt x="381" y="33"/>
                  </a:cubicBezTo>
                  <a:cubicBezTo>
                    <a:pt x="381" y="108"/>
                    <a:pt x="381" y="108"/>
                    <a:pt x="381" y="108"/>
                  </a:cubicBezTo>
                  <a:cubicBezTo>
                    <a:pt x="397" y="108"/>
                    <a:pt x="397" y="108"/>
                    <a:pt x="397" y="108"/>
                  </a:cubicBezTo>
                  <a:cubicBezTo>
                    <a:pt x="397" y="65"/>
                    <a:pt x="397" y="65"/>
                    <a:pt x="397" y="65"/>
                  </a:cubicBezTo>
                  <a:cubicBezTo>
                    <a:pt x="397" y="52"/>
                    <a:pt x="405" y="45"/>
                    <a:pt x="416" y="45"/>
                  </a:cubicBezTo>
                  <a:cubicBezTo>
                    <a:pt x="418" y="45"/>
                    <a:pt x="420" y="45"/>
                    <a:pt x="421" y="46"/>
                  </a:cubicBezTo>
                  <a:cubicBezTo>
                    <a:pt x="422" y="31"/>
                    <a:pt x="422" y="31"/>
                    <a:pt x="422" y="31"/>
                  </a:cubicBezTo>
                  <a:cubicBezTo>
                    <a:pt x="421" y="31"/>
                    <a:pt x="420" y="30"/>
                    <a:pt x="417" y="30"/>
                  </a:cubicBezTo>
                  <a:moveTo>
                    <a:pt x="331" y="43"/>
                  </a:moveTo>
                  <a:cubicBezTo>
                    <a:pt x="342" y="43"/>
                    <a:pt x="348" y="51"/>
                    <a:pt x="349" y="61"/>
                  </a:cubicBezTo>
                  <a:cubicBezTo>
                    <a:pt x="311" y="61"/>
                    <a:pt x="311" y="61"/>
                    <a:pt x="311" y="61"/>
                  </a:cubicBezTo>
                  <a:cubicBezTo>
                    <a:pt x="313" y="50"/>
                    <a:pt x="321" y="43"/>
                    <a:pt x="331" y="43"/>
                  </a:cubicBezTo>
                  <a:moveTo>
                    <a:pt x="332" y="30"/>
                  </a:moveTo>
                  <a:cubicBezTo>
                    <a:pt x="310" y="30"/>
                    <a:pt x="295" y="47"/>
                    <a:pt x="295" y="70"/>
                  </a:cubicBezTo>
                  <a:cubicBezTo>
                    <a:pt x="295" y="95"/>
                    <a:pt x="311" y="110"/>
                    <a:pt x="332" y="110"/>
                  </a:cubicBezTo>
                  <a:cubicBezTo>
                    <a:pt x="347" y="110"/>
                    <a:pt x="360" y="101"/>
                    <a:pt x="363" y="90"/>
                  </a:cubicBezTo>
                  <a:cubicBezTo>
                    <a:pt x="351" y="83"/>
                    <a:pt x="351" y="83"/>
                    <a:pt x="351" y="83"/>
                  </a:cubicBezTo>
                  <a:cubicBezTo>
                    <a:pt x="347" y="93"/>
                    <a:pt x="340" y="96"/>
                    <a:pt x="332" y="96"/>
                  </a:cubicBezTo>
                  <a:cubicBezTo>
                    <a:pt x="320" y="96"/>
                    <a:pt x="311" y="88"/>
                    <a:pt x="310" y="72"/>
                  </a:cubicBezTo>
                  <a:cubicBezTo>
                    <a:pt x="365" y="72"/>
                    <a:pt x="365" y="72"/>
                    <a:pt x="365" y="72"/>
                  </a:cubicBezTo>
                  <a:cubicBezTo>
                    <a:pt x="365" y="68"/>
                    <a:pt x="365" y="68"/>
                    <a:pt x="365" y="68"/>
                  </a:cubicBezTo>
                  <a:cubicBezTo>
                    <a:pt x="365" y="47"/>
                    <a:pt x="353" y="30"/>
                    <a:pt x="332" y="30"/>
                  </a:cubicBezTo>
                  <a:moveTo>
                    <a:pt x="274" y="32"/>
                  </a:moveTo>
                  <a:cubicBezTo>
                    <a:pt x="253" y="92"/>
                    <a:pt x="253" y="92"/>
                    <a:pt x="253" y="92"/>
                  </a:cubicBezTo>
                  <a:cubicBezTo>
                    <a:pt x="233" y="32"/>
                    <a:pt x="233" y="32"/>
                    <a:pt x="233" y="32"/>
                  </a:cubicBezTo>
                  <a:cubicBezTo>
                    <a:pt x="215" y="32"/>
                    <a:pt x="215" y="32"/>
                    <a:pt x="215" y="32"/>
                  </a:cubicBezTo>
                  <a:cubicBezTo>
                    <a:pt x="244" y="108"/>
                    <a:pt x="244" y="108"/>
                    <a:pt x="244" y="108"/>
                  </a:cubicBezTo>
                  <a:cubicBezTo>
                    <a:pt x="261" y="108"/>
                    <a:pt x="261" y="108"/>
                    <a:pt x="261" y="108"/>
                  </a:cubicBezTo>
                  <a:cubicBezTo>
                    <a:pt x="290" y="32"/>
                    <a:pt x="290" y="32"/>
                    <a:pt x="290" y="32"/>
                  </a:cubicBezTo>
                  <a:lnTo>
                    <a:pt x="274" y="32"/>
                  </a:lnTo>
                  <a:close/>
                  <a:moveTo>
                    <a:pt x="202" y="32"/>
                  </a:moveTo>
                  <a:cubicBezTo>
                    <a:pt x="187" y="32"/>
                    <a:pt x="187" y="32"/>
                    <a:pt x="187" y="32"/>
                  </a:cubicBezTo>
                  <a:cubicBezTo>
                    <a:pt x="187" y="108"/>
                    <a:pt x="187" y="108"/>
                    <a:pt x="187" y="108"/>
                  </a:cubicBezTo>
                  <a:cubicBezTo>
                    <a:pt x="202" y="108"/>
                    <a:pt x="202" y="108"/>
                    <a:pt x="202" y="108"/>
                  </a:cubicBezTo>
                  <a:lnTo>
                    <a:pt x="202" y="32"/>
                  </a:lnTo>
                  <a:close/>
                  <a:moveTo>
                    <a:pt x="205" y="10"/>
                  </a:moveTo>
                  <a:cubicBezTo>
                    <a:pt x="205" y="4"/>
                    <a:pt x="200" y="0"/>
                    <a:pt x="195" y="0"/>
                  </a:cubicBezTo>
                  <a:cubicBezTo>
                    <a:pt x="189" y="0"/>
                    <a:pt x="185" y="4"/>
                    <a:pt x="185" y="10"/>
                  </a:cubicBezTo>
                  <a:cubicBezTo>
                    <a:pt x="185" y="15"/>
                    <a:pt x="189" y="19"/>
                    <a:pt x="195" y="19"/>
                  </a:cubicBezTo>
                  <a:cubicBezTo>
                    <a:pt x="200" y="19"/>
                    <a:pt x="205" y="15"/>
                    <a:pt x="205" y="10"/>
                  </a:cubicBezTo>
                  <a:moveTo>
                    <a:pt x="140" y="30"/>
                  </a:moveTo>
                  <a:cubicBezTo>
                    <a:pt x="129" y="30"/>
                    <a:pt x="121" y="36"/>
                    <a:pt x="117" y="42"/>
                  </a:cubicBezTo>
                  <a:cubicBezTo>
                    <a:pt x="115" y="42"/>
                    <a:pt x="115" y="42"/>
                    <a:pt x="115" y="42"/>
                  </a:cubicBezTo>
                  <a:cubicBezTo>
                    <a:pt x="115" y="32"/>
                    <a:pt x="115" y="32"/>
                    <a:pt x="115" y="32"/>
                  </a:cubicBezTo>
                  <a:cubicBezTo>
                    <a:pt x="101" y="32"/>
                    <a:pt x="101" y="32"/>
                    <a:pt x="101" y="32"/>
                  </a:cubicBezTo>
                  <a:cubicBezTo>
                    <a:pt x="101" y="108"/>
                    <a:pt x="101" y="108"/>
                    <a:pt x="101" y="108"/>
                  </a:cubicBezTo>
                  <a:cubicBezTo>
                    <a:pt x="116" y="108"/>
                    <a:pt x="116" y="108"/>
                    <a:pt x="116" y="108"/>
                  </a:cubicBezTo>
                  <a:cubicBezTo>
                    <a:pt x="116" y="68"/>
                    <a:pt x="116" y="68"/>
                    <a:pt x="116" y="68"/>
                  </a:cubicBezTo>
                  <a:cubicBezTo>
                    <a:pt x="116" y="59"/>
                    <a:pt x="118" y="54"/>
                    <a:pt x="121" y="51"/>
                  </a:cubicBezTo>
                  <a:cubicBezTo>
                    <a:pt x="125" y="46"/>
                    <a:pt x="130" y="44"/>
                    <a:pt x="136" y="44"/>
                  </a:cubicBezTo>
                  <a:cubicBezTo>
                    <a:pt x="146" y="44"/>
                    <a:pt x="151" y="49"/>
                    <a:pt x="151" y="63"/>
                  </a:cubicBezTo>
                  <a:cubicBezTo>
                    <a:pt x="151" y="108"/>
                    <a:pt x="151" y="108"/>
                    <a:pt x="151" y="108"/>
                  </a:cubicBezTo>
                  <a:cubicBezTo>
                    <a:pt x="167" y="108"/>
                    <a:pt x="167" y="108"/>
                    <a:pt x="167" y="108"/>
                  </a:cubicBezTo>
                  <a:cubicBezTo>
                    <a:pt x="167" y="58"/>
                    <a:pt x="167" y="58"/>
                    <a:pt x="167" y="58"/>
                  </a:cubicBezTo>
                  <a:cubicBezTo>
                    <a:pt x="167" y="37"/>
                    <a:pt x="154" y="30"/>
                    <a:pt x="140" y="30"/>
                  </a:cubicBezTo>
                  <a:moveTo>
                    <a:pt x="16" y="69"/>
                  </a:moveTo>
                  <a:cubicBezTo>
                    <a:pt x="17" y="9"/>
                    <a:pt x="17" y="9"/>
                    <a:pt x="17" y="9"/>
                  </a:cubicBezTo>
                  <a:cubicBezTo>
                    <a:pt x="0" y="9"/>
                    <a:pt x="0" y="9"/>
                    <a:pt x="0" y="9"/>
                  </a:cubicBezTo>
                  <a:cubicBezTo>
                    <a:pt x="0" y="69"/>
                    <a:pt x="0" y="69"/>
                    <a:pt x="0" y="69"/>
                  </a:cubicBezTo>
                  <a:cubicBezTo>
                    <a:pt x="0" y="95"/>
                    <a:pt x="13" y="111"/>
                    <a:pt x="40" y="111"/>
                  </a:cubicBezTo>
                  <a:cubicBezTo>
                    <a:pt x="66" y="111"/>
                    <a:pt x="79" y="96"/>
                    <a:pt x="79" y="69"/>
                  </a:cubicBezTo>
                  <a:cubicBezTo>
                    <a:pt x="79" y="9"/>
                    <a:pt x="79" y="9"/>
                    <a:pt x="79" y="9"/>
                  </a:cubicBezTo>
                  <a:cubicBezTo>
                    <a:pt x="63" y="9"/>
                    <a:pt x="63" y="9"/>
                    <a:pt x="63" y="9"/>
                  </a:cubicBezTo>
                  <a:cubicBezTo>
                    <a:pt x="63" y="69"/>
                    <a:pt x="63" y="69"/>
                    <a:pt x="63" y="69"/>
                  </a:cubicBezTo>
                  <a:cubicBezTo>
                    <a:pt x="63" y="87"/>
                    <a:pt x="57" y="97"/>
                    <a:pt x="40" y="97"/>
                  </a:cubicBezTo>
                  <a:cubicBezTo>
                    <a:pt x="22" y="97"/>
                    <a:pt x="16" y="87"/>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38" name="Freeform 6"/>
            <p:cNvSpPr>
              <a:spLocks noEditPoints="1"/>
            </p:cNvSpPr>
            <p:nvPr userDrawn="1"/>
          </p:nvSpPr>
          <p:spPr bwMode="auto">
            <a:xfrm>
              <a:off x="3322" y="1740"/>
              <a:ext cx="3158" cy="285"/>
            </a:xfrm>
            <a:custGeom>
              <a:avLst/>
              <a:gdLst>
                <a:gd name="T0" fmla="*/ 1471 w 1537"/>
                <a:gd name="T1" fmla="*/ 33 h 138"/>
                <a:gd name="T2" fmla="*/ 1507 w 1537"/>
                <a:gd name="T3" fmla="*/ 45 h 138"/>
                <a:gd name="T4" fmla="*/ 1510 w 1537"/>
                <a:gd name="T5" fmla="*/ 31 h 138"/>
                <a:gd name="T6" fmla="*/ 1413 w 1537"/>
                <a:gd name="T7" fmla="*/ 97 h 138"/>
                <a:gd name="T8" fmla="*/ 1377 w 1537"/>
                <a:gd name="T9" fmla="*/ 71 h 138"/>
                <a:gd name="T10" fmla="*/ 1387 w 1537"/>
                <a:gd name="T11" fmla="*/ 113 h 138"/>
                <a:gd name="T12" fmla="*/ 1436 w 1537"/>
                <a:gd name="T13" fmla="*/ 33 h 138"/>
                <a:gd name="T14" fmla="*/ 1361 w 1537"/>
                <a:gd name="T15" fmla="*/ 33 h 138"/>
                <a:gd name="T16" fmla="*/ 1363 w 1537"/>
                <a:gd name="T17" fmla="*/ 10 h 138"/>
                <a:gd name="T18" fmla="*/ 1304 w 1537"/>
                <a:gd name="T19" fmla="*/ 63 h 138"/>
                <a:gd name="T20" fmla="*/ 1300 w 1537"/>
                <a:gd name="T21" fmla="*/ 31 h 138"/>
                <a:gd name="T22" fmla="*/ 1278 w 1537"/>
                <a:gd name="T23" fmla="*/ 85 h 138"/>
                <a:gd name="T24" fmla="*/ 1225 w 1537"/>
                <a:gd name="T25" fmla="*/ 31 h 138"/>
                <a:gd name="T26" fmla="*/ 1225 w 1537"/>
                <a:gd name="T27" fmla="*/ 97 h 138"/>
                <a:gd name="T28" fmla="*/ 1109 w 1537"/>
                <a:gd name="T29" fmla="*/ 23 h 138"/>
                <a:gd name="T30" fmla="*/ 1109 w 1537"/>
                <a:gd name="T31" fmla="*/ 23 h 138"/>
                <a:gd name="T32" fmla="*/ 1176 w 1537"/>
                <a:gd name="T33" fmla="*/ 59 h 138"/>
                <a:gd name="T34" fmla="*/ 1010 w 1537"/>
                <a:gd name="T35" fmla="*/ 90 h 138"/>
                <a:gd name="T36" fmla="*/ 992 w 1537"/>
                <a:gd name="T37" fmla="*/ 47 h 138"/>
                <a:gd name="T38" fmla="*/ 1025 w 1537"/>
                <a:gd name="T39" fmla="*/ 55 h 138"/>
                <a:gd name="T40" fmla="*/ 970 w 1537"/>
                <a:gd name="T41" fmla="*/ 32 h 138"/>
                <a:gd name="T42" fmla="*/ 1041 w 1537"/>
                <a:gd name="T43" fmla="*/ 110 h 138"/>
                <a:gd name="T44" fmla="*/ 888 w 1537"/>
                <a:gd name="T45" fmla="*/ 45 h 138"/>
                <a:gd name="T46" fmla="*/ 873 w 1537"/>
                <a:gd name="T47" fmla="*/ 14 h 138"/>
                <a:gd name="T48" fmla="*/ 873 w 1537"/>
                <a:gd name="T49" fmla="*/ 82 h 138"/>
                <a:gd name="T50" fmla="*/ 854 w 1537"/>
                <a:gd name="T51" fmla="*/ 31 h 138"/>
                <a:gd name="T52" fmla="*/ 818 w 1537"/>
                <a:gd name="T53" fmla="*/ 109 h 138"/>
                <a:gd name="T54" fmla="*/ 858 w 1537"/>
                <a:gd name="T55" fmla="*/ 32 h 138"/>
                <a:gd name="T56" fmla="*/ 742 w 1537"/>
                <a:gd name="T57" fmla="*/ 74 h 138"/>
                <a:gd name="T58" fmla="*/ 712 w 1537"/>
                <a:gd name="T59" fmla="*/ 109 h 138"/>
                <a:gd name="T60" fmla="*/ 667 w 1537"/>
                <a:gd name="T61" fmla="*/ 15 h 138"/>
                <a:gd name="T62" fmla="*/ 637 w 1537"/>
                <a:gd name="T63" fmla="*/ 33 h 138"/>
                <a:gd name="T64" fmla="*/ 653 w 1537"/>
                <a:gd name="T65" fmla="*/ 109 h 138"/>
                <a:gd name="T66" fmla="*/ 653 w 1537"/>
                <a:gd name="T67" fmla="*/ 31 h 138"/>
                <a:gd name="T68" fmla="*/ 579 w 1537"/>
                <a:gd name="T69" fmla="*/ 44 h 138"/>
                <a:gd name="T70" fmla="*/ 579 w 1537"/>
                <a:gd name="T71" fmla="*/ 110 h 138"/>
                <a:gd name="T72" fmla="*/ 464 w 1537"/>
                <a:gd name="T73" fmla="*/ 44 h 138"/>
                <a:gd name="T74" fmla="*/ 484 w 1537"/>
                <a:gd name="T75" fmla="*/ 84 h 138"/>
                <a:gd name="T76" fmla="*/ 464 w 1537"/>
                <a:gd name="T77" fmla="*/ 31 h 138"/>
                <a:gd name="T78" fmla="*/ 375 w 1537"/>
                <a:gd name="T79" fmla="*/ 97 h 138"/>
                <a:gd name="T80" fmla="*/ 338 w 1537"/>
                <a:gd name="T81" fmla="*/ 71 h 138"/>
                <a:gd name="T82" fmla="*/ 349 w 1537"/>
                <a:gd name="T83" fmla="*/ 113 h 138"/>
                <a:gd name="T84" fmla="*/ 398 w 1537"/>
                <a:gd name="T85" fmla="*/ 33 h 138"/>
                <a:gd name="T86" fmla="*/ 294 w 1537"/>
                <a:gd name="T87" fmla="*/ 31 h 138"/>
                <a:gd name="T88" fmla="*/ 294 w 1537"/>
                <a:gd name="T89" fmla="*/ 97 h 138"/>
                <a:gd name="T90" fmla="*/ 241 w 1537"/>
                <a:gd name="T91" fmla="*/ 109 h 138"/>
                <a:gd name="T92" fmla="*/ 206 w 1537"/>
                <a:gd name="T93" fmla="*/ 109 h 138"/>
                <a:gd name="T94" fmla="*/ 160 w 1537"/>
                <a:gd name="T95" fmla="*/ 71 h 138"/>
                <a:gd name="T96" fmla="*/ 175 w 1537"/>
                <a:gd name="T97" fmla="*/ 71 h 138"/>
                <a:gd name="T98" fmla="*/ 88 w 1537"/>
                <a:gd name="T99" fmla="*/ 80 h 138"/>
                <a:gd name="T100" fmla="*/ 73 w 1537"/>
                <a:gd name="T101" fmla="*/ 45 h 138"/>
                <a:gd name="T102" fmla="*/ 88 w 1537"/>
                <a:gd name="T103" fmla="*/ 8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7" h="138">
                  <a:moveTo>
                    <a:pt x="1510" y="31"/>
                  </a:moveTo>
                  <a:cubicBezTo>
                    <a:pt x="1500" y="31"/>
                    <a:pt x="1491" y="36"/>
                    <a:pt x="1487" y="43"/>
                  </a:cubicBezTo>
                  <a:cubicBezTo>
                    <a:pt x="1486" y="43"/>
                    <a:pt x="1486" y="43"/>
                    <a:pt x="1486" y="43"/>
                  </a:cubicBezTo>
                  <a:cubicBezTo>
                    <a:pt x="1485" y="33"/>
                    <a:pt x="1485" y="33"/>
                    <a:pt x="1485" y="33"/>
                  </a:cubicBezTo>
                  <a:cubicBezTo>
                    <a:pt x="1471" y="33"/>
                    <a:pt x="1471" y="33"/>
                    <a:pt x="1471" y="33"/>
                  </a:cubicBezTo>
                  <a:cubicBezTo>
                    <a:pt x="1471" y="109"/>
                    <a:pt x="1471" y="109"/>
                    <a:pt x="1471" y="109"/>
                  </a:cubicBezTo>
                  <a:cubicBezTo>
                    <a:pt x="1486" y="109"/>
                    <a:pt x="1486" y="109"/>
                    <a:pt x="1486" y="109"/>
                  </a:cubicBezTo>
                  <a:cubicBezTo>
                    <a:pt x="1486" y="69"/>
                    <a:pt x="1486" y="69"/>
                    <a:pt x="1486" y="69"/>
                  </a:cubicBezTo>
                  <a:cubicBezTo>
                    <a:pt x="1486" y="60"/>
                    <a:pt x="1488" y="55"/>
                    <a:pt x="1491" y="51"/>
                  </a:cubicBezTo>
                  <a:cubicBezTo>
                    <a:pt x="1495" y="47"/>
                    <a:pt x="1501" y="45"/>
                    <a:pt x="1507" y="45"/>
                  </a:cubicBezTo>
                  <a:cubicBezTo>
                    <a:pt x="1516" y="45"/>
                    <a:pt x="1522" y="50"/>
                    <a:pt x="1522" y="63"/>
                  </a:cubicBezTo>
                  <a:cubicBezTo>
                    <a:pt x="1522" y="109"/>
                    <a:pt x="1522" y="109"/>
                    <a:pt x="1522" y="109"/>
                  </a:cubicBezTo>
                  <a:cubicBezTo>
                    <a:pt x="1537" y="109"/>
                    <a:pt x="1537" y="109"/>
                    <a:pt x="1537" y="109"/>
                  </a:cubicBezTo>
                  <a:cubicBezTo>
                    <a:pt x="1537" y="58"/>
                    <a:pt x="1537" y="58"/>
                    <a:pt x="1537" y="58"/>
                  </a:cubicBezTo>
                  <a:cubicBezTo>
                    <a:pt x="1537" y="38"/>
                    <a:pt x="1524" y="31"/>
                    <a:pt x="1510" y="31"/>
                  </a:cubicBezTo>
                  <a:moveTo>
                    <a:pt x="1413" y="97"/>
                  </a:moveTo>
                  <a:cubicBezTo>
                    <a:pt x="1400" y="97"/>
                    <a:pt x="1392" y="88"/>
                    <a:pt x="1392" y="71"/>
                  </a:cubicBezTo>
                  <a:cubicBezTo>
                    <a:pt x="1392" y="53"/>
                    <a:pt x="1400" y="44"/>
                    <a:pt x="1413" y="44"/>
                  </a:cubicBezTo>
                  <a:cubicBezTo>
                    <a:pt x="1426" y="44"/>
                    <a:pt x="1435" y="53"/>
                    <a:pt x="1435" y="70"/>
                  </a:cubicBezTo>
                  <a:cubicBezTo>
                    <a:pt x="1435" y="88"/>
                    <a:pt x="1426" y="97"/>
                    <a:pt x="1413" y="97"/>
                  </a:cubicBezTo>
                  <a:moveTo>
                    <a:pt x="1436" y="33"/>
                  </a:moveTo>
                  <a:cubicBezTo>
                    <a:pt x="1436" y="42"/>
                    <a:pt x="1436" y="42"/>
                    <a:pt x="1436" y="42"/>
                  </a:cubicBezTo>
                  <a:cubicBezTo>
                    <a:pt x="1434" y="42"/>
                    <a:pt x="1434" y="42"/>
                    <a:pt x="1434" y="42"/>
                  </a:cubicBezTo>
                  <a:cubicBezTo>
                    <a:pt x="1430" y="36"/>
                    <a:pt x="1422" y="31"/>
                    <a:pt x="1410" y="31"/>
                  </a:cubicBezTo>
                  <a:cubicBezTo>
                    <a:pt x="1392" y="31"/>
                    <a:pt x="1377" y="46"/>
                    <a:pt x="1377" y="71"/>
                  </a:cubicBezTo>
                  <a:cubicBezTo>
                    <a:pt x="1377" y="95"/>
                    <a:pt x="1391" y="110"/>
                    <a:pt x="1411" y="110"/>
                  </a:cubicBezTo>
                  <a:cubicBezTo>
                    <a:pt x="1422" y="110"/>
                    <a:pt x="1430" y="105"/>
                    <a:pt x="1434" y="99"/>
                  </a:cubicBezTo>
                  <a:cubicBezTo>
                    <a:pt x="1435" y="99"/>
                    <a:pt x="1435" y="99"/>
                    <a:pt x="1435" y="99"/>
                  </a:cubicBezTo>
                  <a:cubicBezTo>
                    <a:pt x="1435" y="116"/>
                    <a:pt x="1427" y="125"/>
                    <a:pt x="1411" y="125"/>
                  </a:cubicBezTo>
                  <a:cubicBezTo>
                    <a:pt x="1400" y="125"/>
                    <a:pt x="1391" y="119"/>
                    <a:pt x="1387" y="113"/>
                  </a:cubicBezTo>
                  <a:cubicBezTo>
                    <a:pt x="1378" y="123"/>
                    <a:pt x="1378" y="123"/>
                    <a:pt x="1378" y="123"/>
                  </a:cubicBezTo>
                  <a:cubicBezTo>
                    <a:pt x="1385" y="132"/>
                    <a:pt x="1397" y="138"/>
                    <a:pt x="1412" y="138"/>
                  </a:cubicBezTo>
                  <a:cubicBezTo>
                    <a:pt x="1435" y="138"/>
                    <a:pt x="1450" y="124"/>
                    <a:pt x="1450" y="97"/>
                  </a:cubicBezTo>
                  <a:cubicBezTo>
                    <a:pt x="1450" y="33"/>
                    <a:pt x="1450" y="33"/>
                    <a:pt x="1450" y="33"/>
                  </a:cubicBezTo>
                  <a:lnTo>
                    <a:pt x="1436" y="33"/>
                  </a:lnTo>
                  <a:close/>
                  <a:moveTo>
                    <a:pt x="1361" y="33"/>
                  </a:moveTo>
                  <a:cubicBezTo>
                    <a:pt x="1346" y="33"/>
                    <a:pt x="1346" y="33"/>
                    <a:pt x="1346" y="33"/>
                  </a:cubicBezTo>
                  <a:cubicBezTo>
                    <a:pt x="1346" y="109"/>
                    <a:pt x="1346" y="109"/>
                    <a:pt x="1346" y="109"/>
                  </a:cubicBezTo>
                  <a:cubicBezTo>
                    <a:pt x="1361" y="109"/>
                    <a:pt x="1361" y="109"/>
                    <a:pt x="1361" y="109"/>
                  </a:cubicBezTo>
                  <a:lnTo>
                    <a:pt x="1361" y="33"/>
                  </a:lnTo>
                  <a:close/>
                  <a:moveTo>
                    <a:pt x="1363" y="10"/>
                  </a:moveTo>
                  <a:cubicBezTo>
                    <a:pt x="1363" y="4"/>
                    <a:pt x="1359" y="0"/>
                    <a:pt x="1353" y="0"/>
                  </a:cubicBezTo>
                  <a:cubicBezTo>
                    <a:pt x="1348" y="0"/>
                    <a:pt x="1343" y="4"/>
                    <a:pt x="1343" y="10"/>
                  </a:cubicBezTo>
                  <a:cubicBezTo>
                    <a:pt x="1343" y="16"/>
                    <a:pt x="1348" y="20"/>
                    <a:pt x="1353" y="20"/>
                  </a:cubicBezTo>
                  <a:cubicBezTo>
                    <a:pt x="1359" y="20"/>
                    <a:pt x="1363" y="16"/>
                    <a:pt x="1363" y="10"/>
                  </a:cubicBezTo>
                  <a:moveTo>
                    <a:pt x="1278" y="85"/>
                  </a:moveTo>
                  <a:cubicBezTo>
                    <a:pt x="1270" y="95"/>
                    <a:pt x="1270" y="95"/>
                    <a:pt x="1270" y="95"/>
                  </a:cubicBezTo>
                  <a:cubicBezTo>
                    <a:pt x="1275" y="103"/>
                    <a:pt x="1284" y="110"/>
                    <a:pt x="1300" y="110"/>
                  </a:cubicBezTo>
                  <a:cubicBezTo>
                    <a:pt x="1317" y="110"/>
                    <a:pt x="1329" y="101"/>
                    <a:pt x="1329" y="86"/>
                  </a:cubicBezTo>
                  <a:cubicBezTo>
                    <a:pt x="1329" y="72"/>
                    <a:pt x="1317" y="67"/>
                    <a:pt x="1304" y="63"/>
                  </a:cubicBezTo>
                  <a:cubicBezTo>
                    <a:pt x="1295" y="61"/>
                    <a:pt x="1287" y="59"/>
                    <a:pt x="1287" y="52"/>
                  </a:cubicBezTo>
                  <a:cubicBezTo>
                    <a:pt x="1287" y="47"/>
                    <a:pt x="1292" y="44"/>
                    <a:pt x="1300" y="44"/>
                  </a:cubicBezTo>
                  <a:cubicBezTo>
                    <a:pt x="1308" y="44"/>
                    <a:pt x="1316" y="49"/>
                    <a:pt x="1320" y="54"/>
                  </a:cubicBezTo>
                  <a:cubicBezTo>
                    <a:pt x="1328" y="43"/>
                    <a:pt x="1328" y="43"/>
                    <a:pt x="1328" y="43"/>
                  </a:cubicBezTo>
                  <a:cubicBezTo>
                    <a:pt x="1322" y="36"/>
                    <a:pt x="1312" y="31"/>
                    <a:pt x="1300" y="31"/>
                  </a:cubicBezTo>
                  <a:cubicBezTo>
                    <a:pt x="1284" y="31"/>
                    <a:pt x="1272" y="39"/>
                    <a:pt x="1272" y="53"/>
                  </a:cubicBezTo>
                  <a:cubicBezTo>
                    <a:pt x="1272" y="68"/>
                    <a:pt x="1284" y="73"/>
                    <a:pt x="1298" y="76"/>
                  </a:cubicBezTo>
                  <a:cubicBezTo>
                    <a:pt x="1309" y="79"/>
                    <a:pt x="1314" y="82"/>
                    <a:pt x="1314" y="88"/>
                  </a:cubicBezTo>
                  <a:cubicBezTo>
                    <a:pt x="1314" y="94"/>
                    <a:pt x="1309" y="98"/>
                    <a:pt x="1300" y="98"/>
                  </a:cubicBezTo>
                  <a:cubicBezTo>
                    <a:pt x="1290" y="98"/>
                    <a:pt x="1282" y="92"/>
                    <a:pt x="1278" y="85"/>
                  </a:cubicBezTo>
                  <a:moveTo>
                    <a:pt x="1225" y="44"/>
                  </a:moveTo>
                  <a:cubicBezTo>
                    <a:pt x="1235" y="44"/>
                    <a:pt x="1242" y="51"/>
                    <a:pt x="1243" y="62"/>
                  </a:cubicBezTo>
                  <a:cubicBezTo>
                    <a:pt x="1205" y="62"/>
                    <a:pt x="1205" y="62"/>
                    <a:pt x="1205" y="62"/>
                  </a:cubicBezTo>
                  <a:cubicBezTo>
                    <a:pt x="1207" y="51"/>
                    <a:pt x="1214" y="44"/>
                    <a:pt x="1225" y="44"/>
                  </a:cubicBezTo>
                  <a:moveTo>
                    <a:pt x="1225" y="31"/>
                  </a:moveTo>
                  <a:cubicBezTo>
                    <a:pt x="1203" y="31"/>
                    <a:pt x="1189" y="48"/>
                    <a:pt x="1189" y="71"/>
                  </a:cubicBezTo>
                  <a:cubicBezTo>
                    <a:pt x="1189" y="95"/>
                    <a:pt x="1204" y="110"/>
                    <a:pt x="1225" y="110"/>
                  </a:cubicBezTo>
                  <a:cubicBezTo>
                    <a:pt x="1241" y="110"/>
                    <a:pt x="1253" y="101"/>
                    <a:pt x="1256" y="90"/>
                  </a:cubicBezTo>
                  <a:cubicBezTo>
                    <a:pt x="1244" y="84"/>
                    <a:pt x="1244" y="84"/>
                    <a:pt x="1244" y="84"/>
                  </a:cubicBezTo>
                  <a:cubicBezTo>
                    <a:pt x="1241" y="93"/>
                    <a:pt x="1234" y="97"/>
                    <a:pt x="1225" y="97"/>
                  </a:cubicBezTo>
                  <a:cubicBezTo>
                    <a:pt x="1214" y="97"/>
                    <a:pt x="1205" y="88"/>
                    <a:pt x="1204" y="73"/>
                  </a:cubicBezTo>
                  <a:cubicBezTo>
                    <a:pt x="1258" y="73"/>
                    <a:pt x="1258" y="73"/>
                    <a:pt x="1258" y="73"/>
                  </a:cubicBezTo>
                  <a:cubicBezTo>
                    <a:pt x="1258" y="69"/>
                    <a:pt x="1258" y="69"/>
                    <a:pt x="1258" y="69"/>
                  </a:cubicBezTo>
                  <a:cubicBezTo>
                    <a:pt x="1259" y="48"/>
                    <a:pt x="1247" y="31"/>
                    <a:pt x="1225" y="31"/>
                  </a:cubicBezTo>
                  <a:moveTo>
                    <a:pt x="1109" y="23"/>
                  </a:moveTo>
                  <a:cubicBezTo>
                    <a:pt x="1123" y="23"/>
                    <a:pt x="1123" y="23"/>
                    <a:pt x="1123" y="23"/>
                  </a:cubicBezTo>
                  <a:cubicBezTo>
                    <a:pt x="1151" y="23"/>
                    <a:pt x="1160" y="36"/>
                    <a:pt x="1160" y="59"/>
                  </a:cubicBezTo>
                  <a:cubicBezTo>
                    <a:pt x="1160" y="83"/>
                    <a:pt x="1150" y="95"/>
                    <a:pt x="1123" y="95"/>
                  </a:cubicBezTo>
                  <a:cubicBezTo>
                    <a:pt x="1109" y="95"/>
                    <a:pt x="1109" y="95"/>
                    <a:pt x="1109" y="95"/>
                  </a:cubicBezTo>
                  <a:lnTo>
                    <a:pt x="1109" y="23"/>
                  </a:lnTo>
                  <a:close/>
                  <a:moveTo>
                    <a:pt x="1123" y="10"/>
                  </a:moveTo>
                  <a:cubicBezTo>
                    <a:pt x="1093" y="10"/>
                    <a:pt x="1093" y="10"/>
                    <a:pt x="1093" y="10"/>
                  </a:cubicBezTo>
                  <a:cubicBezTo>
                    <a:pt x="1093" y="109"/>
                    <a:pt x="1093" y="109"/>
                    <a:pt x="1093" y="109"/>
                  </a:cubicBezTo>
                  <a:cubicBezTo>
                    <a:pt x="1123" y="109"/>
                    <a:pt x="1123" y="109"/>
                    <a:pt x="1123" y="109"/>
                  </a:cubicBezTo>
                  <a:cubicBezTo>
                    <a:pt x="1160" y="109"/>
                    <a:pt x="1176" y="90"/>
                    <a:pt x="1176" y="59"/>
                  </a:cubicBezTo>
                  <a:cubicBezTo>
                    <a:pt x="1176" y="29"/>
                    <a:pt x="1160" y="10"/>
                    <a:pt x="1123" y="10"/>
                  </a:cubicBezTo>
                  <a:moveTo>
                    <a:pt x="970" y="79"/>
                  </a:moveTo>
                  <a:cubicBezTo>
                    <a:pt x="970" y="70"/>
                    <a:pt x="975" y="63"/>
                    <a:pt x="984" y="60"/>
                  </a:cubicBezTo>
                  <a:cubicBezTo>
                    <a:pt x="985" y="61"/>
                    <a:pt x="985" y="61"/>
                    <a:pt x="985" y="61"/>
                  </a:cubicBezTo>
                  <a:cubicBezTo>
                    <a:pt x="1010" y="90"/>
                    <a:pt x="1010" y="90"/>
                    <a:pt x="1010" y="90"/>
                  </a:cubicBezTo>
                  <a:cubicBezTo>
                    <a:pt x="1004" y="95"/>
                    <a:pt x="998" y="97"/>
                    <a:pt x="990" y="97"/>
                  </a:cubicBezTo>
                  <a:cubicBezTo>
                    <a:pt x="978" y="97"/>
                    <a:pt x="970" y="89"/>
                    <a:pt x="970" y="79"/>
                  </a:cubicBezTo>
                  <a:moveTo>
                    <a:pt x="996" y="20"/>
                  </a:moveTo>
                  <a:cubicBezTo>
                    <a:pt x="1003" y="20"/>
                    <a:pt x="1008" y="25"/>
                    <a:pt x="1008" y="31"/>
                  </a:cubicBezTo>
                  <a:cubicBezTo>
                    <a:pt x="1008" y="39"/>
                    <a:pt x="1000" y="44"/>
                    <a:pt x="992" y="47"/>
                  </a:cubicBezTo>
                  <a:cubicBezTo>
                    <a:pt x="986" y="40"/>
                    <a:pt x="985" y="36"/>
                    <a:pt x="985" y="32"/>
                  </a:cubicBezTo>
                  <a:cubicBezTo>
                    <a:pt x="985" y="25"/>
                    <a:pt x="989" y="20"/>
                    <a:pt x="996" y="20"/>
                  </a:cubicBezTo>
                  <a:moveTo>
                    <a:pt x="1028" y="90"/>
                  </a:moveTo>
                  <a:cubicBezTo>
                    <a:pt x="1034" y="82"/>
                    <a:pt x="1037" y="70"/>
                    <a:pt x="1038" y="55"/>
                  </a:cubicBezTo>
                  <a:cubicBezTo>
                    <a:pt x="1025" y="55"/>
                    <a:pt x="1025" y="55"/>
                    <a:pt x="1025" y="55"/>
                  </a:cubicBezTo>
                  <a:cubicBezTo>
                    <a:pt x="1024" y="65"/>
                    <a:pt x="1022" y="73"/>
                    <a:pt x="1019" y="80"/>
                  </a:cubicBezTo>
                  <a:cubicBezTo>
                    <a:pt x="999" y="55"/>
                    <a:pt x="999" y="55"/>
                    <a:pt x="999" y="55"/>
                  </a:cubicBezTo>
                  <a:cubicBezTo>
                    <a:pt x="1012" y="51"/>
                    <a:pt x="1022" y="42"/>
                    <a:pt x="1022" y="31"/>
                  </a:cubicBezTo>
                  <a:cubicBezTo>
                    <a:pt x="1022" y="15"/>
                    <a:pt x="1009" y="8"/>
                    <a:pt x="996" y="8"/>
                  </a:cubicBezTo>
                  <a:cubicBezTo>
                    <a:pt x="981" y="8"/>
                    <a:pt x="970" y="18"/>
                    <a:pt x="970" y="32"/>
                  </a:cubicBezTo>
                  <a:cubicBezTo>
                    <a:pt x="970" y="38"/>
                    <a:pt x="972" y="44"/>
                    <a:pt x="978" y="51"/>
                  </a:cubicBezTo>
                  <a:cubicBezTo>
                    <a:pt x="964" y="56"/>
                    <a:pt x="954" y="66"/>
                    <a:pt x="954" y="80"/>
                  </a:cubicBezTo>
                  <a:cubicBezTo>
                    <a:pt x="954" y="98"/>
                    <a:pt x="970" y="111"/>
                    <a:pt x="990" y="111"/>
                  </a:cubicBezTo>
                  <a:cubicBezTo>
                    <a:pt x="1001" y="111"/>
                    <a:pt x="1011" y="107"/>
                    <a:pt x="1018" y="100"/>
                  </a:cubicBezTo>
                  <a:cubicBezTo>
                    <a:pt x="1025" y="108"/>
                    <a:pt x="1032" y="110"/>
                    <a:pt x="1041" y="110"/>
                  </a:cubicBezTo>
                  <a:cubicBezTo>
                    <a:pt x="1041" y="96"/>
                    <a:pt x="1041" y="96"/>
                    <a:pt x="1041" y="96"/>
                  </a:cubicBezTo>
                  <a:cubicBezTo>
                    <a:pt x="1035" y="96"/>
                    <a:pt x="1031" y="95"/>
                    <a:pt x="1028" y="90"/>
                  </a:cubicBezTo>
                  <a:moveTo>
                    <a:pt x="902" y="96"/>
                  </a:moveTo>
                  <a:cubicBezTo>
                    <a:pt x="893" y="96"/>
                    <a:pt x="888" y="91"/>
                    <a:pt x="888" y="80"/>
                  </a:cubicBezTo>
                  <a:cubicBezTo>
                    <a:pt x="888" y="45"/>
                    <a:pt x="888" y="45"/>
                    <a:pt x="888" y="45"/>
                  </a:cubicBezTo>
                  <a:cubicBezTo>
                    <a:pt x="909" y="45"/>
                    <a:pt x="909" y="45"/>
                    <a:pt x="909" y="45"/>
                  </a:cubicBezTo>
                  <a:cubicBezTo>
                    <a:pt x="909" y="33"/>
                    <a:pt x="909" y="33"/>
                    <a:pt x="909" y="33"/>
                  </a:cubicBezTo>
                  <a:cubicBezTo>
                    <a:pt x="888" y="33"/>
                    <a:pt x="888" y="33"/>
                    <a:pt x="888" y="33"/>
                  </a:cubicBezTo>
                  <a:cubicBezTo>
                    <a:pt x="888" y="12"/>
                    <a:pt x="888" y="12"/>
                    <a:pt x="888" y="12"/>
                  </a:cubicBezTo>
                  <a:cubicBezTo>
                    <a:pt x="873" y="14"/>
                    <a:pt x="873" y="14"/>
                    <a:pt x="873" y="14"/>
                  </a:cubicBezTo>
                  <a:cubicBezTo>
                    <a:pt x="873" y="33"/>
                    <a:pt x="873" y="33"/>
                    <a:pt x="873" y="33"/>
                  </a:cubicBezTo>
                  <a:cubicBezTo>
                    <a:pt x="863" y="33"/>
                    <a:pt x="863" y="33"/>
                    <a:pt x="863" y="33"/>
                  </a:cubicBezTo>
                  <a:cubicBezTo>
                    <a:pt x="863" y="46"/>
                    <a:pt x="863" y="46"/>
                    <a:pt x="863" y="46"/>
                  </a:cubicBezTo>
                  <a:cubicBezTo>
                    <a:pt x="873" y="46"/>
                    <a:pt x="873" y="46"/>
                    <a:pt x="873" y="46"/>
                  </a:cubicBezTo>
                  <a:cubicBezTo>
                    <a:pt x="873" y="82"/>
                    <a:pt x="873" y="82"/>
                    <a:pt x="873" y="82"/>
                  </a:cubicBezTo>
                  <a:cubicBezTo>
                    <a:pt x="873" y="104"/>
                    <a:pt x="888" y="110"/>
                    <a:pt x="901" y="110"/>
                  </a:cubicBezTo>
                  <a:cubicBezTo>
                    <a:pt x="906" y="110"/>
                    <a:pt x="909" y="109"/>
                    <a:pt x="912" y="109"/>
                  </a:cubicBezTo>
                  <a:cubicBezTo>
                    <a:pt x="912" y="95"/>
                    <a:pt x="912" y="95"/>
                    <a:pt x="912" y="95"/>
                  </a:cubicBezTo>
                  <a:cubicBezTo>
                    <a:pt x="909" y="95"/>
                    <a:pt x="906" y="96"/>
                    <a:pt x="902" y="96"/>
                  </a:cubicBezTo>
                  <a:moveTo>
                    <a:pt x="854" y="31"/>
                  </a:moveTo>
                  <a:cubicBezTo>
                    <a:pt x="845" y="31"/>
                    <a:pt x="837" y="36"/>
                    <a:pt x="834" y="44"/>
                  </a:cubicBezTo>
                  <a:cubicBezTo>
                    <a:pt x="832" y="44"/>
                    <a:pt x="832" y="44"/>
                    <a:pt x="832" y="44"/>
                  </a:cubicBezTo>
                  <a:cubicBezTo>
                    <a:pt x="832" y="33"/>
                    <a:pt x="832" y="33"/>
                    <a:pt x="832" y="33"/>
                  </a:cubicBezTo>
                  <a:cubicBezTo>
                    <a:pt x="818" y="33"/>
                    <a:pt x="818" y="33"/>
                    <a:pt x="818" y="33"/>
                  </a:cubicBezTo>
                  <a:cubicBezTo>
                    <a:pt x="818" y="109"/>
                    <a:pt x="818" y="109"/>
                    <a:pt x="818" y="109"/>
                  </a:cubicBezTo>
                  <a:cubicBezTo>
                    <a:pt x="833" y="109"/>
                    <a:pt x="833" y="109"/>
                    <a:pt x="833" y="109"/>
                  </a:cubicBezTo>
                  <a:cubicBezTo>
                    <a:pt x="833" y="66"/>
                    <a:pt x="833" y="66"/>
                    <a:pt x="833" y="66"/>
                  </a:cubicBezTo>
                  <a:cubicBezTo>
                    <a:pt x="833" y="53"/>
                    <a:pt x="841" y="45"/>
                    <a:pt x="852" y="45"/>
                  </a:cubicBezTo>
                  <a:cubicBezTo>
                    <a:pt x="854" y="45"/>
                    <a:pt x="856" y="46"/>
                    <a:pt x="857" y="46"/>
                  </a:cubicBezTo>
                  <a:cubicBezTo>
                    <a:pt x="858" y="32"/>
                    <a:pt x="858" y="32"/>
                    <a:pt x="858" y="32"/>
                  </a:cubicBezTo>
                  <a:cubicBezTo>
                    <a:pt x="857" y="31"/>
                    <a:pt x="856" y="31"/>
                    <a:pt x="854" y="31"/>
                  </a:cubicBezTo>
                  <a:moveTo>
                    <a:pt x="742" y="74"/>
                  </a:moveTo>
                  <a:cubicBezTo>
                    <a:pt x="758" y="28"/>
                    <a:pt x="758" y="28"/>
                    <a:pt x="758" y="28"/>
                  </a:cubicBezTo>
                  <a:cubicBezTo>
                    <a:pt x="774" y="74"/>
                    <a:pt x="774" y="74"/>
                    <a:pt x="774" y="74"/>
                  </a:cubicBezTo>
                  <a:lnTo>
                    <a:pt x="742" y="74"/>
                  </a:lnTo>
                  <a:close/>
                  <a:moveTo>
                    <a:pt x="786" y="109"/>
                  </a:moveTo>
                  <a:cubicBezTo>
                    <a:pt x="804" y="109"/>
                    <a:pt x="804" y="109"/>
                    <a:pt x="804" y="109"/>
                  </a:cubicBezTo>
                  <a:cubicBezTo>
                    <a:pt x="767" y="10"/>
                    <a:pt x="767" y="10"/>
                    <a:pt x="767" y="10"/>
                  </a:cubicBezTo>
                  <a:cubicBezTo>
                    <a:pt x="750" y="10"/>
                    <a:pt x="750" y="10"/>
                    <a:pt x="750" y="10"/>
                  </a:cubicBezTo>
                  <a:cubicBezTo>
                    <a:pt x="712" y="109"/>
                    <a:pt x="712" y="109"/>
                    <a:pt x="712" y="109"/>
                  </a:cubicBezTo>
                  <a:cubicBezTo>
                    <a:pt x="729" y="109"/>
                    <a:pt x="729" y="109"/>
                    <a:pt x="729" y="109"/>
                  </a:cubicBezTo>
                  <a:cubicBezTo>
                    <a:pt x="737" y="86"/>
                    <a:pt x="737" y="86"/>
                    <a:pt x="737" y="86"/>
                  </a:cubicBezTo>
                  <a:cubicBezTo>
                    <a:pt x="778" y="86"/>
                    <a:pt x="778" y="86"/>
                    <a:pt x="778" y="86"/>
                  </a:cubicBezTo>
                  <a:lnTo>
                    <a:pt x="786" y="109"/>
                  </a:lnTo>
                  <a:close/>
                  <a:moveTo>
                    <a:pt x="667" y="15"/>
                  </a:moveTo>
                  <a:cubicBezTo>
                    <a:pt x="670" y="15"/>
                    <a:pt x="674" y="16"/>
                    <a:pt x="676" y="16"/>
                  </a:cubicBezTo>
                  <a:cubicBezTo>
                    <a:pt x="676" y="2"/>
                    <a:pt x="676" y="2"/>
                    <a:pt x="676" y="2"/>
                  </a:cubicBezTo>
                  <a:cubicBezTo>
                    <a:pt x="674" y="2"/>
                    <a:pt x="670" y="1"/>
                    <a:pt x="666" y="1"/>
                  </a:cubicBezTo>
                  <a:cubicBezTo>
                    <a:pt x="652" y="1"/>
                    <a:pt x="637" y="7"/>
                    <a:pt x="637" y="29"/>
                  </a:cubicBezTo>
                  <a:cubicBezTo>
                    <a:pt x="637" y="33"/>
                    <a:pt x="637" y="33"/>
                    <a:pt x="637" y="33"/>
                  </a:cubicBezTo>
                  <a:cubicBezTo>
                    <a:pt x="625" y="33"/>
                    <a:pt x="625" y="33"/>
                    <a:pt x="625" y="33"/>
                  </a:cubicBezTo>
                  <a:cubicBezTo>
                    <a:pt x="625" y="45"/>
                    <a:pt x="625" y="45"/>
                    <a:pt x="625" y="45"/>
                  </a:cubicBezTo>
                  <a:cubicBezTo>
                    <a:pt x="637" y="45"/>
                    <a:pt x="637" y="45"/>
                    <a:pt x="637" y="45"/>
                  </a:cubicBezTo>
                  <a:cubicBezTo>
                    <a:pt x="637" y="109"/>
                    <a:pt x="637" y="109"/>
                    <a:pt x="637" y="109"/>
                  </a:cubicBezTo>
                  <a:cubicBezTo>
                    <a:pt x="653" y="109"/>
                    <a:pt x="653" y="109"/>
                    <a:pt x="653" y="109"/>
                  </a:cubicBezTo>
                  <a:cubicBezTo>
                    <a:pt x="653" y="45"/>
                    <a:pt x="653" y="45"/>
                    <a:pt x="653" y="45"/>
                  </a:cubicBezTo>
                  <a:cubicBezTo>
                    <a:pt x="673" y="45"/>
                    <a:pt x="673" y="45"/>
                    <a:pt x="673" y="45"/>
                  </a:cubicBezTo>
                  <a:cubicBezTo>
                    <a:pt x="673" y="33"/>
                    <a:pt x="673" y="33"/>
                    <a:pt x="673" y="33"/>
                  </a:cubicBezTo>
                  <a:cubicBezTo>
                    <a:pt x="653" y="33"/>
                    <a:pt x="653" y="33"/>
                    <a:pt x="653" y="33"/>
                  </a:cubicBezTo>
                  <a:cubicBezTo>
                    <a:pt x="653" y="31"/>
                    <a:pt x="653" y="31"/>
                    <a:pt x="653" y="31"/>
                  </a:cubicBezTo>
                  <a:cubicBezTo>
                    <a:pt x="653" y="20"/>
                    <a:pt x="658" y="15"/>
                    <a:pt x="667" y="15"/>
                  </a:cubicBezTo>
                  <a:moveTo>
                    <a:pt x="601" y="71"/>
                  </a:moveTo>
                  <a:cubicBezTo>
                    <a:pt x="601" y="87"/>
                    <a:pt x="593" y="97"/>
                    <a:pt x="579" y="97"/>
                  </a:cubicBezTo>
                  <a:cubicBezTo>
                    <a:pt x="566" y="97"/>
                    <a:pt x="558" y="87"/>
                    <a:pt x="558" y="71"/>
                  </a:cubicBezTo>
                  <a:cubicBezTo>
                    <a:pt x="558" y="54"/>
                    <a:pt x="566" y="44"/>
                    <a:pt x="579" y="44"/>
                  </a:cubicBezTo>
                  <a:cubicBezTo>
                    <a:pt x="593" y="44"/>
                    <a:pt x="601" y="54"/>
                    <a:pt x="601" y="71"/>
                  </a:cubicBezTo>
                  <a:moveTo>
                    <a:pt x="616" y="71"/>
                  </a:moveTo>
                  <a:cubicBezTo>
                    <a:pt x="616" y="46"/>
                    <a:pt x="601" y="31"/>
                    <a:pt x="579" y="31"/>
                  </a:cubicBezTo>
                  <a:cubicBezTo>
                    <a:pt x="558" y="31"/>
                    <a:pt x="543" y="46"/>
                    <a:pt x="543" y="71"/>
                  </a:cubicBezTo>
                  <a:cubicBezTo>
                    <a:pt x="543" y="95"/>
                    <a:pt x="558" y="110"/>
                    <a:pt x="579" y="110"/>
                  </a:cubicBezTo>
                  <a:cubicBezTo>
                    <a:pt x="601" y="110"/>
                    <a:pt x="616" y="95"/>
                    <a:pt x="616" y="71"/>
                  </a:cubicBezTo>
                  <a:moveTo>
                    <a:pt x="464" y="44"/>
                  </a:moveTo>
                  <a:cubicBezTo>
                    <a:pt x="475" y="44"/>
                    <a:pt x="481" y="51"/>
                    <a:pt x="482" y="62"/>
                  </a:cubicBezTo>
                  <a:cubicBezTo>
                    <a:pt x="444" y="62"/>
                    <a:pt x="444" y="62"/>
                    <a:pt x="444" y="62"/>
                  </a:cubicBezTo>
                  <a:cubicBezTo>
                    <a:pt x="446" y="51"/>
                    <a:pt x="454" y="44"/>
                    <a:pt x="464" y="44"/>
                  </a:cubicBezTo>
                  <a:moveTo>
                    <a:pt x="464" y="31"/>
                  </a:moveTo>
                  <a:cubicBezTo>
                    <a:pt x="443" y="31"/>
                    <a:pt x="428" y="48"/>
                    <a:pt x="428" y="71"/>
                  </a:cubicBezTo>
                  <a:cubicBezTo>
                    <a:pt x="428" y="95"/>
                    <a:pt x="444" y="110"/>
                    <a:pt x="465" y="110"/>
                  </a:cubicBezTo>
                  <a:cubicBezTo>
                    <a:pt x="480" y="110"/>
                    <a:pt x="492" y="101"/>
                    <a:pt x="496" y="90"/>
                  </a:cubicBezTo>
                  <a:cubicBezTo>
                    <a:pt x="484" y="84"/>
                    <a:pt x="484" y="84"/>
                    <a:pt x="484" y="84"/>
                  </a:cubicBezTo>
                  <a:cubicBezTo>
                    <a:pt x="480" y="93"/>
                    <a:pt x="473" y="97"/>
                    <a:pt x="464" y="97"/>
                  </a:cubicBezTo>
                  <a:cubicBezTo>
                    <a:pt x="453" y="97"/>
                    <a:pt x="444" y="88"/>
                    <a:pt x="443" y="73"/>
                  </a:cubicBezTo>
                  <a:cubicBezTo>
                    <a:pt x="498" y="73"/>
                    <a:pt x="498" y="73"/>
                    <a:pt x="498" y="73"/>
                  </a:cubicBezTo>
                  <a:cubicBezTo>
                    <a:pt x="498" y="69"/>
                    <a:pt x="498" y="69"/>
                    <a:pt x="498" y="69"/>
                  </a:cubicBezTo>
                  <a:cubicBezTo>
                    <a:pt x="498" y="48"/>
                    <a:pt x="486" y="31"/>
                    <a:pt x="464" y="31"/>
                  </a:cubicBezTo>
                  <a:moveTo>
                    <a:pt x="375" y="97"/>
                  </a:moveTo>
                  <a:cubicBezTo>
                    <a:pt x="362" y="97"/>
                    <a:pt x="354" y="88"/>
                    <a:pt x="354" y="71"/>
                  </a:cubicBezTo>
                  <a:cubicBezTo>
                    <a:pt x="354" y="53"/>
                    <a:pt x="362" y="44"/>
                    <a:pt x="374" y="44"/>
                  </a:cubicBezTo>
                  <a:cubicBezTo>
                    <a:pt x="388" y="44"/>
                    <a:pt x="397" y="53"/>
                    <a:pt x="397" y="70"/>
                  </a:cubicBezTo>
                  <a:cubicBezTo>
                    <a:pt x="397" y="88"/>
                    <a:pt x="388" y="97"/>
                    <a:pt x="375" y="97"/>
                  </a:cubicBezTo>
                  <a:moveTo>
                    <a:pt x="398" y="33"/>
                  </a:moveTo>
                  <a:cubicBezTo>
                    <a:pt x="398" y="42"/>
                    <a:pt x="398" y="42"/>
                    <a:pt x="398" y="42"/>
                  </a:cubicBezTo>
                  <a:cubicBezTo>
                    <a:pt x="396" y="42"/>
                    <a:pt x="396" y="42"/>
                    <a:pt x="396" y="42"/>
                  </a:cubicBezTo>
                  <a:cubicBezTo>
                    <a:pt x="392" y="36"/>
                    <a:pt x="384" y="31"/>
                    <a:pt x="372" y="31"/>
                  </a:cubicBezTo>
                  <a:cubicBezTo>
                    <a:pt x="353" y="31"/>
                    <a:pt x="338" y="46"/>
                    <a:pt x="338" y="71"/>
                  </a:cubicBezTo>
                  <a:cubicBezTo>
                    <a:pt x="338" y="95"/>
                    <a:pt x="353" y="110"/>
                    <a:pt x="372" y="110"/>
                  </a:cubicBezTo>
                  <a:cubicBezTo>
                    <a:pt x="384" y="110"/>
                    <a:pt x="392" y="105"/>
                    <a:pt x="396" y="99"/>
                  </a:cubicBezTo>
                  <a:cubicBezTo>
                    <a:pt x="397" y="99"/>
                    <a:pt x="397" y="99"/>
                    <a:pt x="397" y="99"/>
                  </a:cubicBezTo>
                  <a:cubicBezTo>
                    <a:pt x="397" y="116"/>
                    <a:pt x="389" y="125"/>
                    <a:pt x="373" y="125"/>
                  </a:cubicBezTo>
                  <a:cubicBezTo>
                    <a:pt x="362" y="125"/>
                    <a:pt x="353" y="119"/>
                    <a:pt x="349" y="113"/>
                  </a:cubicBezTo>
                  <a:cubicBezTo>
                    <a:pt x="340" y="123"/>
                    <a:pt x="340" y="123"/>
                    <a:pt x="340" y="123"/>
                  </a:cubicBezTo>
                  <a:cubicBezTo>
                    <a:pt x="347" y="132"/>
                    <a:pt x="359" y="138"/>
                    <a:pt x="373" y="138"/>
                  </a:cubicBezTo>
                  <a:cubicBezTo>
                    <a:pt x="397" y="138"/>
                    <a:pt x="412" y="124"/>
                    <a:pt x="412" y="97"/>
                  </a:cubicBezTo>
                  <a:cubicBezTo>
                    <a:pt x="412" y="33"/>
                    <a:pt x="412" y="33"/>
                    <a:pt x="412" y="33"/>
                  </a:cubicBezTo>
                  <a:lnTo>
                    <a:pt x="398" y="33"/>
                  </a:lnTo>
                  <a:close/>
                  <a:moveTo>
                    <a:pt x="293" y="44"/>
                  </a:moveTo>
                  <a:cubicBezTo>
                    <a:pt x="304" y="44"/>
                    <a:pt x="310" y="51"/>
                    <a:pt x="311" y="62"/>
                  </a:cubicBezTo>
                  <a:cubicBezTo>
                    <a:pt x="273" y="62"/>
                    <a:pt x="273" y="62"/>
                    <a:pt x="273" y="62"/>
                  </a:cubicBezTo>
                  <a:cubicBezTo>
                    <a:pt x="275" y="51"/>
                    <a:pt x="283" y="44"/>
                    <a:pt x="293" y="44"/>
                  </a:cubicBezTo>
                  <a:moveTo>
                    <a:pt x="294" y="31"/>
                  </a:moveTo>
                  <a:cubicBezTo>
                    <a:pt x="272" y="31"/>
                    <a:pt x="257" y="48"/>
                    <a:pt x="257" y="71"/>
                  </a:cubicBezTo>
                  <a:cubicBezTo>
                    <a:pt x="257" y="95"/>
                    <a:pt x="273" y="110"/>
                    <a:pt x="294" y="110"/>
                  </a:cubicBezTo>
                  <a:cubicBezTo>
                    <a:pt x="309" y="110"/>
                    <a:pt x="321" y="101"/>
                    <a:pt x="325" y="90"/>
                  </a:cubicBezTo>
                  <a:cubicBezTo>
                    <a:pt x="313" y="84"/>
                    <a:pt x="313" y="84"/>
                    <a:pt x="313" y="84"/>
                  </a:cubicBezTo>
                  <a:cubicBezTo>
                    <a:pt x="309" y="93"/>
                    <a:pt x="302" y="97"/>
                    <a:pt x="294" y="97"/>
                  </a:cubicBezTo>
                  <a:cubicBezTo>
                    <a:pt x="282" y="97"/>
                    <a:pt x="273" y="88"/>
                    <a:pt x="272" y="73"/>
                  </a:cubicBezTo>
                  <a:cubicBezTo>
                    <a:pt x="327" y="73"/>
                    <a:pt x="327" y="73"/>
                    <a:pt x="327" y="73"/>
                  </a:cubicBezTo>
                  <a:cubicBezTo>
                    <a:pt x="327" y="69"/>
                    <a:pt x="327" y="69"/>
                    <a:pt x="327" y="69"/>
                  </a:cubicBezTo>
                  <a:cubicBezTo>
                    <a:pt x="327" y="48"/>
                    <a:pt x="315" y="31"/>
                    <a:pt x="294" y="31"/>
                  </a:cubicBezTo>
                  <a:moveTo>
                    <a:pt x="241" y="109"/>
                  </a:moveTo>
                  <a:cubicBezTo>
                    <a:pt x="241" y="2"/>
                    <a:pt x="241" y="2"/>
                    <a:pt x="241" y="2"/>
                  </a:cubicBezTo>
                  <a:cubicBezTo>
                    <a:pt x="226" y="4"/>
                    <a:pt x="226" y="4"/>
                    <a:pt x="226" y="4"/>
                  </a:cubicBezTo>
                  <a:cubicBezTo>
                    <a:pt x="226" y="109"/>
                    <a:pt x="226" y="109"/>
                    <a:pt x="226" y="109"/>
                  </a:cubicBezTo>
                  <a:lnTo>
                    <a:pt x="241" y="109"/>
                  </a:lnTo>
                  <a:close/>
                  <a:moveTo>
                    <a:pt x="206" y="109"/>
                  </a:moveTo>
                  <a:cubicBezTo>
                    <a:pt x="206" y="2"/>
                    <a:pt x="206" y="2"/>
                    <a:pt x="206" y="2"/>
                  </a:cubicBezTo>
                  <a:cubicBezTo>
                    <a:pt x="191" y="4"/>
                    <a:pt x="191" y="4"/>
                    <a:pt x="191" y="4"/>
                  </a:cubicBezTo>
                  <a:cubicBezTo>
                    <a:pt x="191" y="109"/>
                    <a:pt x="191" y="109"/>
                    <a:pt x="191" y="109"/>
                  </a:cubicBezTo>
                  <a:lnTo>
                    <a:pt x="206" y="109"/>
                  </a:lnTo>
                  <a:close/>
                  <a:moveTo>
                    <a:pt x="160" y="71"/>
                  </a:moveTo>
                  <a:cubicBezTo>
                    <a:pt x="160" y="87"/>
                    <a:pt x="151" y="97"/>
                    <a:pt x="138" y="97"/>
                  </a:cubicBezTo>
                  <a:cubicBezTo>
                    <a:pt x="125" y="97"/>
                    <a:pt x="116" y="87"/>
                    <a:pt x="116" y="71"/>
                  </a:cubicBezTo>
                  <a:cubicBezTo>
                    <a:pt x="116" y="54"/>
                    <a:pt x="125" y="44"/>
                    <a:pt x="138" y="44"/>
                  </a:cubicBezTo>
                  <a:cubicBezTo>
                    <a:pt x="151" y="44"/>
                    <a:pt x="160" y="54"/>
                    <a:pt x="160" y="71"/>
                  </a:cubicBezTo>
                  <a:moveTo>
                    <a:pt x="175" y="71"/>
                  </a:moveTo>
                  <a:cubicBezTo>
                    <a:pt x="175" y="46"/>
                    <a:pt x="160" y="31"/>
                    <a:pt x="138" y="31"/>
                  </a:cubicBezTo>
                  <a:cubicBezTo>
                    <a:pt x="116" y="31"/>
                    <a:pt x="101" y="46"/>
                    <a:pt x="101" y="71"/>
                  </a:cubicBezTo>
                  <a:cubicBezTo>
                    <a:pt x="101" y="95"/>
                    <a:pt x="116" y="110"/>
                    <a:pt x="138" y="110"/>
                  </a:cubicBezTo>
                  <a:cubicBezTo>
                    <a:pt x="160" y="110"/>
                    <a:pt x="175" y="95"/>
                    <a:pt x="175" y="71"/>
                  </a:cubicBezTo>
                  <a:moveTo>
                    <a:pt x="88" y="80"/>
                  </a:moveTo>
                  <a:cubicBezTo>
                    <a:pt x="73" y="74"/>
                    <a:pt x="73" y="74"/>
                    <a:pt x="73" y="74"/>
                  </a:cubicBezTo>
                  <a:cubicBezTo>
                    <a:pt x="70" y="88"/>
                    <a:pt x="60" y="96"/>
                    <a:pt x="46" y="96"/>
                  </a:cubicBezTo>
                  <a:cubicBezTo>
                    <a:pt x="28" y="96"/>
                    <a:pt x="16" y="83"/>
                    <a:pt x="16" y="59"/>
                  </a:cubicBezTo>
                  <a:cubicBezTo>
                    <a:pt x="16" y="35"/>
                    <a:pt x="28" y="22"/>
                    <a:pt x="46" y="22"/>
                  </a:cubicBezTo>
                  <a:cubicBezTo>
                    <a:pt x="60" y="22"/>
                    <a:pt x="70" y="31"/>
                    <a:pt x="73" y="45"/>
                  </a:cubicBezTo>
                  <a:cubicBezTo>
                    <a:pt x="88" y="39"/>
                    <a:pt x="88" y="39"/>
                    <a:pt x="88" y="39"/>
                  </a:cubicBezTo>
                  <a:cubicBezTo>
                    <a:pt x="83" y="21"/>
                    <a:pt x="68" y="8"/>
                    <a:pt x="46" y="8"/>
                  </a:cubicBezTo>
                  <a:cubicBezTo>
                    <a:pt x="20" y="8"/>
                    <a:pt x="0" y="27"/>
                    <a:pt x="0" y="59"/>
                  </a:cubicBezTo>
                  <a:cubicBezTo>
                    <a:pt x="0" y="91"/>
                    <a:pt x="20" y="111"/>
                    <a:pt x="46" y="111"/>
                  </a:cubicBezTo>
                  <a:cubicBezTo>
                    <a:pt x="68" y="111"/>
                    <a:pt x="83" y="98"/>
                    <a:pt x="88" y="8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
            <p:cNvSpPr>
              <a:spLocks noEditPoints="1"/>
            </p:cNvSpPr>
            <p:nvPr userDrawn="1"/>
          </p:nvSpPr>
          <p:spPr bwMode="auto">
            <a:xfrm>
              <a:off x="3332" y="1437"/>
              <a:ext cx="3175" cy="227"/>
            </a:xfrm>
            <a:custGeom>
              <a:avLst/>
              <a:gdLst>
                <a:gd name="T0" fmla="*/ 1512 w 1545"/>
                <a:gd name="T1" fmla="*/ 29 h 110"/>
                <a:gd name="T2" fmla="*/ 1512 w 1545"/>
                <a:gd name="T3" fmla="*/ 96 h 110"/>
                <a:gd name="T4" fmla="*/ 1433 w 1545"/>
                <a:gd name="T5" fmla="*/ 29 h 110"/>
                <a:gd name="T6" fmla="*/ 1394 w 1545"/>
                <a:gd name="T7" fmla="*/ 107 h 110"/>
                <a:gd name="T8" fmla="*/ 1444 w 1545"/>
                <a:gd name="T9" fmla="*/ 62 h 110"/>
                <a:gd name="T10" fmla="*/ 1363 w 1545"/>
                <a:gd name="T11" fmla="*/ 69 h 110"/>
                <a:gd name="T12" fmla="*/ 1378 w 1545"/>
                <a:gd name="T13" fmla="*/ 69 h 110"/>
                <a:gd name="T14" fmla="*/ 1286 w 1545"/>
                <a:gd name="T15" fmla="*/ 95 h 110"/>
                <a:gd name="T16" fmla="*/ 1272 w 1545"/>
                <a:gd name="T17" fmla="*/ 32 h 110"/>
                <a:gd name="T18" fmla="*/ 1247 w 1545"/>
                <a:gd name="T19" fmla="*/ 44 h 110"/>
                <a:gd name="T20" fmla="*/ 1296 w 1545"/>
                <a:gd name="T21" fmla="*/ 93 h 110"/>
                <a:gd name="T22" fmla="*/ 1238 w 1545"/>
                <a:gd name="T23" fmla="*/ 85 h 110"/>
                <a:gd name="T24" fmla="*/ 1237 w 1545"/>
                <a:gd name="T25" fmla="*/ 42 h 110"/>
                <a:gd name="T26" fmla="*/ 1209 w 1545"/>
                <a:gd name="T27" fmla="*/ 96 h 110"/>
                <a:gd name="T28" fmla="*/ 1112 w 1545"/>
                <a:gd name="T29" fmla="*/ 32 h 110"/>
                <a:gd name="T30" fmla="*/ 1117 w 1545"/>
                <a:gd name="T31" fmla="*/ 50 h 110"/>
                <a:gd name="T32" fmla="*/ 1163 w 1545"/>
                <a:gd name="T33" fmla="*/ 57 h 110"/>
                <a:gd name="T34" fmla="*/ 1060 w 1545"/>
                <a:gd name="T35" fmla="*/ 72 h 110"/>
                <a:gd name="T36" fmla="*/ 1046 w 1545"/>
                <a:gd name="T37" fmla="*/ 29 h 110"/>
                <a:gd name="T38" fmla="*/ 1040 w 1545"/>
                <a:gd name="T39" fmla="*/ 64 h 110"/>
                <a:gd name="T40" fmla="*/ 1063 w 1545"/>
                <a:gd name="T41" fmla="*/ 108 h 110"/>
                <a:gd name="T42" fmla="*/ 938 w 1545"/>
                <a:gd name="T43" fmla="*/ 69 h 110"/>
                <a:gd name="T44" fmla="*/ 981 w 1545"/>
                <a:gd name="T45" fmla="*/ 3 h 110"/>
                <a:gd name="T46" fmla="*/ 957 w 1545"/>
                <a:gd name="T47" fmla="*/ 109 h 110"/>
                <a:gd name="T48" fmla="*/ 996 w 1545"/>
                <a:gd name="T49" fmla="*/ 1 h 110"/>
                <a:gd name="T50" fmla="*/ 891 w 1545"/>
                <a:gd name="T51" fmla="*/ 32 h 110"/>
                <a:gd name="T52" fmla="*/ 911 w 1545"/>
                <a:gd name="T53" fmla="*/ 44 h 110"/>
                <a:gd name="T54" fmla="*/ 824 w 1545"/>
                <a:gd name="T55" fmla="*/ 96 h 110"/>
                <a:gd name="T56" fmla="*/ 824 w 1545"/>
                <a:gd name="T57" fmla="*/ 29 h 110"/>
                <a:gd name="T58" fmla="*/ 754 w 1545"/>
                <a:gd name="T59" fmla="*/ 67 h 110"/>
                <a:gd name="T60" fmla="*/ 770 w 1545"/>
                <a:gd name="T61" fmla="*/ 69 h 110"/>
                <a:gd name="T62" fmla="*/ 685 w 1545"/>
                <a:gd name="T63" fmla="*/ 1 h 110"/>
                <a:gd name="T64" fmla="*/ 634 w 1545"/>
                <a:gd name="T65" fmla="*/ 44 h 110"/>
                <a:gd name="T66" fmla="*/ 682 w 1545"/>
                <a:gd name="T67" fmla="*/ 44 h 110"/>
                <a:gd name="T68" fmla="*/ 610 w 1545"/>
                <a:gd name="T69" fmla="*/ 69 h 110"/>
                <a:gd name="T70" fmla="*/ 625 w 1545"/>
                <a:gd name="T71" fmla="*/ 69 h 110"/>
                <a:gd name="T72" fmla="*/ 476 w 1545"/>
                <a:gd name="T73" fmla="*/ 29 h 110"/>
                <a:gd name="T74" fmla="*/ 437 w 1545"/>
                <a:gd name="T75" fmla="*/ 107 h 110"/>
                <a:gd name="T76" fmla="*/ 487 w 1545"/>
                <a:gd name="T77" fmla="*/ 62 h 110"/>
                <a:gd name="T78" fmla="*/ 379 w 1545"/>
                <a:gd name="T79" fmla="*/ 97 h 110"/>
                <a:gd name="T80" fmla="*/ 379 w 1545"/>
                <a:gd name="T81" fmla="*/ 97 h 110"/>
                <a:gd name="T82" fmla="*/ 367 w 1545"/>
                <a:gd name="T83" fmla="*/ 55 h 110"/>
                <a:gd name="T84" fmla="*/ 376 w 1545"/>
                <a:gd name="T85" fmla="*/ 109 h 110"/>
                <a:gd name="T86" fmla="*/ 423 w 1545"/>
                <a:gd name="T87" fmla="*/ 97 h 110"/>
                <a:gd name="T88" fmla="*/ 284 w 1545"/>
                <a:gd name="T89" fmla="*/ 69 h 110"/>
                <a:gd name="T90" fmla="*/ 269 w 1545"/>
                <a:gd name="T91" fmla="*/ 69 h 110"/>
                <a:gd name="T92" fmla="*/ 202 w 1545"/>
                <a:gd name="T93" fmla="*/ 41 h 110"/>
                <a:gd name="T94" fmla="*/ 203 w 1545"/>
                <a:gd name="T95" fmla="*/ 67 h 110"/>
                <a:gd name="T96" fmla="*/ 253 w 1545"/>
                <a:gd name="T97" fmla="*/ 107 h 110"/>
                <a:gd name="T98" fmla="*/ 147 w 1545"/>
                <a:gd name="T99" fmla="*/ 89 h 110"/>
                <a:gd name="T100" fmla="*/ 101 w 1545"/>
                <a:gd name="T101" fmla="*/ 82 h 110"/>
                <a:gd name="T102" fmla="*/ 167 w 1545"/>
                <a:gd name="T103" fmla="*/ 107 h 110"/>
                <a:gd name="T104" fmla="*/ 68 w 1545"/>
                <a:gd name="T105" fmla="*/ 58 h 110"/>
                <a:gd name="T106" fmla="*/ 0 w 1545"/>
                <a:gd name="T107" fmla="*/ 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5" h="110">
                  <a:moveTo>
                    <a:pt x="1511" y="43"/>
                  </a:moveTo>
                  <a:cubicBezTo>
                    <a:pt x="1522" y="43"/>
                    <a:pt x="1529" y="50"/>
                    <a:pt x="1530" y="60"/>
                  </a:cubicBezTo>
                  <a:cubicBezTo>
                    <a:pt x="1491" y="60"/>
                    <a:pt x="1491" y="60"/>
                    <a:pt x="1491" y="60"/>
                  </a:cubicBezTo>
                  <a:cubicBezTo>
                    <a:pt x="1493" y="49"/>
                    <a:pt x="1501" y="43"/>
                    <a:pt x="1511" y="43"/>
                  </a:cubicBezTo>
                  <a:moveTo>
                    <a:pt x="1512" y="29"/>
                  </a:moveTo>
                  <a:cubicBezTo>
                    <a:pt x="1490" y="29"/>
                    <a:pt x="1476" y="46"/>
                    <a:pt x="1476" y="69"/>
                  </a:cubicBezTo>
                  <a:cubicBezTo>
                    <a:pt x="1476" y="94"/>
                    <a:pt x="1491" y="109"/>
                    <a:pt x="1512" y="109"/>
                  </a:cubicBezTo>
                  <a:cubicBezTo>
                    <a:pt x="1527" y="109"/>
                    <a:pt x="1540" y="100"/>
                    <a:pt x="1543" y="89"/>
                  </a:cubicBezTo>
                  <a:cubicBezTo>
                    <a:pt x="1531" y="82"/>
                    <a:pt x="1531" y="82"/>
                    <a:pt x="1531" y="82"/>
                  </a:cubicBezTo>
                  <a:cubicBezTo>
                    <a:pt x="1528" y="92"/>
                    <a:pt x="1521" y="96"/>
                    <a:pt x="1512" y="96"/>
                  </a:cubicBezTo>
                  <a:cubicBezTo>
                    <a:pt x="1500" y="96"/>
                    <a:pt x="1491" y="87"/>
                    <a:pt x="1491" y="71"/>
                  </a:cubicBezTo>
                  <a:cubicBezTo>
                    <a:pt x="1545" y="71"/>
                    <a:pt x="1545" y="71"/>
                    <a:pt x="1545" y="71"/>
                  </a:cubicBezTo>
                  <a:cubicBezTo>
                    <a:pt x="1545" y="67"/>
                    <a:pt x="1545" y="67"/>
                    <a:pt x="1545" y="67"/>
                  </a:cubicBezTo>
                  <a:cubicBezTo>
                    <a:pt x="1545" y="47"/>
                    <a:pt x="1533" y="29"/>
                    <a:pt x="1512" y="29"/>
                  </a:cubicBezTo>
                  <a:moveTo>
                    <a:pt x="1433" y="29"/>
                  </a:moveTo>
                  <a:cubicBezTo>
                    <a:pt x="1422" y="29"/>
                    <a:pt x="1414" y="35"/>
                    <a:pt x="1410" y="41"/>
                  </a:cubicBezTo>
                  <a:cubicBezTo>
                    <a:pt x="1408" y="41"/>
                    <a:pt x="1408" y="41"/>
                    <a:pt x="1408" y="41"/>
                  </a:cubicBezTo>
                  <a:cubicBezTo>
                    <a:pt x="1408" y="32"/>
                    <a:pt x="1408" y="32"/>
                    <a:pt x="1408" y="32"/>
                  </a:cubicBezTo>
                  <a:cubicBezTo>
                    <a:pt x="1394" y="32"/>
                    <a:pt x="1394" y="32"/>
                    <a:pt x="1394" y="32"/>
                  </a:cubicBezTo>
                  <a:cubicBezTo>
                    <a:pt x="1394" y="107"/>
                    <a:pt x="1394" y="107"/>
                    <a:pt x="1394" y="107"/>
                  </a:cubicBezTo>
                  <a:cubicBezTo>
                    <a:pt x="1409" y="107"/>
                    <a:pt x="1409" y="107"/>
                    <a:pt x="1409" y="107"/>
                  </a:cubicBezTo>
                  <a:cubicBezTo>
                    <a:pt x="1409" y="67"/>
                    <a:pt x="1409" y="67"/>
                    <a:pt x="1409" y="67"/>
                  </a:cubicBezTo>
                  <a:cubicBezTo>
                    <a:pt x="1409" y="59"/>
                    <a:pt x="1411" y="54"/>
                    <a:pt x="1414" y="50"/>
                  </a:cubicBezTo>
                  <a:cubicBezTo>
                    <a:pt x="1418" y="46"/>
                    <a:pt x="1423" y="43"/>
                    <a:pt x="1429" y="43"/>
                  </a:cubicBezTo>
                  <a:cubicBezTo>
                    <a:pt x="1439" y="43"/>
                    <a:pt x="1444" y="48"/>
                    <a:pt x="1444" y="62"/>
                  </a:cubicBezTo>
                  <a:cubicBezTo>
                    <a:pt x="1444" y="107"/>
                    <a:pt x="1444" y="107"/>
                    <a:pt x="1444" y="107"/>
                  </a:cubicBezTo>
                  <a:cubicBezTo>
                    <a:pt x="1460" y="107"/>
                    <a:pt x="1460" y="107"/>
                    <a:pt x="1460" y="107"/>
                  </a:cubicBezTo>
                  <a:cubicBezTo>
                    <a:pt x="1460" y="57"/>
                    <a:pt x="1460" y="57"/>
                    <a:pt x="1460" y="57"/>
                  </a:cubicBezTo>
                  <a:cubicBezTo>
                    <a:pt x="1460" y="36"/>
                    <a:pt x="1447" y="29"/>
                    <a:pt x="1433" y="29"/>
                  </a:cubicBezTo>
                  <a:moveTo>
                    <a:pt x="1363" y="69"/>
                  </a:moveTo>
                  <a:cubicBezTo>
                    <a:pt x="1363" y="86"/>
                    <a:pt x="1354" y="96"/>
                    <a:pt x="1341" y="96"/>
                  </a:cubicBezTo>
                  <a:cubicBezTo>
                    <a:pt x="1328" y="96"/>
                    <a:pt x="1319" y="86"/>
                    <a:pt x="1319" y="69"/>
                  </a:cubicBezTo>
                  <a:cubicBezTo>
                    <a:pt x="1319" y="52"/>
                    <a:pt x="1328" y="43"/>
                    <a:pt x="1341" y="43"/>
                  </a:cubicBezTo>
                  <a:cubicBezTo>
                    <a:pt x="1354" y="43"/>
                    <a:pt x="1363" y="52"/>
                    <a:pt x="1363" y="69"/>
                  </a:cubicBezTo>
                  <a:moveTo>
                    <a:pt x="1378" y="69"/>
                  </a:moveTo>
                  <a:cubicBezTo>
                    <a:pt x="1378" y="45"/>
                    <a:pt x="1363" y="29"/>
                    <a:pt x="1341" y="29"/>
                  </a:cubicBezTo>
                  <a:cubicBezTo>
                    <a:pt x="1319" y="29"/>
                    <a:pt x="1304" y="45"/>
                    <a:pt x="1304" y="69"/>
                  </a:cubicBezTo>
                  <a:cubicBezTo>
                    <a:pt x="1304" y="93"/>
                    <a:pt x="1319" y="109"/>
                    <a:pt x="1341" y="109"/>
                  </a:cubicBezTo>
                  <a:cubicBezTo>
                    <a:pt x="1363" y="109"/>
                    <a:pt x="1378" y="93"/>
                    <a:pt x="1378" y="69"/>
                  </a:cubicBezTo>
                  <a:moveTo>
                    <a:pt x="1286" y="95"/>
                  </a:moveTo>
                  <a:cubicBezTo>
                    <a:pt x="1277" y="95"/>
                    <a:pt x="1272" y="90"/>
                    <a:pt x="1272" y="79"/>
                  </a:cubicBezTo>
                  <a:cubicBezTo>
                    <a:pt x="1272" y="44"/>
                    <a:pt x="1272" y="44"/>
                    <a:pt x="1272" y="44"/>
                  </a:cubicBezTo>
                  <a:cubicBezTo>
                    <a:pt x="1293" y="44"/>
                    <a:pt x="1293" y="44"/>
                    <a:pt x="1293" y="44"/>
                  </a:cubicBezTo>
                  <a:cubicBezTo>
                    <a:pt x="1293" y="32"/>
                    <a:pt x="1293" y="32"/>
                    <a:pt x="1293" y="32"/>
                  </a:cubicBezTo>
                  <a:cubicBezTo>
                    <a:pt x="1272" y="32"/>
                    <a:pt x="1272" y="32"/>
                    <a:pt x="1272" y="32"/>
                  </a:cubicBezTo>
                  <a:cubicBezTo>
                    <a:pt x="1272" y="11"/>
                    <a:pt x="1272" y="11"/>
                    <a:pt x="1272" y="11"/>
                  </a:cubicBezTo>
                  <a:cubicBezTo>
                    <a:pt x="1257" y="13"/>
                    <a:pt x="1257" y="13"/>
                    <a:pt x="1257" y="13"/>
                  </a:cubicBezTo>
                  <a:cubicBezTo>
                    <a:pt x="1257" y="32"/>
                    <a:pt x="1257" y="32"/>
                    <a:pt x="1257" y="32"/>
                  </a:cubicBezTo>
                  <a:cubicBezTo>
                    <a:pt x="1247" y="32"/>
                    <a:pt x="1247" y="32"/>
                    <a:pt x="1247" y="32"/>
                  </a:cubicBezTo>
                  <a:cubicBezTo>
                    <a:pt x="1247" y="44"/>
                    <a:pt x="1247" y="44"/>
                    <a:pt x="1247" y="44"/>
                  </a:cubicBezTo>
                  <a:cubicBezTo>
                    <a:pt x="1257" y="44"/>
                    <a:pt x="1257" y="44"/>
                    <a:pt x="1257" y="44"/>
                  </a:cubicBezTo>
                  <a:cubicBezTo>
                    <a:pt x="1257" y="80"/>
                    <a:pt x="1257" y="80"/>
                    <a:pt x="1257" y="80"/>
                  </a:cubicBezTo>
                  <a:cubicBezTo>
                    <a:pt x="1257" y="102"/>
                    <a:pt x="1272" y="108"/>
                    <a:pt x="1285" y="108"/>
                  </a:cubicBezTo>
                  <a:cubicBezTo>
                    <a:pt x="1290" y="108"/>
                    <a:pt x="1293" y="108"/>
                    <a:pt x="1296" y="107"/>
                  </a:cubicBezTo>
                  <a:cubicBezTo>
                    <a:pt x="1296" y="93"/>
                    <a:pt x="1296" y="93"/>
                    <a:pt x="1296" y="93"/>
                  </a:cubicBezTo>
                  <a:cubicBezTo>
                    <a:pt x="1293" y="94"/>
                    <a:pt x="1290" y="95"/>
                    <a:pt x="1286" y="95"/>
                  </a:cubicBezTo>
                  <a:moveTo>
                    <a:pt x="1187" y="84"/>
                  </a:moveTo>
                  <a:cubicBezTo>
                    <a:pt x="1179" y="94"/>
                    <a:pt x="1179" y="94"/>
                    <a:pt x="1179" y="94"/>
                  </a:cubicBezTo>
                  <a:cubicBezTo>
                    <a:pt x="1184" y="102"/>
                    <a:pt x="1193" y="109"/>
                    <a:pt x="1209" y="109"/>
                  </a:cubicBezTo>
                  <a:cubicBezTo>
                    <a:pt x="1226" y="109"/>
                    <a:pt x="1238" y="100"/>
                    <a:pt x="1238" y="85"/>
                  </a:cubicBezTo>
                  <a:cubicBezTo>
                    <a:pt x="1238" y="71"/>
                    <a:pt x="1227" y="66"/>
                    <a:pt x="1213" y="62"/>
                  </a:cubicBezTo>
                  <a:cubicBezTo>
                    <a:pt x="1204" y="59"/>
                    <a:pt x="1196" y="57"/>
                    <a:pt x="1196" y="51"/>
                  </a:cubicBezTo>
                  <a:cubicBezTo>
                    <a:pt x="1196" y="46"/>
                    <a:pt x="1201" y="42"/>
                    <a:pt x="1209" y="42"/>
                  </a:cubicBezTo>
                  <a:cubicBezTo>
                    <a:pt x="1217" y="42"/>
                    <a:pt x="1225" y="47"/>
                    <a:pt x="1229" y="52"/>
                  </a:cubicBezTo>
                  <a:cubicBezTo>
                    <a:pt x="1237" y="42"/>
                    <a:pt x="1237" y="42"/>
                    <a:pt x="1237" y="42"/>
                  </a:cubicBezTo>
                  <a:cubicBezTo>
                    <a:pt x="1231" y="34"/>
                    <a:pt x="1221" y="29"/>
                    <a:pt x="1209" y="29"/>
                  </a:cubicBezTo>
                  <a:cubicBezTo>
                    <a:pt x="1193" y="29"/>
                    <a:pt x="1181" y="38"/>
                    <a:pt x="1181" y="52"/>
                  </a:cubicBezTo>
                  <a:cubicBezTo>
                    <a:pt x="1181" y="66"/>
                    <a:pt x="1193" y="71"/>
                    <a:pt x="1207" y="75"/>
                  </a:cubicBezTo>
                  <a:cubicBezTo>
                    <a:pt x="1218" y="77"/>
                    <a:pt x="1223" y="80"/>
                    <a:pt x="1223" y="87"/>
                  </a:cubicBezTo>
                  <a:cubicBezTo>
                    <a:pt x="1223" y="93"/>
                    <a:pt x="1218" y="96"/>
                    <a:pt x="1209" y="96"/>
                  </a:cubicBezTo>
                  <a:cubicBezTo>
                    <a:pt x="1199" y="96"/>
                    <a:pt x="1191" y="90"/>
                    <a:pt x="1187" y="84"/>
                  </a:cubicBezTo>
                  <a:moveTo>
                    <a:pt x="1136" y="29"/>
                  </a:moveTo>
                  <a:cubicBezTo>
                    <a:pt x="1126" y="29"/>
                    <a:pt x="1118" y="35"/>
                    <a:pt x="1114" y="41"/>
                  </a:cubicBezTo>
                  <a:cubicBezTo>
                    <a:pt x="1112" y="41"/>
                    <a:pt x="1112" y="41"/>
                    <a:pt x="1112" y="41"/>
                  </a:cubicBezTo>
                  <a:cubicBezTo>
                    <a:pt x="1112" y="32"/>
                    <a:pt x="1112" y="32"/>
                    <a:pt x="1112" y="32"/>
                  </a:cubicBezTo>
                  <a:cubicBezTo>
                    <a:pt x="1098" y="32"/>
                    <a:pt x="1098" y="32"/>
                    <a:pt x="1098" y="32"/>
                  </a:cubicBezTo>
                  <a:cubicBezTo>
                    <a:pt x="1098" y="107"/>
                    <a:pt x="1098" y="107"/>
                    <a:pt x="1098" y="107"/>
                  </a:cubicBezTo>
                  <a:cubicBezTo>
                    <a:pt x="1113" y="107"/>
                    <a:pt x="1113" y="107"/>
                    <a:pt x="1113" y="107"/>
                  </a:cubicBezTo>
                  <a:cubicBezTo>
                    <a:pt x="1113" y="67"/>
                    <a:pt x="1113" y="67"/>
                    <a:pt x="1113" y="67"/>
                  </a:cubicBezTo>
                  <a:cubicBezTo>
                    <a:pt x="1113" y="59"/>
                    <a:pt x="1115" y="54"/>
                    <a:pt x="1117" y="50"/>
                  </a:cubicBezTo>
                  <a:cubicBezTo>
                    <a:pt x="1121" y="46"/>
                    <a:pt x="1127" y="43"/>
                    <a:pt x="1133" y="43"/>
                  </a:cubicBezTo>
                  <a:cubicBezTo>
                    <a:pt x="1143" y="43"/>
                    <a:pt x="1148" y="48"/>
                    <a:pt x="1148" y="62"/>
                  </a:cubicBezTo>
                  <a:cubicBezTo>
                    <a:pt x="1148" y="107"/>
                    <a:pt x="1148" y="107"/>
                    <a:pt x="1148" y="107"/>
                  </a:cubicBezTo>
                  <a:cubicBezTo>
                    <a:pt x="1163" y="107"/>
                    <a:pt x="1163" y="107"/>
                    <a:pt x="1163" y="107"/>
                  </a:cubicBezTo>
                  <a:cubicBezTo>
                    <a:pt x="1163" y="57"/>
                    <a:pt x="1163" y="57"/>
                    <a:pt x="1163" y="57"/>
                  </a:cubicBezTo>
                  <a:cubicBezTo>
                    <a:pt x="1163" y="36"/>
                    <a:pt x="1151" y="29"/>
                    <a:pt x="1136" y="29"/>
                  </a:cubicBezTo>
                  <a:moveTo>
                    <a:pt x="1039" y="97"/>
                  </a:moveTo>
                  <a:cubicBezTo>
                    <a:pt x="1032" y="97"/>
                    <a:pt x="1027" y="93"/>
                    <a:pt x="1027" y="87"/>
                  </a:cubicBezTo>
                  <a:cubicBezTo>
                    <a:pt x="1027" y="79"/>
                    <a:pt x="1032" y="76"/>
                    <a:pt x="1044" y="74"/>
                  </a:cubicBezTo>
                  <a:cubicBezTo>
                    <a:pt x="1060" y="72"/>
                    <a:pt x="1060" y="72"/>
                    <a:pt x="1060" y="72"/>
                  </a:cubicBezTo>
                  <a:cubicBezTo>
                    <a:pt x="1060" y="78"/>
                    <a:pt x="1060" y="78"/>
                    <a:pt x="1060" y="78"/>
                  </a:cubicBezTo>
                  <a:cubicBezTo>
                    <a:pt x="1060" y="90"/>
                    <a:pt x="1049" y="97"/>
                    <a:pt x="1039" y="97"/>
                  </a:cubicBezTo>
                  <a:moveTo>
                    <a:pt x="1075" y="97"/>
                  </a:moveTo>
                  <a:cubicBezTo>
                    <a:pt x="1075" y="59"/>
                    <a:pt x="1075" y="59"/>
                    <a:pt x="1075" y="59"/>
                  </a:cubicBezTo>
                  <a:cubicBezTo>
                    <a:pt x="1075" y="36"/>
                    <a:pt x="1061" y="29"/>
                    <a:pt x="1046" y="29"/>
                  </a:cubicBezTo>
                  <a:cubicBezTo>
                    <a:pt x="1030" y="29"/>
                    <a:pt x="1019" y="37"/>
                    <a:pt x="1015" y="50"/>
                  </a:cubicBezTo>
                  <a:cubicBezTo>
                    <a:pt x="1028" y="55"/>
                    <a:pt x="1028" y="55"/>
                    <a:pt x="1028" y="55"/>
                  </a:cubicBezTo>
                  <a:cubicBezTo>
                    <a:pt x="1030" y="48"/>
                    <a:pt x="1035" y="43"/>
                    <a:pt x="1045" y="43"/>
                  </a:cubicBezTo>
                  <a:cubicBezTo>
                    <a:pt x="1055" y="43"/>
                    <a:pt x="1060" y="49"/>
                    <a:pt x="1060" y="61"/>
                  </a:cubicBezTo>
                  <a:cubicBezTo>
                    <a:pt x="1040" y="64"/>
                    <a:pt x="1040" y="64"/>
                    <a:pt x="1040" y="64"/>
                  </a:cubicBezTo>
                  <a:cubicBezTo>
                    <a:pt x="1022" y="67"/>
                    <a:pt x="1012" y="74"/>
                    <a:pt x="1012" y="87"/>
                  </a:cubicBezTo>
                  <a:cubicBezTo>
                    <a:pt x="1012" y="101"/>
                    <a:pt x="1022" y="109"/>
                    <a:pt x="1037" y="109"/>
                  </a:cubicBezTo>
                  <a:cubicBezTo>
                    <a:pt x="1049" y="109"/>
                    <a:pt x="1058" y="104"/>
                    <a:pt x="1062" y="97"/>
                  </a:cubicBezTo>
                  <a:cubicBezTo>
                    <a:pt x="1062" y="97"/>
                    <a:pt x="1062" y="97"/>
                    <a:pt x="1062" y="97"/>
                  </a:cubicBezTo>
                  <a:cubicBezTo>
                    <a:pt x="1063" y="108"/>
                    <a:pt x="1063" y="108"/>
                    <a:pt x="1063" y="108"/>
                  </a:cubicBezTo>
                  <a:cubicBezTo>
                    <a:pt x="1084" y="108"/>
                    <a:pt x="1084" y="108"/>
                    <a:pt x="1084" y="108"/>
                  </a:cubicBezTo>
                  <a:cubicBezTo>
                    <a:pt x="1084" y="97"/>
                    <a:pt x="1084" y="97"/>
                    <a:pt x="1084" y="97"/>
                  </a:cubicBezTo>
                  <a:lnTo>
                    <a:pt x="1075" y="97"/>
                  </a:lnTo>
                  <a:close/>
                  <a:moveTo>
                    <a:pt x="959" y="96"/>
                  </a:moveTo>
                  <a:cubicBezTo>
                    <a:pt x="946" y="96"/>
                    <a:pt x="938" y="86"/>
                    <a:pt x="938" y="69"/>
                  </a:cubicBezTo>
                  <a:cubicBezTo>
                    <a:pt x="938" y="52"/>
                    <a:pt x="946" y="43"/>
                    <a:pt x="959" y="43"/>
                  </a:cubicBezTo>
                  <a:cubicBezTo>
                    <a:pt x="971" y="43"/>
                    <a:pt x="980" y="50"/>
                    <a:pt x="981" y="65"/>
                  </a:cubicBezTo>
                  <a:cubicBezTo>
                    <a:pt x="981" y="73"/>
                    <a:pt x="981" y="73"/>
                    <a:pt x="981" y="73"/>
                  </a:cubicBezTo>
                  <a:cubicBezTo>
                    <a:pt x="980" y="88"/>
                    <a:pt x="971" y="96"/>
                    <a:pt x="959" y="96"/>
                  </a:cubicBezTo>
                  <a:moveTo>
                    <a:pt x="981" y="3"/>
                  </a:moveTo>
                  <a:cubicBezTo>
                    <a:pt x="981" y="41"/>
                    <a:pt x="981" y="41"/>
                    <a:pt x="981" y="41"/>
                  </a:cubicBezTo>
                  <a:cubicBezTo>
                    <a:pt x="980" y="41"/>
                    <a:pt x="980" y="41"/>
                    <a:pt x="980" y="41"/>
                  </a:cubicBezTo>
                  <a:cubicBezTo>
                    <a:pt x="975" y="34"/>
                    <a:pt x="968" y="29"/>
                    <a:pt x="956" y="29"/>
                  </a:cubicBezTo>
                  <a:cubicBezTo>
                    <a:pt x="938" y="29"/>
                    <a:pt x="922" y="44"/>
                    <a:pt x="922" y="69"/>
                  </a:cubicBezTo>
                  <a:cubicBezTo>
                    <a:pt x="922" y="94"/>
                    <a:pt x="938" y="109"/>
                    <a:pt x="957" y="109"/>
                  </a:cubicBezTo>
                  <a:cubicBezTo>
                    <a:pt x="968" y="109"/>
                    <a:pt x="976" y="104"/>
                    <a:pt x="980" y="98"/>
                  </a:cubicBezTo>
                  <a:cubicBezTo>
                    <a:pt x="981" y="98"/>
                    <a:pt x="981" y="98"/>
                    <a:pt x="981" y="98"/>
                  </a:cubicBezTo>
                  <a:cubicBezTo>
                    <a:pt x="981" y="107"/>
                    <a:pt x="981" y="107"/>
                    <a:pt x="981" y="107"/>
                  </a:cubicBezTo>
                  <a:cubicBezTo>
                    <a:pt x="996" y="107"/>
                    <a:pt x="996" y="107"/>
                    <a:pt x="996" y="107"/>
                  </a:cubicBezTo>
                  <a:cubicBezTo>
                    <a:pt x="996" y="1"/>
                    <a:pt x="996" y="1"/>
                    <a:pt x="996" y="1"/>
                  </a:cubicBezTo>
                  <a:lnTo>
                    <a:pt x="981" y="3"/>
                  </a:lnTo>
                  <a:close/>
                  <a:moveTo>
                    <a:pt x="913" y="30"/>
                  </a:moveTo>
                  <a:cubicBezTo>
                    <a:pt x="904" y="30"/>
                    <a:pt x="896" y="35"/>
                    <a:pt x="893" y="43"/>
                  </a:cubicBezTo>
                  <a:cubicBezTo>
                    <a:pt x="891" y="43"/>
                    <a:pt x="891" y="43"/>
                    <a:pt x="891" y="43"/>
                  </a:cubicBezTo>
                  <a:cubicBezTo>
                    <a:pt x="891" y="32"/>
                    <a:pt x="891" y="32"/>
                    <a:pt x="891" y="32"/>
                  </a:cubicBezTo>
                  <a:cubicBezTo>
                    <a:pt x="877" y="32"/>
                    <a:pt x="877" y="32"/>
                    <a:pt x="877" y="32"/>
                  </a:cubicBezTo>
                  <a:cubicBezTo>
                    <a:pt x="877" y="107"/>
                    <a:pt x="877" y="107"/>
                    <a:pt x="877" y="107"/>
                  </a:cubicBezTo>
                  <a:cubicBezTo>
                    <a:pt x="892" y="107"/>
                    <a:pt x="892" y="107"/>
                    <a:pt x="892" y="107"/>
                  </a:cubicBezTo>
                  <a:cubicBezTo>
                    <a:pt x="892" y="64"/>
                    <a:pt x="892" y="64"/>
                    <a:pt x="892" y="64"/>
                  </a:cubicBezTo>
                  <a:cubicBezTo>
                    <a:pt x="892" y="51"/>
                    <a:pt x="900" y="44"/>
                    <a:pt x="911" y="44"/>
                  </a:cubicBezTo>
                  <a:cubicBezTo>
                    <a:pt x="913" y="44"/>
                    <a:pt x="915" y="44"/>
                    <a:pt x="916" y="45"/>
                  </a:cubicBezTo>
                  <a:cubicBezTo>
                    <a:pt x="917" y="30"/>
                    <a:pt x="917" y="30"/>
                    <a:pt x="917" y="30"/>
                  </a:cubicBezTo>
                  <a:cubicBezTo>
                    <a:pt x="916" y="30"/>
                    <a:pt x="915" y="30"/>
                    <a:pt x="913" y="30"/>
                  </a:cubicBezTo>
                  <a:moveTo>
                    <a:pt x="845" y="69"/>
                  </a:moveTo>
                  <a:cubicBezTo>
                    <a:pt x="845" y="86"/>
                    <a:pt x="837" y="96"/>
                    <a:pt x="824" y="96"/>
                  </a:cubicBezTo>
                  <a:cubicBezTo>
                    <a:pt x="810" y="96"/>
                    <a:pt x="802" y="86"/>
                    <a:pt x="802" y="69"/>
                  </a:cubicBezTo>
                  <a:cubicBezTo>
                    <a:pt x="802" y="52"/>
                    <a:pt x="810" y="43"/>
                    <a:pt x="824" y="43"/>
                  </a:cubicBezTo>
                  <a:cubicBezTo>
                    <a:pt x="837" y="43"/>
                    <a:pt x="845" y="52"/>
                    <a:pt x="845" y="69"/>
                  </a:cubicBezTo>
                  <a:moveTo>
                    <a:pt x="861" y="69"/>
                  </a:moveTo>
                  <a:cubicBezTo>
                    <a:pt x="861" y="45"/>
                    <a:pt x="846" y="29"/>
                    <a:pt x="824" y="29"/>
                  </a:cubicBezTo>
                  <a:cubicBezTo>
                    <a:pt x="802" y="29"/>
                    <a:pt x="787" y="45"/>
                    <a:pt x="787" y="69"/>
                  </a:cubicBezTo>
                  <a:cubicBezTo>
                    <a:pt x="787" y="93"/>
                    <a:pt x="802" y="109"/>
                    <a:pt x="824" y="109"/>
                  </a:cubicBezTo>
                  <a:cubicBezTo>
                    <a:pt x="846" y="109"/>
                    <a:pt x="861" y="93"/>
                    <a:pt x="861" y="69"/>
                  </a:cubicBezTo>
                  <a:moveTo>
                    <a:pt x="754" y="8"/>
                  </a:moveTo>
                  <a:cubicBezTo>
                    <a:pt x="754" y="67"/>
                    <a:pt x="754" y="67"/>
                    <a:pt x="754" y="67"/>
                  </a:cubicBezTo>
                  <a:cubicBezTo>
                    <a:pt x="754" y="86"/>
                    <a:pt x="749" y="95"/>
                    <a:pt x="734" y="95"/>
                  </a:cubicBezTo>
                  <a:cubicBezTo>
                    <a:pt x="728" y="95"/>
                    <a:pt x="725" y="95"/>
                    <a:pt x="722" y="94"/>
                  </a:cubicBezTo>
                  <a:cubicBezTo>
                    <a:pt x="723" y="108"/>
                    <a:pt x="723" y="108"/>
                    <a:pt x="723" y="108"/>
                  </a:cubicBezTo>
                  <a:cubicBezTo>
                    <a:pt x="726" y="109"/>
                    <a:pt x="729" y="109"/>
                    <a:pt x="735" y="109"/>
                  </a:cubicBezTo>
                  <a:cubicBezTo>
                    <a:pt x="759" y="109"/>
                    <a:pt x="770" y="96"/>
                    <a:pt x="770" y="69"/>
                  </a:cubicBezTo>
                  <a:cubicBezTo>
                    <a:pt x="770" y="8"/>
                    <a:pt x="770" y="8"/>
                    <a:pt x="770" y="8"/>
                  </a:cubicBezTo>
                  <a:lnTo>
                    <a:pt x="754" y="8"/>
                  </a:lnTo>
                  <a:close/>
                  <a:moveTo>
                    <a:pt x="676" y="14"/>
                  </a:moveTo>
                  <a:cubicBezTo>
                    <a:pt x="679" y="14"/>
                    <a:pt x="683" y="14"/>
                    <a:pt x="685" y="15"/>
                  </a:cubicBezTo>
                  <a:cubicBezTo>
                    <a:pt x="685" y="1"/>
                    <a:pt x="685" y="1"/>
                    <a:pt x="685" y="1"/>
                  </a:cubicBezTo>
                  <a:cubicBezTo>
                    <a:pt x="683" y="0"/>
                    <a:pt x="679" y="0"/>
                    <a:pt x="675" y="0"/>
                  </a:cubicBezTo>
                  <a:cubicBezTo>
                    <a:pt x="662" y="0"/>
                    <a:pt x="647" y="6"/>
                    <a:pt x="647" y="28"/>
                  </a:cubicBezTo>
                  <a:cubicBezTo>
                    <a:pt x="647" y="32"/>
                    <a:pt x="647" y="32"/>
                    <a:pt x="647" y="32"/>
                  </a:cubicBezTo>
                  <a:cubicBezTo>
                    <a:pt x="634" y="32"/>
                    <a:pt x="634" y="32"/>
                    <a:pt x="634" y="32"/>
                  </a:cubicBezTo>
                  <a:cubicBezTo>
                    <a:pt x="634" y="44"/>
                    <a:pt x="634" y="44"/>
                    <a:pt x="634" y="44"/>
                  </a:cubicBezTo>
                  <a:cubicBezTo>
                    <a:pt x="647" y="44"/>
                    <a:pt x="647" y="44"/>
                    <a:pt x="647" y="44"/>
                  </a:cubicBezTo>
                  <a:cubicBezTo>
                    <a:pt x="647" y="107"/>
                    <a:pt x="647" y="107"/>
                    <a:pt x="647" y="107"/>
                  </a:cubicBezTo>
                  <a:cubicBezTo>
                    <a:pt x="662" y="107"/>
                    <a:pt x="662" y="107"/>
                    <a:pt x="662" y="107"/>
                  </a:cubicBezTo>
                  <a:cubicBezTo>
                    <a:pt x="662" y="44"/>
                    <a:pt x="662" y="44"/>
                    <a:pt x="662" y="44"/>
                  </a:cubicBezTo>
                  <a:cubicBezTo>
                    <a:pt x="682" y="44"/>
                    <a:pt x="682" y="44"/>
                    <a:pt x="682" y="44"/>
                  </a:cubicBezTo>
                  <a:cubicBezTo>
                    <a:pt x="682" y="32"/>
                    <a:pt x="682" y="32"/>
                    <a:pt x="682" y="32"/>
                  </a:cubicBezTo>
                  <a:cubicBezTo>
                    <a:pt x="662" y="32"/>
                    <a:pt x="662" y="32"/>
                    <a:pt x="662" y="32"/>
                  </a:cubicBezTo>
                  <a:cubicBezTo>
                    <a:pt x="662" y="29"/>
                    <a:pt x="662" y="29"/>
                    <a:pt x="662" y="29"/>
                  </a:cubicBezTo>
                  <a:cubicBezTo>
                    <a:pt x="662" y="18"/>
                    <a:pt x="667" y="14"/>
                    <a:pt x="676" y="14"/>
                  </a:cubicBezTo>
                  <a:moveTo>
                    <a:pt x="610" y="69"/>
                  </a:moveTo>
                  <a:cubicBezTo>
                    <a:pt x="610" y="86"/>
                    <a:pt x="602" y="96"/>
                    <a:pt x="589" y="96"/>
                  </a:cubicBezTo>
                  <a:cubicBezTo>
                    <a:pt x="575" y="96"/>
                    <a:pt x="567" y="86"/>
                    <a:pt x="567" y="69"/>
                  </a:cubicBezTo>
                  <a:cubicBezTo>
                    <a:pt x="567" y="52"/>
                    <a:pt x="575" y="43"/>
                    <a:pt x="589" y="43"/>
                  </a:cubicBezTo>
                  <a:cubicBezTo>
                    <a:pt x="602" y="43"/>
                    <a:pt x="610" y="52"/>
                    <a:pt x="610" y="69"/>
                  </a:cubicBezTo>
                  <a:moveTo>
                    <a:pt x="625" y="69"/>
                  </a:moveTo>
                  <a:cubicBezTo>
                    <a:pt x="625" y="45"/>
                    <a:pt x="610" y="29"/>
                    <a:pt x="589" y="29"/>
                  </a:cubicBezTo>
                  <a:cubicBezTo>
                    <a:pt x="567" y="29"/>
                    <a:pt x="552" y="45"/>
                    <a:pt x="552" y="69"/>
                  </a:cubicBezTo>
                  <a:cubicBezTo>
                    <a:pt x="552" y="93"/>
                    <a:pt x="567" y="109"/>
                    <a:pt x="589" y="109"/>
                  </a:cubicBezTo>
                  <a:cubicBezTo>
                    <a:pt x="610" y="109"/>
                    <a:pt x="625" y="93"/>
                    <a:pt x="625" y="69"/>
                  </a:cubicBezTo>
                  <a:moveTo>
                    <a:pt x="476" y="29"/>
                  </a:moveTo>
                  <a:cubicBezTo>
                    <a:pt x="465" y="29"/>
                    <a:pt x="457" y="35"/>
                    <a:pt x="453" y="41"/>
                  </a:cubicBezTo>
                  <a:cubicBezTo>
                    <a:pt x="451" y="41"/>
                    <a:pt x="451" y="41"/>
                    <a:pt x="451" y="41"/>
                  </a:cubicBezTo>
                  <a:cubicBezTo>
                    <a:pt x="451" y="32"/>
                    <a:pt x="451" y="32"/>
                    <a:pt x="451" y="32"/>
                  </a:cubicBezTo>
                  <a:cubicBezTo>
                    <a:pt x="437" y="32"/>
                    <a:pt x="437" y="32"/>
                    <a:pt x="437" y="32"/>
                  </a:cubicBezTo>
                  <a:cubicBezTo>
                    <a:pt x="437" y="107"/>
                    <a:pt x="437" y="107"/>
                    <a:pt x="437" y="107"/>
                  </a:cubicBezTo>
                  <a:cubicBezTo>
                    <a:pt x="452" y="107"/>
                    <a:pt x="452" y="107"/>
                    <a:pt x="452" y="107"/>
                  </a:cubicBezTo>
                  <a:cubicBezTo>
                    <a:pt x="452" y="67"/>
                    <a:pt x="452" y="67"/>
                    <a:pt x="452" y="67"/>
                  </a:cubicBezTo>
                  <a:cubicBezTo>
                    <a:pt x="452" y="59"/>
                    <a:pt x="454" y="54"/>
                    <a:pt x="457" y="50"/>
                  </a:cubicBezTo>
                  <a:cubicBezTo>
                    <a:pt x="461" y="46"/>
                    <a:pt x="466" y="43"/>
                    <a:pt x="472" y="43"/>
                  </a:cubicBezTo>
                  <a:cubicBezTo>
                    <a:pt x="482" y="43"/>
                    <a:pt x="487" y="48"/>
                    <a:pt x="487" y="62"/>
                  </a:cubicBezTo>
                  <a:cubicBezTo>
                    <a:pt x="487" y="107"/>
                    <a:pt x="487" y="107"/>
                    <a:pt x="487" y="107"/>
                  </a:cubicBezTo>
                  <a:cubicBezTo>
                    <a:pt x="503" y="107"/>
                    <a:pt x="503" y="107"/>
                    <a:pt x="503" y="107"/>
                  </a:cubicBezTo>
                  <a:cubicBezTo>
                    <a:pt x="503" y="57"/>
                    <a:pt x="503" y="57"/>
                    <a:pt x="503" y="57"/>
                  </a:cubicBezTo>
                  <a:cubicBezTo>
                    <a:pt x="503" y="36"/>
                    <a:pt x="490" y="29"/>
                    <a:pt x="476" y="29"/>
                  </a:cubicBezTo>
                  <a:moveTo>
                    <a:pt x="379" y="97"/>
                  </a:moveTo>
                  <a:cubicBezTo>
                    <a:pt x="371" y="97"/>
                    <a:pt x="367" y="93"/>
                    <a:pt x="367" y="87"/>
                  </a:cubicBezTo>
                  <a:cubicBezTo>
                    <a:pt x="367" y="79"/>
                    <a:pt x="371" y="76"/>
                    <a:pt x="383" y="74"/>
                  </a:cubicBezTo>
                  <a:cubicBezTo>
                    <a:pt x="399" y="72"/>
                    <a:pt x="399" y="72"/>
                    <a:pt x="399" y="72"/>
                  </a:cubicBezTo>
                  <a:cubicBezTo>
                    <a:pt x="399" y="78"/>
                    <a:pt x="399" y="78"/>
                    <a:pt x="399" y="78"/>
                  </a:cubicBezTo>
                  <a:cubicBezTo>
                    <a:pt x="399" y="90"/>
                    <a:pt x="388" y="97"/>
                    <a:pt x="379" y="97"/>
                  </a:cubicBezTo>
                  <a:moveTo>
                    <a:pt x="414" y="97"/>
                  </a:moveTo>
                  <a:cubicBezTo>
                    <a:pt x="414" y="59"/>
                    <a:pt x="414" y="59"/>
                    <a:pt x="414" y="59"/>
                  </a:cubicBezTo>
                  <a:cubicBezTo>
                    <a:pt x="414" y="36"/>
                    <a:pt x="401" y="29"/>
                    <a:pt x="385" y="29"/>
                  </a:cubicBezTo>
                  <a:cubicBezTo>
                    <a:pt x="369" y="29"/>
                    <a:pt x="359" y="37"/>
                    <a:pt x="354" y="50"/>
                  </a:cubicBezTo>
                  <a:cubicBezTo>
                    <a:pt x="367" y="55"/>
                    <a:pt x="367" y="55"/>
                    <a:pt x="367" y="55"/>
                  </a:cubicBezTo>
                  <a:cubicBezTo>
                    <a:pt x="369" y="48"/>
                    <a:pt x="374" y="43"/>
                    <a:pt x="384" y="43"/>
                  </a:cubicBezTo>
                  <a:cubicBezTo>
                    <a:pt x="395" y="43"/>
                    <a:pt x="399" y="49"/>
                    <a:pt x="399" y="61"/>
                  </a:cubicBezTo>
                  <a:cubicBezTo>
                    <a:pt x="379" y="64"/>
                    <a:pt x="379" y="64"/>
                    <a:pt x="379" y="64"/>
                  </a:cubicBezTo>
                  <a:cubicBezTo>
                    <a:pt x="361" y="67"/>
                    <a:pt x="351" y="74"/>
                    <a:pt x="351" y="87"/>
                  </a:cubicBezTo>
                  <a:cubicBezTo>
                    <a:pt x="351" y="101"/>
                    <a:pt x="362" y="109"/>
                    <a:pt x="376" y="109"/>
                  </a:cubicBezTo>
                  <a:cubicBezTo>
                    <a:pt x="388" y="109"/>
                    <a:pt x="397" y="104"/>
                    <a:pt x="401" y="97"/>
                  </a:cubicBezTo>
                  <a:cubicBezTo>
                    <a:pt x="402" y="97"/>
                    <a:pt x="402" y="97"/>
                    <a:pt x="402" y="97"/>
                  </a:cubicBezTo>
                  <a:cubicBezTo>
                    <a:pt x="403" y="108"/>
                    <a:pt x="403" y="108"/>
                    <a:pt x="403" y="108"/>
                  </a:cubicBezTo>
                  <a:cubicBezTo>
                    <a:pt x="423" y="108"/>
                    <a:pt x="423" y="108"/>
                    <a:pt x="423" y="108"/>
                  </a:cubicBezTo>
                  <a:cubicBezTo>
                    <a:pt x="423" y="97"/>
                    <a:pt x="423" y="97"/>
                    <a:pt x="423" y="97"/>
                  </a:cubicBezTo>
                  <a:lnTo>
                    <a:pt x="414" y="97"/>
                  </a:lnTo>
                  <a:close/>
                  <a:moveTo>
                    <a:pt x="339" y="85"/>
                  </a:moveTo>
                  <a:cubicBezTo>
                    <a:pt x="326" y="80"/>
                    <a:pt x="326" y="80"/>
                    <a:pt x="326" y="80"/>
                  </a:cubicBezTo>
                  <a:cubicBezTo>
                    <a:pt x="323" y="90"/>
                    <a:pt x="315" y="96"/>
                    <a:pt x="306" y="96"/>
                  </a:cubicBezTo>
                  <a:cubicBezTo>
                    <a:pt x="293" y="96"/>
                    <a:pt x="284" y="86"/>
                    <a:pt x="284" y="69"/>
                  </a:cubicBezTo>
                  <a:cubicBezTo>
                    <a:pt x="284" y="53"/>
                    <a:pt x="292" y="43"/>
                    <a:pt x="306" y="43"/>
                  </a:cubicBezTo>
                  <a:cubicBezTo>
                    <a:pt x="315" y="43"/>
                    <a:pt x="323" y="48"/>
                    <a:pt x="326" y="59"/>
                  </a:cubicBezTo>
                  <a:cubicBezTo>
                    <a:pt x="339" y="53"/>
                    <a:pt x="339" y="53"/>
                    <a:pt x="339" y="53"/>
                  </a:cubicBezTo>
                  <a:cubicBezTo>
                    <a:pt x="336" y="39"/>
                    <a:pt x="322" y="29"/>
                    <a:pt x="306" y="29"/>
                  </a:cubicBezTo>
                  <a:cubicBezTo>
                    <a:pt x="284" y="29"/>
                    <a:pt x="269" y="45"/>
                    <a:pt x="269" y="69"/>
                  </a:cubicBezTo>
                  <a:cubicBezTo>
                    <a:pt x="269" y="94"/>
                    <a:pt x="284" y="109"/>
                    <a:pt x="306" y="109"/>
                  </a:cubicBezTo>
                  <a:cubicBezTo>
                    <a:pt x="322" y="109"/>
                    <a:pt x="336" y="100"/>
                    <a:pt x="339" y="85"/>
                  </a:cubicBezTo>
                  <a:moveTo>
                    <a:pt x="226" y="29"/>
                  </a:moveTo>
                  <a:cubicBezTo>
                    <a:pt x="216" y="29"/>
                    <a:pt x="208" y="35"/>
                    <a:pt x="204" y="41"/>
                  </a:cubicBezTo>
                  <a:cubicBezTo>
                    <a:pt x="202" y="41"/>
                    <a:pt x="202" y="41"/>
                    <a:pt x="202" y="41"/>
                  </a:cubicBezTo>
                  <a:cubicBezTo>
                    <a:pt x="202" y="32"/>
                    <a:pt x="202" y="32"/>
                    <a:pt x="202" y="32"/>
                  </a:cubicBezTo>
                  <a:cubicBezTo>
                    <a:pt x="188" y="32"/>
                    <a:pt x="188" y="32"/>
                    <a:pt x="188" y="32"/>
                  </a:cubicBezTo>
                  <a:cubicBezTo>
                    <a:pt x="188" y="107"/>
                    <a:pt x="188" y="107"/>
                    <a:pt x="188" y="107"/>
                  </a:cubicBezTo>
                  <a:cubicBezTo>
                    <a:pt x="203" y="107"/>
                    <a:pt x="203" y="107"/>
                    <a:pt x="203" y="107"/>
                  </a:cubicBezTo>
                  <a:cubicBezTo>
                    <a:pt x="203" y="67"/>
                    <a:pt x="203" y="67"/>
                    <a:pt x="203" y="67"/>
                  </a:cubicBezTo>
                  <a:cubicBezTo>
                    <a:pt x="203" y="59"/>
                    <a:pt x="205" y="54"/>
                    <a:pt x="208" y="50"/>
                  </a:cubicBezTo>
                  <a:cubicBezTo>
                    <a:pt x="211" y="46"/>
                    <a:pt x="217" y="43"/>
                    <a:pt x="223" y="43"/>
                  </a:cubicBezTo>
                  <a:cubicBezTo>
                    <a:pt x="233" y="43"/>
                    <a:pt x="238" y="48"/>
                    <a:pt x="238" y="62"/>
                  </a:cubicBezTo>
                  <a:cubicBezTo>
                    <a:pt x="238" y="107"/>
                    <a:pt x="238" y="107"/>
                    <a:pt x="238" y="107"/>
                  </a:cubicBezTo>
                  <a:cubicBezTo>
                    <a:pt x="253" y="107"/>
                    <a:pt x="253" y="107"/>
                    <a:pt x="253" y="107"/>
                  </a:cubicBezTo>
                  <a:cubicBezTo>
                    <a:pt x="253" y="57"/>
                    <a:pt x="253" y="57"/>
                    <a:pt x="253" y="57"/>
                  </a:cubicBezTo>
                  <a:cubicBezTo>
                    <a:pt x="253" y="36"/>
                    <a:pt x="241" y="29"/>
                    <a:pt x="226" y="29"/>
                  </a:cubicBezTo>
                  <a:moveTo>
                    <a:pt x="152" y="32"/>
                  </a:moveTo>
                  <a:cubicBezTo>
                    <a:pt x="152" y="72"/>
                    <a:pt x="152" y="72"/>
                    <a:pt x="152" y="72"/>
                  </a:cubicBezTo>
                  <a:cubicBezTo>
                    <a:pt x="152" y="80"/>
                    <a:pt x="150" y="86"/>
                    <a:pt x="147" y="89"/>
                  </a:cubicBezTo>
                  <a:cubicBezTo>
                    <a:pt x="143" y="94"/>
                    <a:pt x="137" y="96"/>
                    <a:pt x="131" y="96"/>
                  </a:cubicBezTo>
                  <a:cubicBezTo>
                    <a:pt x="121" y="96"/>
                    <a:pt x="116" y="91"/>
                    <a:pt x="116" y="77"/>
                  </a:cubicBezTo>
                  <a:cubicBezTo>
                    <a:pt x="116" y="32"/>
                    <a:pt x="116" y="32"/>
                    <a:pt x="116" y="32"/>
                  </a:cubicBezTo>
                  <a:cubicBezTo>
                    <a:pt x="101" y="32"/>
                    <a:pt x="101" y="32"/>
                    <a:pt x="101" y="32"/>
                  </a:cubicBezTo>
                  <a:cubicBezTo>
                    <a:pt x="101" y="82"/>
                    <a:pt x="101" y="82"/>
                    <a:pt x="101" y="82"/>
                  </a:cubicBezTo>
                  <a:cubicBezTo>
                    <a:pt x="101" y="103"/>
                    <a:pt x="113" y="110"/>
                    <a:pt x="128" y="110"/>
                  </a:cubicBezTo>
                  <a:cubicBezTo>
                    <a:pt x="138" y="110"/>
                    <a:pt x="147" y="104"/>
                    <a:pt x="151" y="98"/>
                  </a:cubicBezTo>
                  <a:cubicBezTo>
                    <a:pt x="152" y="98"/>
                    <a:pt x="152" y="98"/>
                    <a:pt x="152" y="98"/>
                  </a:cubicBezTo>
                  <a:cubicBezTo>
                    <a:pt x="153" y="107"/>
                    <a:pt x="153" y="107"/>
                    <a:pt x="153" y="107"/>
                  </a:cubicBezTo>
                  <a:cubicBezTo>
                    <a:pt x="167" y="107"/>
                    <a:pt x="167" y="107"/>
                    <a:pt x="167" y="107"/>
                  </a:cubicBezTo>
                  <a:cubicBezTo>
                    <a:pt x="167" y="32"/>
                    <a:pt x="167" y="32"/>
                    <a:pt x="167" y="32"/>
                  </a:cubicBezTo>
                  <a:lnTo>
                    <a:pt x="152" y="32"/>
                  </a:lnTo>
                  <a:close/>
                  <a:moveTo>
                    <a:pt x="16" y="22"/>
                  </a:moveTo>
                  <a:cubicBezTo>
                    <a:pt x="30" y="22"/>
                    <a:pt x="30" y="22"/>
                    <a:pt x="30" y="22"/>
                  </a:cubicBezTo>
                  <a:cubicBezTo>
                    <a:pt x="58" y="22"/>
                    <a:pt x="68" y="34"/>
                    <a:pt x="68" y="58"/>
                  </a:cubicBezTo>
                  <a:cubicBezTo>
                    <a:pt x="68" y="81"/>
                    <a:pt x="58" y="94"/>
                    <a:pt x="30" y="94"/>
                  </a:cubicBezTo>
                  <a:cubicBezTo>
                    <a:pt x="16" y="94"/>
                    <a:pt x="16" y="94"/>
                    <a:pt x="16" y="94"/>
                  </a:cubicBezTo>
                  <a:lnTo>
                    <a:pt x="16" y="22"/>
                  </a:lnTo>
                  <a:close/>
                  <a:moveTo>
                    <a:pt x="31" y="8"/>
                  </a:moveTo>
                  <a:cubicBezTo>
                    <a:pt x="0" y="8"/>
                    <a:pt x="0" y="8"/>
                    <a:pt x="0" y="8"/>
                  </a:cubicBezTo>
                  <a:cubicBezTo>
                    <a:pt x="0" y="107"/>
                    <a:pt x="0" y="107"/>
                    <a:pt x="0" y="107"/>
                  </a:cubicBezTo>
                  <a:cubicBezTo>
                    <a:pt x="31" y="107"/>
                    <a:pt x="31" y="107"/>
                    <a:pt x="31" y="107"/>
                  </a:cubicBezTo>
                  <a:cubicBezTo>
                    <a:pt x="67" y="107"/>
                    <a:pt x="84" y="88"/>
                    <a:pt x="84" y="58"/>
                  </a:cubicBezTo>
                  <a:cubicBezTo>
                    <a:pt x="84" y="27"/>
                    <a:pt x="67" y="8"/>
                    <a:pt x="31" y="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522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Dentistry">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0" name="Group 29"/>
          <p:cNvGrpSpPr/>
          <p:nvPr userDrawn="1"/>
        </p:nvGrpSpPr>
        <p:grpSpPr>
          <a:xfrm>
            <a:off x="3312000" y="2335988"/>
            <a:ext cx="2346629" cy="483805"/>
            <a:chOff x="2744169" y="2638809"/>
            <a:chExt cx="2346629" cy="483805"/>
          </a:xfrm>
        </p:grpSpPr>
        <p:sp>
          <p:nvSpPr>
            <p:cNvPr id="31" name="Freeform 6"/>
            <p:cNvSpPr>
              <a:spLocks noEditPoints="1"/>
            </p:cNvSpPr>
            <p:nvPr userDrawn="1"/>
          </p:nvSpPr>
          <p:spPr bwMode="auto">
            <a:xfrm>
              <a:off x="2744169" y="2638809"/>
              <a:ext cx="2157857" cy="234000"/>
            </a:xfrm>
            <a:custGeom>
              <a:avLst/>
              <a:gdLst>
                <a:gd name="T0" fmla="*/ 1216 w 1272"/>
                <a:gd name="T1" fmla="*/ 33 h 137"/>
                <a:gd name="T2" fmla="*/ 1233 w 1272"/>
                <a:gd name="T3" fmla="*/ 137 h 137"/>
                <a:gd name="T4" fmla="*/ 1167 w 1272"/>
                <a:gd name="T5" fmla="*/ 44 h 137"/>
                <a:gd name="T6" fmla="*/ 1168 w 1272"/>
                <a:gd name="T7" fmla="*/ 109 h 137"/>
                <a:gd name="T8" fmla="*/ 1193 w 1272"/>
                <a:gd name="T9" fmla="*/ 31 h 137"/>
                <a:gd name="T10" fmla="*/ 1115 w 1272"/>
                <a:gd name="T11" fmla="*/ 45 h 137"/>
                <a:gd name="T12" fmla="*/ 1115 w 1272"/>
                <a:gd name="T13" fmla="*/ 12 h 137"/>
                <a:gd name="T14" fmla="*/ 1090 w 1272"/>
                <a:gd name="T15" fmla="*/ 45 h 137"/>
                <a:gd name="T16" fmla="*/ 1138 w 1272"/>
                <a:gd name="T17" fmla="*/ 109 h 137"/>
                <a:gd name="T18" fmla="*/ 1021 w 1272"/>
                <a:gd name="T19" fmla="*/ 95 h 137"/>
                <a:gd name="T20" fmla="*/ 1039 w 1272"/>
                <a:gd name="T21" fmla="*/ 52 h 137"/>
                <a:gd name="T22" fmla="*/ 1051 w 1272"/>
                <a:gd name="T23" fmla="*/ 31 h 137"/>
                <a:gd name="T24" fmla="*/ 1052 w 1272"/>
                <a:gd name="T25" fmla="*/ 98 h 137"/>
                <a:gd name="T26" fmla="*/ 991 w 1272"/>
                <a:gd name="T27" fmla="*/ 109 h 137"/>
                <a:gd name="T28" fmla="*/ 998 w 1272"/>
                <a:gd name="T29" fmla="*/ 0 h 137"/>
                <a:gd name="T30" fmla="*/ 967 w 1272"/>
                <a:gd name="T31" fmla="*/ 96 h 137"/>
                <a:gd name="T32" fmla="*/ 974 w 1272"/>
                <a:gd name="T33" fmla="*/ 33 h 137"/>
                <a:gd name="T34" fmla="*/ 938 w 1272"/>
                <a:gd name="T35" fmla="*/ 33 h 137"/>
                <a:gd name="T36" fmla="*/ 938 w 1272"/>
                <a:gd name="T37" fmla="*/ 81 h 137"/>
                <a:gd name="T38" fmla="*/ 967 w 1272"/>
                <a:gd name="T39" fmla="*/ 96 h 137"/>
                <a:gd name="T40" fmla="*/ 864 w 1272"/>
                <a:gd name="T41" fmla="*/ 33 h 137"/>
                <a:gd name="T42" fmla="*/ 865 w 1272"/>
                <a:gd name="T43" fmla="*/ 68 h 137"/>
                <a:gd name="T44" fmla="*/ 901 w 1272"/>
                <a:gd name="T45" fmla="*/ 109 h 137"/>
                <a:gd name="T46" fmla="*/ 800 w 1272"/>
                <a:gd name="T47" fmla="*/ 44 h 137"/>
                <a:gd name="T48" fmla="*/ 801 w 1272"/>
                <a:gd name="T49" fmla="*/ 31 h 137"/>
                <a:gd name="T50" fmla="*/ 820 w 1272"/>
                <a:gd name="T51" fmla="*/ 83 h 137"/>
                <a:gd name="T52" fmla="*/ 834 w 1272"/>
                <a:gd name="T53" fmla="*/ 69 h 137"/>
                <a:gd name="T54" fmla="*/ 736 w 1272"/>
                <a:gd name="T55" fmla="*/ 59 h 137"/>
                <a:gd name="T56" fmla="*/ 699 w 1272"/>
                <a:gd name="T57" fmla="*/ 9 h 137"/>
                <a:gd name="T58" fmla="*/ 752 w 1272"/>
                <a:gd name="T59" fmla="*/ 59 h 137"/>
                <a:gd name="T60" fmla="*/ 623 w 1272"/>
                <a:gd name="T61" fmla="*/ 2 h 137"/>
                <a:gd name="T62" fmla="*/ 572 w 1272"/>
                <a:gd name="T63" fmla="*/ 33 h 137"/>
                <a:gd name="T64" fmla="*/ 599 w 1272"/>
                <a:gd name="T65" fmla="*/ 109 h 137"/>
                <a:gd name="T66" fmla="*/ 599 w 1272"/>
                <a:gd name="T67" fmla="*/ 33 h 137"/>
                <a:gd name="T68" fmla="*/ 526 w 1272"/>
                <a:gd name="T69" fmla="*/ 97 h 137"/>
                <a:gd name="T70" fmla="*/ 563 w 1272"/>
                <a:gd name="T71" fmla="*/ 70 h 137"/>
                <a:gd name="T72" fmla="*/ 563 w 1272"/>
                <a:gd name="T73" fmla="*/ 70 h 137"/>
                <a:gd name="T74" fmla="*/ 425 w 1272"/>
                <a:gd name="T75" fmla="*/ 109 h 137"/>
                <a:gd name="T76" fmla="*/ 351 w 1272"/>
                <a:gd name="T77" fmla="*/ 70 h 137"/>
                <a:gd name="T78" fmla="*/ 372 w 1272"/>
                <a:gd name="T79" fmla="*/ 31 h 137"/>
                <a:gd name="T80" fmla="*/ 309 w 1272"/>
                <a:gd name="T81" fmla="*/ 70 h 137"/>
                <a:gd name="T82" fmla="*/ 309 w 1272"/>
                <a:gd name="T83" fmla="*/ 70 h 137"/>
                <a:gd name="T84" fmla="*/ 287 w 1272"/>
                <a:gd name="T85" fmla="*/ 110 h 137"/>
                <a:gd name="T86" fmla="*/ 184 w 1272"/>
                <a:gd name="T87" fmla="*/ 43 h 137"/>
                <a:gd name="T88" fmla="*/ 184 w 1272"/>
                <a:gd name="T89" fmla="*/ 109 h 137"/>
                <a:gd name="T90" fmla="*/ 219 w 1272"/>
                <a:gd name="T91" fmla="*/ 63 h 137"/>
                <a:gd name="T92" fmla="*/ 208 w 1272"/>
                <a:gd name="T93" fmla="*/ 31 h 137"/>
                <a:gd name="T94" fmla="*/ 98 w 1272"/>
                <a:gd name="T95" fmla="*/ 70 h 137"/>
                <a:gd name="T96" fmla="*/ 120 w 1272"/>
                <a:gd name="T97" fmla="*/ 31 h 137"/>
                <a:gd name="T98" fmla="*/ 56 w 1272"/>
                <a:gd name="T99" fmla="*/ 36 h 137"/>
                <a:gd name="T100" fmla="*/ 32 w 1272"/>
                <a:gd name="T101" fmla="*/ 64 h 137"/>
                <a:gd name="T102" fmla="*/ 0 w 1272"/>
                <a:gd name="T103" fmla="*/ 88 h 137"/>
                <a:gd name="T104" fmla="*/ 21 w 1272"/>
                <a:gd name="T105"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2" h="137">
                  <a:moveTo>
                    <a:pt x="1272" y="33"/>
                  </a:moveTo>
                  <a:cubicBezTo>
                    <a:pt x="1256" y="33"/>
                    <a:pt x="1256" y="33"/>
                    <a:pt x="1256" y="33"/>
                  </a:cubicBezTo>
                  <a:cubicBezTo>
                    <a:pt x="1236" y="93"/>
                    <a:pt x="1236" y="93"/>
                    <a:pt x="1236" y="93"/>
                  </a:cubicBezTo>
                  <a:cubicBezTo>
                    <a:pt x="1216" y="33"/>
                    <a:pt x="1216" y="33"/>
                    <a:pt x="1216" y="33"/>
                  </a:cubicBezTo>
                  <a:cubicBezTo>
                    <a:pt x="1198" y="33"/>
                    <a:pt x="1198" y="33"/>
                    <a:pt x="1198" y="33"/>
                  </a:cubicBezTo>
                  <a:cubicBezTo>
                    <a:pt x="1227" y="109"/>
                    <a:pt x="1227" y="109"/>
                    <a:pt x="1227" y="109"/>
                  </a:cubicBezTo>
                  <a:cubicBezTo>
                    <a:pt x="1217" y="137"/>
                    <a:pt x="1217" y="137"/>
                    <a:pt x="1217" y="137"/>
                  </a:cubicBezTo>
                  <a:cubicBezTo>
                    <a:pt x="1233" y="137"/>
                    <a:pt x="1233" y="137"/>
                    <a:pt x="1233" y="137"/>
                  </a:cubicBezTo>
                  <a:lnTo>
                    <a:pt x="1272" y="33"/>
                  </a:lnTo>
                  <a:close/>
                  <a:moveTo>
                    <a:pt x="1189" y="31"/>
                  </a:moveTo>
                  <a:cubicBezTo>
                    <a:pt x="1180" y="31"/>
                    <a:pt x="1172" y="36"/>
                    <a:pt x="1168" y="44"/>
                  </a:cubicBezTo>
                  <a:cubicBezTo>
                    <a:pt x="1167" y="44"/>
                    <a:pt x="1167" y="44"/>
                    <a:pt x="1167" y="44"/>
                  </a:cubicBezTo>
                  <a:cubicBezTo>
                    <a:pt x="1167" y="33"/>
                    <a:pt x="1167" y="33"/>
                    <a:pt x="1167" y="33"/>
                  </a:cubicBezTo>
                  <a:cubicBezTo>
                    <a:pt x="1152" y="33"/>
                    <a:pt x="1152" y="33"/>
                    <a:pt x="1152" y="33"/>
                  </a:cubicBezTo>
                  <a:cubicBezTo>
                    <a:pt x="1152" y="109"/>
                    <a:pt x="1152" y="109"/>
                    <a:pt x="1152" y="109"/>
                  </a:cubicBezTo>
                  <a:cubicBezTo>
                    <a:pt x="1168" y="109"/>
                    <a:pt x="1168" y="109"/>
                    <a:pt x="1168" y="109"/>
                  </a:cubicBezTo>
                  <a:cubicBezTo>
                    <a:pt x="1168" y="66"/>
                    <a:pt x="1168" y="66"/>
                    <a:pt x="1168" y="66"/>
                  </a:cubicBezTo>
                  <a:cubicBezTo>
                    <a:pt x="1168" y="53"/>
                    <a:pt x="1176" y="45"/>
                    <a:pt x="1187" y="45"/>
                  </a:cubicBezTo>
                  <a:cubicBezTo>
                    <a:pt x="1189" y="45"/>
                    <a:pt x="1191" y="46"/>
                    <a:pt x="1192" y="46"/>
                  </a:cubicBezTo>
                  <a:cubicBezTo>
                    <a:pt x="1193" y="31"/>
                    <a:pt x="1193" y="31"/>
                    <a:pt x="1193" y="31"/>
                  </a:cubicBezTo>
                  <a:cubicBezTo>
                    <a:pt x="1192" y="31"/>
                    <a:pt x="1191" y="31"/>
                    <a:pt x="1189" y="31"/>
                  </a:cubicBezTo>
                  <a:moveTo>
                    <a:pt x="1129" y="96"/>
                  </a:moveTo>
                  <a:cubicBezTo>
                    <a:pt x="1120" y="96"/>
                    <a:pt x="1115" y="91"/>
                    <a:pt x="1115" y="80"/>
                  </a:cubicBezTo>
                  <a:cubicBezTo>
                    <a:pt x="1115" y="45"/>
                    <a:pt x="1115" y="45"/>
                    <a:pt x="1115" y="45"/>
                  </a:cubicBezTo>
                  <a:cubicBezTo>
                    <a:pt x="1135" y="45"/>
                    <a:pt x="1135" y="45"/>
                    <a:pt x="1135" y="45"/>
                  </a:cubicBezTo>
                  <a:cubicBezTo>
                    <a:pt x="1135" y="33"/>
                    <a:pt x="1135" y="33"/>
                    <a:pt x="1135" y="33"/>
                  </a:cubicBezTo>
                  <a:cubicBezTo>
                    <a:pt x="1115" y="33"/>
                    <a:pt x="1115" y="33"/>
                    <a:pt x="1115" y="33"/>
                  </a:cubicBezTo>
                  <a:cubicBezTo>
                    <a:pt x="1115" y="12"/>
                    <a:pt x="1115" y="12"/>
                    <a:pt x="1115" y="12"/>
                  </a:cubicBezTo>
                  <a:cubicBezTo>
                    <a:pt x="1100" y="14"/>
                    <a:pt x="1100" y="14"/>
                    <a:pt x="1100" y="14"/>
                  </a:cubicBezTo>
                  <a:cubicBezTo>
                    <a:pt x="1100" y="33"/>
                    <a:pt x="1100" y="33"/>
                    <a:pt x="1100" y="33"/>
                  </a:cubicBezTo>
                  <a:cubicBezTo>
                    <a:pt x="1090" y="33"/>
                    <a:pt x="1090" y="33"/>
                    <a:pt x="1090" y="33"/>
                  </a:cubicBezTo>
                  <a:cubicBezTo>
                    <a:pt x="1090" y="45"/>
                    <a:pt x="1090" y="45"/>
                    <a:pt x="1090" y="45"/>
                  </a:cubicBezTo>
                  <a:cubicBezTo>
                    <a:pt x="1100" y="45"/>
                    <a:pt x="1100" y="45"/>
                    <a:pt x="1100" y="45"/>
                  </a:cubicBezTo>
                  <a:cubicBezTo>
                    <a:pt x="1100" y="81"/>
                    <a:pt x="1100" y="81"/>
                    <a:pt x="1100" y="81"/>
                  </a:cubicBezTo>
                  <a:cubicBezTo>
                    <a:pt x="1100" y="104"/>
                    <a:pt x="1115" y="110"/>
                    <a:pt x="1128" y="110"/>
                  </a:cubicBezTo>
                  <a:cubicBezTo>
                    <a:pt x="1132" y="110"/>
                    <a:pt x="1136" y="109"/>
                    <a:pt x="1138" y="109"/>
                  </a:cubicBezTo>
                  <a:cubicBezTo>
                    <a:pt x="1138" y="94"/>
                    <a:pt x="1138" y="94"/>
                    <a:pt x="1138" y="94"/>
                  </a:cubicBezTo>
                  <a:cubicBezTo>
                    <a:pt x="1136" y="95"/>
                    <a:pt x="1132" y="96"/>
                    <a:pt x="1129" y="96"/>
                  </a:cubicBezTo>
                  <a:moveTo>
                    <a:pt x="1030" y="85"/>
                  </a:moveTo>
                  <a:cubicBezTo>
                    <a:pt x="1021" y="95"/>
                    <a:pt x="1021" y="95"/>
                    <a:pt x="1021" y="95"/>
                  </a:cubicBezTo>
                  <a:cubicBezTo>
                    <a:pt x="1026" y="103"/>
                    <a:pt x="1036" y="110"/>
                    <a:pt x="1051" y="110"/>
                  </a:cubicBezTo>
                  <a:cubicBezTo>
                    <a:pt x="1069" y="110"/>
                    <a:pt x="1081" y="101"/>
                    <a:pt x="1081" y="86"/>
                  </a:cubicBezTo>
                  <a:cubicBezTo>
                    <a:pt x="1081" y="72"/>
                    <a:pt x="1069" y="67"/>
                    <a:pt x="1055" y="63"/>
                  </a:cubicBezTo>
                  <a:cubicBezTo>
                    <a:pt x="1046" y="61"/>
                    <a:pt x="1039" y="58"/>
                    <a:pt x="1039" y="52"/>
                  </a:cubicBezTo>
                  <a:cubicBezTo>
                    <a:pt x="1039" y="47"/>
                    <a:pt x="1043" y="43"/>
                    <a:pt x="1051" y="43"/>
                  </a:cubicBezTo>
                  <a:cubicBezTo>
                    <a:pt x="1060" y="43"/>
                    <a:pt x="1068" y="48"/>
                    <a:pt x="1072" y="54"/>
                  </a:cubicBezTo>
                  <a:cubicBezTo>
                    <a:pt x="1080" y="43"/>
                    <a:pt x="1080" y="43"/>
                    <a:pt x="1080" y="43"/>
                  </a:cubicBezTo>
                  <a:cubicBezTo>
                    <a:pt x="1073" y="36"/>
                    <a:pt x="1064" y="31"/>
                    <a:pt x="1051" y="31"/>
                  </a:cubicBezTo>
                  <a:cubicBezTo>
                    <a:pt x="1035" y="31"/>
                    <a:pt x="1024" y="39"/>
                    <a:pt x="1024" y="53"/>
                  </a:cubicBezTo>
                  <a:cubicBezTo>
                    <a:pt x="1024" y="67"/>
                    <a:pt x="1036" y="72"/>
                    <a:pt x="1050" y="76"/>
                  </a:cubicBezTo>
                  <a:cubicBezTo>
                    <a:pt x="1060" y="78"/>
                    <a:pt x="1066" y="82"/>
                    <a:pt x="1066" y="88"/>
                  </a:cubicBezTo>
                  <a:cubicBezTo>
                    <a:pt x="1066" y="94"/>
                    <a:pt x="1060" y="98"/>
                    <a:pt x="1052" y="98"/>
                  </a:cubicBezTo>
                  <a:cubicBezTo>
                    <a:pt x="1041" y="98"/>
                    <a:pt x="1033" y="92"/>
                    <a:pt x="1030" y="85"/>
                  </a:cubicBezTo>
                  <a:moveTo>
                    <a:pt x="1006" y="33"/>
                  </a:moveTo>
                  <a:cubicBezTo>
                    <a:pt x="991" y="33"/>
                    <a:pt x="991" y="33"/>
                    <a:pt x="991" y="33"/>
                  </a:cubicBezTo>
                  <a:cubicBezTo>
                    <a:pt x="991" y="109"/>
                    <a:pt x="991" y="109"/>
                    <a:pt x="991" y="109"/>
                  </a:cubicBezTo>
                  <a:cubicBezTo>
                    <a:pt x="1006" y="109"/>
                    <a:pt x="1006" y="109"/>
                    <a:pt x="1006" y="109"/>
                  </a:cubicBezTo>
                  <a:lnTo>
                    <a:pt x="1006" y="33"/>
                  </a:lnTo>
                  <a:close/>
                  <a:moveTo>
                    <a:pt x="1008" y="10"/>
                  </a:moveTo>
                  <a:cubicBezTo>
                    <a:pt x="1008" y="4"/>
                    <a:pt x="1004" y="0"/>
                    <a:pt x="998" y="0"/>
                  </a:cubicBezTo>
                  <a:cubicBezTo>
                    <a:pt x="993" y="0"/>
                    <a:pt x="988" y="4"/>
                    <a:pt x="988" y="10"/>
                  </a:cubicBezTo>
                  <a:cubicBezTo>
                    <a:pt x="988" y="16"/>
                    <a:pt x="993" y="20"/>
                    <a:pt x="998" y="20"/>
                  </a:cubicBezTo>
                  <a:cubicBezTo>
                    <a:pt x="1004" y="20"/>
                    <a:pt x="1008" y="16"/>
                    <a:pt x="1008" y="10"/>
                  </a:cubicBezTo>
                  <a:moveTo>
                    <a:pt x="967" y="96"/>
                  </a:moveTo>
                  <a:cubicBezTo>
                    <a:pt x="958" y="96"/>
                    <a:pt x="953" y="91"/>
                    <a:pt x="953" y="80"/>
                  </a:cubicBezTo>
                  <a:cubicBezTo>
                    <a:pt x="953" y="45"/>
                    <a:pt x="953" y="45"/>
                    <a:pt x="953" y="45"/>
                  </a:cubicBezTo>
                  <a:cubicBezTo>
                    <a:pt x="974" y="45"/>
                    <a:pt x="974" y="45"/>
                    <a:pt x="974" y="45"/>
                  </a:cubicBezTo>
                  <a:cubicBezTo>
                    <a:pt x="974" y="33"/>
                    <a:pt x="974" y="33"/>
                    <a:pt x="974" y="33"/>
                  </a:cubicBezTo>
                  <a:cubicBezTo>
                    <a:pt x="953" y="33"/>
                    <a:pt x="953" y="33"/>
                    <a:pt x="953" y="33"/>
                  </a:cubicBezTo>
                  <a:cubicBezTo>
                    <a:pt x="953" y="12"/>
                    <a:pt x="953" y="12"/>
                    <a:pt x="953" y="12"/>
                  </a:cubicBezTo>
                  <a:cubicBezTo>
                    <a:pt x="938" y="14"/>
                    <a:pt x="938" y="14"/>
                    <a:pt x="938" y="14"/>
                  </a:cubicBezTo>
                  <a:cubicBezTo>
                    <a:pt x="938" y="33"/>
                    <a:pt x="938" y="33"/>
                    <a:pt x="938" y="33"/>
                  </a:cubicBezTo>
                  <a:cubicBezTo>
                    <a:pt x="928" y="33"/>
                    <a:pt x="928" y="33"/>
                    <a:pt x="928" y="33"/>
                  </a:cubicBezTo>
                  <a:cubicBezTo>
                    <a:pt x="928" y="45"/>
                    <a:pt x="928" y="45"/>
                    <a:pt x="928" y="45"/>
                  </a:cubicBezTo>
                  <a:cubicBezTo>
                    <a:pt x="938" y="45"/>
                    <a:pt x="938" y="45"/>
                    <a:pt x="938" y="45"/>
                  </a:cubicBezTo>
                  <a:cubicBezTo>
                    <a:pt x="938" y="81"/>
                    <a:pt x="938" y="81"/>
                    <a:pt x="938" y="81"/>
                  </a:cubicBezTo>
                  <a:cubicBezTo>
                    <a:pt x="938" y="104"/>
                    <a:pt x="953" y="110"/>
                    <a:pt x="966" y="110"/>
                  </a:cubicBezTo>
                  <a:cubicBezTo>
                    <a:pt x="971" y="110"/>
                    <a:pt x="974" y="109"/>
                    <a:pt x="977" y="109"/>
                  </a:cubicBezTo>
                  <a:cubicBezTo>
                    <a:pt x="977" y="94"/>
                    <a:pt x="977" y="94"/>
                    <a:pt x="977" y="94"/>
                  </a:cubicBezTo>
                  <a:cubicBezTo>
                    <a:pt x="974" y="95"/>
                    <a:pt x="971" y="96"/>
                    <a:pt x="967" y="96"/>
                  </a:cubicBezTo>
                  <a:moveTo>
                    <a:pt x="889" y="31"/>
                  </a:moveTo>
                  <a:cubicBezTo>
                    <a:pt x="879" y="31"/>
                    <a:pt x="870" y="36"/>
                    <a:pt x="866" y="43"/>
                  </a:cubicBezTo>
                  <a:cubicBezTo>
                    <a:pt x="865" y="43"/>
                    <a:pt x="865" y="43"/>
                    <a:pt x="865" y="43"/>
                  </a:cubicBezTo>
                  <a:cubicBezTo>
                    <a:pt x="864" y="33"/>
                    <a:pt x="864" y="33"/>
                    <a:pt x="864" y="33"/>
                  </a:cubicBezTo>
                  <a:cubicBezTo>
                    <a:pt x="850" y="33"/>
                    <a:pt x="850" y="33"/>
                    <a:pt x="850" y="33"/>
                  </a:cubicBezTo>
                  <a:cubicBezTo>
                    <a:pt x="850" y="109"/>
                    <a:pt x="850" y="109"/>
                    <a:pt x="850" y="109"/>
                  </a:cubicBezTo>
                  <a:cubicBezTo>
                    <a:pt x="865" y="109"/>
                    <a:pt x="865" y="109"/>
                    <a:pt x="865" y="109"/>
                  </a:cubicBezTo>
                  <a:cubicBezTo>
                    <a:pt x="865" y="68"/>
                    <a:pt x="865" y="68"/>
                    <a:pt x="865" y="68"/>
                  </a:cubicBezTo>
                  <a:cubicBezTo>
                    <a:pt x="865" y="60"/>
                    <a:pt x="867" y="55"/>
                    <a:pt x="870" y="51"/>
                  </a:cubicBezTo>
                  <a:cubicBezTo>
                    <a:pt x="874" y="47"/>
                    <a:pt x="880" y="44"/>
                    <a:pt x="885" y="44"/>
                  </a:cubicBezTo>
                  <a:cubicBezTo>
                    <a:pt x="895" y="44"/>
                    <a:pt x="901" y="50"/>
                    <a:pt x="901" y="63"/>
                  </a:cubicBezTo>
                  <a:cubicBezTo>
                    <a:pt x="901" y="109"/>
                    <a:pt x="901" y="109"/>
                    <a:pt x="901" y="109"/>
                  </a:cubicBezTo>
                  <a:cubicBezTo>
                    <a:pt x="916" y="109"/>
                    <a:pt x="916" y="109"/>
                    <a:pt x="916" y="109"/>
                  </a:cubicBezTo>
                  <a:cubicBezTo>
                    <a:pt x="916" y="58"/>
                    <a:pt x="916" y="58"/>
                    <a:pt x="916" y="58"/>
                  </a:cubicBezTo>
                  <a:cubicBezTo>
                    <a:pt x="916" y="38"/>
                    <a:pt x="903" y="31"/>
                    <a:pt x="889" y="31"/>
                  </a:cubicBezTo>
                  <a:moveTo>
                    <a:pt x="800" y="44"/>
                  </a:moveTo>
                  <a:cubicBezTo>
                    <a:pt x="811" y="44"/>
                    <a:pt x="818" y="51"/>
                    <a:pt x="819" y="62"/>
                  </a:cubicBezTo>
                  <a:cubicBezTo>
                    <a:pt x="780" y="62"/>
                    <a:pt x="780" y="62"/>
                    <a:pt x="780" y="62"/>
                  </a:cubicBezTo>
                  <a:cubicBezTo>
                    <a:pt x="782" y="50"/>
                    <a:pt x="790" y="44"/>
                    <a:pt x="800" y="44"/>
                  </a:cubicBezTo>
                  <a:moveTo>
                    <a:pt x="801" y="31"/>
                  </a:moveTo>
                  <a:cubicBezTo>
                    <a:pt x="779" y="31"/>
                    <a:pt x="764" y="47"/>
                    <a:pt x="764" y="70"/>
                  </a:cubicBezTo>
                  <a:cubicBezTo>
                    <a:pt x="764" y="95"/>
                    <a:pt x="780" y="110"/>
                    <a:pt x="801" y="110"/>
                  </a:cubicBezTo>
                  <a:cubicBezTo>
                    <a:pt x="816" y="110"/>
                    <a:pt x="828" y="101"/>
                    <a:pt x="832" y="90"/>
                  </a:cubicBezTo>
                  <a:cubicBezTo>
                    <a:pt x="820" y="83"/>
                    <a:pt x="820" y="83"/>
                    <a:pt x="820" y="83"/>
                  </a:cubicBezTo>
                  <a:cubicBezTo>
                    <a:pt x="816" y="93"/>
                    <a:pt x="809" y="97"/>
                    <a:pt x="801" y="97"/>
                  </a:cubicBezTo>
                  <a:cubicBezTo>
                    <a:pt x="789" y="97"/>
                    <a:pt x="780" y="88"/>
                    <a:pt x="780" y="72"/>
                  </a:cubicBezTo>
                  <a:cubicBezTo>
                    <a:pt x="834" y="72"/>
                    <a:pt x="834" y="72"/>
                    <a:pt x="834" y="72"/>
                  </a:cubicBezTo>
                  <a:cubicBezTo>
                    <a:pt x="834" y="69"/>
                    <a:pt x="834" y="69"/>
                    <a:pt x="834" y="69"/>
                  </a:cubicBezTo>
                  <a:cubicBezTo>
                    <a:pt x="834" y="48"/>
                    <a:pt x="822" y="31"/>
                    <a:pt x="801" y="31"/>
                  </a:cubicBezTo>
                  <a:moveTo>
                    <a:pt x="684" y="23"/>
                  </a:moveTo>
                  <a:cubicBezTo>
                    <a:pt x="698" y="23"/>
                    <a:pt x="698" y="23"/>
                    <a:pt x="698" y="23"/>
                  </a:cubicBezTo>
                  <a:cubicBezTo>
                    <a:pt x="726" y="23"/>
                    <a:pt x="736" y="36"/>
                    <a:pt x="736" y="59"/>
                  </a:cubicBezTo>
                  <a:cubicBezTo>
                    <a:pt x="736" y="82"/>
                    <a:pt x="726" y="95"/>
                    <a:pt x="698" y="95"/>
                  </a:cubicBezTo>
                  <a:cubicBezTo>
                    <a:pt x="684" y="95"/>
                    <a:pt x="684" y="95"/>
                    <a:pt x="684" y="95"/>
                  </a:cubicBezTo>
                  <a:lnTo>
                    <a:pt x="684" y="23"/>
                  </a:lnTo>
                  <a:close/>
                  <a:moveTo>
                    <a:pt x="699" y="9"/>
                  </a:moveTo>
                  <a:cubicBezTo>
                    <a:pt x="668" y="9"/>
                    <a:pt x="668" y="9"/>
                    <a:pt x="668" y="9"/>
                  </a:cubicBezTo>
                  <a:cubicBezTo>
                    <a:pt x="668" y="109"/>
                    <a:pt x="668" y="109"/>
                    <a:pt x="668" y="109"/>
                  </a:cubicBezTo>
                  <a:cubicBezTo>
                    <a:pt x="699" y="109"/>
                    <a:pt x="699" y="109"/>
                    <a:pt x="699" y="109"/>
                  </a:cubicBezTo>
                  <a:cubicBezTo>
                    <a:pt x="736" y="109"/>
                    <a:pt x="752" y="89"/>
                    <a:pt x="752" y="59"/>
                  </a:cubicBezTo>
                  <a:cubicBezTo>
                    <a:pt x="752" y="28"/>
                    <a:pt x="736" y="9"/>
                    <a:pt x="699" y="9"/>
                  </a:cubicBezTo>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
            <p:cNvSpPr>
              <a:spLocks noEditPoints="1"/>
            </p:cNvSpPr>
            <p:nvPr userDrawn="1"/>
          </p:nvSpPr>
          <p:spPr bwMode="auto">
            <a:xfrm>
              <a:off x="2747648" y="2889251"/>
              <a:ext cx="2343150" cy="233363"/>
            </a:xfrm>
            <a:custGeom>
              <a:avLst/>
              <a:gdLst>
                <a:gd name="T0" fmla="*/ 1351 w 1385"/>
                <a:gd name="T1" fmla="*/ 44 h 137"/>
                <a:gd name="T2" fmla="*/ 1383 w 1385"/>
                <a:gd name="T3" fmla="*/ 90 h 137"/>
                <a:gd name="T4" fmla="*/ 1385 w 1385"/>
                <a:gd name="T5" fmla="*/ 73 h 137"/>
                <a:gd name="T6" fmla="*/ 1289 w 1385"/>
                <a:gd name="T7" fmla="*/ 62 h 137"/>
                <a:gd name="T8" fmla="*/ 1235 w 1385"/>
                <a:gd name="T9" fmla="*/ 71 h 137"/>
                <a:gd name="T10" fmla="*/ 1271 w 1385"/>
                <a:gd name="T11" fmla="*/ 97 h 137"/>
                <a:gd name="T12" fmla="*/ 1271 w 1385"/>
                <a:gd name="T13" fmla="*/ 31 h 137"/>
                <a:gd name="T14" fmla="*/ 1204 w 1385"/>
                <a:gd name="T15" fmla="*/ 67 h 137"/>
                <a:gd name="T16" fmla="*/ 1204 w 1385"/>
                <a:gd name="T17" fmla="*/ 42 h 137"/>
                <a:gd name="T18" fmla="*/ 1179 w 1385"/>
                <a:gd name="T19" fmla="*/ 111 h 137"/>
                <a:gd name="T20" fmla="*/ 1219 w 1385"/>
                <a:gd name="T21" fmla="*/ 109 h 137"/>
                <a:gd name="T22" fmla="*/ 1080 w 1385"/>
                <a:gd name="T23" fmla="*/ 43 h 137"/>
                <a:gd name="T24" fmla="*/ 1064 w 1385"/>
                <a:gd name="T25" fmla="*/ 109 h 137"/>
                <a:gd name="T26" fmla="*/ 1099 w 1385"/>
                <a:gd name="T27" fmla="*/ 45 h 137"/>
                <a:gd name="T28" fmla="*/ 1129 w 1385"/>
                <a:gd name="T29" fmla="*/ 59 h 137"/>
                <a:gd name="T30" fmla="*/ 1023 w 1385"/>
                <a:gd name="T31" fmla="*/ 91 h 137"/>
                <a:gd name="T32" fmla="*/ 977 w 1385"/>
                <a:gd name="T33" fmla="*/ 33 h 137"/>
                <a:gd name="T34" fmla="*/ 1028 w 1385"/>
                <a:gd name="T35" fmla="*/ 99 h 137"/>
                <a:gd name="T36" fmla="*/ 1028 w 1385"/>
                <a:gd name="T37" fmla="*/ 33 h 137"/>
                <a:gd name="T38" fmla="*/ 906 w 1385"/>
                <a:gd name="T39" fmla="*/ 95 h 137"/>
                <a:gd name="T40" fmla="*/ 876 w 1385"/>
                <a:gd name="T41" fmla="*/ 10 h 137"/>
                <a:gd name="T42" fmla="*/ 907 w 1385"/>
                <a:gd name="T43" fmla="*/ 10 h 137"/>
                <a:gd name="T44" fmla="*/ 820 w 1385"/>
                <a:gd name="T45" fmla="*/ 1 h 137"/>
                <a:gd name="T46" fmla="*/ 780 w 1385"/>
                <a:gd name="T47" fmla="*/ 46 h 137"/>
                <a:gd name="T48" fmla="*/ 807 w 1385"/>
                <a:gd name="T49" fmla="*/ 46 h 137"/>
                <a:gd name="T50" fmla="*/ 807 w 1385"/>
                <a:gd name="T51" fmla="*/ 31 h 137"/>
                <a:gd name="T52" fmla="*/ 713 w 1385"/>
                <a:gd name="T53" fmla="*/ 71 h 137"/>
                <a:gd name="T54" fmla="*/ 734 w 1385"/>
                <a:gd name="T55" fmla="*/ 31 h 137"/>
                <a:gd name="T56" fmla="*/ 656 w 1385"/>
                <a:gd name="T57" fmla="*/ 33 h 137"/>
                <a:gd name="T58" fmla="*/ 582 w 1385"/>
                <a:gd name="T59" fmla="*/ 33 h 137"/>
                <a:gd name="T60" fmla="*/ 656 w 1385"/>
                <a:gd name="T61" fmla="*/ 33 h 137"/>
                <a:gd name="T62" fmla="*/ 575 w 1385"/>
                <a:gd name="T63" fmla="*/ 33 h 137"/>
                <a:gd name="T64" fmla="*/ 541 w 1385"/>
                <a:gd name="T65" fmla="*/ 33 h 137"/>
                <a:gd name="T66" fmla="*/ 541 w 1385"/>
                <a:gd name="T67" fmla="*/ 82 h 137"/>
                <a:gd name="T68" fmla="*/ 569 w 1385"/>
                <a:gd name="T69" fmla="*/ 96 h 137"/>
                <a:gd name="T70" fmla="*/ 503 w 1385"/>
                <a:gd name="T71" fmla="*/ 109 h 137"/>
                <a:gd name="T72" fmla="*/ 511 w 1385"/>
                <a:gd name="T73" fmla="*/ 0 h 137"/>
                <a:gd name="T74" fmla="*/ 436 w 1385"/>
                <a:gd name="T75" fmla="*/ 86 h 137"/>
                <a:gd name="T76" fmla="*/ 461 w 1385"/>
                <a:gd name="T77" fmla="*/ 64 h 137"/>
                <a:gd name="T78" fmla="*/ 486 w 1385"/>
                <a:gd name="T79" fmla="*/ 44 h 137"/>
                <a:gd name="T80" fmla="*/ 472 w 1385"/>
                <a:gd name="T81" fmla="*/ 88 h 137"/>
                <a:gd name="T82" fmla="*/ 397 w 1385"/>
                <a:gd name="T83" fmla="*/ 44 h 137"/>
                <a:gd name="T84" fmla="*/ 381 w 1385"/>
                <a:gd name="T85" fmla="*/ 109 h 137"/>
                <a:gd name="T86" fmla="*/ 420 w 1385"/>
                <a:gd name="T87" fmla="*/ 47 h 137"/>
                <a:gd name="T88" fmla="*/ 349 w 1385"/>
                <a:gd name="T89" fmla="*/ 62 h 137"/>
                <a:gd name="T90" fmla="*/ 295 w 1385"/>
                <a:gd name="T91" fmla="*/ 71 h 137"/>
                <a:gd name="T92" fmla="*/ 331 w 1385"/>
                <a:gd name="T93" fmla="*/ 97 h 137"/>
                <a:gd name="T94" fmla="*/ 331 w 1385"/>
                <a:gd name="T95" fmla="*/ 31 h 137"/>
                <a:gd name="T96" fmla="*/ 215 w 1385"/>
                <a:gd name="T97" fmla="*/ 33 h 137"/>
                <a:gd name="T98" fmla="*/ 273 w 1385"/>
                <a:gd name="T99" fmla="*/ 33 h 137"/>
                <a:gd name="T100" fmla="*/ 202 w 1385"/>
                <a:gd name="T101" fmla="*/ 109 h 137"/>
                <a:gd name="T102" fmla="*/ 184 w 1385"/>
                <a:gd name="T103" fmla="*/ 10 h 137"/>
                <a:gd name="T104" fmla="*/ 117 w 1385"/>
                <a:gd name="T105" fmla="*/ 43 h 137"/>
                <a:gd name="T106" fmla="*/ 101 w 1385"/>
                <a:gd name="T107" fmla="*/ 109 h 137"/>
                <a:gd name="T108" fmla="*/ 136 w 1385"/>
                <a:gd name="T109" fmla="*/ 45 h 137"/>
                <a:gd name="T110" fmla="*/ 166 w 1385"/>
                <a:gd name="T111" fmla="*/ 59 h 137"/>
                <a:gd name="T112" fmla="*/ 0 w 1385"/>
                <a:gd name="T113" fmla="*/ 10 h 137"/>
                <a:gd name="T114" fmla="*/ 79 w 1385"/>
                <a:gd name="T115" fmla="*/ 10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9" y="51"/>
                    <a:pt x="1370" y="62"/>
                  </a:cubicBezTo>
                  <a:cubicBezTo>
                    <a:pt x="1331" y="62"/>
                    <a:pt x="1331" y="62"/>
                    <a:pt x="1331" y="62"/>
                  </a:cubicBezTo>
                  <a:cubicBezTo>
                    <a:pt x="1333" y="51"/>
                    <a:pt x="1341" y="44"/>
                    <a:pt x="1351" y="44"/>
                  </a:cubicBezTo>
                  <a:moveTo>
                    <a:pt x="1352" y="31"/>
                  </a:moveTo>
                  <a:cubicBezTo>
                    <a:pt x="1330" y="31"/>
                    <a:pt x="1316" y="48"/>
                    <a:pt x="1316" y="71"/>
                  </a:cubicBezTo>
                  <a:cubicBezTo>
                    <a:pt x="1316" y="95"/>
                    <a:pt x="1331" y="111"/>
                    <a:pt x="1352" y="111"/>
                  </a:cubicBezTo>
                  <a:cubicBezTo>
                    <a:pt x="1367" y="111"/>
                    <a:pt x="1379" y="101"/>
                    <a:pt x="1383" y="90"/>
                  </a:cubicBezTo>
                  <a:cubicBezTo>
                    <a:pt x="1371" y="84"/>
                    <a:pt x="1371" y="84"/>
                    <a:pt x="1371" y="84"/>
                  </a:cubicBezTo>
                  <a:cubicBezTo>
                    <a:pt x="1368" y="93"/>
                    <a:pt x="1361" y="97"/>
                    <a:pt x="1352" y="97"/>
                  </a:cubicBezTo>
                  <a:cubicBezTo>
                    <a:pt x="1340" y="97"/>
                    <a:pt x="1331" y="89"/>
                    <a:pt x="1331" y="73"/>
                  </a:cubicBezTo>
                  <a:cubicBezTo>
                    <a:pt x="1385" y="73"/>
                    <a:pt x="1385" y="73"/>
                    <a:pt x="1385" y="73"/>
                  </a:cubicBezTo>
                  <a:cubicBezTo>
                    <a:pt x="1385" y="69"/>
                    <a:pt x="1385" y="69"/>
                    <a:pt x="1385" y="69"/>
                  </a:cubicBezTo>
                  <a:cubicBezTo>
                    <a:pt x="1385" y="48"/>
                    <a:pt x="1373" y="31"/>
                    <a:pt x="1352" y="31"/>
                  </a:cubicBezTo>
                  <a:moveTo>
                    <a:pt x="1270" y="44"/>
                  </a:moveTo>
                  <a:cubicBezTo>
                    <a:pt x="1281" y="44"/>
                    <a:pt x="1288" y="51"/>
                    <a:pt x="1289" y="62"/>
                  </a:cubicBezTo>
                  <a:cubicBezTo>
                    <a:pt x="1251" y="62"/>
                    <a:pt x="1251" y="62"/>
                    <a:pt x="1251" y="62"/>
                  </a:cubicBezTo>
                  <a:cubicBezTo>
                    <a:pt x="1253" y="51"/>
                    <a:pt x="1260" y="44"/>
                    <a:pt x="1270" y="44"/>
                  </a:cubicBezTo>
                  <a:moveTo>
                    <a:pt x="1271" y="31"/>
                  </a:moveTo>
                  <a:cubicBezTo>
                    <a:pt x="1249" y="31"/>
                    <a:pt x="1235" y="48"/>
                    <a:pt x="1235" y="71"/>
                  </a:cubicBezTo>
                  <a:cubicBezTo>
                    <a:pt x="1235" y="95"/>
                    <a:pt x="1250" y="111"/>
                    <a:pt x="1271" y="111"/>
                  </a:cubicBezTo>
                  <a:cubicBezTo>
                    <a:pt x="1287" y="111"/>
                    <a:pt x="1299" y="101"/>
                    <a:pt x="1302" y="90"/>
                  </a:cubicBezTo>
                  <a:cubicBezTo>
                    <a:pt x="1290" y="84"/>
                    <a:pt x="1290" y="84"/>
                    <a:pt x="1290" y="84"/>
                  </a:cubicBezTo>
                  <a:cubicBezTo>
                    <a:pt x="1287" y="93"/>
                    <a:pt x="1280" y="97"/>
                    <a:pt x="1271" y="97"/>
                  </a:cubicBezTo>
                  <a:cubicBezTo>
                    <a:pt x="1260" y="97"/>
                    <a:pt x="1251" y="89"/>
                    <a:pt x="1250" y="73"/>
                  </a:cubicBezTo>
                  <a:cubicBezTo>
                    <a:pt x="1304" y="73"/>
                    <a:pt x="1304" y="73"/>
                    <a:pt x="1304" y="73"/>
                  </a:cubicBezTo>
                  <a:cubicBezTo>
                    <a:pt x="1304" y="69"/>
                    <a:pt x="1304" y="69"/>
                    <a:pt x="1304" y="69"/>
                  </a:cubicBezTo>
                  <a:cubicBezTo>
                    <a:pt x="1305" y="48"/>
                    <a:pt x="1293" y="31"/>
                    <a:pt x="1271" y="31"/>
                  </a:cubicBezTo>
                  <a:moveTo>
                    <a:pt x="1182" y="97"/>
                  </a:moveTo>
                  <a:cubicBezTo>
                    <a:pt x="1169" y="97"/>
                    <a:pt x="1161" y="88"/>
                    <a:pt x="1161" y="71"/>
                  </a:cubicBezTo>
                  <a:cubicBezTo>
                    <a:pt x="1161" y="54"/>
                    <a:pt x="1169" y="44"/>
                    <a:pt x="1181" y="44"/>
                  </a:cubicBezTo>
                  <a:cubicBezTo>
                    <a:pt x="1194" y="44"/>
                    <a:pt x="1202" y="52"/>
                    <a:pt x="1204" y="67"/>
                  </a:cubicBezTo>
                  <a:cubicBezTo>
                    <a:pt x="1204" y="75"/>
                    <a:pt x="1204" y="75"/>
                    <a:pt x="1204" y="75"/>
                  </a:cubicBezTo>
                  <a:cubicBezTo>
                    <a:pt x="1202" y="90"/>
                    <a:pt x="1194" y="97"/>
                    <a:pt x="1182" y="97"/>
                  </a:cubicBezTo>
                  <a:moveTo>
                    <a:pt x="1204" y="4"/>
                  </a:moveTo>
                  <a:cubicBezTo>
                    <a:pt x="1204" y="42"/>
                    <a:pt x="1204" y="42"/>
                    <a:pt x="1204" y="42"/>
                  </a:cubicBezTo>
                  <a:cubicBezTo>
                    <a:pt x="1202" y="42"/>
                    <a:pt x="1202" y="42"/>
                    <a:pt x="1202" y="42"/>
                  </a:cubicBezTo>
                  <a:cubicBezTo>
                    <a:pt x="1198" y="36"/>
                    <a:pt x="1191" y="31"/>
                    <a:pt x="1179" y="31"/>
                  </a:cubicBezTo>
                  <a:cubicBezTo>
                    <a:pt x="1161" y="31"/>
                    <a:pt x="1145" y="46"/>
                    <a:pt x="1145" y="71"/>
                  </a:cubicBezTo>
                  <a:cubicBezTo>
                    <a:pt x="1145" y="95"/>
                    <a:pt x="1161" y="111"/>
                    <a:pt x="1179" y="111"/>
                  </a:cubicBezTo>
                  <a:cubicBezTo>
                    <a:pt x="1191" y="111"/>
                    <a:pt x="1199" y="106"/>
                    <a:pt x="1203" y="99"/>
                  </a:cubicBezTo>
                  <a:cubicBezTo>
                    <a:pt x="1204" y="99"/>
                    <a:pt x="1204" y="99"/>
                    <a:pt x="1204" y="99"/>
                  </a:cubicBezTo>
                  <a:cubicBezTo>
                    <a:pt x="1204" y="109"/>
                    <a:pt x="1204" y="109"/>
                    <a:pt x="1204" y="109"/>
                  </a:cubicBezTo>
                  <a:cubicBezTo>
                    <a:pt x="1219" y="109"/>
                    <a:pt x="1219" y="109"/>
                    <a:pt x="1219" y="109"/>
                  </a:cubicBezTo>
                  <a:cubicBezTo>
                    <a:pt x="1219" y="2"/>
                    <a:pt x="1219" y="2"/>
                    <a:pt x="1219" y="2"/>
                  </a:cubicBezTo>
                  <a:lnTo>
                    <a:pt x="1204" y="4"/>
                  </a:lnTo>
                  <a:close/>
                  <a:moveTo>
                    <a:pt x="1102" y="31"/>
                  </a:moveTo>
                  <a:cubicBezTo>
                    <a:pt x="1092" y="31"/>
                    <a:pt x="1084" y="36"/>
                    <a:pt x="1080" y="43"/>
                  </a:cubicBezTo>
                  <a:cubicBezTo>
                    <a:pt x="1078" y="43"/>
                    <a:pt x="1078" y="43"/>
                    <a:pt x="1078" y="43"/>
                  </a:cubicBezTo>
                  <a:cubicBezTo>
                    <a:pt x="1078" y="33"/>
                    <a:pt x="1078" y="33"/>
                    <a:pt x="1078" y="33"/>
                  </a:cubicBezTo>
                  <a:cubicBezTo>
                    <a:pt x="1064" y="33"/>
                    <a:pt x="1064" y="33"/>
                    <a:pt x="1064" y="33"/>
                  </a:cubicBezTo>
                  <a:cubicBezTo>
                    <a:pt x="1064" y="109"/>
                    <a:pt x="1064" y="109"/>
                    <a:pt x="1064" y="109"/>
                  </a:cubicBezTo>
                  <a:cubicBezTo>
                    <a:pt x="1079" y="109"/>
                    <a:pt x="1079" y="109"/>
                    <a:pt x="1079" y="109"/>
                  </a:cubicBezTo>
                  <a:cubicBezTo>
                    <a:pt x="1079" y="69"/>
                    <a:pt x="1079" y="69"/>
                    <a:pt x="1079" y="69"/>
                  </a:cubicBezTo>
                  <a:cubicBezTo>
                    <a:pt x="1079" y="60"/>
                    <a:pt x="1081" y="55"/>
                    <a:pt x="1084" y="52"/>
                  </a:cubicBezTo>
                  <a:cubicBezTo>
                    <a:pt x="1088" y="47"/>
                    <a:pt x="1093" y="45"/>
                    <a:pt x="1099" y="45"/>
                  </a:cubicBezTo>
                  <a:cubicBezTo>
                    <a:pt x="1109" y="45"/>
                    <a:pt x="1114" y="50"/>
                    <a:pt x="1114" y="64"/>
                  </a:cubicBezTo>
                  <a:cubicBezTo>
                    <a:pt x="1114" y="109"/>
                    <a:pt x="1114" y="109"/>
                    <a:pt x="1114" y="109"/>
                  </a:cubicBezTo>
                  <a:cubicBezTo>
                    <a:pt x="1129" y="109"/>
                    <a:pt x="1129" y="109"/>
                    <a:pt x="1129" y="109"/>
                  </a:cubicBezTo>
                  <a:cubicBezTo>
                    <a:pt x="1129" y="59"/>
                    <a:pt x="1129" y="59"/>
                    <a:pt x="1129" y="59"/>
                  </a:cubicBezTo>
                  <a:cubicBezTo>
                    <a:pt x="1129" y="38"/>
                    <a:pt x="1117" y="31"/>
                    <a:pt x="1102" y="31"/>
                  </a:cubicBezTo>
                  <a:moveTo>
                    <a:pt x="1028" y="33"/>
                  </a:moveTo>
                  <a:cubicBezTo>
                    <a:pt x="1028" y="73"/>
                    <a:pt x="1028" y="73"/>
                    <a:pt x="1028" y="73"/>
                  </a:cubicBezTo>
                  <a:cubicBezTo>
                    <a:pt x="1028" y="82"/>
                    <a:pt x="1026" y="87"/>
                    <a:pt x="1023" y="91"/>
                  </a:cubicBezTo>
                  <a:cubicBezTo>
                    <a:pt x="1019" y="95"/>
                    <a:pt x="1014" y="98"/>
                    <a:pt x="1008" y="98"/>
                  </a:cubicBezTo>
                  <a:cubicBezTo>
                    <a:pt x="998" y="98"/>
                    <a:pt x="992" y="92"/>
                    <a:pt x="992" y="79"/>
                  </a:cubicBezTo>
                  <a:cubicBezTo>
                    <a:pt x="992" y="33"/>
                    <a:pt x="992" y="33"/>
                    <a:pt x="992" y="33"/>
                  </a:cubicBezTo>
                  <a:cubicBezTo>
                    <a:pt x="977" y="33"/>
                    <a:pt x="977" y="33"/>
                    <a:pt x="977" y="33"/>
                  </a:cubicBezTo>
                  <a:cubicBezTo>
                    <a:pt x="977" y="84"/>
                    <a:pt x="977" y="84"/>
                    <a:pt x="977" y="84"/>
                  </a:cubicBezTo>
                  <a:cubicBezTo>
                    <a:pt x="977" y="104"/>
                    <a:pt x="990" y="111"/>
                    <a:pt x="1004" y="111"/>
                  </a:cubicBezTo>
                  <a:cubicBezTo>
                    <a:pt x="1014" y="111"/>
                    <a:pt x="1023" y="106"/>
                    <a:pt x="1027" y="99"/>
                  </a:cubicBezTo>
                  <a:cubicBezTo>
                    <a:pt x="1028" y="99"/>
                    <a:pt x="1028" y="99"/>
                    <a:pt x="1028" y="99"/>
                  </a:cubicBezTo>
                  <a:cubicBezTo>
                    <a:pt x="1029" y="109"/>
                    <a:pt x="1029" y="109"/>
                    <a:pt x="1029" y="109"/>
                  </a:cubicBezTo>
                  <a:cubicBezTo>
                    <a:pt x="1043" y="109"/>
                    <a:pt x="1043" y="109"/>
                    <a:pt x="1043" y="109"/>
                  </a:cubicBezTo>
                  <a:cubicBezTo>
                    <a:pt x="1043" y="33"/>
                    <a:pt x="1043" y="33"/>
                    <a:pt x="1043" y="33"/>
                  </a:cubicBezTo>
                  <a:lnTo>
                    <a:pt x="1028" y="33"/>
                  </a:lnTo>
                  <a:close/>
                  <a:moveTo>
                    <a:pt x="892" y="24"/>
                  </a:moveTo>
                  <a:cubicBezTo>
                    <a:pt x="906" y="24"/>
                    <a:pt x="906" y="24"/>
                    <a:pt x="906" y="24"/>
                  </a:cubicBezTo>
                  <a:cubicBezTo>
                    <a:pt x="934" y="24"/>
                    <a:pt x="944" y="36"/>
                    <a:pt x="944" y="59"/>
                  </a:cubicBezTo>
                  <a:cubicBezTo>
                    <a:pt x="944" y="83"/>
                    <a:pt x="934" y="95"/>
                    <a:pt x="906" y="95"/>
                  </a:cubicBezTo>
                  <a:cubicBezTo>
                    <a:pt x="892" y="95"/>
                    <a:pt x="892" y="95"/>
                    <a:pt x="892" y="95"/>
                  </a:cubicBezTo>
                  <a:lnTo>
                    <a:pt x="892" y="24"/>
                  </a:lnTo>
                  <a:close/>
                  <a:moveTo>
                    <a:pt x="907" y="10"/>
                  </a:moveTo>
                  <a:cubicBezTo>
                    <a:pt x="876" y="10"/>
                    <a:pt x="876" y="10"/>
                    <a:pt x="876" y="10"/>
                  </a:cubicBezTo>
                  <a:cubicBezTo>
                    <a:pt x="876" y="109"/>
                    <a:pt x="876" y="109"/>
                    <a:pt x="876" y="109"/>
                  </a:cubicBezTo>
                  <a:cubicBezTo>
                    <a:pt x="907" y="109"/>
                    <a:pt x="907" y="109"/>
                    <a:pt x="907" y="109"/>
                  </a:cubicBezTo>
                  <a:cubicBezTo>
                    <a:pt x="944" y="109"/>
                    <a:pt x="960" y="90"/>
                    <a:pt x="960" y="59"/>
                  </a:cubicBezTo>
                  <a:cubicBezTo>
                    <a:pt x="960" y="29"/>
                    <a:pt x="944" y="10"/>
                    <a:pt x="907" y="10"/>
                  </a:cubicBezTo>
                  <a:moveTo>
                    <a:pt x="821" y="15"/>
                  </a:moveTo>
                  <a:cubicBezTo>
                    <a:pt x="825" y="15"/>
                    <a:pt x="828" y="16"/>
                    <a:pt x="831" y="17"/>
                  </a:cubicBezTo>
                  <a:cubicBezTo>
                    <a:pt x="831" y="3"/>
                    <a:pt x="831" y="3"/>
                    <a:pt x="831" y="3"/>
                  </a:cubicBezTo>
                  <a:cubicBezTo>
                    <a:pt x="828" y="2"/>
                    <a:pt x="825" y="1"/>
                    <a:pt x="820" y="1"/>
                  </a:cubicBezTo>
                  <a:cubicBezTo>
                    <a:pt x="807" y="1"/>
                    <a:pt x="792" y="7"/>
                    <a:pt x="792" y="30"/>
                  </a:cubicBezTo>
                  <a:cubicBezTo>
                    <a:pt x="792" y="33"/>
                    <a:pt x="792" y="33"/>
                    <a:pt x="792" y="33"/>
                  </a:cubicBezTo>
                  <a:cubicBezTo>
                    <a:pt x="780" y="33"/>
                    <a:pt x="780" y="33"/>
                    <a:pt x="780" y="33"/>
                  </a:cubicBezTo>
                  <a:cubicBezTo>
                    <a:pt x="780" y="46"/>
                    <a:pt x="780" y="46"/>
                    <a:pt x="780" y="46"/>
                  </a:cubicBezTo>
                  <a:cubicBezTo>
                    <a:pt x="792" y="46"/>
                    <a:pt x="792" y="46"/>
                    <a:pt x="792" y="46"/>
                  </a:cubicBezTo>
                  <a:cubicBezTo>
                    <a:pt x="792" y="109"/>
                    <a:pt x="792" y="109"/>
                    <a:pt x="792" y="109"/>
                  </a:cubicBezTo>
                  <a:cubicBezTo>
                    <a:pt x="807" y="109"/>
                    <a:pt x="807" y="109"/>
                    <a:pt x="807" y="109"/>
                  </a:cubicBezTo>
                  <a:cubicBezTo>
                    <a:pt x="807" y="46"/>
                    <a:pt x="807" y="46"/>
                    <a:pt x="807" y="46"/>
                  </a:cubicBezTo>
                  <a:cubicBezTo>
                    <a:pt x="828" y="46"/>
                    <a:pt x="828" y="46"/>
                    <a:pt x="828" y="46"/>
                  </a:cubicBezTo>
                  <a:cubicBezTo>
                    <a:pt x="828" y="33"/>
                    <a:pt x="828" y="33"/>
                    <a:pt x="828" y="33"/>
                  </a:cubicBezTo>
                  <a:cubicBezTo>
                    <a:pt x="807" y="33"/>
                    <a:pt x="807" y="33"/>
                    <a:pt x="807" y="33"/>
                  </a:cubicBezTo>
                  <a:cubicBezTo>
                    <a:pt x="807" y="31"/>
                    <a:pt x="807" y="31"/>
                    <a:pt x="807" y="31"/>
                  </a:cubicBezTo>
                  <a:cubicBezTo>
                    <a:pt x="807" y="20"/>
                    <a:pt x="812" y="15"/>
                    <a:pt x="821" y="15"/>
                  </a:cubicBezTo>
                  <a:moveTo>
                    <a:pt x="756" y="71"/>
                  </a:moveTo>
                  <a:cubicBezTo>
                    <a:pt x="756" y="88"/>
                    <a:pt x="748" y="97"/>
                    <a:pt x="734" y="97"/>
                  </a:cubicBezTo>
                  <a:cubicBezTo>
                    <a:pt x="721" y="97"/>
                    <a:pt x="713" y="88"/>
                    <a:pt x="713" y="71"/>
                  </a:cubicBezTo>
                  <a:cubicBezTo>
                    <a:pt x="713" y="54"/>
                    <a:pt x="721" y="44"/>
                    <a:pt x="734" y="44"/>
                  </a:cubicBezTo>
                  <a:cubicBezTo>
                    <a:pt x="748" y="44"/>
                    <a:pt x="756" y="54"/>
                    <a:pt x="756" y="71"/>
                  </a:cubicBezTo>
                  <a:moveTo>
                    <a:pt x="771" y="71"/>
                  </a:moveTo>
                  <a:cubicBezTo>
                    <a:pt x="771" y="47"/>
                    <a:pt x="756" y="31"/>
                    <a:pt x="734" y="31"/>
                  </a:cubicBezTo>
                  <a:cubicBezTo>
                    <a:pt x="712" y="31"/>
                    <a:pt x="697" y="47"/>
                    <a:pt x="697" y="71"/>
                  </a:cubicBezTo>
                  <a:cubicBezTo>
                    <a:pt x="697" y="95"/>
                    <a:pt x="712" y="111"/>
                    <a:pt x="734" y="111"/>
                  </a:cubicBezTo>
                  <a:cubicBezTo>
                    <a:pt x="756" y="111"/>
                    <a:pt x="771" y="95"/>
                    <a:pt x="771" y="71"/>
                  </a:cubicBezTo>
                  <a:moveTo>
                    <a:pt x="656" y="33"/>
                  </a:moveTo>
                  <a:cubicBezTo>
                    <a:pt x="640" y="33"/>
                    <a:pt x="640" y="33"/>
                    <a:pt x="640" y="33"/>
                  </a:cubicBezTo>
                  <a:cubicBezTo>
                    <a:pt x="619" y="93"/>
                    <a:pt x="619" y="93"/>
                    <a:pt x="619" y="93"/>
                  </a:cubicBezTo>
                  <a:cubicBezTo>
                    <a:pt x="599" y="33"/>
                    <a:pt x="599" y="33"/>
                    <a:pt x="599" y="33"/>
                  </a:cubicBezTo>
                  <a:cubicBezTo>
                    <a:pt x="582" y="33"/>
                    <a:pt x="582" y="33"/>
                    <a:pt x="582" y="33"/>
                  </a:cubicBezTo>
                  <a:cubicBezTo>
                    <a:pt x="611" y="110"/>
                    <a:pt x="611" y="110"/>
                    <a:pt x="611" y="110"/>
                  </a:cubicBezTo>
                  <a:cubicBezTo>
                    <a:pt x="601" y="137"/>
                    <a:pt x="601" y="137"/>
                    <a:pt x="601" y="137"/>
                  </a:cubicBezTo>
                  <a:cubicBezTo>
                    <a:pt x="616" y="137"/>
                    <a:pt x="616" y="137"/>
                    <a:pt x="616" y="137"/>
                  </a:cubicBezTo>
                  <a:lnTo>
                    <a:pt x="656" y="33"/>
                  </a:lnTo>
                  <a:close/>
                  <a:moveTo>
                    <a:pt x="556" y="81"/>
                  </a:moveTo>
                  <a:cubicBezTo>
                    <a:pt x="556" y="46"/>
                    <a:pt x="556" y="46"/>
                    <a:pt x="556" y="46"/>
                  </a:cubicBezTo>
                  <a:cubicBezTo>
                    <a:pt x="575" y="46"/>
                    <a:pt x="575" y="46"/>
                    <a:pt x="575" y="46"/>
                  </a:cubicBezTo>
                  <a:cubicBezTo>
                    <a:pt x="575" y="33"/>
                    <a:pt x="575" y="33"/>
                    <a:pt x="575" y="33"/>
                  </a:cubicBezTo>
                  <a:cubicBezTo>
                    <a:pt x="556" y="33"/>
                    <a:pt x="556" y="33"/>
                    <a:pt x="556" y="33"/>
                  </a:cubicBezTo>
                  <a:cubicBezTo>
                    <a:pt x="556" y="13"/>
                    <a:pt x="556" y="13"/>
                    <a:pt x="556" y="13"/>
                  </a:cubicBezTo>
                  <a:cubicBezTo>
                    <a:pt x="541" y="14"/>
                    <a:pt x="541" y="14"/>
                    <a:pt x="541" y="14"/>
                  </a:cubicBezTo>
                  <a:cubicBezTo>
                    <a:pt x="541" y="33"/>
                    <a:pt x="541" y="33"/>
                    <a:pt x="541" y="33"/>
                  </a:cubicBezTo>
                  <a:cubicBezTo>
                    <a:pt x="531" y="33"/>
                    <a:pt x="531" y="33"/>
                    <a:pt x="531" y="33"/>
                  </a:cubicBezTo>
                  <a:cubicBezTo>
                    <a:pt x="531" y="46"/>
                    <a:pt x="531" y="46"/>
                    <a:pt x="531" y="46"/>
                  </a:cubicBezTo>
                  <a:cubicBezTo>
                    <a:pt x="541" y="46"/>
                    <a:pt x="541" y="46"/>
                    <a:pt x="541" y="46"/>
                  </a:cubicBezTo>
                  <a:cubicBezTo>
                    <a:pt x="541" y="82"/>
                    <a:pt x="541" y="82"/>
                    <a:pt x="541" y="82"/>
                  </a:cubicBezTo>
                  <a:cubicBezTo>
                    <a:pt x="541" y="104"/>
                    <a:pt x="555" y="110"/>
                    <a:pt x="568" y="110"/>
                  </a:cubicBezTo>
                  <a:cubicBezTo>
                    <a:pt x="573" y="110"/>
                    <a:pt x="576" y="110"/>
                    <a:pt x="579" y="109"/>
                  </a:cubicBezTo>
                  <a:cubicBezTo>
                    <a:pt x="579" y="95"/>
                    <a:pt x="579" y="95"/>
                    <a:pt x="579" y="95"/>
                  </a:cubicBezTo>
                  <a:cubicBezTo>
                    <a:pt x="576" y="96"/>
                    <a:pt x="573" y="96"/>
                    <a:pt x="569" y="96"/>
                  </a:cubicBezTo>
                  <a:cubicBezTo>
                    <a:pt x="561" y="96"/>
                    <a:pt x="556" y="92"/>
                    <a:pt x="556" y="81"/>
                  </a:cubicBezTo>
                  <a:moveTo>
                    <a:pt x="518" y="33"/>
                  </a:moveTo>
                  <a:cubicBezTo>
                    <a:pt x="503" y="33"/>
                    <a:pt x="503" y="33"/>
                    <a:pt x="503" y="33"/>
                  </a:cubicBezTo>
                  <a:cubicBezTo>
                    <a:pt x="503" y="109"/>
                    <a:pt x="503" y="109"/>
                    <a:pt x="503" y="109"/>
                  </a:cubicBezTo>
                  <a:cubicBezTo>
                    <a:pt x="518" y="109"/>
                    <a:pt x="518" y="109"/>
                    <a:pt x="518" y="109"/>
                  </a:cubicBezTo>
                  <a:lnTo>
                    <a:pt x="518" y="33"/>
                  </a:lnTo>
                  <a:close/>
                  <a:moveTo>
                    <a:pt x="520" y="10"/>
                  </a:moveTo>
                  <a:cubicBezTo>
                    <a:pt x="520" y="5"/>
                    <a:pt x="516" y="0"/>
                    <a:pt x="511" y="0"/>
                  </a:cubicBezTo>
                  <a:cubicBezTo>
                    <a:pt x="505" y="0"/>
                    <a:pt x="501" y="5"/>
                    <a:pt x="501" y="10"/>
                  </a:cubicBezTo>
                  <a:cubicBezTo>
                    <a:pt x="501" y="16"/>
                    <a:pt x="505" y="20"/>
                    <a:pt x="511" y="20"/>
                  </a:cubicBezTo>
                  <a:cubicBezTo>
                    <a:pt x="516" y="20"/>
                    <a:pt x="520" y="16"/>
                    <a:pt x="520" y="10"/>
                  </a:cubicBezTo>
                  <a:moveTo>
                    <a:pt x="436" y="86"/>
                  </a:moveTo>
                  <a:cubicBezTo>
                    <a:pt x="427" y="95"/>
                    <a:pt x="427" y="95"/>
                    <a:pt x="427" y="95"/>
                  </a:cubicBezTo>
                  <a:cubicBezTo>
                    <a:pt x="432" y="103"/>
                    <a:pt x="442" y="111"/>
                    <a:pt x="457" y="111"/>
                  </a:cubicBezTo>
                  <a:cubicBezTo>
                    <a:pt x="474" y="111"/>
                    <a:pt x="487" y="101"/>
                    <a:pt x="487" y="87"/>
                  </a:cubicBezTo>
                  <a:cubicBezTo>
                    <a:pt x="487" y="72"/>
                    <a:pt x="475" y="67"/>
                    <a:pt x="461" y="64"/>
                  </a:cubicBezTo>
                  <a:cubicBezTo>
                    <a:pt x="452" y="61"/>
                    <a:pt x="445" y="59"/>
                    <a:pt x="445" y="52"/>
                  </a:cubicBezTo>
                  <a:cubicBezTo>
                    <a:pt x="445" y="47"/>
                    <a:pt x="449" y="44"/>
                    <a:pt x="457" y="44"/>
                  </a:cubicBezTo>
                  <a:cubicBezTo>
                    <a:pt x="465" y="44"/>
                    <a:pt x="473" y="49"/>
                    <a:pt x="477" y="54"/>
                  </a:cubicBezTo>
                  <a:cubicBezTo>
                    <a:pt x="486" y="44"/>
                    <a:pt x="486" y="44"/>
                    <a:pt x="486" y="44"/>
                  </a:cubicBezTo>
                  <a:cubicBezTo>
                    <a:pt x="479" y="36"/>
                    <a:pt x="469" y="31"/>
                    <a:pt x="457" y="31"/>
                  </a:cubicBezTo>
                  <a:cubicBezTo>
                    <a:pt x="441" y="31"/>
                    <a:pt x="430" y="40"/>
                    <a:pt x="430" y="53"/>
                  </a:cubicBezTo>
                  <a:cubicBezTo>
                    <a:pt x="430" y="67"/>
                    <a:pt x="441" y="73"/>
                    <a:pt x="455" y="76"/>
                  </a:cubicBezTo>
                  <a:cubicBezTo>
                    <a:pt x="466" y="79"/>
                    <a:pt x="472" y="82"/>
                    <a:pt x="472" y="88"/>
                  </a:cubicBezTo>
                  <a:cubicBezTo>
                    <a:pt x="472" y="94"/>
                    <a:pt x="466" y="98"/>
                    <a:pt x="458" y="98"/>
                  </a:cubicBezTo>
                  <a:cubicBezTo>
                    <a:pt x="447" y="98"/>
                    <a:pt x="439" y="92"/>
                    <a:pt x="436" y="86"/>
                  </a:cubicBezTo>
                  <a:moveTo>
                    <a:pt x="417" y="31"/>
                  </a:moveTo>
                  <a:cubicBezTo>
                    <a:pt x="408" y="31"/>
                    <a:pt x="400" y="36"/>
                    <a:pt x="397" y="44"/>
                  </a:cubicBezTo>
                  <a:cubicBezTo>
                    <a:pt x="395" y="44"/>
                    <a:pt x="395" y="44"/>
                    <a:pt x="395" y="44"/>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6"/>
                    <a:pt x="396" y="66"/>
                    <a:pt x="396" y="66"/>
                  </a:cubicBezTo>
                  <a:cubicBezTo>
                    <a:pt x="396" y="53"/>
                    <a:pt x="404" y="46"/>
                    <a:pt x="415" y="46"/>
                  </a:cubicBezTo>
                  <a:cubicBezTo>
                    <a:pt x="417" y="46"/>
                    <a:pt x="419" y="46"/>
                    <a:pt x="420" y="47"/>
                  </a:cubicBezTo>
                  <a:cubicBezTo>
                    <a:pt x="421" y="32"/>
                    <a:pt x="421" y="32"/>
                    <a:pt x="421" y="32"/>
                  </a:cubicBezTo>
                  <a:cubicBezTo>
                    <a:pt x="420" y="31"/>
                    <a:pt x="419" y="31"/>
                    <a:pt x="417" y="31"/>
                  </a:cubicBezTo>
                  <a:moveTo>
                    <a:pt x="331" y="44"/>
                  </a:moveTo>
                  <a:cubicBezTo>
                    <a:pt x="341" y="44"/>
                    <a:pt x="348" y="51"/>
                    <a:pt x="349" y="62"/>
                  </a:cubicBezTo>
                  <a:cubicBezTo>
                    <a:pt x="311" y="62"/>
                    <a:pt x="311" y="62"/>
                    <a:pt x="311" y="62"/>
                  </a:cubicBezTo>
                  <a:cubicBezTo>
                    <a:pt x="313" y="51"/>
                    <a:pt x="321" y="44"/>
                    <a:pt x="331" y="44"/>
                  </a:cubicBezTo>
                  <a:moveTo>
                    <a:pt x="331" y="31"/>
                  </a:moveTo>
                  <a:cubicBezTo>
                    <a:pt x="309" y="31"/>
                    <a:pt x="295" y="48"/>
                    <a:pt x="295" y="71"/>
                  </a:cubicBezTo>
                  <a:cubicBezTo>
                    <a:pt x="295" y="95"/>
                    <a:pt x="310" y="111"/>
                    <a:pt x="331" y="111"/>
                  </a:cubicBezTo>
                  <a:cubicBezTo>
                    <a:pt x="347" y="111"/>
                    <a:pt x="359" y="101"/>
                    <a:pt x="363" y="90"/>
                  </a:cubicBezTo>
                  <a:cubicBezTo>
                    <a:pt x="351" y="84"/>
                    <a:pt x="351" y="84"/>
                    <a:pt x="351" y="84"/>
                  </a:cubicBezTo>
                  <a:cubicBezTo>
                    <a:pt x="347" y="93"/>
                    <a:pt x="340" y="97"/>
                    <a:pt x="331" y="97"/>
                  </a:cubicBezTo>
                  <a:cubicBezTo>
                    <a:pt x="320" y="97"/>
                    <a:pt x="311" y="89"/>
                    <a:pt x="310" y="73"/>
                  </a:cubicBezTo>
                  <a:cubicBezTo>
                    <a:pt x="364" y="73"/>
                    <a:pt x="364" y="73"/>
                    <a:pt x="364" y="73"/>
                  </a:cubicBezTo>
                  <a:cubicBezTo>
                    <a:pt x="364" y="69"/>
                    <a:pt x="364" y="69"/>
                    <a:pt x="364" y="69"/>
                  </a:cubicBezTo>
                  <a:cubicBezTo>
                    <a:pt x="365" y="48"/>
                    <a:pt x="353" y="31"/>
                    <a:pt x="331" y="31"/>
                  </a:cubicBezTo>
                  <a:moveTo>
                    <a:pt x="273" y="33"/>
                  </a:moveTo>
                  <a:cubicBezTo>
                    <a:pt x="253" y="93"/>
                    <a:pt x="253" y="93"/>
                    <a:pt x="253" y="93"/>
                  </a:cubicBezTo>
                  <a:cubicBezTo>
                    <a:pt x="232" y="33"/>
                    <a:pt x="232" y="33"/>
                    <a:pt x="232" y="33"/>
                  </a:cubicBezTo>
                  <a:cubicBezTo>
                    <a:pt x="215" y="33"/>
                    <a:pt x="215" y="33"/>
                    <a:pt x="215" y="33"/>
                  </a:cubicBezTo>
                  <a:cubicBezTo>
                    <a:pt x="244" y="109"/>
                    <a:pt x="244" y="109"/>
                    <a:pt x="244" y="109"/>
                  </a:cubicBezTo>
                  <a:cubicBezTo>
                    <a:pt x="260" y="109"/>
                    <a:pt x="260" y="109"/>
                    <a:pt x="260" y="109"/>
                  </a:cubicBezTo>
                  <a:cubicBezTo>
                    <a:pt x="289" y="33"/>
                    <a:pt x="289" y="33"/>
                    <a:pt x="289" y="33"/>
                  </a:cubicBezTo>
                  <a:lnTo>
                    <a:pt x="273" y="33"/>
                  </a:lnTo>
                  <a:close/>
                  <a:moveTo>
                    <a:pt x="202" y="33"/>
                  </a:moveTo>
                  <a:cubicBezTo>
                    <a:pt x="187" y="33"/>
                    <a:pt x="187" y="33"/>
                    <a:pt x="187" y="33"/>
                  </a:cubicBezTo>
                  <a:cubicBezTo>
                    <a:pt x="187" y="109"/>
                    <a:pt x="187" y="109"/>
                    <a:pt x="187" y="109"/>
                  </a:cubicBezTo>
                  <a:cubicBezTo>
                    <a:pt x="202" y="109"/>
                    <a:pt x="202" y="109"/>
                    <a:pt x="202" y="109"/>
                  </a:cubicBezTo>
                  <a:lnTo>
                    <a:pt x="202" y="33"/>
                  </a:lnTo>
                  <a:close/>
                  <a:moveTo>
                    <a:pt x="204" y="10"/>
                  </a:moveTo>
                  <a:cubicBezTo>
                    <a:pt x="204" y="5"/>
                    <a:pt x="200" y="0"/>
                    <a:pt x="194" y="0"/>
                  </a:cubicBezTo>
                  <a:cubicBezTo>
                    <a:pt x="189" y="0"/>
                    <a:pt x="184" y="5"/>
                    <a:pt x="184" y="10"/>
                  </a:cubicBezTo>
                  <a:cubicBezTo>
                    <a:pt x="184" y="16"/>
                    <a:pt x="189" y="20"/>
                    <a:pt x="194" y="20"/>
                  </a:cubicBezTo>
                  <a:cubicBezTo>
                    <a:pt x="200" y="20"/>
                    <a:pt x="204" y="16"/>
                    <a:pt x="204" y="10"/>
                  </a:cubicBezTo>
                  <a:moveTo>
                    <a:pt x="139" y="31"/>
                  </a:moveTo>
                  <a:cubicBezTo>
                    <a:pt x="129" y="31"/>
                    <a:pt x="121" y="36"/>
                    <a:pt x="117" y="43"/>
                  </a:cubicBezTo>
                  <a:cubicBezTo>
                    <a:pt x="115" y="43"/>
                    <a:pt x="115" y="43"/>
                    <a:pt x="115" y="43"/>
                  </a:cubicBezTo>
                  <a:cubicBezTo>
                    <a:pt x="115" y="33"/>
                    <a:pt x="115" y="33"/>
                    <a:pt x="115" y="33"/>
                  </a:cubicBezTo>
                  <a:cubicBezTo>
                    <a:pt x="101" y="33"/>
                    <a:pt x="101" y="33"/>
                    <a:pt x="101" y="33"/>
                  </a:cubicBezTo>
                  <a:cubicBezTo>
                    <a:pt x="101" y="109"/>
                    <a:pt x="101" y="109"/>
                    <a:pt x="101" y="109"/>
                  </a:cubicBezTo>
                  <a:cubicBezTo>
                    <a:pt x="116" y="109"/>
                    <a:pt x="116" y="109"/>
                    <a:pt x="116" y="109"/>
                  </a:cubicBezTo>
                  <a:cubicBezTo>
                    <a:pt x="116" y="69"/>
                    <a:pt x="116" y="69"/>
                    <a:pt x="116" y="69"/>
                  </a:cubicBezTo>
                  <a:cubicBezTo>
                    <a:pt x="116" y="60"/>
                    <a:pt x="118" y="55"/>
                    <a:pt x="121" y="52"/>
                  </a:cubicBezTo>
                  <a:cubicBezTo>
                    <a:pt x="124" y="47"/>
                    <a:pt x="130" y="45"/>
                    <a:pt x="136" y="45"/>
                  </a:cubicBezTo>
                  <a:cubicBezTo>
                    <a:pt x="146" y="45"/>
                    <a:pt x="151" y="50"/>
                    <a:pt x="151" y="64"/>
                  </a:cubicBezTo>
                  <a:cubicBezTo>
                    <a:pt x="151" y="109"/>
                    <a:pt x="151" y="109"/>
                    <a:pt x="151" y="109"/>
                  </a:cubicBezTo>
                  <a:cubicBezTo>
                    <a:pt x="166" y="109"/>
                    <a:pt x="166" y="109"/>
                    <a:pt x="166" y="109"/>
                  </a:cubicBezTo>
                  <a:cubicBezTo>
                    <a:pt x="166" y="59"/>
                    <a:pt x="166" y="59"/>
                    <a:pt x="166" y="59"/>
                  </a:cubicBezTo>
                  <a:cubicBezTo>
                    <a:pt x="166" y="38"/>
                    <a:pt x="154" y="31"/>
                    <a:pt x="139" y="31"/>
                  </a:cubicBezTo>
                  <a:moveTo>
                    <a:pt x="16" y="69"/>
                  </a:moveTo>
                  <a:cubicBezTo>
                    <a:pt x="16" y="10"/>
                    <a:pt x="16" y="10"/>
                    <a:pt x="16" y="10"/>
                  </a:cubicBezTo>
                  <a:cubicBezTo>
                    <a:pt x="0" y="10"/>
                    <a:pt x="0" y="10"/>
                    <a:pt x="0" y="10"/>
                  </a:cubicBezTo>
                  <a:cubicBezTo>
                    <a:pt x="0" y="69"/>
                    <a:pt x="0" y="69"/>
                    <a:pt x="0" y="69"/>
                  </a:cubicBezTo>
                  <a:cubicBezTo>
                    <a:pt x="0" y="96"/>
                    <a:pt x="13" y="112"/>
                    <a:pt x="39" y="112"/>
                  </a:cubicBezTo>
                  <a:cubicBezTo>
                    <a:pt x="66" y="112"/>
                    <a:pt x="79" y="96"/>
                    <a:pt x="79" y="69"/>
                  </a:cubicBezTo>
                  <a:cubicBezTo>
                    <a:pt x="79" y="10"/>
                    <a:pt x="79" y="10"/>
                    <a:pt x="79" y="10"/>
                  </a:cubicBezTo>
                  <a:cubicBezTo>
                    <a:pt x="63" y="10"/>
                    <a:pt x="63" y="10"/>
                    <a:pt x="63" y="10"/>
                  </a:cubicBezTo>
                  <a:cubicBezTo>
                    <a:pt x="63" y="69"/>
                    <a:pt x="63" y="69"/>
                    <a:pt x="63" y="69"/>
                  </a:cubicBezTo>
                  <a:cubicBezTo>
                    <a:pt x="63" y="88"/>
                    <a:pt x="57" y="98"/>
                    <a:pt x="39" y="98"/>
                  </a:cubicBezTo>
                  <a:cubicBezTo>
                    <a:pt x="22" y="98"/>
                    <a:pt x="16" y="88"/>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9933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Education &amp; Social Work">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5"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2" name="Group 4"/>
          <p:cNvGrpSpPr>
            <a:grpSpLocks noChangeAspect="1"/>
          </p:cNvGrpSpPr>
          <p:nvPr userDrawn="1"/>
        </p:nvGrpSpPr>
        <p:grpSpPr bwMode="auto">
          <a:xfrm>
            <a:off x="3312000" y="2335988"/>
            <a:ext cx="2353197" cy="737999"/>
            <a:chOff x="4503" y="1697"/>
            <a:chExt cx="2857" cy="896"/>
          </a:xfrm>
        </p:grpSpPr>
        <p:sp>
          <p:nvSpPr>
            <p:cNvPr id="33" name="Freeform 5"/>
            <p:cNvSpPr>
              <a:spLocks noEditPoints="1"/>
            </p:cNvSpPr>
            <p:nvPr userDrawn="1"/>
          </p:nvSpPr>
          <p:spPr bwMode="auto">
            <a:xfrm>
              <a:off x="4513" y="2310"/>
              <a:ext cx="2847" cy="283"/>
            </a:xfrm>
            <a:custGeom>
              <a:avLst/>
              <a:gdLst>
                <a:gd name="T0" fmla="*/ 1351 w 1385"/>
                <a:gd name="T1" fmla="*/ 44 h 137"/>
                <a:gd name="T2" fmla="*/ 1383 w 1385"/>
                <a:gd name="T3" fmla="*/ 90 h 137"/>
                <a:gd name="T4" fmla="*/ 1385 w 1385"/>
                <a:gd name="T5" fmla="*/ 72 h 137"/>
                <a:gd name="T6" fmla="*/ 1289 w 1385"/>
                <a:gd name="T7" fmla="*/ 61 h 137"/>
                <a:gd name="T8" fmla="*/ 1234 w 1385"/>
                <a:gd name="T9" fmla="*/ 70 h 137"/>
                <a:gd name="T10" fmla="*/ 1271 w 1385"/>
                <a:gd name="T11" fmla="*/ 97 h 137"/>
                <a:gd name="T12" fmla="*/ 1271 w 1385"/>
                <a:gd name="T13" fmla="*/ 30 h 137"/>
                <a:gd name="T14" fmla="*/ 1203 w 1385"/>
                <a:gd name="T15" fmla="*/ 66 h 137"/>
                <a:gd name="T16" fmla="*/ 1203 w 1385"/>
                <a:gd name="T17" fmla="*/ 42 h 137"/>
                <a:gd name="T18" fmla="*/ 1179 w 1385"/>
                <a:gd name="T19" fmla="*/ 110 h 137"/>
                <a:gd name="T20" fmla="*/ 1219 w 1385"/>
                <a:gd name="T21" fmla="*/ 108 h 137"/>
                <a:gd name="T22" fmla="*/ 1080 w 1385"/>
                <a:gd name="T23" fmla="*/ 42 h 137"/>
                <a:gd name="T24" fmla="*/ 1063 w 1385"/>
                <a:gd name="T25" fmla="*/ 108 h 137"/>
                <a:gd name="T26" fmla="*/ 1099 w 1385"/>
                <a:gd name="T27" fmla="*/ 44 h 137"/>
                <a:gd name="T28" fmla="*/ 1129 w 1385"/>
                <a:gd name="T29" fmla="*/ 58 h 137"/>
                <a:gd name="T30" fmla="*/ 1023 w 1385"/>
                <a:gd name="T31" fmla="*/ 90 h 137"/>
                <a:gd name="T32" fmla="*/ 977 w 1385"/>
                <a:gd name="T33" fmla="*/ 33 h 137"/>
                <a:gd name="T34" fmla="*/ 1028 w 1385"/>
                <a:gd name="T35" fmla="*/ 99 h 137"/>
                <a:gd name="T36" fmla="*/ 1028 w 1385"/>
                <a:gd name="T37" fmla="*/ 33 h 137"/>
                <a:gd name="T38" fmla="*/ 906 w 1385"/>
                <a:gd name="T39" fmla="*/ 95 h 137"/>
                <a:gd name="T40" fmla="*/ 876 w 1385"/>
                <a:gd name="T41" fmla="*/ 9 h 137"/>
                <a:gd name="T42" fmla="*/ 906 w 1385"/>
                <a:gd name="T43" fmla="*/ 9 h 137"/>
                <a:gd name="T44" fmla="*/ 820 w 1385"/>
                <a:gd name="T45" fmla="*/ 1 h 137"/>
                <a:gd name="T46" fmla="*/ 780 w 1385"/>
                <a:gd name="T47" fmla="*/ 45 h 137"/>
                <a:gd name="T48" fmla="*/ 807 w 1385"/>
                <a:gd name="T49" fmla="*/ 45 h 137"/>
                <a:gd name="T50" fmla="*/ 807 w 1385"/>
                <a:gd name="T51" fmla="*/ 30 h 137"/>
                <a:gd name="T52" fmla="*/ 712 w 1385"/>
                <a:gd name="T53" fmla="*/ 70 h 137"/>
                <a:gd name="T54" fmla="*/ 734 w 1385"/>
                <a:gd name="T55" fmla="*/ 30 h 137"/>
                <a:gd name="T56" fmla="*/ 656 w 1385"/>
                <a:gd name="T57" fmla="*/ 33 h 137"/>
                <a:gd name="T58" fmla="*/ 581 w 1385"/>
                <a:gd name="T59" fmla="*/ 33 h 137"/>
                <a:gd name="T60" fmla="*/ 656 w 1385"/>
                <a:gd name="T61" fmla="*/ 33 h 137"/>
                <a:gd name="T62" fmla="*/ 575 w 1385"/>
                <a:gd name="T63" fmla="*/ 33 h 137"/>
                <a:gd name="T64" fmla="*/ 541 w 1385"/>
                <a:gd name="T65" fmla="*/ 33 h 137"/>
                <a:gd name="T66" fmla="*/ 541 w 1385"/>
                <a:gd name="T67" fmla="*/ 81 h 137"/>
                <a:gd name="T68" fmla="*/ 569 w 1385"/>
                <a:gd name="T69" fmla="*/ 96 h 137"/>
                <a:gd name="T70" fmla="*/ 503 w 1385"/>
                <a:gd name="T71" fmla="*/ 108 h 137"/>
                <a:gd name="T72" fmla="*/ 510 w 1385"/>
                <a:gd name="T73" fmla="*/ 0 h 137"/>
                <a:gd name="T74" fmla="*/ 435 w 1385"/>
                <a:gd name="T75" fmla="*/ 85 h 137"/>
                <a:gd name="T76" fmla="*/ 461 w 1385"/>
                <a:gd name="T77" fmla="*/ 63 h 137"/>
                <a:gd name="T78" fmla="*/ 485 w 1385"/>
                <a:gd name="T79" fmla="*/ 43 h 137"/>
                <a:gd name="T80" fmla="*/ 471 w 1385"/>
                <a:gd name="T81" fmla="*/ 88 h 137"/>
                <a:gd name="T82" fmla="*/ 396 w 1385"/>
                <a:gd name="T83" fmla="*/ 44 h 137"/>
                <a:gd name="T84" fmla="*/ 380 w 1385"/>
                <a:gd name="T85" fmla="*/ 108 h 137"/>
                <a:gd name="T86" fmla="*/ 420 w 1385"/>
                <a:gd name="T87" fmla="*/ 46 h 137"/>
                <a:gd name="T88" fmla="*/ 349 w 1385"/>
                <a:gd name="T89" fmla="*/ 61 h 137"/>
                <a:gd name="T90" fmla="*/ 295 w 1385"/>
                <a:gd name="T91" fmla="*/ 70 h 137"/>
                <a:gd name="T92" fmla="*/ 331 w 1385"/>
                <a:gd name="T93" fmla="*/ 97 h 137"/>
                <a:gd name="T94" fmla="*/ 331 w 1385"/>
                <a:gd name="T95" fmla="*/ 30 h 137"/>
                <a:gd name="T96" fmla="*/ 215 w 1385"/>
                <a:gd name="T97" fmla="*/ 33 h 137"/>
                <a:gd name="T98" fmla="*/ 273 w 1385"/>
                <a:gd name="T99" fmla="*/ 33 h 137"/>
                <a:gd name="T100" fmla="*/ 202 w 1385"/>
                <a:gd name="T101" fmla="*/ 108 h 137"/>
                <a:gd name="T102" fmla="*/ 184 w 1385"/>
                <a:gd name="T103" fmla="*/ 10 h 137"/>
                <a:gd name="T104" fmla="*/ 116 w 1385"/>
                <a:gd name="T105" fmla="*/ 42 h 137"/>
                <a:gd name="T106" fmla="*/ 100 w 1385"/>
                <a:gd name="T107" fmla="*/ 108 h 137"/>
                <a:gd name="T108" fmla="*/ 136 w 1385"/>
                <a:gd name="T109" fmla="*/ 44 h 137"/>
                <a:gd name="T110" fmla="*/ 166 w 1385"/>
                <a:gd name="T111" fmla="*/ 58 h 137"/>
                <a:gd name="T112" fmla="*/ 0 w 1385"/>
                <a:gd name="T113" fmla="*/ 9 h 137"/>
                <a:gd name="T114" fmla="*/ 79 w 1385"/>
                <a:gd name="T115" fmla="*/ 9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8" y="51"/>
                    <a:pt x="1369" y="61"/>
                  </a:cubicBezTo>
                  <a:cubicBezTo>
                    <a:pt x="1331" y="61"/>
                    <a:pt x="1331" y="61"/>
                    <a:pt x="1331" y="61"/>
                  </a:cubicBezTo>
                  <a:cubicBezTo>
                    <a:pt x="1333" y="50"/>
                    <a:pt x="1341" y="44"/>
                    <a:pt x="1351" y="44"/>
                  </a:cubicBezTo>
                  <a:moveTo>
                    <a:pt x="1352" y="30"/>
                  </a:moveTo>
                  <a:cubicBezTo>
                    <a:pt x="1330" y="30"/>
                    <a:pt x="1315" y="47"/>
                    <a:pt x="1315" y="70"/>
                  </a:cubicBezTo>
                  <a:cubicBezTo>
                    <a:pt x="1315" y="95"/>
                    <a:pt x="1331" y="110"/>
                    <a:pt x="1352" y="110"/>
                  </a:cubicBezTo>
                  <a:cubicBezTo>
                    <a:pt x="1367" y="110"/>
                    <a:pt x="1379" y="101"/>
                    <a:pt x="1383" y="90"/>
                  </a:cubicBezTo>
                  <a:cubicBezTo>
                    <a:pt x="1371" y="83"/>
                    <a:pt x="1371" y="83"/>
                    <a:pt x="1371" y="83"/>
                  </a:cubicBezTo>
                  <a:cubicBezTo>
                    <a:pt x="1367" y="93"/>
                    <a:pt x="1360" y="97"/>
                    <a:pt x="1352" y="97"/>
                  </a:cubicBezTo>
                  <a:cubicBezTo>
                    <a:pt x="1340" y="97"/>
                    <a:pt x="1331" y="88"/>
                    <a:pt x="1330" y="72"/>
                  </a:cubicBezTo>
                  <a:cubicBezTo>
                    <a:pt x="1385" y="72"/>
                    <a:pt x="1385" y="72"/>
                    <a:pt x="1385" y="72"/>
                  </a:cubicBezTo>
                  <a:cubicBezTo>
                    <a:pt x="1385" y="68"/>
                    <a:pt x="1385" y="68"/>
                    <a:pt x="1385" y="68"/>
                  </a:cubicBezTo>
                  <a:cubicBezTo>
                    <a:pt x="1385" y="48"/>
                    <a:pt x="1373" y="30"/>
                    <a:pt x="1352" y="30"/>
                  </a:cubicBezTo>
                  <a:moveTo>
                    <a:pt x="1270" y="44"/>
                  </a:moveTo>
                  <a:cubicBezTo>
                    <a:pt x="1281" y="44"/>
                    <a:pt x="1288" y="51"/>
                    <a:pt x="1289" y="61"/>
                  </a:cubicBezTo>
                  <a:cubicBezTo>
                    <a:pt x="1250" y="61"/>
                    <a:pt x="1250" y="61"/>
                    <a:pt x="1250" y="61"/>
                  </a:cubicBezTo>
                  <a:cubicBezTo>
                    <a:pt x="1252" y="50"/>
                    <a:pt x="1260" y="44"/>
                    <a:pt x="1270" y="44"/>
                  </a:cubicBezTo>
                  <a:moveTo>
                    <a:pt x="1271" y="30"/>
                  </a:moveTo>
                  <a:cubicBezTo>
                    <a:pt x="1249" y="30"/>
                    <a:pt x="1234" y="47"/>
                    <a:pt x="1234" y="70"/>
                  </a:cubicBezTo>
                  <a:cubicBezTo>
                    <a:pt x="1234" y="95"/>
                    <a:pt x="1250" y="110"/>
                    <a:pt x="1271" y="110"/>
                  </a:cubicBezTo>
                  <a:cubicBezTo>
                    <a:pt x="1286" y="110"/>
                    <a:pt x="1298" y="101"/>
                    <a:pt x="1302" y="90"/>
                  </a:cubicBezTo>
                  <a:cubicBezTo>
                    <a:pt x="1290" y="83"/>
                    <a:pt x="1290" y="83"/>
                    <a:pt x="1290" y="83"/>
                  </a:cubicBezTo>
                  <a:cubicBezTo>
                    <a:pt x="1287" y="93"/>
                    <a:pt x="1279" y="97"/>
                    <a:pt x="1271" y="97"/>
                  </a:cubicBezTo>
                  <a:cubicBezTo>
                    <a:pt x="1259" y="97"/>
                    <a:pt x="1250" y="88"/>
                    <a:pt x="1250" y="72"/>
                  </a:cubicBezTo>
                  <a:cubicBezTo>
                    <a:pt x="1304" y="72"/>
                    <a:pt x="1304" y="72"/>
                    <a:pt x="1304" y="72"/>
                  </a:cubicBezTo>
                  <a:cubicBezTo>
                    <a:pt x="1304" y="68"/>
                    <a:pt x="1304" y="68"/>
                    <a:pt x="1304" y="68"/>
                  </a:cubicBezTo>
                  <a:cubicBezTo>
                    <a:pt x="1304" y="48"/>
                    <a:pt x="1292" y="30"/>
                    <a:pt x="1271" y="30"/>
                  </a:cubicBezTo>
                  <a:moveTo>
                    <a:pt x="1181" y="97"/>
                  </a:moveTo>
                  <a:cubicBezTo>
                    <a:pt x="1168" y="97"/>
                    <a:pt x="1160" y="87"/>
                    <a:pt x="1160" y="70"/>
                  </a:cubicBezTo>
                  <a:cubicBezTo>
                    <a:pt x="1160" y="53"/>
                    <a:pt x="1168" y="44"/>
                    <a:pt x="1181" y="44"/>
                  </a:cubicBezTo>
                  <a:cubicBezTo>
                    <a:pt x="1193" y="44"/>
                    <a:pt x="1202" y="51"/>
                    <a:pt x="1203" y="66"/>
                  </a:cubicBezTo>
                  <a:cubicBezTo>
                    <a:pt x="1203" y="74"/>
                    <a:pt x="1203" y="74"/>
                    <a:pt x="1203" y="74"/>
                  </a:cubicBezTo>
                  <a:cubicBezTo>
                    <a:pt x="1202" y="89"/>
                    <a:pt x="1193" y="97"/>
                    <a:pt x="1181" y="97"/>
                  </a:cubicBezTo>
                  <a:moveTo>
                    <a:pt x="1203" y="4"/>
                  </a:moveTo>
                  <a:cubicBezTo>
                    <a:pt x="1203" y="42"/>
                    <a:pt x="1203" y="42"/>
                    <a:pt x="1203" y="42"/>
                  </a:cubicBezTo>
                  <a:cubicBezTo>
                    <a:pt x="1202" y="42"/>
                    <a:pt x="1202" y="42"/>
                    <a:pt x="1202" y="42"/>
                  </a:cubicBezTo>
                  <a:cubicBezTo>
                    <a:pt x="1198" y="35"/>
                    <a:pt x="1190" y="30"/>
                    <a:pt x="1179" y="30"/>
                  </a:cubicBezTo>
                  <a:cubicBezTo>
                    <a:pt x="1160" y="30"/>
                    <a:pt x="1145" y="45"/>
                    <a:pt x="1145" y="70"/>
                  </a:cubicBezTo>
                  <a:cubicBezTo>
                    <a:pt x="1145" y="95"/>
                    <a:pt x="1160" y="110"/>
                    <a:pt x="1179" y="110"/>
                  </a:cubicBezTo>
                  <a:cubicBezTo>
                    <a:pt x="1191" y="110"/>
                    <a:pt x="1198" y="105"/>
                    <a:pt x="1202" y="99"/>
                  </a:cubicBezTo>
                  <a:cubicBezTo>
                    <a:pt x="1203" y="99"/>
                    <a:pt x="1203" y="99"/>
                    <a:pt x="1203" y="99"/>
                  </a:cubicBezTo>
                  <a:cubicBezTo>
                    <a:pt x="1203" y="108"/>
                    <a:pt x="1203" y="108"/>
                    <a:pt x="1203" y="108"/>
                  </a:cubicBezTo>
                  <a:cubicBezTo>
                    <a:pt x="1219" y="108"/>
                    <a:pt x="1219" y="108"/>
                    <a:pt x="1219" y="108"/>
                  </a:cubicBezTo>
                  <a:cubicBezTo>
                    <a:pt x="1219" y="2"/>
                    <a:pt x="1219" y="2"/>
                    <a:pt x="1219" y="2"/>
                  </a:cubicBezTo>
                  <a:lnTo>
                    <a:pt x="1203" y="4"/>
                  </a:lnTo>
                  <a:close/>
                  <a:moveTo>
                    <a:pt x="1102" y="30"/>
                  </a:moveTo>
                  <a:cubicBezTo>
                    <a:pt x="1092" y="30"/>
                    <a:pt x="1084" y="36"/>
                    <a:pt x="1080" y="42"/>
                  </a:cubicBezTo>
                  <a:cubicBezTo>
                    <a:pt x="1078" y="42"/>
                    <a:pt x="1078" y="42"/>
                    <a:pt x="1078" y="42"/>
                  </a:cubicBezTo>
                  <a:cubicBezTo>
                    <a:pt x="1077" y="33"/>
                    <a:pt x="1077" y="33"/>
                    <a:pt x="1077" y="33"/>
                  </a:cubicBezTo>
                  <a:cubicBezTo>
                    <a:pt x="1063" y="33"/>
                    <a:pt x="1063" y="33"/>
                    <a:pt x="1063" y="33"/>
                  </a:cubicBezTo>
                  <a:cubicBezTo>
                    <a:pt x="1063" y="108"/>
                    <a:pt x="1063" y="108"/>
                    <a:pt x="1063" y="108"/>
                  </a:cubicBezTo>
                  <a:cubicBezTo>
                    <a:pt x="1079" y="108"/>
                    <a:pt x="1079" y="108"/>
                    <a:pt x="1079" y="108"/>
                  </a:cubicBezTo>
                  <a:cubicBezTo>
                    <a:pt x="1079" y="68"/>
                    <a:pt x="1079" y="68"/>
                    <a:pt x="1079" y="68"/>
                  </a:cubicBezTo>
                  <a:cubicBezTo>
                    <a:pt x="1079" y="60"/>
                    <a:pt x="1080" y="54"/>
                    <a:pt x="1083" y="51"/>
                  </a:cubicBezTo>
                  <a:cubicBezTo>
                    <a:pt x="1087" y="47"/>
                    <a:pt x="1093" y="44"/>
                    <a:pt x="1099" y="44"/>
                  </a:cubicBezTo>
                  <a:cubicBezTo>
                    <a:pt x="1109" y="44"/>
                    <a:pt x="1114" y="49"/>
                    <a:pt x="1114" y="63"/>
                  </a:cubicBezTo>
                  <a:cubicBezTo>
                    <a:pt x="1114" y="108"/>
                    <a:pt x="1114" y="108"/>
                    <a:pt x="1114" y="108"/>
                  </a:cubicBezTo>
                  <a:cubicBezTo>
                    <a:pt x="1129" y="108"/>
                    <a:pt x="1129" y="108"/>
                    <a:pt x="1129" y="108"/>
                  </a:cubicBezTo>
                  <a:cubicBezTo>
                    <a:pt x="1129" y="58"/>
                    <a:pt x="1129" y="58"/>
                    <a:pt x="1129" y="58"/>
                  </a:cubicBezTo>
                  <a:cubicBezTo>
                    <a:pt x="1129" y="37"/>
                    <a:pt x="1117" y="30"/>
                    <a:pt x="1102" y="30"/>
                  </a:cubicBezTo>
                  <a:moveTo>
                    <a:pt x="1028" y="33"/>
                  </a:moveTo>
                  <a:cubicBezTo>
                    <a:pt x="1028" y="73"/>
                    <a:pt x="1028" y="73"/>
                    <a:pt x="1028" y="73"/>
                  </a:cubicBezTo>
                  <a:cubicBezTo>
                    <a:pt x="1028" y="81"/>
                    <a:pt x="1026" y="87"/>
                    <a:pt x="1023" y="90"/>
                  </a:cubicBezTo>
                  <a:cubicBezTo>
                    <a:pt x="1019" y="95"/>
                    <a:pt x="1013" y="97"/>
                    <a:pt x="1007" y="97"/>
                  </a:cubicBezTo>
                  <a:cubicBezTo>
                    <a:pt x="997" y="97"/>
                    <a:pt x="992" y="92"/>
                    <a:pt x="992" y="78"/>
                  </a:cubicBezTo>
                  <a:cubicBezTo>
                    <a:pt x="992" y="33"/>
                    <a:pt x="992" y="33"/>
                    <a:pt x="992" y="33"/>
                  </a:cubicBezTo>
                  <a:cubicBezTo>
                    <a:pt x="977" y="33"/>
                    <a:pt x="977" y="33"/>
                    <a:pt x="977" y="33"/>
                  </a:cubicBezTo>
                  <a:cubicBezTo>
                    <a:pt x="977" y="83"/>
                    <a:pt x="977" y="83"/>
                    <a:pt x="977" y="83"/>
                  </a:cubicBezTo>
                  <a:cubicBezTo>
                    <a:pt x="977" y="104"/>
                    <a:pt x="990" y="111"/>
                    <a:pt x="1004" y="111"/>
                  </a:cubicBezTo>
                  <a:cubicBezTo>
                    <a:pt x="1014" y="111"/>
                    <a:pt x="1023" y="105"/>
                    <a:pt x="1027" y="99"/>
                  </a:cubicBezTo>
                  <a:cubicBezTo>
                    <a:pt x="1028" y="99"/>
                    <a:pt x="1028" y="99"/>
                    <a:pt x="1028" y="99"/>
                  </a:cubicBezTo>
                  <a:cubicBezTo>
                    <a:pt x="1029" y="108"/>
                    <a:pt x="1029" y="108"/>
                    <a:pt x="1029" y="108"/>
                  </a:cubicBezTo>
                  <a:cubicBezTo>
                    <a:pt x="1043" y="108"/>
                    <a:pt x="1043" y="108"/>
                    <a:pt x="1043" y="108"/>
                  </a:cubicBezTo>
                  <a:cubicBezTo>
                    <a:pt x="1043" y="33"/>
                    <a:pt x="1043" y="33"/>
                    <a:pt x="1043" y="33"/>
                  </a:cubicBezTo>
                  <a:lnTo>
                    <a:pt x="1028" y="33"/>
                  </a:lnTo>
                  <a:close/>
                  <a:moveTo>
                    <a:pt x="892" y="23"/>
                  </a:moveTo>
                  <a:cubicBezTo>
                    <a:pt x="906" y="23"/>
                    <a:pt x="906" y="23"/>
                    <a:pt x="906" y="23"/>
                  </a:cubicBezTo>
                  <a:cubicBezTo>
                    <a:pt x="934" y="23"/>
                    <a:pt x="944" y="35"/>
                    <a:pt x="944" y="59"/>
                  </a:cubicBezTo>
                  <a:cubicBezTo>
                    <a:pt x="944" y="82"/>
                    <a:pt x="934" y="95"/>
                    <a:pt x="906" y="95"/>
                  </a:cubicBezTo>
                  <a:cubicBezTo>
                    <a:pt x="892" y="95"/>
                    <a:pt x="892" y="95"/>
                    <a:pt x="892" y="95"/>
                  </a:cubicBezTo>
                  <a:lnTo>
                    <a:pt x="892" y="23"/>
                  </a:lnTo>
                  <a:close/>
                  <a:moveTo>
                    <a:pt x="906" y="9"/>
                  </a:moveTo>
                  <a:cubicBezTo>
                    <a:pt x="876" y="9"/>
                    <a:pt x="876" y="9"/>
                    <a:pt x="876" y="9"/>
                  </a:cubicBezTo>
                  <a:cubicBezTo>
                    <a:pt x="876" y="108"/>
                    <a:pt x="876" y="108"/>
                    <a:pt x="876" y="108"/>
                  </a:cubicBezTo>
                  <a:cubicBezTo>
                    <a:pt x="906" y="108"/>
                    <a:pt x="906" y="108"/>
                    <a:pt x="906" y="108"/>
                  </a:cubicBezTo>
                  <a:cubicBezTo>
                    <a:pt x="943" y="108"/>
                    <a:pt x="960" y="89"/>
                    <a:pt x="960" y="59"/>
                  </a:cubicBezTo>
                  <a:cubicBezTo>
                    <a:pt x="960" y="28"/>
                    <a:pt x="943" y="9"/>
                    <a:pt x="906" y="9"/>
                  </a:cubicBezTo>
                  <a:moveTo>
                    <a:pt x="821" y="15"/>
                  </a:moveTo>
                  <a:cubicBezTo>
                    <a:pt x="825" y="15"/>
                    <a:pt x="828" y="15"/>
                    <a:pt x="831" y="16"/>
                  </a:cubicBezTo>
                  <a:cubicBezTo>
                    <a:pt x="831" y="2"/>
                    <a:pt x="831" y="2"/>
                    <a:pt x="831" y="2"/>
                  </a:cubicBezTo>
                  <a:cubicBezTo>
                    <a:pt x="828" y="1"/>
                    <a:pt x="825" y="1"/>
                    <a:pt x="820" y="1"/>
                  </a:cubicBezTo>
                  <a:cubicBezTo>
                    <a:pt x="807" y="1"/>
                    <a:pt x="792" y="7"/>
                    <a:pt x="792" y="29"/>
                  </a:cubicBezTo>
                  <a:cubicBezTo>
                    <a:pt x="792" y="33"/>
                    <a:pt x="792" y="33"/>
                    <a:pt x="792" y="33"/>
                  </a:cubicBezTo>
                  <a:cubicBezTo>
                    <a:pt x="780" y="33"/>
                    <a:pt x="780" y="33"/>
                    <a:pt x="780" y="33"/>
                  </a:cubicBezTo>
                  <a:cubicBezTo>
                    <a:pt x="780" y="45"/>
                    <a:pt x="780" y="45"/>
                    <a:pt x="780" y="45"/>
                  </a:cubicBezTo>
                  <a:cubicBezTo>
                    <a:pt x="792" y="45"/>
                    <a:pt x="792" y="45"/>
                    <a:pt x="792" y="45"/>
                  </a:cubicBezTo>
                  <a:cubicBezTo>
                    <a:pt x="792" y="108"/>
                    <a:pt x="792" y="108"/>
                    <a:pt x="792" y="108"/>
                  </a:cubicBezTo>
                  <a:cubicBezTo>
                    <a:pt x="807" y="108"/>
                    <a:pt x="807" y="108"/>
                    <a:pt x="807" y="108"/>
                  </a:cubicBezTo>
                  <a:cubicBezTo>
                    <a:pt x="807" y="45"/>
                    <a:pt x="807" y="45"/>
                    <a:pt x="807" y="45"/>
                  </a:cubicBezTo>
                  <a:cubicBezTo>
                    <a:pt x="828" y="45"/>
                    <a:pt x="828" y="45"/>
                    <a:pt x="828" y="45"/>
                  </a:cubicBezTo>
                  <a:cubicBezTo>
                    <a:pt x="828" y="33"/>
                    <a:pt x="828" y="33"/>
                    <a:pt x="828" y="33"/>
                  </a:cubicBezTo>
                  <a:cubicBezTo>
                    <a:pt x="807" y="33"/>
                    <a:pt x="807" y="33"/>
                    <a:pt x="807" y="33"/>
                  </a:cubicBezTo>
                  <a:cubicBezTo>
                    <a:pt x="807" y="30"/>
                    <a:pt x="807" y="30"/>
                    <a:pt x="807" y="30"/>
                  </a:cubicBezTo>
                  <a:cubicBezTo>
                    <a:pt x="807" y="19"/>
                    <a:pt x="812" y="15"/>
                    <a:pt x="821" y="15"/>
                  </a:cubicBezTo>
                  <a:moveTo>
                    <a:pt x="756" y="70"/>
                  </a:moveTo>
                  <a:cubicBezTo>
                    <a:pt x="756" y="87"/>
                    <a:pt x="748" y="97"/>
                    <a:pt x="734" y="97"/>
                  </a:cubicBezTo>
                  <a:cubicBezTo>
                    <a:pt x="721" y="97"/>
                    <a:pt x="712" y="87"/>
                    <a:pt x="712" y="70"/>
                  </a:cubicBezTo>
                  <a:cubicBezTo>
                    <a:pt x="712" y="53"/>
                    <a:pt x="721" y="44"/>
                    <a:pt x="734" y="44"/>
                  </a:cubicBezTo>
                  <a:cubicBezTo>
                    <a:pt x="748" y="44"/>
                    <a:pt x="756" y="53"/>
                    <a:pt x="756" y="70"/>
                  </a:cubicBezTo>
                  <a:moveTo>
                    <a:pt x="771" y="70"/>
                  </a:moveTo>
                  <a:cubicBezTo>
                    <a:pt x="771" y="46"/>
                    <a:pt x="756" y="30"/>
                    <a:pt x="734" y="30"/>
                  </a:cubicBezTo>
                  <a:cubicBezTo>
                    <a:pt x="712" y="30"/>
                    <a:pt x="697" y="46"/>
                    <a:pt x="697" y="70"/>
                  </a:cubicBezTo>
                  <a:cubicBezTo>
                    <a:pt x="697" y="94"/>
                    <a:pt x="712" y="110"/>
                    <a:pt x="734" y="110"/>
                  </a:cubicBezTo>
                  <a:cubicBezTo>
                    <a:pt x="756" y="110"/>
                    <a:pt x="771" y="94"/>
                    <a:pt x="771" y="70"/>
                  </a:cubicBezTo>
                  <a:moveTo>
                    <a:pt x="656" y="33"/>
                  </a:moveTo>
                  <a:cubicBezTo>
                    <a:pt x="640" y="33"/>
                    <a:pt x="640" y="33"/>
                    <a:pt x="640" y="33"/>
                  </a:cubicBezTo>
                  <a:cubicBezTo>
                    <a:pt x="619" y="92"/>
                    <a:pt x="619" y="92"/>
                    <a:pt x="619" y="92"/>
                  </a:cubicBezTo>
                  <a:cubicBezTo>
                    <a:pt x="599" y="33"/>
                    <a:pt x="599" y="33"/>
                    <a:pt x="599" y="33"/>
                  </a:cubicBezTo>
                  <a:cubicBezTo>
                    <a:pt x="581" y="33"/>
                    <a:pt x="581" y="33"/>
                    <a:pt x="581" y="33"/>
                  </a:cubicBezTo>
                  <a:cubicBezTo>
                    <a:pt x="610" y="109"/>
                    <a:pt x="610" y="109"/>
                    <a:pt x="610" y="109"/>
                  </a:cubicBezTo>
                  <a:cubicBezTo>
                    <a:pt x="600" y="137"/>
                    <a:pt x="600" y="137"/>
                    <a:pt x="600" y="137"/>
                  </a:cubicBezTo>
                  <a:cubicBezTo>
                    <a:pt x="616" y="137"/>
                    <a:pt x="616" y="137"/>
                    <a:pt x="616" y="137"/>
                  </a:cubicBezTo>
                  <a:lnTo>
                    <a:pt x="656" y="33"/>
                  </a:lnTo>
                  <a:close/>
                  <a:moveTo>
                    <a:pt x="556" y="80"/>
                  </a:moveTo>
                  <a:cubicBezTo>
                    <a:pt x="556" y="45"/>
                    <a:pt x="556" y="45"/>
                    <a:pt x="556" y="45"/>
                  </a:cubicBezTo>
                  <a:cubicBezTo>
                    <a:pt x="575" y="45"/>
                    <a:pt x="575" y="45"/>
                    <a:pt x="575" y="45"/>
                  </a:cubicBezTo>
                  <a:cubicBezTo>
                    <a:pt x="575" y="33"/>
                    <a:pt x="575" y="33"/>
                    <a:pt x="575" y="33"/>
                  </a:cubicBezTo>
                  <a:cubicBezTo>
                    <a:pt x="556" y="33"/>
                    <a:pt x="556" y="33"/>
                    <a:pt x="556" y="33"/>
                  </a:cubicBezTo>
                  <a:cubicBezTo>
                    <a:pt x="556" y="12"/>
                    <a:pt x="556" y="12"/>
                    <a:pt x="556" y="12"/>
                  </a:cubicBezTo>
                  <a:cubicBezTo>
                    <a:pt x="541" y="14"/>
                    <a:pt x="541" y="14"/>
                    <a:pt x="541" y="14"/>
                  </a:cubicBezTo>
                  <a:cubicBezTo>
                    <a:pt x="541" y="33"/>
                    <a:pt x="541" y="33"/>
                    <a:pt x="541" y="33"/>
                  </a:cubicBezTo>
                  <a:cubicBezTo>
                    <a:pt x="531" y="33"/>
                    <a:pt x="531" y="33"/>
                    <a:pt x="531" y="33"/>
                  </a:cubicBezTo>
                  <a:cubicBezTo>
                    <a:pt x="531" y="45"/>
                    <a:pt x="531" y="45"/>
                    <a:pt x="531" y="45"/>
                  </a:cubicBezTo>
                  <a:cubicBezTo>
                    <a:pt x="541" y="45"/>
                    <a:pt x="541" y="45"/>
                    <a:pt x="541" y="45"/>
                  </a:cubicBezTo>
                  <a:cubicBezTo>
                    <a:pt x="541" y="81"/>
                    <a:pt x="541" y="81"/>
                    <a:pt x="541" y="81"/>
                  </a:cubicBezTo>
                  <a:cubicBezTo>
                    <a:pt x="541" y="103"/>
                    <a:pt x="555" y="109"/>
                    <a:pt x="568" y="109"/>
                  </a:cubicBezTo>
                  <a:cubicBezTo>
                    <a:pt x="572" y="109"/>
                    <a:pt x="576" y="109"/>
                    <a:pt x="578" y="108"/>
                  </a:cubicBezTo>
                  <a:cubicBezTo>
                    <a:pt x="578" y="94"/>
                    <a:pt x="578" y="94"/>
                    <a:pt x="578" y="94"/>
                  </a:cubicBezTo>
                  <a:cubicBezTo>
                    <a:pt x="576" y="95"/>
                    <a:pt x="572" y="96"/>
                    <a:pt x="569" y="96"/>
                  </a:cubicBezTo>
                  <a:cubicBezTo>
                    <a:pt x="561" y="96"/>
                    <a:pt x="556" y="91"/>
                    <a:pt x="556" y="80"/>
                  </a:cubicBezTo>
                  <a:moveTo>
                    <a:pt x="518" y="33"/>
                  </a:moveTo>
                  <a:cubicBezTo>
                    <a:pt x="503" y="33"/>
                    <a:pt x="503" y="33"/>
                    <a:pt x="503" y="33"/>
                  </a:cubicBezTo>
                  <a:cubicBezTo>
                    <a:pt x="503" y="108"/>
                    <a:pt x="503" y="108"/>
                    <a:pt x="503" y="108"/>
                  </a:cubicBezTo>
                  <a:cubicBezTo>
                    <a:pt x="518" y="108"/>
                    <a:pt x="518" y="108"/>
                    <a:pt x="518" y="108"/>
                  </a:cubicBezTo>
                  <a:lnTo>
                    <a:pt x="518" y="33"/>
                  </a:lnTo>
                  <a:close/>
                  <a:moveTo>
                    <a:pt x="520" y="10"/>
                  </a:moveTo>
                  <a:cubicBezTo>
                    <a:pt x="520" y="4"/>
                    <a:pt x="516" y="0"/>
                    <a:pt x="510" y="0"/>
                  </a:cubicBezTo>
                  <a:cubicBezTo>
                    <a:pt x="505" y="0"/>
                    <a:pt x="500" y="4"/>
                    <a:pt x="500" y="10"/>
                  </a:cubicBezTo>
                  <a:cubicBezTo>
                    <a:pt x="500" y="15"/>
                    <a:pt x="505" y="20"/>
                    <a:pt x="510" y="20"/>
                  </a:cubicBezTo>
                  <a:cubicBezTo>
                    <a:pt x="516" y="20"/>
                    <a:pt x="520" y="15"/>
                    <a:pt x="520" y="10"/>
                  </a:cubicBezTo>
                  <a:moveTo>
                    <a:pt x="435" y="85"/>
                  </a:moveTo>
                  <a:cubicBezTo>
                    <a:pt x="427" y="95"/>
                    <a:pt x="427" y="95"/>
                    <a:pt x="427" y="95"/>
                  </a:cubicBezTo>
                  <a:cubicBezTo>
                    <a:pt x="432" y="103"/>
                    <a:pt x="441" y="110"/>
                    <a:pt x="457" y="110"/>
                  </a:cubicBezTo>
                  <a:cubicBezTo>
                    <a:pt x="474" y="110"/>
                    <a:pt x="486" y="101"/>
                    <a:pt x="486" y="86"/>
                  </a:cubicBezTo>
                  <a:cubicBezTo>
                    <a:pt x="486" y="72"/>
                    <a:pt x="475" y="66"/>
                    <a:pt x="461" y="63"/>
                  </a:cubicBezTo>
                  <a:cubicBezTo>
                    <a:pt x="452" y="61"/>
                    <a:pt x="444" y="58"/>
                    <a:pt x="444" y="52"/>
                  </a:cubicBezTo>
                  <a:cubicBezTo>
                    <a:pt x="444" y="47"/>
                    <a:pt x="449" y="43"/>
                    <a:pt x="456" y="43"/>
                  </a:cubicBezTo>
                  <a:cubicBezTo>
                    <a:pt x="465" y="43"/>
                    <a:pt x="473" y="48"/>
                    <a:pt x="477" y="53"/>
                  </a:cubicBezTo>
                  <a:cubicBezTo>
                    <a:pt x="485" y="43"/>
                    <a:pt x="485" y="43"/>
                    <a:pt x="485" y="43"/>
                  </a:cubicBezTo>
                  <a:cubicBezTo>
                    <a:pt x="479" y="36"/>
                    <a:pt x="469" y="30"/>
                    <a:pt x="457" y="30"/>
                  </a:cubicBezTo>
                  <a:cubicBezTo>
                    <a:pt x="441" y="30"/>
                    <a:pt x="429" y="39"/>
                    <a:pt x="429" y="53"/>
                  </a:cubicBezTo>
                  <a:cubicBezTo>
                    <a:pt x="429" y="66"/>
                    <a:pt x="441" y="72"/>
                    <a:pt x="455" y="76"/>
                  </a:cubicBezTo>
                  <a:cubicBezTo>
                    <a:pt x="466" y="78"/>
                    <a:pt x="471" y="81"/>
                    <a:pt x="471" y="88"/>
                  </a:cubicBezTo>
                  <a:cubicBezTo>
                    <a:pt x="471" y="94"/>
                    <a:pt x="466" y="97"/>
                    <a:pt x="457" y="97"/>
                  </a:cubicBezTo>
                  <a:cubicBezTo>
                    <a:pt x="447" y="97"/>
                    <a:pt x="439" y="91"/>
                    <a:pt x="435" y="85"/>
                  </a:cubicBezTo>
                  <a:moveTo>
                    <a:pt x="416" y="31"/>
                  </a:moveTo>
                  <a:cubicBezTo>
                    <a:pt x="408" y="31"/>
                    <a:pt x="400" y="36"/>
                    <a:pt x="396" y="44"/>
                  </a:cubicBezTo>
                  <a:cubicBezTo>
                    <a:pt x="395" y="44"/>
                    <a:pt x="395" y="44"/>
                    <a:pt x="395" y="44"/>
                  </a:cubicBezTo>
                  <a:cubicBezTo>
                    <a:pt x="395" y="33"/>
                    <a:pt x="395" y="33"/>
                    <a:pt x="395" y="33"/>
                  </a:cubicBezTo>
                  <a:cubicBezTo>
                    <a:pt x="380" y="33"/>
                    <a:pt x="380" y="33"/>
                    <a:pt x="380" y="33"/>
                  </a:cubicBezTo>
                  <a:cubicBezTo>
                    <a:pt x="380" y="108"/>
                    <a:pt x="380" y="108"/>
                    <a:pt x="380" y="108"/>
                  </a:cubicBezTo>
                  <a:cubicBezTo>
                    <a:pt x="396" y="108"/>
                    <a:pt x="396" y="108"/>
                    <a:pt x="396" y="108"/>
                  </a:cubicBezTo>
                  <a:cubicBezTo>
                    <a:pt x="396" y="65"/>
                    <a:pt x="396" y="65"/>
                    <a:pt x="396" y="65"/>
                  </a:cubicBezTo>
                  <a:cubicBezTo>
                    <a:pt x="396" y="52"/>
                    <a:pt x="404" y="45"/>
                    <a:pt x="414" y="45"/>
                  </a:cubicBezTo>
                  <a:cubicBezTo>
                    <a:pt x="417" y="45"/>
                    <a:pt x="419" y="45"/>
                    <a:pt x="420" y="46"/>
                  </a:cubicBezTo>
                  <a:cubicBezTo>
                    <a:pt x="421" y="31"/>
                    <a:pt x="421" y="31"/>
                    <a:pt x="421" y="31"/>
                  </a:cubicBezTo>
                  <a:cubicBezTo>
                    <a:pt x="420" y="31"/>
                    <a:pt x="419" y="31"/>
                    <a:pt x="416" y="31"/>
                  </a:cubicBezTo>
                  <a:moveTo>
                    <a:pt x="330" y="44"/>
                  </a:moveTo>
                  <a:cubicBezTo>
                    <a:pt x="341" y="44"/>
                    <a:pt x="348" y="51"/>
                    <a:pt x="349" y="61"/>
                  </a:cubicBezTo>
                  <a:cubicBezTo>
                    <a:pt x="311" y="61"/>
                    <a:pt x="311" y="61"/>
                    <a:pt x="311" y="61"/>
                  </a:cubicBezTo>
                  <a:cubicBezTo>
                    <a:pt x="313" y="50"/>
                    <a:pt x="320" y="44"/>
                    <a:pt x="330" y="44"/>
                  </a:cubicBezTo>
                  <a:moveTo>
                    <a:pt x="331" y="30"/>
                  </a:moveTo>
                  <a:cubicBezTo>
                    <a:pt x="309" y="30"/>
                    <a:pt x="295" y="47"/>
                    <a:pt x="295" y="70"/>
                  </a:cubicBezTo>
                  <a:cubicBezTo>
                    <a:pt x="295" y="95"/>
                    <a:pt x="310" y="110"/>
                    <a:pt x="331" y="110"/>
                  </a:cubicBezTo>
                  <a:cubicBezTo>
                    <a:pt x="347" y="110"/>
                    <a:pt x="359" y="101"/>
                    <a:pt x="362" y="90"/>
                  </a:cubicBezTo>
                  <a:cubicBezTo>
                    <a:pt x="350" y="83"/>
                    <a:pt x="350" y="83"/>
                    <a:pt x="350" y="83"/>
                  </a:cubicBezTo>
                  <a:cubicBezTo>
                    <a:pt x="347" y="93"/>
                    <a:pt x="340" y="97"/>
                    <a:pt x="331" y="97"/>
                  </a:cubicBezTo>
                  <a:cubicBezTo>
                    <a:pt x="319" y="97"/>
                    <a:pt x="311" y="88"/>
                    <a:pt x="310" y="72"/>
                  </a:cubicBezTo>
                  <a:cubicBezTo>
                    <a:pt x="364" y="72"/>
                    <a:pt x="364" y="72"/>
                    <a:pt x="364" y="72"/>
                  </a:cubicBezTo>
                  <a:cubicBezTo>
                    <a:pt x="364" y="68"/>
                    <a:pt x="364" y="68"/>
                    <a:pt x="364" y="68"/>
                  </a:cubicBezTo>
                  <a:cubicBezTo>
                    <a:pt x="365" y="48"/>
                    <a:pt x="353" y="30"/>
                    <a:pt x="331" y="30"/>
                  </a:cubicBezTo>
                  <a:moveTo>
                    <a:pt x="273" y="33"/>
                  </a:moveTo>
                  <a:cubicBezTo>
                    <a:pt x="252" y="92"/>
                    <a:pt x="252" y="92"/>
                    <a:pt x="252" y="92"/>
                  </a:cubicBezTo>
                  <a:cubicBezTo>
                    <a:pt x="232" y="33"/>
                    <a:pt x="232" y="33"/>
                    <a:pt x="232" y="33"/>
                  </a:cubicBezTo>
                  <a:cubicBezTo>
                    <a:pt x="215" y="33"/>
                    <a:pt x="215" y="33"/>
                    <a:pt x="215" y="33"/>
                  </a:cubicBezTo>
                  <a:cubicBezTo>
                    <a:pt x="244" y="108"/>
                    <a:pt x="244" y="108"/>
                    <a:pt x="244" y="108"/>
                  </a:cubicBezTo>
                  <a:cubicBezTo>
                    <a:pt x="260" y="108"/>
                    <a:pt x="260" y="108"/>
                    <a:pt x="260" y="108"/>
                  </a:cubicBezTo>
                  <a:cubicBezTo>
                    <a:pt x="289" y="33"/>
                    <a:pt x="289" y="33"/>
                    <a:pt x="289" y="33"/>
                  </a:cubicBezTo>
                  <a:lnTo>
                    <a:pt x="273" y="33"/>
                  </a:lnTo>
                  <a:close/>
                  <a:moveTo>
                    <a:pt x="202" y="33"/>
                  </a:moveTo>
                  <a:cubicBezTo>
                    <a:pt x="186" y="33"/>
                    <a:pt x="186" y="33"/>
                    <a:pt x="186" y="33"/>
                  </a:cubicBezTo>
                  <a:cubicBezTo>
                    <a:pt x="186" y="108"/>
                    <a:pt x="186" y="108"/>
                    <a:pt x="186" y="108"/>
                  </a:cubicBezTo>
                  <a:cubicBezTo>
                    <a:pt x="202" y="108"/>
                    <a:pt x="202" y="108"/>
                    <a:pt x="202" y="108"/>
                  </a:cubicBezTo>
                  <a:lnTo>
                    <a:pt x="202" y="33"/>
                  </a:lnTo>
                  <a:close/>
                  <a:moveTo>
                    <a:pt x="204" y="10"/>
                  </a:moveTo>
                  <a:cubicBezTo>
                    <a:pt x="204" y="4"/>
                    <a:pt x="200" y="0"/>
                    <a:pt x="194" y="0"/>
                  </a:cubicBezTo>
                  <a:cubicBezTo>
                    <a:pt x="188" y="0"/>
                    <a:pt x="184" y="4"/>
                    <a:pt x="184" y="10"/>
                  </a:cubicBezTo>
                  <a:cubicBezTo>
                    <a:pt x="184" y="15"/>
                    <a:pt x="188" y="20"/>
                    <a:pt x="194" y="20"/>
                  </a:cubicBezTo>
                  <a:cubicBezTo>
                    <a:pt x="200" y="20"/>
                    <a:pt x="204" y="15"/>
                    <a:pt x="204" y="10"/>
                  </a:cubicBezTo>
                  <a:moveTo>
                    <a:pt x="139" y="30"/>
                  </a:moveTo>
                  <a:cubicBezTo>
                    <a:pt x="129" y="30"/>
                    <a:pt x="120" y="36"/>
                    <a:pt x="116" y="42"/>
                  </a:cubicBezTo>
                  <a:cubicBezTo>
                    <a:pt x="115" y="42"/>
                    <a:pt x="115" y="42"/>
                    <a:pt x="115" y="42"/>
                  </a:cubicBezTo>
                  <a:cubicBezTo>
                    <a:pt x="114" y="33"/>
                    <a:pt x="114" y="33"/>
                    <a:pt x="114" y="33"/>
                  </a:cubicBezTo>
                  <a:cubicBezTo>
                    <a:pt x="100" y="33"/>
                    <a:pt x="100" y="33"/>
                    <a:pt x="100" y="33"/>
                  </a:cubicBezTo>
                  <a:cubicBezTo>
                    <a:pt x="100" y="108"/>
                    <a:pt x="100" y="108"/>
                    <a:pt x="100" y="108"/>
                  </a:cubicBezTo>
                  <a:cubicBezTo>
                    <a:pt x="115" y="108"/>
                    <a:pt x="115" y="108"/>
                    <a:pt x="115" y="108"/>
                  </a:cubicBezTo>
                  <a:cubicBezTo>
                    <a:pt x="115" y="68"/>
                    <a:pt x="115" y="68"/>
                    <a:pt x="115" y="68"/>
                  </a:cubicBezTo>
                  <a:cubicBezTo>
                    <a:pt x="115" y="60"/>
                    <a:pt x="117" y="54"/>
                    <a:pt x="120" y="51"/>
                  </a:cubicBezTo>
                  <a:cubicBezTo>
                    <a:pt x="124" y="47"/>
                    <a:pt x="130" y="44"/>
                    <a:pt x="136" y="44"/>
                  </a:cubicBezTo>
                  <a:cubicBezTo>
                    <a:pt x="146" y="44"/>
                    <a:pt x="151" y="49"/>
                    <a:pt x="151" y="63"/>
                  </a:cubicBezTo>
                  <a:cubicBezTo>
                    <a:pt x="151" y="108"/>
                    <a:pt x="151" y="108"/>
                    <a:pt x="151" y="108"/>
                  </a:cubicBezTo>
                  <a:cubicBezTo>
                    <a:pt x="166" y="108"/>
                    <a:pt x="166" y="108"/>
                    <a:pt x="166" y="108"/>
                  </a:cubicBezTo>
                  <a:cubicBezTo>
                    <a:pt x="166" y="58"/>
                    <a:pt x="166" y="58"/>
                    <a:pt x="166" y="58"/>
                  </a:cubicBezTo>
                  <a:cubicBezTo>
                    <a:pt x="166" y="37"/>
                    <a:pt x="154" y="30"/>
                    <a:pt x="139" y="30"/>
                  </a:cubicBezTo>
                  <a:moveTo>
                    <a:pt x="16" y="69"/>
                  </a:moveTo>
                  <a:cubicBezTo>
                    <a:pt x="16" y="9"/>
                    <a:pt x="16" y="9"/>
                    <a:pt x="16" y="9"/>
                  </a:cubicBezTo>
                  <a:cubicBezTo>
                    <a:pt x="0" y="9"/>
                    <a:pt x="0" y="9"/>
                    <a:pt x="0" y="9"/>
                  </a:cubicBezTo>
                  <a:cubicBezTo>
                    <a:pt x="0" y="69"/>
                    <a:pt x="0" y="69"/>
                    <a:pt x="0" y="69"/>
                  </a:cubicBezTo>
                  <a:cubicBezTo>
                    <a:pt x="0" y="96"/>
                    <a:pt x="12" y="111"/>
                    <a:pt x="39" y="111"/>
                  </a:cubicBezTo>
                  <a:cubicBezTo>
                    <a:pt x="66" y="111"/>
                    <a:pt x="79" y="96"/>
                    <a:pt x="79" y="69"/>
                  </a:cubicBezTo>
                  <a:cubicBezTo>
                    <a:pt x="79" y="9"/>
                    <a:pt x="79" y="9"/>
                    <a:pt x="79" y="9"/>
                  </a:cubicBezTo>
                  <a:cubicBezTo>
                    <a:pt x="62" y="9"/>
                    <a:pt x="62" y="9"/>
                    <a:pt x="62" y="9"/>
                  </a:cubicBezTo>
                  <a:cubicBezTo>
                    <a:pt x="62" y="69"/>
                    <a:pt x="62" y="69"/>
                    <a:pt x="62" y="69"/>
                  </a:cubicBezTo>
                  <a:cubicBezTo>
                    <a:pt x="62" y="87"/>
                    <a:pt x="56" y="97"/>
                    <a:pt x="39" y="97"/>
                  </a:cubicBezTo>
                  <a:cubicBezTo>
                    <a:pt x="22" y="97"/>
                    <a:pt x="16" y="87"/>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6"/>
            <p:cNvSpPr>
              <a:spLocks noEditPoints="1"/>
            </p:cNvSpPr>
            <p:nvPr userDrawn="1"/>
          </p:nvSpPr>
          <p:spPr bwMode="auto">
            <a:xfrm>
              <a:off x="4505" y="2003"/>
              <a:ext cx="2208" cy="229"/>
            </a:xfrm>
            <a:custGeom>
              <a:avLst/>
              <a:gdLst>
                <a:gd name="T0" fmla="*/ 1040 w 1074"/>
                <a:gd name="T1" fmla="*/ 63 h 111"/>
                <a:gd name="T2" fmla="*/ 1020 w 1074"/>
                <a:gd name="T3" fmla="*/ 65 h 111"/>
                <a:gd name="T4" fmla="*/ 1005 w 1074"/>
                <a:gd name="T5" fmla="*/ 109 h 111"/>
                <a:gd name="T6" fmla="*/ 1030 w 1074"/>
                <a:gd name="T7" fmla="*/ 73 h 111"/>
                <a:gd name="T8" fmla="*/ 969 w 1074"/>
                <a:gd name="T9" fmla="*/ 44 h 111"/>
                <a:gd name="T10" fmla="*/ 953 w 1074"/>
                <a:gd name="T11" fmla="*/ 33 h 111"/>
                <a:gd name="T12" fmla="*/ 968 w 1074"/>
                <a:gd name="T13" fmla="*/ 66 h 111"/>
                <a:gd name="T14" fmla="*/ 993 w 1074"/>
                <a:gd name="T15" fmla="*/ 32 h 111"/>
                <a:gd name="T16" fmla="*/ 900 w 1074"/>
                <a:gd name="T17" fmla="*/ 97 h 111"/>
                <a:gd name="T18" fmla="*/ 921 w 1074"/>
                <a:gd name="T19" fmla="*/ 71 h 111"/>
                <a:gd name="T20" fmla="*/ 863 w 1074"/>
                <a:gd name="T21" fmla="*/ 71 h 111"/>
                <a:gd name="T22" fmla="*/ 843 w 1074"/>
                <a:gd name="T23" fmla="*/ 10 h 111"/>
                <a:gd name="T24" fmla="*/ 782 w 1074"/>
                <a:gd name="T25" fmla="*/ 10 h 111"/>
                <a:gd name="T26" fmla="*/ 720 w 1074"/>
                <a:gd name="T27" fmla="*/ 10 h 111"/>
                <a:gd name="T28" fmla="*/ 790 w 1074"/>
                <a:gd name="T29" fmla="*/ 31 h 111"/>
                <a:gd name="T30" fmla="*/ 861 w 1074"/>
                <a:gd name="T31" fmla="*/ 10 h 111"/>
                <a:gd name="T32" fmla="*/ 674 w 1074"/>
                <a:gd name="T33" fmla="*/ 2 h 111"/>
                <a:gd name="T34" fmla="*/ 674 w 1074"/>
                <a:gd name="T35" fmla="*/ 109 h 111"/>
                <a:gd name="T36" fmla="*/ 605 w 1074"/>
                <a:gd name="T37" fmla="*/ 76 h 111"/>
                <a:gd name="T38" fmla="*/ 601 w 1074"/>
                <a:gd name="T39" fmla="*/ 99 h 111"/>
                <a:gd name="T40" fmla="*/ 607 w 1074"/>
                <a:gd name="T41" fmla="*/ 31 h 111"/>
                <a:gd name="T42" fmla="*/ 606 w 1074"/>
                <a:gd name="T43" fmla="*/ 44 h 111"/>
                <a:gd name="T44" fmla="*/ 574 w 1074"/>
                <a:gd name="T45" fmla="*/ 89 h 111"/>
                <a:gd name="T46" fmla="*/ 624 w 1074"/>
                <a:gd name="T47" fmla="*/ 98 h 111"/>
                <a:gd name="T48" fmla="*/ 646 w 1074"/>
                <a:gd name="T49" fmla="*/ 98 h 111"/>
                <a:gd name="T50" fmla="*/ 542 w 1074"/>
                <a:gd name="T51" fmla="*/ 33 h 111"/>
                <a:gd name="T52" fmla="*/ 558 w 1074"/>
                <a:gd name="T53" fmla="*/ 33 h 111"/>
                <a:gd name="T54" fmla="*/ 540 w 1074"/>
                <a:gd name="T55" fmla="*/ 10 h 111"/>
                <a:gd name="T56" fmla="*/ 527 w 1074"/>
                <a:gd name="T57" fmla="*/ 87 h 111"/>
                <a:gd name="T58" fmla="*/ 472 w 1074"/>
                <a:gd name="T59" fmla="*/ 71 h 111"/>
                <a:gd name="T60" fmla="*/ 527 w 1074"/>
                <a:gd name="T61" fmla="*/ 55 h 111"/>
                <a:gd name="T62" fmla="*/ 494 w 1074"/>
                <a:gd name="T63" fmla="*/ 111 h 111"/>
                <a:gd name="T64" fmla="*/ 408 w 1074"/>
                <a:gd name="T65" fmla="*/ 97 h 111"/>
                <a:gd name="T66" fmla="*/ 430 w 1074"/>
                <a:gd name="T67" fmla="*/ 71 h 111"/>
                <a:gd name="T68" fmla="*/ 372 w 1074"/>
                <a:gd name="T69" fmla="*/ 71 h 111"/>
                <a:gd name="T70" fmla="*/ 345 w 1074"/>
                <a:gd name="T71" fmla="*/ 36 h 111"/>
                <a:gd name="T72" fmla="*/ 293 w 1074"/>
                <a:gd name="T73" fmla="*/ 35 h 111"/>
                <a:gd name="T74" fmla="*/ 326 w 1074"/>
                <a:gd name="T75" fmla="*/ 97 h 111"/>
                <a:gd name="T76" fmla="*/ 326 w 1074"/>
                <a:gd name="T77" fmla="*/ 111 h 111"/>
                <a:gd name="T78" fmla="*/ 309 w 1074"/>
                <a:gd name="T79" fmla="*/ 35 h 111"/>
                <a:gd name="T80" fmla="*/ 203 w 1074"/>
                <a:gd name="T81" fmla="*/ 97 h 111"/>
                <a:gd name="T82" fmla="*/ 226 w 1074"/>
                <a:gd name="T83" fmla="*/ 67 h 111"/>
                <a:gd name="T84" fmla="*/ 226 w 1074"/>
                <a:gd name="T85" fmla="*/ 4 h 111"/>
                <a:gd name="T86" fmla="*/ 201 w 1074"/>
                <a:gd name="T87" fmla="*/ 31 h 111"/>
                <a:gd name="T88" fmla="*/ 225 w 1074"/>
                <a:gd name="T89" fmla="*/ 99 h 111"/>
                <a:gd name="T90" fmla="*/ 241 w 1074"/>
                <a:gd name="T91" fmla="*/ 109 h 111"/>
                <a:gd name="T92" fmla="*/ 124 w 1074"/>
                <a:gd name="T93" fmla="*/ 31 h 111"/>
                <a:gd name="T94" fmla="*/ 100 w 1074"/>
                <a:gd name="T95" fmla="*/ 33 h 111"/>
                <a:gd name="T96" fmla="*/ 101 w 1074"/>
                <a:gd name="T97" fmla="*/ 109 h 111"/>
                <a:gd name="T98" fmla="*/ 121 w 1074"/>
                <a:gd name="T99" fmla="*/ 45 h 111"/>
                <a:gd name="T100" fmla="*/ 151 w 1074"/>
                <a:gd name="T101" fmla="*/ 109 h 111"/>
                <a:gd name="T102" fmla="*/ 28 w 1074"/>
                <a:gd name="T103" fmla="*/ 99 h 111"/>
                <a:gd name="T104" fmla="*/ 48 w 1074"/>
                <a:gd name="T105" fmla="*/ 74 h 111"/>
                <a:gd name="T106" fmla="*/ 63 w 1074"/>
                <a:gd name="T107" fmla="*/ 98 h 111"/>
                <a:gd name="T108" fmla="*/ 3 w 1074"/>
                <a:gd name="T109" fmla="*/ 51 h 111"/>
                <a:gd name="T110" fmla="*/ 48 w 1074"/>
                <a:gd name="T111" fmla="*/ 63 h 111"/>
                <a:gd name="T112" fmla="*/ 25 w 1074"/>
                <a:gd name="T113" fmla="*/ 111 h 111"/>
                <a:gd name="T114" fmla="*/ 51 w 1074"/>
                <a:gd name="T115" fmla="*/ 109 h 111"/>
                <a:gd name="T116" fmla="*/ 63 w 1074"/>
                <a:gd name="T117"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4" h="111">
                  <a:moveTo>
                    <a:pt x="1056" y="109"/>
                  </a:moveTo>
                  <a:cubicBezTo>
                    <a:pt x="1074" y="109"/>
                    <a:pt x="1074" y="109"/>
                    <a:pt x="1074" y="109"/>
                  </a:cubicBezTo>
                  <a:cubicBezTo>
                    <a:pt x="1040" y="63"/>
                    <a:pt x="1040" y="63"/>
                    <a:pt x="1040" y="63"/>
                  </a:cubicBezTo>
                  <a:cubicBezTo>
                    <a:pt x="1070" y="33"/>
                    <a:pt x="1070" y="33"/>
                    <a:pt x="1070" y="33"/>
                  </a:cubicBezTo>
                  <a:cubicBezTo>
                    <a:pt x="1051" y="33"/>
                    <a:pt x="1051" y="33"/>
                    <a:pt x="1051" y="33"/>
                  </a:cubicBezTo>
                  <a:cubicBezTo>
                    <a:pt x="1020" y="65"/>
                    <a:pt x="1020" y="65"/>
                    <a:pt x="1020" y="65"/>
                  </a:cubicBezTo>
                  <a:cubicBezTo>
                    <a:pt x="1020" y="2"/>
                    <a:pt x="1020" y="2"/>
                    <a:pt x="1020" y="2"/>
                  </a:cubicBezTo>
                  <a:cubicBezTo>
                    <a:pt x="1005" y="4"/>
                    <a:pt x="1005" y="4"/>
                    <a:pt x="1005" y="4"/>
                  </a:cubicBezTo>
                  <a:cubicBezTo>
                    <a:pt x="1005" y="109"/>
                    <a:pt x="1005" y="109"/>
                    <a:pt x="1005" y="109"/>
                  </a:cubicBezTo>
                  <a:cubicBezTo>
                    <a:pt x="1020" y="109"/>
                    <a:pt x="1020" y="109"/>
                    <a:pt x="1020" y="109"/>
                  </a:cubicBezTo>
                  <a:cubicBezTo>
                    <a:pt x="1020" y="83"/>
                    <a:pt x="1020" y="83"/>
                    <a:pt x="1020" y="83"/>
                  </a:cubicBezTo>
                  <a:cubicBezTo>
                    <a:pt x="1030" y="73"/>
                    <a:pt x="1030" y="73"/>
                    <a:pt x="1030" y="73"/>
                  </a:cubicBezTo>
                  <a:lnTo>
                    <a:pt x="1056" y="109"/>
                  </a:lnTo>
                  <a:close/>
                  <a:moveTo>
                    <a:pt x="989" y="31"/>
                  </a:moveTo>
                  <a:cubicBezTo>
                    <a:pt x="980" y="31"/>
                    <a:pt x="972" y="36"/>
                    <a:pt x="969" y="44"/>
                  </a:cubicBezTo>
                  <a:cubicBezTo>
                    <a:pt x="967" y="44"/>
                    <a:pt x="967" y="44"/>
                    <a:pt x="967" y="44"/>
                  </a:cubicBezTo>
                  <a:cubicBezTo>
                    <a:pt x="967" y="33"/>
                    <a:pt x="967" y="33"/>
                    <a:pt x="967" y="33"/>
                  </a:cubicBezTo>
                  <a:cubicBezTo>
                    <a:pt x="953" y="33"/>
                    <a:pt x="953" y="33"/>
                    <a:pt x="953" y="33"/>
                  </a:cubicBezTo>
                  <a:cubicBezTo>
                    <a:pt x="953" y="109"/>
                    <a:pt x="953" y="109"/>
                    <a:pt x="953" y="109"/>
                  </a:cubicBezTo>
                  <a:cubicBezTo>
                    <a:pt x="968" y="109"/>
                    <a:pt x="968" y="109"/>
                    <a:pt x="968" y="109"/>
                  </a:cubicBezTo>
                  <a:cubicBezTo>
                    <a:pt x="968" y="66"/>
                    <a:pt x="968" y="66"/>
                    <a:pt x="968" y="66"/>
                  </a:cubicBezTo>
                  <a:cubicBezTo>
                    <a:pt x="968" y="53"/>
                    <a:pt x="976" y="46"/>
                    <a:pt x="987" y="46"/>
                  </a:cubicBezTo>
                  <a:cubicBezTo>
                    <a:pt x="989" y="46"/>
                    <a:pt x="991" y="46"/>
                    <a:pt x="992" y="47"/>
                  </a:cubicBezTo>
                  <a:cubicBezTo>
                    <a:pt x="993" y="32"/>
                    <a:pt x="993" y="32"/>
                    <a:pt x="993" y="32"/>
                  </a:cubicBezTo>
                  <a:cubicBezTo>
                    <a:pt x="992" y="31"/>
                    <a:pt x="991" y="31"/>
                    <a:pt x="989" y="31"/>
                  </a:cubicBezTo>
                  <a:moveTo>
                    <a:pt x="921" y="71"/>
                  </a:moveTo>
                  <a:cubicBezTo>
                    <a:pt x="921" y="88"/>
                    <a:pt x="913" y="97"/>
                    <a:pt x="900" y="97"/>
                  </a:cubicBezTo>
                  <a:cubicBezTo>
                    <a:pt x="886" y="97"/>
                    <a:pt x="878" y="88"/>
                    <a:pt x="878" y="71"/>
                  </a:cubicBezTo>
                  <a:cubicBezTo>
                    <a:pt x="878" y="54"/>
                    <a:pt x="886" y="44"/>
                    <a:pt x="900" y="44"/>
                  </a:cubicBezTo>
                  <a:cubicBezTo>
                    <a:pt x="913" y="44"/>
                    <a:pt x="921" y="54"/>
                    <a:pt x="921" y="71"/>
                  </a:cubicBezTo>
                  <a:moveTo>
                    <a:pt x="937" y="71"/>
                  </a:moveTo>
                  <a:cubicBezTo>
                    <a:pt x="937" y="47"/>
                    <a:pt x="922" y="31"/>
                    <a:pt x="900" y="31"/>
                  </a:cubicBezTo>
                  <a:cubicBezTo>
                    <a:pt x="878" y="31"/>
                    <a:pt x="863" y="47"/>
                    <a:pt x="863" y="71"/>
                  </a:cubicBezTo>
                  <a:cubicBezTo>
                    <a:pt x="863" y="95"/>
                    <a:pt x="878" y="111"/>
                    <a:pt x="900" y="111"/>
                  </a:cubicBezTo>
                  <a:cubicBezTo>
                    <a:pt x="922" y="111"/>
                    <a:pt x="937" y="95"/>
                    <a:pt x="937" y="71"/>
                  </a:cubicBezTo>
                  <a:moveTo>
                    <a:pt x="843" y="10"/>
                  </a:moveTo>
                  <a:cubicBezTo>
                    <a:pt x="822" y="86"/>
                    <a:pt x="822" y="86"/>
                    <a:pt x="822" y="86"/>
                  </a:cubicBezTo>
                  <a:cubicBezTo>
                    <a:pt x="799" y="10"/>
                    <a:pt x="799" y="10"/>
                    <a:pt x="799" y="10"/>
                  </a:cubicBezTo>
                  <a:cubicBezTo>
                    <a:pt x="782" y="10"/>
                    <a:pt x="782" y="10"/>
                    <a:pt x="782" y="10"/>
                  </a:cubicBezTo>
                  <a:cubicBezTo>
                    <a:pt x="759" y="86"/>
                    <a:pt x="759" y="86"/>
                    <a:pt x="759" y="86"/>
                  </a:cubicBezTo>
                  <a:cubicBezTo>
                    <a:pt x="738" y="10"/>
                    <a:pt x="738" y="10"/>
                    <a:pt x="738" y="10"/>
                  </a:cubicBezTo>
                  <a:cubicBezTo>
                    <a:pt x="720" y="10"/>
                    <a:pt x="720" y="10"/>
                    <a:pt x="720" y="10"/>
                  </a:cubicBezTo>
                  <a:cubicBezTo>
                    <a:pt x="749" y="109"/>
                    <a:pt x="749" y="109"/>
                    <a:pt x="749" y="109"/>
                  </a:cubicBezTo>
                  <a:cubicBezTo>
                    <a:pt x="766" y="109"/>
                    <a:pt x="766" y="109"/>
                    <a:pt x="766" y="109"/>
                  </a:cubicBezTo>
                  <a:cubicBezTo>
                    <a:pt x="790" y="31"/>
                    <a:pt x="790" y="31"/>
                    <a:pt x="790" y="31"/>
                  </a:cubicBezTo>
                  <a:cubicBezTo>
                    <a:pt x="815" y="109"/>
                    <a:pt x="815" y="109"/>
                    <a:pt x="815" y="109"/>
                  </a:cubicBezTo>
                  <a:cubicBezTo>
                    <a:pt x="832" y="109"/>
                    <a:pt x="832" y="109"/>
                    <a:pt x="832" y="109"/>
                  </a:cubicBezTo>
                  <a:cubicBezTo>
                    <a:pt x="861" y="10"/>
                    <a:pt x="861" y="10"/>
                    <a:pt x="861" y="10"/>
                  </a:cubicBezTo>
                  <a:lnTo>
                    <a:pt x="843" y="10"/>
                  </a:lnTo>
                  <a:close/>
                  <a:moveTo>
                    <a:pt x="674" y="109"/>
                  </a:moveTo>
                  <a:cubicBezTo>
                    <a:pt x="674" y="2"/>
                    <a:pt x="674" y="2"/>
                    <a:pt x="674" y="2"/>
                  </a:cubicBezTo>
                  <a:cubicBezTo>
                    <a:pt x="659" y="4"/>
                    <a:pt x="659" y="4"/>
                    <a:pt x="659" y="4"/>
                  </a:cubicBezTo>
                  <a:cubicBezTo>
                    <a:pt x="659" y="109"/>
                    <a:pt x="659" y="109"/>
                    <a:pt x="659" y="109"/>
                  </a:cubicBezTo>
                  <a:lnTo>
                    <a:pt x="674" y="109"/>
                  </a:lnTo>
                  <a:close/>
                  <a:moveTo>
                    <a:pt x="601" y="99"/>
                  </a:moveTo>
                  <a:cubicBezTo>
                    <a:pt x="593" y="99"/>
                    <a:pt x="589" y="95"/>
                    <a:pt x="589" y="88"/>
                  </a:cubicBezTo>
                  <a:cubicBezTo>
                    <a:pt x="589" y="81"/>
                    <a:pt x="593" y="77"/>
                    <a:pt x="605" y="76"/>
                  </a:cubicBezTo>
                  <a:cubicBezTo>
                    <a:pt x="622" y="74"/>
                    <a:pt x="622" y="74"/>
                    <a:pt x="622" y="74"/>
                  </a:cubicBezTo>
                  <a:cubicBezTo>
                    <a:pt x="622" y="79"/>
                    <a:pt x="622" y="79"/>
                    <a:pt x="622" y="79"/>
                  </a:cubicBezTo>
                  <a:cubicBezTo>
                    <a:pt x="622" y="92"/>
                    <a:pt x="611" y="99"/>
                    <a:pt x="601" y="99"/>
                  </a:cubicBezTo>
                  <a:moveTo>
                    <a:pt x="637" y="98"/>
                  </a:moveTo>
                  <a:cubicBezTo>
                    <a:pt x="637" y="61"/>
                    <a:pt x="637" y="61"/>
                    <a:pt x="637" y="61"/>
                  </a:cubicBezTo>
                  <a:cubicBezTo>
                    <a:pt x="637" y="38"/>
                    <a:pt x="623" y="31"/>
                    <a:pt x="607" y="31"/>
                  </a:cubicBezTo>
                  <a:cubicBezTo>
                    <a:pt x="592" y="31"/>
                    <a:pt x="581" y="39"/>
                    <a:pt x="577" y="51"/>
                  </a:cubicBezTo>
                  <a:cubicBezTo>
                    <a:pt x="589" y="56"/>
                    <a:pt x="589" y="56"/>
                    <a:pt x="589" y="56"/>
                  </a:cubicBezTo>
                  <a:cubicBezTo>
                    <a:pt x="592" y="49"/>
                    <a:pt x="597" y="44"/>
                    <a:pt x="606" y="44"/>
                  </a:cubicBezTo>
                  <a:cubicBezTo>
                    <a:pt x="617" y="44"/>
                    <a:pt x="621" y="50"/>
                    <a:pt x="622" y="63"/>
                  </a:cubicBezTo>
                  <a:cubicBezTo>
                    <a:pt x="601" y="66"/>
                    <a:pt x="601" y="66"/>
                    <a:pt x="601" y="66"/>
                  </a:cubicBezTo>
                  <a:cubicBezTo>
                    <a:pt x="583" y="68"/>
                    <a:pt x="574" y="75"/>
                    <a:pt x="574" y="89"/>
                  </a:cubicBezTo>
                  <a:cubicBezTo>
                    <a:pt x="574" y="103"/>
                    <a:pt x="584" y="111"/>
                    <a:pt x="598" y="111"/>
                  </a:cubicBezTo>
                  <a:cubicBezTo>
                    <a:pt x="610" y="111"/>
                    <a:pt x="619" y="105"/>
                    <a:pt x="623" y="98"/>
                  </a:cubicBezTo>
                  <a:cubicBezTo>
                    <a:pt x="624" y="98"/>
                    <a:pt x="624" y="98"/>
                    <a:pt x="624" y="98"/>
                  </a:cubicBezTo>
                  <a:cubicBezTo>
                    <a:pt x="625" y="109"/>
                    <a:pt x="625" y="109"/>
                    <a:pt x="625" y="109"/>
                  </a:cubicBezTo>
                  <a:cubicBezTo>
                    <a:pt x="646" y="109"/>
                    <a:pt x="646" y="109"/>
                    <a:pt x="646" y="109"/>
                  </a:cubicBezTo>
                  <a:cubicBezTo>
                    <a:pt x="646" y="98"/>
                    <a:pt x="646" y="98"/>
                    <a:pt x="646" y="98"/>
                  </a:cubicBezTo>
                  <a:lnTo>
                    <a:pt x="637" y="98"/>
                  </a:lnTo>
                  <a:close/>
                  <a:moveTo>
                    <a:pt x="558" y="33"/>
                  </a:moveTo>
                  <a:cubicBezTo>
                    <a:pt x="542" y="33"/>
                    <a:pt x="542" y="33"/>
                    <a:pt x="542" y="33"/>
                  </a:cubicBezTo>
                  <a:cubicBezTo>
                    <a:pt x="542" y="109"/>
                    <a:pt x="542" y="109"/>
                    <a:pt x="542" y="109"/>
                  </a:cubicBezTo>
                  <a:cubicBezTo>
                    <a:pt x="558" y="109"/>
                    <a:pt x="558" y="109"/>
                    <a:pt x="558" y="109"/>
                  </a:cubicBezTo>
                  <a:lnTo>
                    <a:pt x="558" y="33"/>
                  </a:lnTo>
                  <a:close/>
                  <a:moveTo>
                    <a:pt x="560" y="10"/>
                  </a:moveTo>
                  <a:cubicBezTo>
                    <a:pt x="560" y="5"/>
                    <a:pt x="556" y="0"/>
                    <a:pt x="550" y="0"/>
                  </a:cubicBezTo>
                  <a:cubicBezTo>
                    <a:pt x="545" y="0"/>
                    <a:pt x="540" y="5"/>
                    <a:pt x="540" y="10"/>
                  </a:cubicBezTo>
                  <a:cubicBezTo>
                    <a:pt x="540" y="16"/>
                    <a:pt x="545" y="20"/>
                    <a:pt x="550" y="20"/>
                  </a:cubicBezTo>
                  <a:cubicBezTo>
                    <a:pt x="556" y="20"/>
                    <a:pt x="560" y="16"/>
                    <a:pt x="560" y="10"/>
                  </a:cubicBezTo>
                  <a:moveTo>
                    <a:pt x="527" y="87"/>
                  </a:moveTo>
                  <a:cubicBezTo>
                    <a:pt x="513" y="81"/>
                    <a:pt x="513" y="81"/>
                    <a:pt x="513" y="81"/>
                  </a:cubicBezTo>
                  <a:cubicBezTo>
                    <a:pt x="511" y="92"/>
                    <a:pt x="502" y="97"/>
                    <a:pt x="494" y="97"/>
                  </a:cubicBezTo>
                  <a:cubicBezTo>
                    <a:pt x="480" y="97"/>
                    <a:pt x="472" y="88"/>
                    <a:pt x="472" y="71"/>
                  </a:cubicBezTo>
                  <a:cubicBezTo>
                    <a:pt x="472" y="55"/>
                    <a:pt x="480" y="44"/>
                    <a:pt x="494" y="44"/>
                  </a:cubicBezTo>
                  <a:cubicBezTo>
                    <a:pt x="502" y="44"/>
                    <a:pt x="511" y="50"/>
                    <a:pt x="513" y="60"/>
                  </a:cubicBezTo>
                  <a:cubicBezTo>
                    <a:pt x="527" y="55"/>
                    <a:pt x="527" y="55"/>
                    <a:pt x="527" y="55"/>
                  </a:cubicBezTo>
                  <a:cubicBezTo>
                    <a:pt x="523" y="40"/>
                    <a:pt x="510" y="31"/>
                    <a:pt x="494" y="31"/>
                  </a:cubicBezTo>
                  <a:cubicBezTo>
                    <a:pt x="471" y="31"/>
                    <a:pt x="457" y="47"/>
                    <a:pt x="457" y="71"/>
                  </a:cubicBezTo>
                  <a:cubicBezTo>
                    <a:pt x="457" y="95"/>
                    <a:pt x="472" y="111"/>
                    <a:pt x="494" y="111"/>
                  </a:cubicBezTo>
                  <a:cubicBezTo>
                    <a:pt x="510" y="111"/>
                    <a:pt x="523" y="101"/>
                    <a:pt x="527" y="87"/>
                  </a:cubicBezTo>
                  <a:moveTo>
                    <a:pt x="430" y="71"/>
                  </a:moveTo>
                  <a:cubicBezTo>
                    <a:pt x="430" y="88"/>
                    <a:pt x="422" y="97"/>
                    <a:pt x="408" y="97"/>
                  </a:cubicBezTo>
                  <a:cubicBezTo>
                    <a:pt x="395" y="97"/>
                    <a:pt x="387" y="88"/>
                    <a:pt x="387" y="71"/>
                  </a:cubicBezTo>
                  <a:cubicBezTo>
                    <a:pt x="387" y="54"/>
                    <a:pt x="395" y="44"/>
                    <a:pt x="408" y="44"/>
                  </a:cubicBezTo>
                  <a:cubicBezTo>
                    <a:pt x="422" y="44"/>
                    <a:pt x="430" y="54"/>
                    <a:pt x="430" y="71"/>
                  </a:cubicBezTo>
                  <a:moveTo>
                    <a:pt x="445" y="71"/>
                  </a:moveTo>
                  <a:cubicBezTo>
                    <a:pt x="445" y="47"/>
                    <a:pt x="430" y="31"/>
                    <a:pt x="408" y="31"/>
                  </a:cubicBezTo>
                  <a:cubicBezTo>
                    <a:pt x="387" y="31"/>
                    <a:pt x="372" y="47"/>
                    <a:pt x="372" y="71"/>
                  </a:cubicBezTo>
                  <a:cubicBezTo>
                    <a:pt x="372" y="95"/>
                    <a:pt x="387" y="111"/>
                    <a:pt x="408" y="111"/>
                  </a:cubicBezTo>
                  <a:cubicBezTo>
                    <a:pt x="430" y="111"/>
                    <a:pt x="445" y="95"/>
                    <a:pt x="445" y="71"/>
                  </a:cubicBezTo>
                  <a:moveTo>
                    <a:pt x="345" y="36"/>
                  </a:moveTo>
                  <a:cubicBezTo>
                    <a:pt x="359" y="29"/>
                    <a:pt x="359" y="29"/>
                    <a:pt x="359" y="29"/>
                  </a:cubicBezTo>
                  <a:cubicBezTo>
                    <a:pt x="355" y="17"/>
                    <a:pt x="343" y="8"/>
                    <a:pt x="326" y="8"/>
                  </a:cubicBezTo>
                  <a:cubicBezTo>
                    <a:pt x="307" y="8"/>
                    <a:pt x="293" y="20"/>
                    <a:pt x="293" y="35"/>
                  </a:cubicBezTo>
                  <a:cubicBezTo>
                    <a:pt x="293" y="50"/>
                    <a:pt x="302" y="58"/>
                    <a:pt x="321" y="65"/>
                  </a:cubicBezTo>
                  <a:cubicBezTo>
                    <a:pt x="338" y="70"/>
                    <a:pt x="345" y="74"/>
                    <a:pt x="345" y="83"/>
                  </a:cubicBezTo>
                  <a:cubicBezTo>
                    <a:pt x="345" y="92"/>
                    <a:pt x="337" y="97"/>
                    <a:pt x="326" y="97"/>
                  </a:cubicBezTo>
                  <a:cubicBezTo>
                    <a:pt x="315" y="97"/>
                    <a:pt x="307" y="91"/>
                    <a:pt x="302" y="80"/>
                  </a:cubicBezTo>
                  <a:cubicBezTo>
                    <a:pt x="289" y="89"/>
                    <a:pt x="289" y="89"/>
                    <a:pt x="289" y="89"/>
                  </a:cubicBezTo>
                  <a:cubicBezTo>
                    <a:pt x="296" y="103"/>
                    <a:pt x="308" y="111"/>
                    <a:pt x="326" y="111"/>
                  </a:cubicBezTo>
                  <a:cubicBezTo>
                    <a:pt x="346" y="111"/>
                    <a:pt x="361" y="99"/>
                    <a:pt x="361" y="81"/>
                  </a:cubicBezTo>
                  <a:cubicBezTo>
                    <a:pt x="361" y="66"/>
                    <a:pt x="350" y="58"/>
                    <a:pt x="330" y="51"/>
                  </a:cubicBezTo>
                  <a:cubicBezTo>
                    <a:pt x="317" y="47"/>
                    <a:pt x="309" y="44"/>
                    <a:pt x="309" y="35"/>
                  </a:cubicBezTo>
                  <a:cubicBezTo>
                    <a:pt x="309" y="28"/>
                    <a:pt x="315" y="23"/>
                    <a:pt x="325" y="23"/>
                  </a:cubicBezTo>
                  <a:cubicBezTo>
                    <a:pt x="335" y="23"/>
                    <a:pt x="343" y="28"/>
                    <a:pt x="345" y="36"/>
                  </a:cubicBezTo>
                  <a:moveTo>
                    <a:pt x="203" y="97"/>
                  </a:moveTo>
                  <a:cubicBezTo>
                    <a:pt x="191" y="97"/>
                    <a:pt x="183" y="88"/>
                    <a:pt x="183" y="71"/>
                  </a:cubicBezTo>
                  <a:cubicBezTo>
                    <a:pt x="183" y="54"/>
                    <a:pt x="191" y="44"/>
                    <a:pt x="203" y="44"/>
                  </a:cubicBezTo>
                  <a:cubicBezTo>
                    <a:pt x="216" y="44"/>
                    <a:pt x="224" y="52"/>
                    <a:pt x="226" y="67"/>
                  </a:cubicBezTo>
                  <a:cubicBezTo>
                    <a:pt x="226" y="75"/>
                    <a:pt x="226" y="75"/>
                    <a:pt x="226" y="75"/>
                  </a:cubicBezTo>
                  <a:cubicBezTo>
                    <a:pt x="224" y="90"/>
                    <a:pt x="216" y="97"/>
                    <a:pt x="203" y="97"/>
                  </a:cubicBezTo>
                  <a:moveTo>
                    <a:pt x="226" y="4"/>
                  </a:moveTo>
                  <a:cubicBezTo>
                    <a:pt x="226" y="42"/>
                    <a:pt x="226" y="42"/>
                    <a:pt x="226" y="42"/>
                  </a:cubicBezTo>
                  <a:cubicBezTo>
                    <a:pt x="224" y="42"/>
                    <a:pt x="224" y="42"/>
                    <a:pt x="224" y="42"/>
                  </a:cubicBezTo>
                  <a:cubicBezTo>
                    <a:pt x="220" y="36"/>
                    <a:pt x="213" y="31"/>
                    <a:pt x="201" y="31"/>
                  </a:cubicBezTo>
                  <a:cubicBezTo>
                    <a:pt x="183" y="31"/>
                    <a:pt x="167" y="46"/>
                    <a:pt x="167" y="71"/>
                  </a:cubicBezTo>
                  <a:cubicBezTo>
                    <a:pt x="167" y="95"/>
                    <a:pt x="183" y="111"/>
                    <a:pt x="201" y="111"/>
                  </a:cubicBezTo>
                  <a:cubicBezTo>
                    <a:pt x="213" y="111"/>
                    <a:pt x="221" y="106"/>
                    <a:pt x="225" y="99"/>
                  </a:cubicBezTo>
                  <a:cubicBezTo>
                    <a:pt x="226" y="99"/>
                    <a:pt x="226" y="99"/>
                    <a:pt x="226" y="99"/>
                  </a:cubicBezTo>
                  <a:cubicBezTo>
                    <a:pt x="226" y="109"/>
                    <a:pt x="226" y="109"/>
                    <a:pt x="226" y="109"/>
                  </a:cubicBezTo>
                  <a:cubicBezTo>
                    <a:pt x="241" y="109"/>
                    <a:pt x="241" y="109"/>
                    <a:pt x="241" y="109"/>
                  </a:cubicBezTo>
                  <a:cubicBezTo>
                    <a:pt x="241" y="2"/>
                    <a:pt x="241" y="2"/>
                    <a:pt x="241" y="2"/>
                  </a:cubicBezTo>
                  <a:lnTo>
                    <a:pt x="226" y="4"/>
                  </a:lnTo>
                  <a:close/>
                  <a:moveTo>
                    <a:pt x="124" y="31"/>
                  </a:moveTo>
                  <a:cubicBezTo>
                    <a:pt x="114" y="31"/>
                    <a:pt x="106" y="36"/>
                    <a:pt x="102" y="43"/>
                  </a:cubicBezTo>
                  <a:cubicBezTo>
                    <a:pt x="100" y="43"/>
                    <a:pt x="100" y="43"/>
                    <a:pt x="100" y="43"/>
                  </a:cubicBezTo>
                  <a:cubicBezTo>
                    <a:pt x="100" y="33"/>
                    <a:pt x="100" y="33"/>
                    <a:pt x="100" y="33"/>
                  </a:cubicBezTo>
                  <a:cubicBezTo>
                    <a:pt x="86" y="33"/>
                    <a:pt x="86" y="33"/>
                    <a:pt x="86" y="33"/>
                  </a:cubicBezTo>
                  <a:cubicBezTo>
                    <a:pt x="86" y="109"/>
                    <a:pt x="86" y="109"/>
                    <a:pt x="86" y="109"/>
                  </a:cubicBezTo>
                  <a:cubicBezTo>
                    <a:pt x="101" y="109"/>
                    <a:pt x="101" y="109"/>
                    <a:pt x="101" y="109"/>
                  </a:cubicBezTo>
                  <a:cubicBezTo>
                    <a:pt x="101" y="69"/>
                    <a:pt x="101" y="69"/>
                    <a:pt x="101" y="69"/>
                  </a:cubicBezTo>
                  <a:cubicBezTo>
                    <a:pt x="101" y="60"/>
                    <a:pt x="103" y="55"/>
                    <a:pt x="106" y="52"/>
                  </a:cubicBezTo>
                  <a:cubicBezTo>
                    <a:pt x="110" y="47"/>
                    <a:pt x="115" y="45"/>
                    <a:pt x="121" y="45"/>
                  </a:cubicBezTo>
                  <a:cubicBezTo>
                    <a:pt x="131" y="45"/>
                    <a:pt x="136" y="50"/>
                    <a:pt x="136" y="64"/>
                  </a:cubicBezTo>
                  <a:cubicBezTo>
                    <a:pt x="136" y="109"/>
                    <a:pt x="136" y="109"/>
                    <a:pt x="136" y="109"/>
                  </a:cubicBezTo>
                  <a:cubicBezTo>
                    <a:pt x="151" y="109"/>
                    <a:pt x="151" y="109"/>
                    <a:pt x="151" y="109"/>
                  </a:cubicBezTo>
                  <a:cubicBezTo>
                    <a:pt x="151" y="59"/>
                    <a:pt x="151" y="59"/>
                    <a:pt x="151" y="59"/>
                  </a:cubicBezTo>
                  <a:cubicBezTo>
                    <a:pt x="151" y="38"/>
                    <a:pt x="139" y="31"/>
                    <a:pt x="124" y="31"/>
                  </a:cubicBezTo>
                  <a:moveTo>
                    <a:pt x="28" y="99"/>
                  </a:moveTo>
                  <a:cubicBezTo>
                    <a:pt x="20" y="99"/>
                    <a:pt x="15" y="95"/>
                    <a:pt x="15" y="88"/>
                  </a:cubicBezTo>
                  <a:cubicBezTo>
                    <a:pt x="15" y="81"/>
                    <a:pt x="20" y="77"/>
                    <a:pt x="32" y="76"/>
                  </a:cubicBezTo>
                  <a:cubicBezTo>
                    <a:pt x="48" y="74"/>
                    <a:pt x="48" y="74"/>
                    <a:pt x="48" y="74"/>
                  </a:cubicBezTo>
                  <a:cubicBezTo>
                    <a:pt x="48" y="79"/>
                    <a:pt x="48" y="79"/>
                    <a:pt x="48" y="79"/>
                  </a:cubicBezTo>
                  <a:cubicBezTo>
                    <a:pt x="48" y="92"/>
                    <a:pt x="37" y="99"/>
                    <a:pt x="28" y="99"/>
                  </a:cubicBezTo>
                  <a:moveTo>
                    <a:pt x="63" y="98"/>
                  </a:moveTo>
                  <a:cubicBezTo>
                    <a:pt x="63" y="61"/>
                    <a:pt x="63" y="61"/>
                    <a:pt x="63" y="61"/>
                  </a:cubicBezTo>
                  <a:cubicBezTo>
                    <a:pt x="63" y="38"/>
                    <a:pt x="50" y="31"/>
                    <a:pt x="34" y="31"/>
                  </a:cubicBezTo>
                  <a:cubicBezTo>
                    <a:pt x="18" y="31"/>
                    <a:pt x="7" y="39"/>
                    <a:pt x="3" y="51"/>
                  </a:cubicBezTo>
                  <a:cubicBezTo>
                    <a:pt x="16" y="56"/>
                    <a:pt x="16" y="56"/>
                    <a:pt x="16" y="56"/>
                  </a:cubicBezTo>
                  <a:cubicBezTo>
                    <a:pt x="18" y="49"/>
                    <a:pt x="23" y="44"/>
                    <a:pt x="33" y="44"/>
                  </a:cubicBezTo>
                  <a:cubicBezTo>
                    <a:pt x="43" y="44"/>
                    <a:pt x="48" y="50"/>
                    <a:pt x="48" y="63"/>
                  </a:cubicBezTo>
                  <a:cubicBezTo>
                    <a:pt x="28" y="66"/>
                    <a:pt x="28" y="66"/>
                    <a:pt x="28" y="66"/>
                  </a:cubicBezTo>
                  <a:cubicBezTo>
                    <a:pt x="10" y="68"/>
                    <a:pt x="0" y="75"/>
                    <a:pt x="0" y="89"/>
                  </a:cubicBezTo>
                  <a:cubicBezTo>
                    <a:pt x="0" y="103"/>
                    <a:pt x="11" y="111"/>
                    <a:pt x="25" y="111"/>
                  </a:cubicBezTo>
                  <a:cubicBezTo>
                    <a:pt x="37" y="111"/>
                    <a:pt x="46" y="105"/>
                    <a:pt x="50" y="98"/>
                  </a:cubicBezTo>
                  <a:cubicBezTo>
                    <a:pt x="51" y="98"/>
                    <a:pt x="51" y="98"/>
                    <a:pt x="51" y="98"/>
                  </a:cubicBezTo>
                  <a:cubicBezTo>
                    <a:pt x="51" y="109"/>
                    <a:pt x="51" y="109"/>
                    <a:pt x="51" y="109"/>
                  </a:cubicBezTo>
                  <a:cubicBezTo>
                    <a:pt x="72" y="109"/>
                    <a:pt x="72" y="109"/>
                    <a:pt x="72" y="109"/>
                  </a:cubicBezTo>
                  <a:cubicBezTo>
                    <a:pt x="72" y="98"/>
                    <a:pt x="72" y="98"/>
                    <a:pt x="72" y="98"/>
                  </a:cubicBezTo>
                  <a:lnTo>
                    <a:pt x="63" y="98"/>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7"/>
            <p:cNvSpPr>
              <a:spLocks noEditPoints="1"/>
            </p:cNvSpPr>
            <p:nvPr userDrawn="1"/>
          </p:nvSpPr>
          <p:spPr bwMode="auto">
            <a:xfrm>
              <a:off x="4503" y="1697"/>
              <a:ext cx="2738" cy="229"/>
            </a:xfrm>
            <a:custGeom>
              <a:avLst/>
              <a:gdLst>
                <a:gd name="T0" fmla="*/ 1280 w 1332"/>
                <a:gd name="T1" fmla="*/ 33 h 111"/>
                <a:gd name="T2" fmla="*/ 1281 w 1332"/>
                <a:gd name="T3" fmla="*/ 68 h 111"/>
                <a:gd name="T4" fmla="*/ 1316 w 1332"/>
                <a:gd name="T5" fmla="*/ 109 h 111"/>
                <a:gd name="T6" fmla="*/ 1235 w 1332"/>
                <a:gd name="T7" fmla="*/ 70 h 111"/>
                <a:gd name="T8" fmla="*/ 1235 w 1332"/>
                <a:gd name="T9" fmla="*/ 70 h 111"/>
                <a:gd name="T10" fmla="*/ 1213 w 1332"/>
                <a:gd name="T11" fmla="*/ 110 h 111"/>
                <a:gd name="T12" fmla="*/ 1145 w 1332"/>
                <a:gd name="T13" fmla="*/ 109 h 111"/>
                <a:gd name="T14" fmla="*/ 1153 w 1332"/>
                <a:gd name="T15" fmla="*/ 0 h 111"/>
                <a:gd name="T16" fmla="*/ 1122 w 1332"/>
                <a:gd name="T17" fmla="*/ 96 h 111"/>
                <a:gd name="T18" fmla="*/ 1128 w 1332"/>
                <a:gd name="T19" fmla="*/ 33 h 111"/>
                <a:gd name="T20" fmla="*/ 1093 w 1332"/>
                <a:gd name="T21" fmla="*/ 33 h 111"/>
                <a:gd name="T22" fmla="*/ 1092 w 1332"/>
                <a:gd name="T23" fmla="*/ 81 h 111"/>
                <a:gd name="T24" fmla="*/ 1122 w 1332"/>
                <a:gd name="T25" fmla="*/ 96 h 111"/>
                <a:gd name="T26" fmla="*/ 1053 w 1332"/>
                <a:gd name="T27" fmla="*/ 73 h 111"/>
                <a:gd name="T28" fmla="*/ 1068 w 1332"/>
                <a:gd name="T29" fmla="*/ 60 h 111"/>
                <a:gd name="T30" fmla="*/ 1038 w 1332"/>
                <a:gd name="T31" fmla="*/ 44 h 111"/>
                <a:gd name="T32" fmla="*/ 1030 w 1332"/>
                <a:gd name="T33" fmla="*/ 110 h 111"/>
                <a:gd name="T34" fmla="*/ 1077 w 1332"/>
                <a:gd name="T35" fmla="*/ 109 h 111"/>
                <a:gd name="T36" fmla="*/ 980 w 1332"/>
                <a:gd name="T37" fmla="*/ 81 h 111"/>
                <a:gd name="T38" fmla="*/ 980 w 1332"/>
                <a:gd name="T39" fmla="*/ 60 h 111"/>
                <a:gd name="T40" fmla="*/ 961 w 1332"/>
                <a:gd name="T41" fmla="*/ 110 h 111"/>
                <a:gd name="T42" fmla="*/ 888 w 1332"/>
                <a:gd name="T43" fmla="*/ 90 h 111"/>
                <a:gd name="T44" fmla="*/ 842 w 1332"/>
                <a:gd name="T45" fmla="*/ 33 h 111"/>
                <a:gd name="T46" fmla="*/ 894 w 1332"/>
                <a:gd name="T47" fmla="*/ 99 h 111"/>
                <a:gd name="T48" fmla="*/ 893 w 1332"/>
                <a:gd name="T49" fmla="*/ 33 h 111"/>
                <a:gd name="T50" fmla="*/ 806 w 1332"/>
                <a:gd name="T51" fmla="*/ 67 h 111"/>
                <a:gd name="T52" fmla="*/ 806 w 1332"/>
                <a:gd name="T53" fmla="*/ 42 h 111"/>
                <a:gd name="T54" fmla="*/ 782 w 1332"/>
                <a:gd name="T55" fmla="*/ 110 h 111"/>
                <a:gd name="T56" fmla="*/ 822 w 1332"/>
                <a:gd name="T57" fmla="*/ 109 h 111"/>
                <a:gd name="T58" fmla="*/ 735 w 1332"/>
                <a:gd name="T59" fmla="*/ 23 h 111"/>
                <a:gd name="T60" fmla="*/ 735 w 1332"/>
                <a:gd name="T61" fmla="*/ 109 h 111"/>
                <a:gd name="T62" fmla="*/ 729 w 1332"/>
                <a:gd name="T63" fmla="*/ 66 h 111"/>
                <a:gd name="T64" fmla="*/ 613 w 1332"/>
                <a:gd name="T65" fmla="*/ 15 h 111"/>
                <a:gd name="T66" fmla="*/ 584 w 1332"/>
                <a:gd name="T67" fmla="*/ 29 h 111"/>
                <a:gd name="T68" fmla="*/ 584 w 1332"/>
                <a:gd name="T69" fmla="*/ 45 h 111"/>
                <a:gd name="T70" fmla="*/ 620 w 1332"/>
                <a:gd name="T71" fmla="*/ 45 h 111"/>
                <a:gd name="T72" fmla="*/ 613 w 1332"/>
                <a:gd name="T73" fmla="*/ 15 h 111"/>
                <a:gd name="T74" fmla="*/ 526 w 1332"/>
                <a:gd name="T75" fmla="*/ 44 h 111"/>
                <a:gd name="T76" fmla="*/ 489 w 1332"/>
                <a:gd name="T77" fmla="*/ 70 h 111"/>
                <a:gd name="T78" fmla="*/ 440 w 1332"/>
                <a:gd name="T79" fmla="*/ 2 h 111"/>
                <a:gd name="T80" fmla="*/ 394 w 1332"/>
                <a:gd name="T81" fmla="*/ 70 h 111"/>
                <a:gd name="T82" fmla="*/ 394 w 1332"/>
                <a:gd name="T83" fmla="*/ 70 h 111"/>
                <a:gd name="T84" fmla="*/ 372 w 1332"/>
                <a:gd name="T85" fmla="*/ 110 h 111"/>
                <a:gd name="T86" fmla="*/ 266 w 1332"/>
                <a:gd name="T87" fmla="*/ 70 h 111"/>
                <a:gd name="T88" fmla="*/ 287 w 1332"/>
                <a:gd name="T89" fmla="*/ 31 h 111"/>
                <a:gd name="T90" fmla="*/ 208 w 1332"/>
                <a:gd name="T91" fmla="*/ 31 h 111"/>
                <a:gd name="T92" fmla="*/ 169 w 1332"/>
                <a:gd name="T93" fmla="*/ 4 h 111"/>
                <a:gd name="T94" fmla="*/ 189 w 1332"/>
                <a:gd name="T95" fmla="*/ 51 h 111"/>
                <a:gd name="T96" fmla="*/ 235 w 1332"/>
                <a:gd name="T97" fmla="*/ 109 h 111"/>
                <a:gd name="T98" fmla="*/ 139 w 1332"/>
                <a:gd name="T99" fmla="*/ 81 h 111"/>
                <a:gd name="T100" fmla="*/ 139 w 1332"/>
                <a:gd name="T101" fmla="*/ 60 h 111"/>
                <a:gd name="T102" fmla="*/ 120 w 1332"/>
                <a:gd name="T103" fmla="*/ 110 h 111"/>
                <a:gd name="T104" fmla="*/ 37 w 1332"/>
                <a:gd name="T105" fmla="*/ 8 h 111"/>
                <a:gd name="T106" fmla="*/ 38 w 1332"/>
                <a:gd name="T107" fmla="*/ 96 h 111"/>
                <a:gd name="T108" fmla="*/ 72 w 1332"/>
                <a:gd name="T109" fmla="*/ 80 h 111"/>
                <a:gd name="T110" fmla="*/ 56 w 1332"/>
                <a:gd name="T111" fmla="*/ 3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2" h="111">
                  <a:moveTo>
                    <a:pt x="1305" y="31"/>
                  </a:moveTo>
                  <a:cubicBezTo>
                    <a:pt x="1294" y="31"/>
                    <a:pt x="1286" y="36"/>
                    <a:pt x="1282" y="43"/>
                  </a:cubicBezTo>
                  <a:cubicBezTo>
                    <a:pt x="1280" y="43"/>
                    <a:pt x="1280" y="43"/>
                    <a:pt x="1280" y="43"/>
                  </a:cubicBezTo>
                  <a:cubicBezTo>
                    <a:pt x="1280" y="33"/>
                    <a:pt x="1280" y="33"/>
                    <a:pt x="1280" y="33"/>
                  </a:cubicBezTo>
                  <a:cubicBezTo>
                    <a:pt x="1266" y="33"/>
                    <a:pt x="1266" y="33"/>
                    <a:pt x="1266" y="33"/>
                  </a:cubicBezTo>
                  <a:cubicBezTo>
                    <a:pt x="1266" y="109"/>
                    <a:pt x="1266" y="109"/>
                    <a:pt x="1266" y="109"/>
                  </a:cubicBezTo>
                  <a:cubicBezTo>
                    <a:pt x="1281" y="109"/>
                    <a:pt x="1281" y="109"/>
                    <a:pt x="1281" y="109"/>
                  </a:cubicBezTo>
                  <a:cubicBezTo>
                    <a:pt x="1281" y="68"/>
                    <a:pt x="1281" y="68"/>
                    <a:pt x="1281" y="68"/>
                  </a:cubicBezTo>
                  <a:cubicBezTo>
                    <a:pt x="1281" y="60"/>
                    <a:pt x="1283" y="55"/>
                    <a:pt x="1286" y="51"/>
                  </a:cubicBezTo>
                  <a:cubicBezTo>
                    <a:pt x="1290" y="47"/>
                    <a:pt x="1295" y="44"/>
                    <a:pt x="1301" y="44"/>
                  </a:cubicBezTo>
                  <a:cubicBezTo>
                    <a:pt x="1311" y="44"/>
                    <a:pt x="1316" y="50"/>
                    <a:pt x="1316" y="63"/>
                  </a:cubicBezTo>
                  <a:cubicBezTo>
                    <a:pt x="1316" y="109"/>
                    <a:pt x="1316" y="109"/>
                    <a:pt x="1316" y="109"/>
                  </a:cubicBezTo>
                  <a:cubicBezTo>
                    <a:pt x="1332" y="109"/>
                    <a:pt x="1332" y="109"/>
                    <a:pt x="1332" y="109"/>
                  </a:cubicBezTo>
                  <a:cubicBezTo>
                    <a:pt x="1332" y="58"/>
                    <a:pt x="1332" y="58"/>
                    <a:pt x="1332" y="58"/>
                  </a:cubicBezTo>
                  <a:cubicBezTo>
                    <a:pt x="1332" y="38"/>
                    <a:pt x="1319" y="31"/>
                    <a:pt x="1305" y="31"/>
                  </a:cubicBezTo>
                  <a:moveTo>
                    <a:pt x="1235" y="70"/>
                  </a:moveTo>
                  <a:cubicBezTo>
                    <a:pt x="1235" y="87"/>
                    <a:pt x="1226" y="97"/>
                    <a:pt x="1213" y="97"/>
                  </a:cubicBezTo>
                  <a:cubicBezTo>
                    <a:pt x="1200" y="97"/>
                    <a:pt x="1191" y="87"/>
                    <a:pt x="1191" y="70"/>
                  </a:cubicBezTo>
                  <a:cubicBezTo>
                    <a:pt x="1191" y="54"/>
                    <a:pt x="1200" y="44"/>
                    <a:pt x="1213" y="44"/>
                  </a:cubicBezTo>
                  <a:cubicBezTo>
                    <a:pt x="1226" y="44"/>
                    <a:pt x="1235" y="54"/>
                    <a:pt x="1235" y="70"/>
                  </a:cubicBezTo>
                  <a:moveTo>
                    <a:pt x="1250" y="70"/>
                  </a:moveTo>
                  <a:cubicBezTo>
                    <a:pt x="1250" y="46"/>
                    <a:pt x="1235" y="31"/>
                    <a:pt x="1213" y="31"/>
                  </a:cubicBezTo>
                  <a:cubicBezTo>
                    <a:pt x="1191" y="31"/>
                    <a:pt x="1176" y="46"/>
                    <a:pt x="1176" y="70"/>
                  </a:cubicBezTo>
                  <a:cubicBezTo>
                    <a:pt x="1176" y="95"/>
                    <a:pt x="1191" y="110"/>
                    <a:pt x="1213" y="110"/>
                  </a:cubicBezTo>
                  <a:cubicBezTo>
                    <a:pt x="1235" y="110"/>
                    <a:pt x="1250" y="95"/>
                    <a:pt x="1250" y="70"/>
                  </a:cubicBezTo>
                  <a:moveTo>
                    <a:pt x="1160" y="33"/>
                  </a:moveTo>
                  <a:cubicBezTo>
                    <a:pt x="1145" y="33"/>
                    <a:pt x="1145" y="33"/>
                    <a:pt x="1145" y="33"/>
                  </a:cubicBezTo>
                  <a:cubicBezTo>
                    <a:pt x="1145" y="109"/>
                    <a:pt x="1145" y="109"/>
                    <a:pt x="1145" y="109"/>
                  </a:cubicBezTo>
                  <a:cubicBezTo>
                    <a:pt x="1160" y="109"/>
                    <a:pt x="1160" y="109"/>
                    <a:pt x="1160" y="109"/>
                  </a:cubicBezTo>
                  <a:lnTo>
                    <a:pt x="1160" y="33"/>
                  </a:lnTo>
                  <a:close/>
                  <a:moveTo>
                    <a:pt x="1162" y="10"/>
                  </a:moveTo>
                  <a:cubicBezTo>
                    <a:pt x="1162" y="4"/>
                    <a:pt x="1158" y="0"/>
                    <a:pt x="1153" y="0"/>
                  </a:cubicBezTo>
                  <a:cubicBezTo>
                    <a:pt x="1147" y="0"/>
                    <a:pt x="1143" y="4"/>
                    <a:pt x="1143" y="10"/>
                  </a:cubicBezTo>
                  <a:cubicBezTo>
                    <a:pt x="1143" y="16"/>
                    <a:pt x="1147" y="20"/>
                    <a:pt x="1153" y="20"/>
                  </a:cubicBezTo>
                  <a:cubicBezTo>
                    <a:pt x="1158" y="20"/>
                    <a:pt x="1162" y="16"/>
                    <a:pt x="1162" y="10"/>
                  </a:cubicBezTo>
                  <a:moveTo>
                    <a:pt x="1122" y="96"/>
                  </a:moveTo>
                  <a:cubicBezTo>
                    <a:pt x="1113" y="96"/>
                    <a:pt x="1108" y="91"/>
                    <a:pt x="1108" y="80"/>
                  </a:cubicBezTo>
                  <a:cubicBezTo>
                    <a:pt x="1108" y="45"/>
                    <a:pt x="1108" y="45"/>
                    <a:pt x="1108" y="45"/>
                  </a:cubicBezTo>
                  <a:cubicBezTo>
                    <a:pt x="1128" y="45"/>
                    <a:pt x="1128" y="45"/>
                    <a:pt x="1128" y="45"/>
                  </a:cubicBezTo>
                  <a:cubicBezTo>
                    <a:pt x="1128" y="33"/>
                    <a:pt x="1128" y="33"/>
                    <a:pt x="1128" y="33"/>
                  </a:cubicBezTo>
                  <a:cubicBezTo>
                    <a:pt x="1108" y="33"/>
                    <a:pt x="1108" y="33"/>
                    <a:pt x="1108" y="33"/>
                  </a:cubicBezTo>
                  <a:cubicBezTo>
                    <a:pt x="1108" y="12"/>
                    <a:pt x="1108" y="12"/>
                    <a:pt x="1108" y="12"/>
                  </a:cubicBezTo>
                  <a:cubicBezTo>
                    <a:pt x="1093" y="14"/>
                    <a:pt x="1093" y="14"/>
                    <a:pt x="1093" y="14"/>
                  </a:cubicBezTo>
                  <a:cubicBezTo>
                    <a:pt x="1093" y="33"/>
                    <a:pt x="1093" y="33"/>
                    <a:pt x="1093" y="33"/>
                  </a:cubicBezTo>
                  <a:cubicBezTo>
                    <a:pt x="1083" y="33"/>
                    <a:pt x="1083" y="33"/>
                    <a:pt x="1083" y="33"/>
                  </a:cubicBezTo>
                  <a:cubicBezTo>
                    <a:pt x="1083" y="45"/>
                    <a:pt x="1083" y="45"/>
                    <a:pt x="1083" y="45"/>
                  </a:cubicBezTo>
                  <a:cubicBezTo>
                    <a:pt x="1092" y="45"/>
                    <a:pt x="1092" y="45"/>
                    <a:pt x="1092" y="45"/>
                  </a:cubicBezTo>
                  <a:cubicBezTo>
                    <a:pt x="1092" y="81"/>
                    <a:pt x="1092" y="81"/>
                    <a:pt x="1092" y="81"/>
                  </a:cubicBezTo>
                  <a:cubicBezTo>
                    <a:pt x="1092" y="104"/>
                    <a:pt x="1107" y="110"/>
                    <a:pt x="1121" y="110"/>
                  </a:cubicBezTo>
                  <a:cubicBezTo>
                    <a:pt x="1125" y="110"/>
                    <a:pt x="1128" y="109"/>
                    <a:pt x="1131" y="109"/>
                  </a:cubicBezTo>
                  <a:cubicBezTo>
                    <a:pt x="1131" y="94"/>
                    <a:pt x="1131" y="94"/>
                    <a:pt x="1131" y="94"/>
                  </a:cubicBezTo>
                  <a:cubicBezTo>
                    <a:pt x="1129" y="95"/>
                    <a:pt x="1125" y="96"/>
                    <a:pt x="1122" y="96"/>
                  </a:cubicBezTo>
                  <a:moveTo>
                    <a:pt x="1033" y="98"/>
                  </a:moveTo>
                  <a:cubicBezTo>
                    <a:pt x="1025" y="98"/>
                    <a:pt x="1021" y="94"/>
                    <a:pt x="1021" y="88"/>
                  </a:cubicBezTo>
                  <a:cubicBezTo>
                    <a:pt x="1021" y="80"/>
                    <a:pt x="1025" y="77"/>
                    <a:pt x="1037" y="75"/>
                  </a:cubicBezTo>
                  <a:cubicBezTo>
                    <a:pt x="1053" y="73"/>
                    <a:pt x="1053" y="73"/>
                    <a:pt x="1053" y="73"/>
                  </a:cubicBezTo>
                  <a:cubicBezTo>
                    <a:pt x="1053" y="79"/>
                    <a:pt x="1053" y="79"/>
                    <a:pt x="1053" y="79"/>
                  </a:cubicBezTo>
                  <a:cubicBezTo>
                    <a:pt x="1053" y="92"/>
                    <a:pt x="1042" y="98"/>
                    <a:pt x="1033" y="98"/>
                  </a:cubicBezTo>
                  <a:moveTo>
                    <a:pt x="1068" y="98"/>
                  </a:moveTo>
                  <a:cubicBezTo>
                    <a:pt x="1068" y="60"/>
                    <a:pt x="1068" y="60"/>
                    <a:pt x="1068" y="60"/>
                  </a:cubicBezTo>
                  <a:cubicBezTo>
                    <a:pt x="1068" y="38"/>
                    <a:pt x="1055" y="31"/>
                    <a:pt x="1039" y="31"/>
                  </a:cubicBezTo>
                  <a:cubicBezTo>
                    <a:pt x="1023" y="31"/>
                    <a:pt x="1013" y="38"/>
                    <a:pt x="1008" y="51"/>
                  </a:cubicBezTo>
                  <a:cubicBezTo>
                    <a:pt x="1021" y="56"/>
                    <a:pt x="1021" y="56"/>
                    <a:pt x="1021" y="56"/>
                  </a:cubicBezTo>
                  <a:cubicBezTo>
                    <a:pt x="1023" y="49"/>
                    <a:pt x="1028" y="44"/>
                    <a:pt x="1038" y="44"/>
                  </a:cubicBezTo>
                  <a:cubicBezTo>
                    <a:pt x="1049" y="44"/>
                    <a:pt x="1053" y="50"/>
                    <a:pt x="1053" y="62"/>
                  </a:cubicBezTo>
                  <a:cubicBezTo>
                    <a:pt x="1033" y="65"/>
                    <a:pt x="1033" y="65"/>
                    <a:pt x="1033" y="65"/>
                  </a:cubicBezTo>
                  <a:cubicBezTo>
                    <a:pt x="1015" y="68"/>
                    <a:pt x="1005" y="75"/>
                    <a:pt x="1005" y="88"/>
                  </a:cubicBezTo>
                  <a:cubicBezTo>
                    <a:pt x="1005" y="102"/>
                    <a:pt x="1016" y="110"/>
                    <a:pt x="1030" y="110"/>
                  </a:cubicBezTo>
                  <a:cubicBezTo>
                    <a:pt x="1042" y="110"/>
                    <a:pt x="1051" y="105"/>
                    <a:pt x="1055" y="98"/>
                  </a:cubicBezTo>
                  <a:cubicBezTo>
                    <a:pt x="1056" y="98"/>
                    <a:pt x="1056" y="98"/>
                    <a:pt x="1056" y="98"/>
                  </a:cubicBezTo>
                  <a:cubicBezTo>
                    <a:pt x="1057" y="109"/>
                    <a:pt x="1057" y="109"/>
                    <a:pt x="1057" y="109"/>
                  </a:cubicBezTo>
                  <a:cubicBezTo>
                    <a:pt x="1077" y="109"/>
                    <a:pt x="1077" y="109"/>
                    <a:pt x="1077" y="109"/>
                  </a:cubicBezTo>
                  <a:cubicBezTo>
                    <a:pt x="1077" y="98"/>
                    <a:pt x="1077" y="98"/>
                    <a:pt x="1077" y="98"/>
                  </a:cubicBezTo>
                  <a:lnTo>
                    <a:pt x="1068" y="98"/>
                  </a:lnTo>
                  <a:close/>
                  <a:moveTo>
                    <a:pt x="994" y="86"/>
                  </a:moveTo>
                  <a:cubicBezTo>
                    <a:pt x="980" y="81"/>
                    <a:pt x="980" y="81"/>
                    <a:pt x="980" y="81"/>
                  </a:cubicBezTo>
                  <a:cubicBezTo>
                    <a:pt x="978" y="91"/>
                    <a:pt x="969" y="97"/>
                    <a:pt x="961" y="97"/>
                  </a:cubicBezTo>
                  <a:cubicBezTo>
                    <a:pt x="948" y="97"/>
                    <a:pt x="939" y="87"/>
                    <a:pt x="939" y="70"/>
                  </a:cubicBezTo>
                  <a:cubicBezTo>
                    <a:pt x="939" y="54"/>
                    <a:pt x="947" y="44"/>
                    <a:pt x="961" y="44"/>
                  </a:cubicBezTo>
                  <a:cubicBezTo>
                    <a:pt x="969" y="44"/>
                    <a:pt x="978" y="50"/>
                    <a:pt x="980" y="60"/>
                  </a:cubicBezTo>
                  <a:cubicBezTo>
                    <a:pt x="994" y="55"/>
                    <a:pt x="994" y="55"/>
                    <a:pt x="994" y="55"/>
                  </a:cubicBezTo>
                  <a:cubicBezTo>
                    <a:pt x="991" y="40"/>
                    <a:pt x="977" y="31"/>
                    <a:pt x="961" y="31"/>
                  </a:cubicBezTo>
                  <a:cubicBezTo>
                    <a:pt x="938" y="31"/>
                    <a:pt x="924" y="47"/>
                    <a:pt x="924" y="70"/>
                  </a:cubicBezTo>
                  <a:cubicBezTo>
                    <a:pt x="924" y="95"/>
                    <a:pt x="939" y="110"/>
                    <a:pt x="961" y="110"/>
                  </a:cubicBezTo>
                  <a:cubicBezTo>
                    <a:pt x="977" y="110"/>
                    <a:pt x="991" y="101"/>
                    <a:pt x="994" y="86"/>
                  </a:cubicBezTo>
                  <a:moveTo>
                    <a:pt x="893" y="33"/>
                  </a:moveTo>
                  <a:cubicBezTo>
                    <a:pt x="893" y="73"/>
                    <a:pt x="893" y="73"/>
                    <a:pt x="893" y="73"/>
                  </a:cubicBezTo>
                  <a:cubicBezTo>
                    <a:pt x="893" y="82"/>
                    <a:pt x="891" y="87"/>
                    <a:pt x="888" y="90"/>
                  </a:cubicBezTo>
                  <a:cubicBezTo>
                    <a:pt x="884" y="95"/>
                    <a:pt x="879" y="97"/>
                    <a:pt x="873" y="97"/>
                  </a:cubicBezTo>
                  <a:cubicBezTo>
                    <a:pt x="863" y="97"/>
                    <a:pt x="858" y="92"/>
                    <a:pt x="858" y="78"/>
                  </a:cubicBezTo>
                  <a:cubicBezTo>
                    <a:pt x="858" y="33"/>
                    <a:pt x="858" y="33"/>
                    <a:pt x="858" y="33"/>
                  </a:cubicBezTo>
                  <a:cubicBezTo>
                    <a:pt x="842" y="33"/>
                    <a:pt x="842" y="33"/>
                    <a:pt x="842" y="33"/>
                  </a:cubicBezTo>
                  <a:cubicBezTo>
                    <a:pt x="842" y="83"/>
                    <a:pt x="842" y="83"/>
                    <a:pt x="842" y="83"/>
                  </a:cubicBezTo>
                  <a:cubicBezTo>
                    <a:pt x="842" y="104"/>
                    <a:pt x="855" y="111"/>
                    <a:pt x="869" y="111"/>
                  </a:cubicBezTo>
                  <a:cubicBezTo>
                    <a:pt x="880" y="111"/>
                    <a:pt x="888" y="106"/>
                    <a:pt x="892" y="99"/>
                  </a:cubicBezTo>
                  <a:cubicBezTo>
                    <a:pt x="894" y="99"/>
                    <a:pt x="894" y="99"/>
                    <a:pt x="894" y="99"/>
                  </a:cubicBezTo>
                  <a:cubicBezTo>
                    <a:pt x="894" y="109"/>
                    <a:pt x="894" y="109"/>
                    <a:pt x="894" y="109"/>
                  </a:cubicBezTo>
                  <a:cubicBezTo>
                    <a:pt x="908" y="109"/>
                    <a:pt x="908" y="109"/>
                    <a:pt x="908" y="109"/>
                  </a:cubicBezTo>
                  <a:cubicBezTo>
                    <a:pt x="908" y="33"/>
                    <a:pt x="908" y="33"/>
                    <a:pt x="908" y="33"/>
                  </a:cubicBezTo>
                  <a:lnTo>
                    <a:pt x="893" y="33"/>
                  </a:lnTo>
                  <a:close/>
                  <a:moveTo>
                    <a:pt x="784" y="97"/>
                  </a:moveTo>
                  <a:cubicBezTo>
                    <a:pt x="772" y="97"/>
                    <a:pt x="763" y="87"/>
                    <a:pt x="763" y="70"/>
                  </a:cubicBezTo>
                  <a:cubicBezTo>
                    <a:pt x="763" y="53"/>
                    <a:pt x="772" y="44"/>
                    <a:pt x="784" y="44"/>
                  </a:cubicBezTo>
                  <a:cubicBezTo>
                    <a:pt x="796" y="44"/>
                    <a:pt x="805" y="52"/>
                    <a:pt x="806" y="67"/>
                  </a:cubicBezTo>
                  <a:cubicBezTo>
                    <a:pt x="806" y="74"/>
                    <a:pt x="806" y="74"/>
                    <a:pt x="806" y="74"/>
                  </a:cubicBezTo>
                  <a:cubicBezTo>
                    <a:pt x="805" y="89"/>
                    <a:pt x="797" y="97"/>
                    <a:pt x="784" y="97"/>
                  </a:cubicBezTo>
                  <a:moveTo>
                    <a:pt x="806" y="4"/>
                  </a:moveTo>
                  <a:cubicBezTo>
                    <a:pt x="806" y="42"/>
                    <a:pt x="806" y="42"/>
                    <a:pt x="806" y="42"/>
                  </a:cubicBezTo>
                  <a:cubicBezTo>
                    <a:pt x="805" y="42"/>
                    <a:pt x="805" y="42"/>
                    <a:pt x="805" y="42"/>
                  </a:cubicBezTo>
                  <a:cubicBezTo>
                    <a:pt x="801" y="35"/>
                    <a:pt x="794" y="31"/>
                    <a:pt x="782" y="31"/>
                  </a:cubicBezTo>
                  <a:cubicBezTo>
                    <a:pt x="764" y="31"/>
                    <a:pt x="748" y="46"/>
                    <a:pt x="748" y="70"/>
                  </a:cubicBezTo>
                  <a:cubicBezTo>
                    <a:pt x="748" y="95"/>
                    <a:pt x="764" y="110"/>
                    <a:pt x="782" y="110"/>
                  </a:cubicBezTo>
                  <a:cubicBezTo>
                    <a:pt x="794" y="110"/>
                    <a:pt x="801" y="106"/>
                    <a:pt x="806" y="99"/>
                  </a:cubicBezTo>
                  <a:cubicBezTo>
                    <a:pt x="806" y="99"/>
                    <a:pt x="806" y="99"/>
                    <a:pt x="806" y="99"/>
                  </a:cubicBezTo>
                  <a:cubicBezTo>
                    <a:pt x="806" y="109"/>
                    <a:pt x="806" y="109"/>
                    <a:pt x="806" y="109"/>
                  </a:cubicBezTo>
                  <a:cubicBezTo>
                    <a:pt x="822" y="109"/>
                    <a:pt x="822" y="109"/>
                    <a:pt x="822" y="109"/>
                  </a:cubicBezTo>
                  <a:cubicBezTo>
                    <a:pt x="822" y="2"/>
                    <a:pt x="822" y="2"/>
                    <a:pt x="822" y="2"/>
                  </a:cubicBezTo>
                  <a:lnTo>
                    <a:pt x="806" y="4"/>
                  </a:lnTo>
                  <a:close/>
                  <a:moveTo>
                    <a:pt x="684" y="23"/>
                  </a:moveTo>
                  <a:cubicBezTo>
                    <a:pt x="735" y="23"/>
                    <a:pt x="735" y="23"/>
                    <a:pt x="735" y="23"/>
                  </a:cubicBezTo>
                  <a:cubicBezTo>
                    <a:pt x="735" y="9"/>
                    <a:pt x="735" y="9"/>
                    <a:pt x="735" y="9"/>
                  </a:cubicBezTo>
                  <a:cubicBezTo>
                    <a:pt x="668" y="9"/>
                    <a:pt x="668" y="9"/>
                    <a:pt x="668" y="9"/>
                  </a:cubicBezTo>
                  <a:cubicBezTo>
                    <a:pt x="668" y="109"/>
                    <a:pt x="668" y="109"/>
                    <a:pt x="668" y="109"/>
                  </a:cubicBezTo>
                  <a:cubicBezTo>
                    <a:pt x="735" y="109"/>
                    <a:pt x="735" y="109"/>
                    <a:pt x="735" y="109"/>
                  </a:cubicBezTo>
                  <a:cubicBezTo>
                    <a:pt x="735" y="94"/>
                    <a:pt x="735" y="94"/>
                    <a:pt x="735" y="94"/>
                  </a:cubicBezTo>
                  <a:cubicBezTo>
                    <a:pt x="684" y="94"/>
                    <a:pt x="684" y="94"/>
                    <a:pt x="684" y="94"/>
                  </a:cubicBezTo>
                  <a:cubicBezTo>
                    <a:pt x="684" y="66"/>
                    <a:pt x="684" y="66"/>
                    <a:pt x="684" y="66"/>
                  </a:cubicBezTo>
                  <a:cubicBezTo>
                    <a:pt x="729" y="66"/>
                    <a:pt x="729" y="66"/>
                    <a:pt x="729" y="66"/>
                  </a:cubicBezTo>
                  <a:cubicBezTo>
                    <a:pt x="729" y="52"/>
                    <a:pt x="729" y="52"/>
                    <a:pt x="729" y="52"/>
                  </a:cubicBezTo>
                  <a:cubicBezTo>
                    <a:pt x="684" y="52"/>
                    <a:pt x="684" y="52"/>
                    <a:pt x="684" y="52"/>
                  </a:cubicBezTo>
                  <a:lnTo>
                    <a:pt x="684" y="23"/>
                  </a:lnTo>
                  <a:close/>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5834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Humanities">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28" name="Group 27"/>
          <p:cNvGrpSpPr/>
          <p:nvPr userDrawn="1"/>
        </p:nvGrpSpPr>
        <p:grpSpPr>
          <a:xfrm>
            <a:off x="3312000" y="2335988"/>
            <a:ext cx="2397125" cy="485769"/>
            <a:chOff x="2742562" y="2636845"/>
            <a:chExt cx="2397125" cy="485769"/>
          </a:xfrm>
        </p:grpSpPr>
        <p:sp>
          <p:nvSpPr>
            <p:cNvPr id="31" name="Freeform 6"/>
            <p:cNvSpPr>
              <a:spLocks noEditPoints="1"/>
            </p:cNvSpPr>
            <p:nvPr userDrawn="1"/>
          </p:nvSpPr>
          <p:spPr bwMode="auto">
            <a:xfrm>
              <a:off x="2742562" y="2636845"/>
              <a:ext cx="2397125" cy="188913"/>
            </a:xfrm>
            <a:custGeom>
              <a:avLst/>
              <a:gdLst>
                <a:gd name="T0" fmla="*/ 1417 w 1417"/>
                <a:gd name="T1" fmla="*/ 86 h 111"/>
                <a:gd name="T2" fmla="*/ 1408 w 1417"/>
                <a:gd name="T3" fmla="*/ 54 h 111"/>
                <a:gd name="T4" fmla="*/ 1386 w 1417"/>
                <a:gd name="T5" fmla="*/ 76 h 111"/>
                <a:gd name="T6" fmla="*/ 1313 w 1417"/>
                <a:gd name="T7" fmla="*/ 44 h 111"/>
                <a:gd name="T8" fmla="*/ 1313 w 1417"/>
                <a:gd name="T9" fmla="*/ 31 h 111"/>
                <a:gd name="T10" fmla="*/ 1333 w 1417"/>
                <a:gd name="T11" fmla="*/ 83 h 111"/>
                <a:gd name="T12" fmla="*/ 1347 w 1417"/>
                <a:gd name="T13" fmla="*/ 69 h 111"/>
                <a:gd name="T14" fmla="*/ 1246 w 1417"/>
                <a:gd name="T15" fmla="*/ 109 h 111"/>
                <a:gd name="T16" fmla="*/ 1254 w 1417"/>
                <a:gd name="T17" fmla="*/ 0 h 111"/>
                <a:gd name="T18" fmla="*/ 1223 w 1417"/>
                <a:gd name="T19" fmla="*/ 96 h 111"/>
                <a:gd name="T20" fmla="*/ 1229 w 1417"/>
                <a:gd name="T21" fmla="*/ 33 h 111"/>
                <a:gd name="T22" fmla="*/ 1194 w 1417"/>
                <a:gd name="T23" fmla="*/ 33 h 111"/>
                <a:gd name="T24" fmla="*/ 1194 w 1417"/>
                <a:gd name="T25" fmla="*/ 81 h 111"/>
                <a:gd name="T26" fmla="*/ 1223 w 1417"/>
                <a:gd name="T27" fmla="*/ 96 h 111"/>
                <a:gd name="T28" fmla="*/ 1171 w 1417"/>
                <a:gd name="T29" fmla="*/ 109 h 111"/>
                <a:gd name="T30" fmla="*/ 1153 w 1417"/>
                <a:gd name="T31" fmla="*/ 10 h 111"/>
                <a:gd name="T32" fmla="*/ 1085 w 1417"/>
                <a:gd name="T33" fmla="*/ 43 h 111"/>
                <a:gd name="T34" fmla="*/ 1069 w 1417"/>
                <a:gd name="T35" fmla="*/ 109 h 111"/>
                <a:gd name="T36" fmla="*/ 1105 w 1417"/>
                <a:gd name="T37" fmla="*/ 44 h 111"/>
                <a:gd name="T38" fmla="*/ 1135 w 1417"/>
                <a:gd name="T39" fmla="*/ 58 h 111"/>
                <a:gd name="T40" fmla="*/ 1016 w 1417"/>
                <a:gd name="T41" fmla="*/ 75 h 111"/>
                <a:gd name="T42" fmla="*/ 1047 w 1417"/>
                <a:gd name="T43" fmla="*/ 98 h 111"/>
                <a:gd name="T44" fmla="*/ 999 w 1417"/>
                <a:gd name="T45" fmla="*/ 56 h 111"/>
                <a:gd name="T46" fmla="*/ 984 w 1417"/>
                <a:gd name="T47" fmla="*/ 88 h 111"/>
                <a:gd name="T48" fmla="*/ 1035 w 1417"/>
                <a:gd name="T49" fmla="*/ 109 h 111"/>
                <a:gd name="T50" fmla="*/ 942 w 1417"/>
                <a:gd name="T51" fmla="*/ 31 h 111"/>
                <a:gd name="T52" fmla="*/ 873 w 1417"/>
                <a:gd name="T53" fmla="*/ 43 h 111"/>
                <a:gd name="T54" fmla="*/ 857 w 1417"/>
                <a:gd name="T55" fmla="*/ 109 h 111"/>
                <a:gd name="T56" fmla="*/ 905 w 1417"/>
                <a:gd name="T57" fmla="*/ 63 h 111"/>
                <a:gd name="T58" fmla="*/ 939 w 1417"/>
                <a:gd name="T59" fmla="*/ 44 h 111"/>
                <a:gd name="T60" fmla="*/ 968 w 1417"/>
                <a:gd name="T61" fmla="*/ 58 h 111"/>
                <a:gd name="T62" fmla="*/ 817 w 1417"/>
                <a:gd name="T63" fmla="*/ 90 h 111"/>
                <a:gd name="T64" fmla="*/ 771 w 1417"/>
                <a:gd name="T65" fmla="*/ 33 h 111"/>
                <a:gd name="T66" fmla="*/ 822 w 1417"/>
                <a:gd name="T67" fmla="*/ 99 h 111"/>
                <a:gd name="T68" fmla="*/ 821 w 1417"/>
                <a:gd name="T69" fmla="*/ 33 h 111"/>
                <a:gd name="T70" fmla="*/ 684 w 1417"/>
                <a:gd name="T71" fmla="*/ 9 h 111"/>
                <a:gd name="T72" fmla="*/ 684 w 1417"/>
                <a:gd name="T73" fmla="*/ 67 h 111"/>
                <a:gd name="T74" fmla="*/ 748 w 1417"/>
                <a:gd name="T75" fmla="*/ 9 h 111"/>
                <a:gd name="T76" fmla="*/ 623 w 1417"/>
                <a:gd name="T77" fmla="*/ 2 h 111"/>
                <a:gd name="T78" fmla="*/ 572 w 1417"/>
                <a:gd name="T79" fmla="*/ 33 h 111"/>
                <a:gd name="T80" fmla="*/ 599 w 1417"/>
                <a:gd name="T81" fmla="*/ 109 h 111"/>
                <a:gd name="T82" fmla="*/ 599 w 1417"/>
                <a:gd name="T83" fmla="*/ 33 h 111"/>
                <a:gd name="T84" fmla="*/ 526 w 1417"/>
                <a:gd name="T85" fmla="*/ 97 h 111"/>
                <a:gd name="T86" fmla="*/ 563 w 1417"/>
                <a:gd name="T87" fmla="*/ 70 h 111"/>
                <a:gd name="T88" fmla="*/ 563 w 1417"/>
                <a:gd name="T89" fmla="*/ 70 h 111"/>
                <a:gd name="T90" fmla="*/ 425 w 1417"/>
                <a:gd name="T91" fmla="*/ 109 h 111"/>
                <a:gd name="T92" fmla="*/ 351 w 1417"/>
                <a:gd name="T93" fmla="*/ 70 h 111"/>
                <a:gd name="T94" fmla="*/ 372 w 1417"/>
                <a:gd name="T95" fmla="*/ 31 h 111"/>
                <a:gd name="T96" fmla="*/ 309 w 1417"/>
                <a:gd name="T97" fmla="*/ 70 h 111"/>
                <a:gd name="T98" fmla="*/ 309 w 1417"/>
                <a:gd name="T99" fmla="*/ 70 h 111"/>
                <a:gd name="T100" fmla="*/ 287 w 1417"/>
                <a:gd name="T101" fmla="*/ 110 h 111"/>
                <a:gd name="T102" fmla="*/ 184 w 1417"/>
                <a:gd name="T103" fmla="*/ 43 h 111"/>
                <a:gd name="T104" fmla="*/ 184 w 1417"/>
                <a:gd name="T105" fmla="*/ 109 h 111"/>
                <a:gd name="T106" fmla="*/ 219 w 1417"/>
                <a:gd name="T107" fmla="*/ 63 h 111"/>
                <a:gd name="T108" fmla="*/ 208 w 1417"/>
                <a:gd name="T109" fmla="*/ 31 h 111"/>
                <a:gd name="T110" fmla="*/ 98 w 1417"/>
                <a:gd name="T111" fmla="*/ 70 h 111"/>
                <a:gd name="T112" fmla="*/ 120 w 1417"/>
                <a:gd name="T113" fmla="*/ 31 h 111"/>
                <a:gd name="T114" fmla="*/ 56 w 1417"/>
                <a:gd name="T115" fmla="*/ 36 h 111"/>
                <a:gd name="T116" fmla="*/ 32 w 1417"/>
                <a:gd name="T117" fmla="*/ 64 h 111"/>
                <a:gd name="T118" fmla="*/ 0 w 1417"/>
                <a:gd name="T119" fmla="*/ 88 h 111"/>
                <a:gd name="T120" fmla="*/ 21 w 1417"/>
                <a:gd name="T12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7" h="111">
                  <a:moveTo>
                    <a:pt x="1366" y="85"/>
                  </a:moveTo>
                  <a:cubicBezTo>
                    <a:pt x="1357" y="95"/>
                    <a:pt x="1357" y="95"/>
                    <a:pt x="1357" y="95"/>
                  </a:cubicBezTo>
                  <a:cubicBezTo>
                    <a:pt x="1362" y="103"/>
                    <a:pt x="1372" y="110"/>
                    <a:pt x="1388" y="110"/>
                  </a:cubicBezTo>
                  <a:cubicBezTo>
                    <a:pt x="1405" y="110"/>
                    <a:pt x="1417" y="101"/>
                    <a:pt x="1417" y="86"/>
                  </a:cubicBezTo>
                  <a:cubicBezTo>
                    <a:pt x="1417" y="72"/>
                    <a:pt x="1405" y="67"/>
                    <a:pt x="1392" y="63"/>
                  </a:cubicBezTo>
                  <a:cubicBezTo>
                    <a:pt x="1382" y="61"/>
                    <a:pt x="1375" y="58"/>
                    <a:pt x="1375" y="52"/>
                  </a:cubicBezTo>
                  <a:cubicBezTo>
                    <a:pt x="1375" y="47"/>
                    <a:pt x="1379" y="43"/>
                    <a:pt x="1387" y="43"/>
                  </a:cubicBezTo>
                  <a:cubicBezTo>
                    <a:pt x="1396" y="43"/>
                    <a:pt x="1404" y="48"/>
                    <a:pt x="1408" y="54"/>
                  </a:cubicBezTo>
                  <a:cubicBezTo>
                    <a:pt x="1416" y="43"/>
                    <a:pt x="1416" y="43"/>
                    <a:pt x="1416" y="43"/>
                  </a:cubicBezTo>
                  <a:cubicBezTo>
                    <a:pt x="1410" y="36"/>
                    <a:pt x="1400" y="31"/>
                    <a:pt x="1388" y="31"/>
                  </a:cubicBezTo>
                  <a:cubicBezTo>
                    <a:pt x="1372" y="31"/>
                    <a:pt x="1360" y="39"/>
                    <a:pt x="1360" y="53"/>
                  </a:cubicBezTo>
                  <a:cubicBezTo>
                    <a:pt x="1360" y="67"/>
                    <a:pt x="1372" y="72"/>
                    <a:pt x="1386" y="76"/>
                  </a:cubicBezTo>
                  <a:cubicBezTo>
                    <a:pt x="1396" y="78"/>
                    <a:pt x="1402" y="82"/>
                    <a:pt x="1402" y="88"/>
                  </a:cubicBezTo>
                  <a:cubicBezTo>
                    <a:pt x="1402" y="94"/>
                    <a:pt x="1397" y="98"/>
                    <a:pt x="1388" y="98"/>
                  </a:cubicBezTo>
                  <a:cubicBezTo>
                    <a:pt x="1377" y="98"/>
                    <a:pt x="1370" y="92"/>
                    <a:pt x="1366" y="85"/>
                  </a:cubicBezTo>
                  <a:moveTo>
                    <a:pt x="1313" y="44"/>
                  </a:moveTo>
                  <a:cubicBezTo>
                    <a:pt x="1324" y="44"/>
                    <a:pt x="1330" y="51"/>
                    <a:pt x="1331" y="62"/>
                  </a:cubicBezTo>
                  <a:cubicBezTo>
                    <a:pt x="1293" y="62"/>
                    <a:pt x="1293" y="62"/>
                    <a:pt x="1293" y="62"/>
                  </a:cubicBezTo>
                  <a:cubicBezTo>
                    <a:pt x="1295" y="50"/>
                    <a:pt x="1303" y="44"/>
                    <a:pt x="1313" y="44"/>
                  </a:cubicBezTo>
                  <a:moveTo>
                    <a:pt x="1313" y="31"/>
                  </a:moveTo>
                  <a:cubicBezTo>
                    <a:pt x="1292" y="31"/>
                    <a:pt x="1277" y="47"/>
                    <a:pt x="1277" y="70"/>
                  </a:cubicBezTo>
                  <a:cubicBezTo>
                    <a:pt x="1277" y="95"/>
                    <a:pt x="1293" y="110"/>
                    <a:pt x="1314" y="110"/>
                  </a:cubicBezTo>
                  <a:cubicBezTo>
                    <a:pt x="1329" y="110"/>
                    <a:pt x="1341" y="101"/>
                    <a:pt x="1345" y="90"/>
                  </a:cubicBezTo>
                  <a:cubicBezTo>
                    <a:pt x="1333" y="83"/>
                    <a:pt x="1333" y="83"/>
                    <a:pt x="1333" y="83"/>
                  </a:cubicBezTo>
                  <a:cubicBezTo>
                    <a:pt x="1329" y="93"/>
                    <a:pt x="1322" y="97"/>
                    <a:pt x="1313" y="97"/>
                  </a:cubicBezTo>
                  <a:cubicBezTo>
                    <a:pt x="1302" y="97"/>
                    <a:pt x="1293" y="88"/>
                    <a:pt x="1292" y="72"/>
                  </a:cubicBezTo>
                  <a:cubicBezTo>
                    <a:pt x="1347" y="72"/>
                    <a:pt x="1347" y="72"/>
                    <a:pt x="1347" y="72"/>
                  </a:cubicBezTo>
                  <a:cubicBezTo>
                    <a:pt x="1347" y="69"/>
                    <a:pt x="1347" y="69"/>
                    <a:pt x="1347" y="69"/>
                  </a:cubicBezTo>
                  <a:cubicBezTo>
                    <a:pt x="1347" y="48"/>
                    <a:pt x="1335" y="31"/>
                    <a:pt x="1313" y="31"/>
                  </a:cubicBezTo>
                  <a:moveTo>
                    <a:pt x="1261" y="33"/>
                  </a:moveTo>
                  <a:cubicBezTo>
                    <a:pt x="1246" y="33"/>
                    <a:pt x="1246" y="33"/>
                    <a:pt x="1246" y="33"/>
                  </a:cubicBezTo>
                  <a:cubicBezTo>
                    <a:pt x="1246" y="109"/>
                    <a:pt x="1246" y="109"/>
                    <a:pt x="1246" y="109"/>
                  </a:cubicBezTo>
                  <a:cubicBezTo>
                    <a:pt x="1261" y="109"/>
                    <a:pt x="1261" y="109"/>
                    <a:pt x="1261" y="109"/>
                  </a:cubicBezTo>
                  <a:lnTo>
                    <a:pt x="1261" y="33"/>
                  </a:lnTo>
                  <a:close/>
                  <a:moveTo>
                    <a:pt x="1264" y="10"/>
                  </a:moveTo>
                  <a:cubicBezTo>
                    <a:pt x="1264" y="4"/>
                    <a:pt x="1259" y="0"/>
                    <a:pt x="1254" y="0"/>
                  </a:cubicBezTo>
                  <a:cubicBezTo>
                    <a:pt x="1248" y="0"/>
                    <a:pt x="1244" y="4"/>
                    <a:pt x="1244" y="10"/>
                  </a:cubicBezTo>
                  <a:cubicBezTo>
                    <a:pt x="1244" y="16"/>
                    <a:pt x="1248" y="20"/>
                    <a:pt x="1254" y="20"/>
                  </a:cubicBezTo>
                  <a:cubicBezTo>
                    <a:pt x="1259" y="20"/>
                    <a:pt x="1264" y="16"/>
                    <a:pt x="1264" y="10"/>
                  </a:cubicBezTo>
                  <a:moveTo>
                    <a:pt x="1223" y="96"/>
                  </a:moveTo>
                  <a:cubicBezTo>
                    <a:pt x="1214" y="96"/>
                    <a:pt x="1209" y="91"/>
                    <a:pt x="1209" y="80"/>
                  </a:cubicBezTo>
                  <a:cubicBezTo>
                    <a:pt x="1209" y="45"/>
                    <a:pt x="1209" y="45"/>
                    <a:pt x="1209" y="45"/>
                  </a:cubicBezTo>
                  <a:cubicBezTo>
                    <a:pt x="1229" y="45"/>
                    <a:pt x="1229" y="45"/>
                    <a:pt x="1229" y="45"/>
                  </a:cubicBezTo>
                  <a:cubicBezTo>
                    <a:pt x="1229" y="33"/>
                    <a:pt x="1229" y="33"/>
                    <a:pt x="1229" y="33"/>
                  </a:cubicBezTo>
                  <a:cubicBezTo>
                    <a:pt x="1209" y="33"/>
                    <a:pt x="1209" y="33"/>
                    <a:pt x="1209" y="33"/>
                  </a:cubicBezTo>
                  <a:cubicBezTo>
                    <a:pt x="1209" y="12"/>
                    <a:pt x="1209" y="12"/>
                    <a:pt x="1209" y="12"/>
                  </a:cubicBezTo>
                  <a:cubicBezTo>
                    <a:pt x="1194" y="14"/>
                    <a:pt x="1194" y="14"/>
                    <a:pt x="1194" y="14"/>
                  </a:cubicBezTo>
                  <a:cubicBezTo>
                    <a:pt x="1194" y="33"/>
                    <a:pt x="1194" y="33"/>
                    <a:pt x="1194" y="33"/>
                  </a:cubicBezTo>
                  <a:cubicBezTo>
                    <a:pt x="1184" y="33"/>
                    <a:pt x="1184" y="33"/>
                    <a:pt x="1184" y="33"/>
                  </a:cubicBezTo>
                  <a:cubicBezTo>
                    <a:pt x="1184" y="45"/>
                    <a:pt x="1184" y="45"/>
                    <a:pt x="1184" y="45"/>
                  </a:cubicBezTo>
                  <a:cubicBezTo>
                    <a:pt x="1194" y="45"/>
                    <a:pt x="1194" y="45"/>
                    <a:pt x="1194" y="45"/>
                  </a:cubicBezTo>
                  <a:cubicBezTo>
                    <a:pt x="1194" y="81"/>
                    <a:pt x="1194" y="81"/>
                    <a:pt x="1194" y="81"/>
                  </a:cubicBezTo>
                  <a:cubicBezTo>
                    <a:pt x="1194" y="104"/>
                    <a:pt x="1209" y="110"/>
                    <a:pt x="1222" y="110"/>
                  </a:cubicBezTo>
                  <a:cubicBezTo>
                    <a:pt x="1226" y="110"/>
                    <a:pt x="1230" y="109"/>
                    <a:pt x="1232" y="109"/>
                  </a:cubicBezTo>
                  <a:cubicBezTo>
                    <a:pt x="1232" y="94"/>
                    <a:pt x="1232" y="94"/>
                    <a:pt x="1232" y="94"/>
                  </a:cubicBezTo>
                  <a:cubicBezTo>
                    <a:pt x="1230" y="95"/>
                    <a:pt x="1226" y="96"/>
                    <a:pt x="1223" y="96"/>
                  </a:cubicBezTo>
                  <a:moveTo>
                    <a:pt x="1171" y="33"/>
                  </a:moveTo>
                  <a:cubicBezTo>
                    <a:pt x="1155" y="33"/>
                    <a:pt x="1155" y="33"/>
                    <a:pt x="1155" y="33"/>
                  </a:cubicBezTo>
                  <a:cubicBezTo>
                    <a:pt x="1155" y="109"/>
                    <a:pt x="1155" y="109"/>
                    <a:pt x="1155" y="109"/>
                  </a:cubicBezTo>
                  <a:cubicBezTo>
                    <a:pt x="1171" y="109"/>
                    <a:pt x="1171" y="109"/>
                    <a:pt x="1171" y="109"/>
                  </a:cubicBezTo>
                  <a:lnTo>
                    <a:pt x="1171" y="33"/>
                  </a:lnTo>
                  <a:close/>
                  <a:moveTo>
                    <a:pt x="1173" y="10"/>
                  </a:moveTo>
                  <a:cubicBezTo>
                    <a:pt x="1173" y="4"/>
                    <a:pt x="1169" y="0"/>
                    <a:pt x="1163" y="0"/>
                  </a:cubicBezTo>
                  <a:cubicBezTo>
                    <a:pt x="1157" y="0"/>
                    <a:pt x="1153" y="4"/>
                    <a:pt x="1153" y="10"/>
                  </a:cubicBezTo>
                  <a:cubicBezTo>
                    <a:pt x="1153" y="16"/>
                    <a:pt x="1157" y="20"/>
                    <a:pt x="1163" y="20"/>
                  </a:cubicBezTo>
                  <a:cubicBezTo>
                    <a:pt x="1169" y="20"/>
                    <a:pt x="1173" y="16"/>
                    <a:pt x="1173" y="10"/>
                  </a:cubicBezTo>
                  <a:moveTo>
                    <a:pt x="1108" y="31"/>
                  </a:moveTo>
                  <a:cubicBezTo>
                    <a:pt x="1098" y="31"/>
                    <a:pt x="1089" y="36"/>
                    <a:pt x="1085" y="43"/>
                  </a:cubicBezTo>
                  <a:cubicBezTo>
                    <a:pt x="1084" y="43"/>
                    <a:pt x="1084" y="43"/>
                    <a:pt x="1084" y="43"/>
                  </a:cubicBezTo>
                  <a:cubicBezTo>
                    <a:pt x="1083" y="33"/>
                    <a:pt x="1083" y="33"/>
                    <a:pt x="1083" y="33"/>
                  </a:cubicBezTo>
                  <a:cubicBezTo>
                    <a:pt x="1069" y="33"/>
                    <a:pt x="1069" y="33"/>
                    <a:pt x="1069" y="33"/>
                  </a:cubicBezTo>
                  <a:cubicBezTo>
                    <a:pt x="1069" y="109"/>
                    <a:pt x="1069" y="109"/>
                    <a:pt x="1069" y="109"/>
                  </a:cubicBezTo>
                  <a:cubicBezTo>
                    <a:pt x="1084" y="109"/>
                    <a:pt x="1084" y="109"/>
                    <a:pt x="1084" y="109"/>
                  </a:cubicBezTo>
                  <a:cubicBezTo>
                    <a:pt x="1084" y="68"/>
                    <a:pt x="1084" y="68"/>
                    <a:pt x="1084" y="68"/>
                  </a:cubicBezTo>
                  <a:cubicBezTo>
                    <a:pt x="1084" y="60"/>
                    <a:pt x="1086" y="55"/>
                    <a:pt x="1089" y="51"/>
                  </a:cubicBezTo>
                  <a:cubicBezTo>
                    <a:pt x="1093" y="47"/>
                    <a:pt x="1099" y="44"/>
                    <a:pt x="1105" y="44"/>
                  </a:cubicBezTo>
                  <a:cubicBezTo>
                    <a:pt x="1115" y="44"/>
                    <a:pt x="1120" y="50"/>
                    <a:pt x="1120" y="63"/>
                  </a:cubicBezTo>
                  <a:cubicBezTo>
                    <a:pt x="1120" y="109"/>
                    <a:pt x="1120" y="109"/>
                    <a:pt x="1120" y="109"/>
                  </a:cubicBezTo>
                  <a:cubicBezTo>
                    <a:pt x="1135" y="109"/>
                    <a:pt x="1135" y="109"/>
                    <a:pt x="1135" y="109"/>
                  </a:cubicBezTo>
                  <a:cubicBezTo>
                    <a:pt x="1135" y="58"/>
                    <a:pt x="1135" y="58"/>
                    <a:pt x="1135" y="58"/>
                  </a:cubicBezTo>
                  <a:cubicBezTo>
                    <a:pt x="1135" y="38"/>
                    <a:pt x="1123" y="31"/>
                    <a:pt x="1108" y="31"/>
                  </a:cubicBezTo>
                  <a:moveTo>
                    <a:pt x="1011" y="98"/>
                  </a:moveTo>
                  <a:cubicBezTo>
                    <a:pt x="1004" y="98"/>
                    <a:pt x="999" y="94"/>
                    <a:pt x="999" y="88"/>
                  </a:cubicBezTo>
                  <a:cubicBezTo>
                    <a:pt x="999" y="80"/>
                    <a:pt x="1004" y="77"/>
                    <a:pt x="1016" y="75"/>
                  </a:cubicBezTo>
                  <a:cubicBezTo>
                    <a:pt x="1032" y="73"/>
                    <a:pt x="1032" y="73"/>
                    <a:pt x="1032" y="73"/>
                  </a:cubicBezTo>
                  <a:cubicBezTo>
                    <a:pt x="1032" y="79"/>
                    <a:pt x="1032" y="79"/>
                    <a:pt x="1032" y="79"/>
                  </a:cubicBezTo>
                  <a:cubicBezTo>
                    <a:pt x="1032" y="92"/>
                    <a:pt x="1021" y="98"/>
                    <a:pt x="1011" y="98"/>
                  </a:cubicBezTo>
                  <a:moveTo>
                    <a:pt x="1047" y="98"/>
                  </a:moveTo>
                  <a:cubicBezTo>
                    <a:pt x="1047" y="60"/>
                    <a:pt x="1047" y="60"/>
                    <a:pt x="1047" y="60"/>
                  </a:cubicBezTo>
                  <a:cubicBezTo>
                    <a:pt x="1047" y="38"/>
                    <a:pt x="1033" y="31"/>
                    <a:pt x="1017" y="31"/>
                  </a:cubicBezTo>
                  <a:cubicBezTo>
                    <a:pt x="1002" y="31"/>
                    <a:pt x="991" y="38"/>
                    <a:pt x="987" y="51"/>
                  </a:cubicBezTo>
                  <a:cubicBezTo>
                    <a:pt x="999" y="56"/>
                    <a:pt x="999" y="56"/>
                    <a:pt x="999" y="56"/>
                  </a:cubicBezTo>
                  <a:cubicBezTo>
                    <a:pt x="1002" y="49"/>
                    <a:pt x="1007" y="44"/>
                    <a:pt x="1016" y="44"/>
                  </a:cubicBezTo>
                  <a:cubicBezTo>
                    <a:pt x="1027" y="44"/>
                    <a:pt x="1031" y="50"/>
                    <a:pt x="1032" y="62"/>
                  </a:cubicBezTo>
                  <a:cubicBezTo>
                    <a:pt x="1012" y="65"/>
                    <a:pt x="1012" y="65"/>
                    <a:pt x="1012" y="65"/>
                  </a:cubicBezTo>
                  <a:cubicBezTo>
                    <a:pt x="993" y="68"/>
                    <a:pt x="984" y="75"/>
                    <a:pt x="984" y="88"/>
                  </a:cubicBezTo>
                  <a:cubicBezTo>
                    <a:pt x="984" y="102"/>
                    <a:pt x="994" y="110"/>
                    <a:pt x="1009" y="110"/>
                  </a:cubicBezTo>
                  <a:cubicBezTo>
                    <a:pt x="1020" y="110"/>
                    <a:pt x="1030" y="105"/>
                    <a:pt x="1033" y="98"/>
                  </a:cubicBezTo>
                  <a:cubicBezTo>
                    <a:pt x="1034" y="98"/>
                    <a:pt x="1034" y="98"/>
                    <a:pt x="1034" y="98"/>
                  </a:cubicBezTo>
                  <a:cubicBezTo>
                    <a:pt x="1035" y="109"/>
                    <a:pt x="1035" y="109"/>
                    <a:pt x="1035" y="109"/>
                  </a:cubicBezTo>
                  <a:cubicBezTo>
                    <a:pt x="1056" y="109"/>
                    <a:pt x="1056" y="109"/>
                    <a:pt x="1056" y="109"/>
                  </a:cubicBezTo>
                  <a:cubicBezTo>
                    <a:pt x="1056" y="98"/>
                    <a:pt x="1056" y="98"/>
                    <a:pt x="1056" y="98"/>
                  </a:cubicBezTo>
                  <a:lnTo>
                    <a:pt x="1047" y="98"/>
                  </a:lnTo>
                  <a:close/>
                  <a:moveTo>
                    <a:pt x="942" y="31"/>
                  </a:moveTo>
                  <a:cubicBezTo>
                    <a:pt x="931" y="31"/>
                    <a:pt x="923" y="37"/>
                    <a:pt x="919" y="44"/>
                  </a:cubicBezTo>
                  <a:cubicBezTo>
                    <a:pt x="918" y="44"/>
                    <a:pt x="918" y="44"/>
                    <a:pt x="918" y="44"/>
                  </a:cubicBezTo>
                  <a:cubicBezTo>
                    <a:pt x="913" y="34"/>
                    <a:pt x="904" y="31"/>
                    <a:pt x="895" y="31"/>
                  </a:cubicBezTo>
                  <a:cubicBezTo>
                    <a:pt x="885" y="31"/>
                    <a:pt x="878" y="36"/>
                    <a:pt x="873" y="43"/>
                  </a:cubicBezTo>
                  <a:cubicBezTo>
                    <a:pt x="872" y="43"/>
                    <a:pt x="872" y="43"/>
                    <a:pt x="872" y="43"/>
                  </a:cubicBezTo>
                  <a:cubicBezTo>
                    <a:pt x="871" y="33"/>
                    <a:pt x="871" y="33"/>
                    <a:pt x="871" y="33"/>
                  </a:cubicBezTo>
                  <a:cubicBezTo>
                    <a:pt x="857" y="33"/>
                    <a:pt x="857" y="33"/>
                    <a:pt x="857" y="33"/>
                  </a:cubicBezTo>
                  <a:cubicBezTo>
                    <a:pt x="857" y="109"/>
                    <a:pt x="857" y="109"/>
                    <a:pt x="857" y="109"/>
                  </a:cubicBezTo>
                  <a:cubicBezTo>
                    <a:pt x="872" y="109"/>
                    <a:pt x="872" y="109"/>
                    <a:pt x="872" y="109"/>
                  </a:cubicBezTo>
                  <a:cubicBezTo>
                    <a:pt x="872" y="67"/>
                    <a:pt x="872" y="67"/>
                    <a:pt x="872" y="67"/>
                  </a:cubicBezTo>
                  <a:cubicBezTo>
                    <a:pt x="872" y="54"/>
                    <a:pt x="879" y="44"/>
                    <a:pt x="891" y="44"/>
                  </a:cubicBezTo>
                  <a:cubicBezTo>
                    <a:pt x="900" y="44"/>
                    <a:pt x="905" y="49"/>
                    <a:pt x="905" y="63"/>
                  </a:cubicBezTo>
                  <a:cubicBezTo>
                    <a:pt x="905" y="109"/>
                    <a:pt x="905" y="109"/>
                    <a:pt x="905" y="109"/>
                  </a:cubicBezTo>
                  <a:cubicBezTo>
                    <a:pt x="920" y="109"/>
                    <a:pt x="920" y="109"/>
                    <a:pt x="920" y="109"/>
                  </a:cubicBezTo>
                  <a:cubicBezTo>
                    <a:pt x="920" y="67"/>
                    <a:pt x="920" y="67"/>
                    <a:pt x="920" y="67"/>
                  </a:cubicBezTo>
                  <a:cubicBezTo>
                    <a:pt x="920" y="54"/>
                    <a:pt x="927" y="44"/>
                    <a:pt x="939" y="44"/>
                  </a:cubicBezTo>
                  <a:cubicBezTo>
                    <a:pt x="947" y="44"/>
                    <a:pt x="953" y="49"/>
                    <a:pt x="953" y="63"/>
                  </a:cubicBezTo>
                  <a:cubicBezTo>
                    <a:pt x="953" y="109"/>
                    <a:pt x="953" y="109"/>
                    <a:pt x="953" y="109"/>
                  </a:cubicBezTo>
                  <a:cubicBezTo>
                    <a:pt x="968" y="109"/>
                    <a:pt x="968" y="109"/>
                    <a:pt x="968" y="109"/>
                  </a:cubicBezTo>
                  <a:cubicBezTo>
                    <a:pt x="968" y="58"/>
                    <a:pt x="968" y="58"/>
                    <a:pt x="968" y="58"/>
                  </a:cubicBezTo>
                  <a:cubicBezTo>
                    <a:pt x="968" y="37"/>
                    <a:pt x="955" y="31"/>
                    <a:pt x="942" y="31"/>
                  </a:cubicBezTo>
                  <a:moveTo>
                    <a:pt x="821" y="33"/>
                  </a:moveTo>
                  <a:cubicBezTo>
                    <a:pt x="821" y="73"/>
                    <a:pt x="821" y="73"/>
                    <a:pt x="821" y="73"/>
                  </a:cubicBezTo>
                  <a:cubicBezTo>
                    <a:pt x="821" y="82"/>
                    <a:pt x="820" y="87"/>
                    <a:pt x="817" y="90"/>
                  </a:cubicBezTo>
                  <a:cubicBezTo>
                    <a:pt x="813" y="95"/>
                    <a:pt x="807" y="97"/>
                    <a:pt x="801" y="97"/>
                  </a:cubicBezTo>
                  <a:cubicBezTo>
                    <a:pt x="791" y="97"/>
                    <a:pt x="786" y="92"/>
                    <a:pt x="786" y="78"/>
                  </a:cubicBezTo>
                  <a:cubicBezTo>
                    <a:pt x="786" y="33"/>
                    <a:pt x="786" y="33"/>
                    <a:pt x="786" y="33"/>
                  </a:cubicBezTo>
                  <a:cubicBezTo>
                    <a:pt x="771" y="33"/>
                    <a:pt x="771" y="33"/>
                    <a:pt x="771" y="33"/>
                  </a:cubicBezTo>
                  <a:cubicBezTo>
                    <a:pt x="771" y="83"/>
                    <a:pt x="771" y="83"/>
                    <a:pt x="771" y="83"/>
                  </a:cubicBezTo>
                  <a:cubicBezTo>
                    <a:pt x="771" y="104"/>
                    <a:pt x="783" y="111"/>
                    <a:pt x="798" y="111"/>
                  </a:cubicBezTo>
                  <a:cubicBezTo>
                    <a:pt x="808" y="111"/>
                    <a:pt x="816" y="106"/>
                    <a:pt x="821" y="99"/>
                  </a:cubicBezTo>
                  <a:cubicBezTo>
                    <a:pt x="822" y="99"/>
                    <a:pt x="822" y="99"/>
                    <a:pt x="822" y="99"/>
                  </a:cubicBezTo>
                  <a:cubicBezTo>
                    <a:pt x="823" y="109"/>
                    <a:pt x="823" y="109"/>
                    <a:pt x="823" y="109"/>
                  </a:cubicBezTo>
                  <a:cubicBezTo>
                    <a:pt x="837" y="109"/>
                    <a:pt x="837" y="109"/>
                    <a:pt x="837" y="109"/>
                  </a:cubicBezTo>
                  <a:cubicBezTo>
                    <a:pt x="837" y="33"/>
                    <a:pt x="837" y="33"/>
                    <a:pt x="837" y="33"/>
                  </a:cubicBezTo>
                  <a:lnTo>
                    <a:pt x="821" y="33"/>
                  </a:lnTo>
                  <a:close/>
                  <a:moveTo>
                    <a:pt x="732" y="9"/>
                  </a:moveTo>
                  <a:cubicBezTo>
                    <a:pt x="732" y="53"/>
                    <a:pt x="732" y="53"/>
                    <a:pt x="732" y="53"/>
                  </a:cubicBezTo>
                  <a:cubicBezTo>
                    <a:pt x="684" y="53"/>
                    <a:pt x="684" y="53"/>
                    <a:pt x="684" y="53"/>
                  </a:cubicBezTo>
                  <a:cubicBezTo>
                    <a:pt x="684" y="9"/>
                    <a:pt x="684" y="9"/>
                    <a:pt x="684" y="9"/>
                  </a:cubicBezTo>
                  <a:cubicBezTo>
                    <a:pt x="668" y="9"/>
                    <a:pt x="668" y="9"/>
                    <a:pt x="668" y="9"/>
                  </a:cubicBezTo>
                  <a:cubicBezTo>
                    <a:pt x="668" y="109"/>
                    <a:pt x="668" y="109"/>
                    <a:pt x="668" y="109"/>
                  </a:cubicBezTo>
                  <a:cubicBezTo>
                    <a:pt x="684" y="109"/>
                    <a:pt x="684" y="109"/>
                    <a:pt x="684" y="109"/>
                  </a:cubicBezTo>
                  <a:cubicBezTo>
                    <a:pt x="684" y="67"/>
                    <a:pt x="684" y="67"/>
                    <a:pt x="684" y="67"/>
                  </a:cubicBezTo>
                  <a:cubicBezTo>
                    <a:pt x="732" y="67"/>
                    <a:pt x="732" y="67"/>
                    <a:pt x="732" y="67"/>
                  </a:cubicBezTo>
                  <a:cubicBezTo>
                    <a:pt x="732" y="109"/>
                    <a:pt x="732" y="109"/>
                    <a:pt x="732" y="109"/>
                  </a:cubicBezTo>
                  <a:cubicBezTo>
                    <a:pt x="748" y="109"/>
                    <a:pt x="748" y="109"/>
                    <a:pt x="748" y="109"/>
                  </a:cubicBezTo>
                  <a:cubicBezTo>
                    <a:pt x="748" y="9"/>
                    <a:pt x="748" y="9"/>
                    <a:pt x="748" y="9"/>
                  </a:cubicBezTo>
                  <a:lnTo>
                    <a:pt x="732" y="9"/>
                  </a:lnTo>
                  <a:close/>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
            <p:cNvSpPr>
              <a:spLocks noEditPoints="1"/>
            </p:cNvSpPr>
            <p:nvPr userDrawn="1"/>
          </p:nvSpPr>
          <p:spPr bwMode="auto">
            <a:xfrm>
              <a:off x="2747648" y="2889251"/>
              <a:ext cx="2343150" cy="233363"/>
            </a:xfrm>
            <a:custGeom>
              <a:avLst/>
              <a:gdLst>
                <a:gd name="T0" fmla="*/ 1351 w 1385"/>
                <a:gd name="T1" fmla="*/ 44 h 137"/>
                <a:gd name="T2" fmla="*/ 1383 w 1385"/>
                <a:gd name="T3" fmla="*/ 90 h 137"/>
                <a:gd name="T4" fmla="*/ 1385 w 1385"/>
                <a:gd name="T5" fmla="*/ 73 h 137"/>
                <a:gd name="T6" fmla="*/ 1289 w 1385"/>
                <a:gd name="T7" fmla="*/ 62 h 137"/>
                <a:gd name="T8" fmla="*/ 1235 w 1385"/>
                <a:gd name="T9" fmla="*/ 71 h 137"/>
                <a:gd name="T10" fmla="*/ 1271 w 1385"/>
                <a:gd name="T11" fmla="*/ 97 h 137"/>
                <a:gd name="T12" fmla="*/ 1271 w 1385"/>
                <a:gd name="T13" fmla="*/ 31 h 137"/>
                <a:gd name="T14" fmla="*/ 1204 w 1385"/>
                <a:gd name="T15" fmla="*/ 67 h 137"/>
                <a:gd name="T16" fmla="*/ 1204 w 1385"/>
                <a:gd name="T17" fmla="*/ 42 h 137"/>
                <a:gd name="T18" fmla="*/ 1179 w 1385"/>
                <a:gd name="T19" fmla="*/ 111 h 137"/>
                <a:gd name="T20" fmla="*/ 1219 w 1385"/>
                <a:gd name="T21" fmla="*/ 109 h 137"/>
                <a:gd name="T22" fmla="*/ 1080 w 1385"/>
                <a:gd name="T23" fmla="*/ 43 h 137"/>
                <a:gd name="T24" fmla="*/ 1064 w 1385"/>
                <a:gd name="T25" fmla="*/ 109 h 137"/>
                <a:gd name="T26" fmla="*/ 1099 w 1385"/>
                <a:gd name="T27" fmla="*/ 45 h 137"/>
                <a:gd name="T28" fmla="*/ 1129 w 1385"/>
                <a:gd name="T29" fmla="*/ 59 h 137"/>
                <a:gd name="T30" fmla="*/ 1023 w 1385"/>
                <a:gd name="T31" fmla="*/ 91 h 137"/>
                <a:gd name="T32" fmla="*/ 977 w 1385"/>
                <a:gd name="T33" fmla="*/ 33 h 137"/>
                <a:gd name="T34" fmla="*/ 1028 w 1385"/>
                <a:gd name="T35" fmla="*/ 99 h 137"/>
                <a:gd name="T36" fmla="*/ 1028 w 1385"/>
                <a:gd name="T37" fmla="*/ 33 h 137"/>
                <a:gd name="T38" fmla="*/ 906 w 1385"/>
                <a:gd name="T39" fmla="*/ 95 h 137"/>
                <a:gd name="T40" fmla="*/ 876 w 1385"/>
                <a:gd name="T41" fmla="*/ 10 h 137"/>
                <a:gd name="T42" fmla="*/ 907 w 1385"/>
                <a:gd name="T43" fmla="*/ 10 h 137"/>
                <a:gd name="T44" fmla="*/ 820 w 1385"/>
                <a:gd name="T45" fmla="*/ 1 h 137"/>
                <a:gd name="T46" fmla="*/ 780 w 1385"/>
                <a:gd name="T47" fmla="*/ 46 h 137"/>
                <a:gd name="T48" fmla="*/ 807 w 1385"/>
                <a:gd name="T49" fmla="*/ 46 h 137"/>
                <a:gd name="T50" fmla="*/ 807 w 1385"/>
                <a:gd name="T51" fmla="*/ 31 h 137"/>
                <a:gd name="T52" fmla="*/ 713 w 1385"/>
                <a:gd name="T53" fmla="*/ 71 h 137"/>
                <a:gd name="T54" fmla="*/ 734 w 1385"/>
                <a:gd name="T55" fmla="*/ 31 h 137"/>
                <a:gd name="T56" fmla="*/ 656 w 1385"/>
                <a:gd name="T57" fmla="*/ 33 h 137"/>
                <a:gd name="T58" fmla="*/ 582 w 1385"/>
                <a:gd name="T59" fmla="*/ 33 h 137"/>
                <a:gd name="T60" fmla="*/ 656 w 1385"/>
                <a:gd name="T61" fmla="*/ 33 h 137"/>
                <a:gd name="T62" fmla="*/ 575 w 1385"/>
                <a:gd name="T63" fmla="*/ 33 h 137"/>
                <a:gd name="T64" fmla="*/ 541 w 1385"/>
                <a:gd name="T65" fmla="*/ 33 h 137"/>
                <a:gd name="T66" fmla="*/ 541 w 1385"/>
                <a:gd name="T67" fmla="*/ 82 h 137"/>
                <a:gd name="T68" fmla="*/ 569 w 1385"/>
                <a:gd name="T69" fmla="*/ 96 h 137"/>
                <a:gd name="T70" fmla="*/ 503 w 1385"/>
                <a:gd name="T71" fmla="*/ 109 h 137"/>
                <a:gd name="T72" fmla="*/ 511 w 1385"/>
                <a:gd name="T73" fmla="*/ 0 h 137"/>
                <a:gd name="T74" fmla="*/ 436 w 1385"/>
                <a:gd name="T75" fmla="*/ 86 h 137"/>
                <a:gd name="T76" fmla="*/ 461 w 1385"/>
                <a:gd name="T77" fmla="*/ 64 h 137"/>
                <a:gd name="T78" fmla="*/ 486 w 1385"/>
                <a:gd name="T79" fmla="*/ 44 h 137"/>
                <a:gd name="T80" fmla="*/ 472 w 1385"/>
                <a:gd name="T81" fmla="*/ 88 h 137"/>
                <a:gd name="T82" fmla="*/ 397 w 1385"/>
                <a:gd name="T83" fmla="*/ 44 h 137"/>
                <a:gd name="T84" fmla="*/ 381 w 1385"/>
                <a:gd name="T85" fmla="*/ 109 h 137"/>
                <a:gd name="T86" fmla="*/ 420 w 1385"/>
                <a:gd name="T87" fmla="*/ 47 h 137"/>
                <a:gd name="T88" fmla="*/ 349 w 1385"/>
                <a:gd name="T89" fmla="*/ 62 h 137"/>
                <a:gd name="T90" fmla="*/ 295 w 1385"/>
                <a:gd name="T91" fmla="*/ 71 h 137"/>
                <a:gd name="T92" fmla="*/ 331 w 1385"/>
                <a:gd name="T93" fmla="*/ 97 h 137"/>
                <a:gd name="T94" fmla="*/ 331 w 1385"/>
                <a:gd name="T95" fmla="*/ 31 h 137"/>
                <a:gd name="T96" fmla="*/ 215 w 1385"/>
                <a:gd name="T97" fmla="*/ 33 h 137"/>
                <a:gd name="T98" fmla="*/ 273 w 1385"/>
                <a:gd name="T99" fmla="*/ 33 h 137"/>
                <a:gd name="T100" fmla="*/ 202 w 1385"/>
                <a:gd name="T101" fmla="*/ 109 h 137"/>
                <a:gd name="T102" fmla="*/ 184 w 1385"/>
                <a:gd name="T103" fmla="*/ 10 h 137"/>
                <a:gd name="T104" fmla="*/ 117 w 1385"/>
                <a:gd name="T105" fmla="*/ 43 h 137"/>
                <a:gd name="T106" fmla="*/ 101 w 1385"/>
                <a:gd name="T107" fmla="*/ 109 h 137"/>
                <a:gd name="T108" fmla="*/ 136 w 1385"/>
                <a:gd name="T109" fmla="*/ 45 h 137"/>
                <a:gd name="T110" fmla="*/ 166 w 1385"/>
                <a:gd name="T111" fmla="*/ 59 h 137"/>
                <a:gd name="T112" fmla="*/ 0 w 1385"/>
                <a:gd name="T113" fmla="*/ 10 h 137"/>
                <a:gd name="T114" fmla="*/ 79 w 1385"/>
                <a:gd name="T115" fmla="*/ 10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9" y="51"/>
                    <a:pt x="1370" y="62"/>
                  </a:cubicBezTo>
                  <a:cubicBezTo>
                    <a:pt x="1331" y="62"/>
                    <a:pt x="1331" y="62"/>
                    <a:pt x="1331" y="62"/>
                  </a:cubicBezTo>
                  <a:cubicBezTo>
                    <a:pt x="1333" y="51"/>
                    <a:pt x="1341" y="44"/>
                    <a:pt x="1351" y="44"/>
                  </a:cubicBezTo>
                  <a:moveTo>
                    <a:pt x="1352" y="31"/>
                  </a:moveTo>
                  <a:cubicBezTo>
                    <a:pt x="1330" y="31"/>
                    <a:pt x="1316" y="48"/>
                    <a:pt x="1316" y="71"/>
                  </a:cubicBezTo>
                  <a:cubicBezTo>
                    <a:pt x="1316" y="95"/>
                    <a:pt x="1331" y="111"/>
                    <a:pt x="1352" y="111"/>
                  </a:cubicBezTo>
                  <a:cubicBezTo>
                    <a:pt x="1367" y="111"/>
                    <a:pt x="1379" y="101"/>
                    <a:pt x="1383" y="90"/>
                  </a:cubicBezTo>
                  <a:cubicBezTo>
                    <a:pt x="1371" y="84"/>
                    <a:pt x="1371" y="84"/>
                    <a:pt x="1371" y="84"/>
                  </a:cubicBezTo>
                  <a:cubicBezTo>
                    <a:pt x="1368" y="93"/>
                    <a:pt x="1361" y="97"/>
                    <a:pt x="1352" y="97"/>
                  </a:cubicBezTo>
                  <a:cubicBezTo>
                    <a:pt x="1340" y="97"/>
                    <a:pt x="1331" y="89"/>
                    <a:pt x="1331" y="73"/>
                  </a:cubicBezTo>
                  <a:cubicBezTo>
                    <a:pt x="1385" y="73"/>
                    <a:pt x="1385" y="73"/>
                    <a:pt x="1385" y="73"/>
                  </a:cubicBezTo>
                  <a:cubicBezTo>
                    <a:pt x="1385" y="69"/>
                    <a:pt x="1385" y="69"/>
                    <a:pt x="1385" y="69"/>
                  </a:cubicBezTo>
                  <a:cubicBezTo>
                    <a:pt x="1385" y="48"/>
                    <a:pt x="1373" y="31"/>
                    <a:pt x="1352" y="31"/>
                  </a:cubicBezTo>
                  <a:moveTo>
                    <a:pt x="1270" y="44"/>
                  </a:moveTo>
                  <a:cubicBezTo>
                    <a:pt x="1281" y="44"/>
                    <a:pt x="1288" y="51"/>
                    <a:pt x="1289" y="62"/>
                  </a:cubicBezTo>
                  <a:cubicBezTo>
                    <a:pt x="1251" y="62"/>
                    <a:pt x="1251" y="62"/>
                    <a:pt x="1251" y="62"/>
                  </a:cubicBezTo>
                  <a:cubicBezTo>
                    <a:pt x="1253" y="51"/>
                    <a:pt x="1260" y="44"/>
                    <a:pt x="1270" y="44"/>
                  </a:cubicBezTo>
                  <a:moveTo>
                    <a:pt x="1271" y="31"/>
                  </a:moveTo>
                  <a:cubicBezTo>
                    <a:pt x="1249" y="31"/>
                    <a:pt x="1235" y="48"/>
                    <a:pt x="1235" y="71"/>
                  </a:cubicBezTo>
                  <a:cubicBezTo>
                    <a:pt x="1235" y="95"/>
                    <a:pt x="1250" y="111"/>
                    <a:pt x="1271" y="111"/>
                  </a:cubicBezTo>
                  <a:cubicBezTo>
                    <a:pt x="1287" y="111"/>
                    <a:pt x="1299" y="101"/>
                    <a:pt x="1302" y="90"/>
                  </a:cubicBezTo>
                  <a:cubicBezTo>
                    <a:pt x="1290" y="84"/>
                    <a:pt x="1290" y="84"/>
                    <a:pt x="1290" y="84"/>
                  </a:cubicBezTo>
                  <a:cubicBezTo>
                    <a:pt x="1287" y="93"/>
                    <a:pt x="1280" y="97"/>
                    <a:pt x="1271" y="97"/>
                  </a:cubicBezTo>
                  <a:cubicBezTo>
                    <a:pt x="1260" y="97"/>
                    <a:pt x="1251" y="89"/>
                    <a:pt x="1250" y="73"/>
                  </a:cubicBezTo>
                  <a:cubicBezTo>
                    <a:pt x="1304" y="73"/>
                    <a:pt x="1304" y="73"/>
                    <a:pt x="1304" y="73"/>
                  </a:cubicBezTo>
                  <a:cubicBezTo>
                    <a:pt x="1304" y="69"/>
                    <a:pt x="1304" y="69"/>
                    <a:pt x="1304" y="69"/>
                  </a:cubicBezTo>
                  <a:cubicBezTo>
                    <a:pt x="1305" y="48"/>
                    <a:pt x="1293" y="31"/>
                    <a:pt x="1271" y="31"/>
                  </a:cubicBezTo>
                  <a:moveTo>
                    <a:pt x="1182" y="97"/>
                  </a:moveTo>
                  <a:cubicBezTo>
                    <a:pt x="1169" y="97"/>
                    <a:pt x="1161" y="88"/>
                    <a:pt x="1161" y="71"/>
                  </a:cubicBezTo>
                  <a:cubicBezTo>
                    <a:pt x="1161" y="54"/>
                    <a:pt x="1169" y="44"/>
                    <a:pt x="1181" y="44"/>
                  </a:cubicBezTo>
                  <a:cubicBezTo>
                    <a:pt x="1194" y="44"/>
                    <a:pt x="1202" y="52"/>
                    <a:pt x="1204" y="67"/>
                  </a:cubicBezTo>
                  <a:cubicBezTo>
                    <a:pt x="1204" y="75"/>
                    <a:pt x="1204" y="75"/>
                    <a:pt x="1204" y="75"/>
                  </a:cubicBezTo>
                  <a:cubicBezTo>
                    <a:pt x="1202" y="90"/>
                    <a:pt x="1194" y="97"/>
                    <a:pt x="1182" y="97"/>
                  </a:cubicBezTo>
                  <a:moveTo>
                    <a:pt x="1204" y="4"/>
                  </a:moveTo>
                  <a:cubicBezTo>
                    <a:pt x="1204" y="42"/>
                    <a:pt x="1204" y="42"/>
                    <a:pt x="1204" y="42"/>
                  </a:cubicBezTo>
                  <a:cubicBezTo>
                    <a:pt x="1202" y="42"/>
                    <a:pt x="1202" y="42"/>
                    <a:pt x="1202" y="42"/>
                  </a:cubicBezTo>
                  <a:cubicBezTo>
                    <a:pt x="1198" y="36"/>
                    <a:pt x="1191" y="31"/>
                    <a:pt x="1179" y="31"/>
                  </a:cubicBezTo>
                  <a:cubicBezTo>
                    <a:pt x="1161" y="31"/>
                    <a:pt x="1145" y="46"/>
                    <a:pt x="1145" y="71"/>
                  </a:cubicBezTo>
                  <a:cubicBezTo>
                    <a:pt x="1145" y="95"/>
                    <a:pt x="1161" y="111"/>
                    <a:pt x="1179" y="111"/>
                  </a:cubicBezTo>
                  <a:cubicBezTo>
                    <a:pt x="1191" y="111"/>
                    <a:pt x="1199" y="106"/>
                    <a:pt x="1203" y="99"/>
                  </a:cubicBezTo>
                  <a:cubicBezTo>
                    <a:pt x="1204" y="99"/>
                    <a:pt x="1204" y="99"/>
                    <a:pt x="1204" y="99"/>
                  </a:cubicBezTo>
                  <a:cubicBezTo>
                    <a:pt x="1204" y="109"/>
                    <a:pt x="1204" y="109"/>
                    <a:pt x="1204" y="109"/>
                  </a:cubicBezTo>
                  <a:cubicBezTo>
                    <a:pt x="1219" y="109"/>
                    <a:pt x="1219" y="109"/>
                    <a:pt x="1219" y="109"/>
                  </a:cubicBezTo>
                  <a:cubicBezTo>
                    <a:pt x="1219" y="2"/>
                    <a:pt x="1219" y="2"/>
                    <a:pt x="1219" y="2"/>
                  </a:cubicBezTo>
                  <a:lnTo>
                    <a:pt x="1204" y="4"/>
                  </a:lnTo>
                  <a:close/>
                  <a:moveTo>
                    <a:pt x="1102" y="31"/>
                  </a:moveTo>
                  <a:cubicBezTo>
                    <a:pt x="1092" y="31"/>
                    <a:pt x="1084" y="36"/>
                    <a:pt x="1080" y="43"/>
                  </a:cubicBezTo>
                  <a:cubicBezTo>
                    <a:pt x="1078" y="43"/>
                    <a:pt x="1078" y="43"/>
                    <a:pt x="1078" y="43"/>
                  </a:cubicBezTo>
                  <a:cubicBezTo>
                    <a:pt x="1078" y="33"/>
                    <a:pt x="1078" y="33"/>
                    <a:pt x="1078" y="33"/>
                  </a:cubicBezTo>
                  <a:cubicBezTo>
                    <a:pt x="1064" y="33"/>
                    <a:pt x="1064" y="33"/>
                    <a:pt x="1064" y="33"/>
                  </a:cubicBezTo>
                  <a:cubicBezTo>
                    <a:pt x="1064" y="109"/>
                    <a:pt x="1064" y="109"/>
                    <a:pt x="1064" y="109"/>
                  </a:cubicBezTo>
                  <a:cubicBezTo>
                    <a:pt x="1079" y="109"/>
                    <a:pt x="1079" y="109"/>
                    <a:pt x="1079" y="109"/>
                  </a:cubicBezTo>
                  <a:cubicBezTo>
                    <a:pt x="1079" y="69"/>
                    <a:pt x="1079" y="69"/>
                    <a:pt x="1079" y="69"/>
                  </a:cubicBezTo>
                  <a:cubicBezTo>
                    <a:pt x="1079" y="60"/>
                    <a:pt x="1081" y="55"/>
                    <a:pt x="1084" y="52"/>
                  </a:cubicBezTo>
                  <a:cubicBezTo>
                    <a:pt x="1088" y="47"/>
                    <a:pt x="1093" y="45"/>
                    <a:pt x="1099" y="45"/>
                  </a:cubicBezTo>
                  <a:cubicBezTo>
                    <a:pt x="1109" y="45"/>
                    <a:pt x="1114" y="50"/>
                    <a:pt x="1114" y="64"/>
                  </a:cubicBezTo>
                  <a:cubicBezTo>
                    <a:pt x="1114" y="109"/>
                    <a:pt x="1114" y="109"/>
                    <a:pt x="1114" y="109"/>
                  </a:cubicBezTo>
                  <a:cubicBezTo>
                    <a:pt x="1129" y="109"/>
                    <a:pt x="1129" y="109"/>
                    <a:pt x="1129" y="109"/>
                  </a:cubicBezTo>
                  <a:cubicBezTo>
                    <a:pt x="1129" y="59"/>
                    <a:pt x="1129" y="59"/>
                    <a:pt x="1129" y="59"/>
                  </a:cubicBezTo>
                  <a:cubicBezTo>
                    <a:pt x="1129" y="38"/>
                    <a:pt x="1117" y="31"/>
                    <a:pt x="1102" y="31"/>
                  </a:cubicBezTo>
                  <a:moveTo>
                    <a:pt x="1028" y="33"/>
                  </a:moveTo>
                  <a:cubicBezTo>
                    <a:pt x="1028" y="73"/>
                    <a:pt x="1028" y="73"/>
                    <a:pt x="1028" y="73"/>
                  </a:cubicBezTo>
                  <a:cubicBezTo>
                    <a:pt x="1028" y="82"/>
                    <a:pt x="1026" y="87"/>
                    <a:pt x="1023" y="91"/>
                  </a:cubicBezTo>
                  <a:cubicBezTo>
                    <a:pt x="1019" y="95"/>
                    <a:pt x="1014" y="98"/>
                    <a:pt x="1008" y="98"/>
                  </a:cubicBezTo>
                  <a:cubicBezTo>
                    <a:pt x="998" y="98"/>
                    <a:pt x="992" y="92"/>
                    <a:pt x="992" y="79"/>
                  </a:cubicBezTo>
                  <a:cubicBezTo>
                    <a:pt x="992" y="33"/>
                    <a:pt x="992" y="33"/>
                    <a:pt x="992" y="33"/>
                  </a:cubicBezTo>
                  <a:cubicBezTo>
                    <a:pt x="977" y="33"/>
                    <a:pt x="977" y="33"/>
                    <a:pt x="977" y="33"/>
                  </a:cubicBezTo>
                  <a:cubicBezTo>
                    <a:pt x="977" y="84"/>
                    <a:pt x="977" y="84"/>
                    <a:pt x="977" y="84"/>
                  </a:cubicBezTo>
                  <a:cubicBezTo>
                    <a:pt x="977" y="104"/>
                    <a:pt x="990" y="111"/>
                    <a:pt x="1004" y="111"/>
                  </a:cubicBezTo>
                  <a:cubicBezTo>
                    <a:pt x="1014" y="111"/>
                    <a:pt x="1023" y="106"/>
                    <a:pt x="1027" y="99"/>
                  </a:cubicBezTo>
                  <a:cubicBezTo>
                    <a:pt x="1028" y="99"/>
                    <a:pt x="1028" y="99"/>
                    <a:pt x="1028" y="99"/>
                  </a:cubicBezTo>
                  <a:cubicBezTo>
                    <a:pt x="1029" y="109"/>
                    <a:pt x="1029" y="109"/>
                    <a:pt x="1029" y="109"/>
                  </a:cubicBezTo>
                  <a:cubicBezTo>
                    <a:pt x="1043" y="109"/>
                    <a:pt x="1043" y="109"/>
                    <a:pt x="1043" y="109"/>
                  </a:cubicBezTo>
                  <a:cubicBezTo>
                    <a:pt x="1043" y="33"/>
                    <a:pt x="1043" y="33"/>
                    <a:pt x="1043" y="33"/>
                  </a:cubicBezTo>
                  <a:lnTo>
                    <a:pt x="1028" y="33"/>
                  </a:lnTo>
                  <a:close/>
                  <a:moveTo>
                    <a:pt x="892" y="24"/>
                  </a:moveTo>
                  <a:cubicBezTo>
                    <a:pt x="906" y="24"/>
                    <a:pt x="906" y="24"/>
                    <a:pt x="906" y="24"/>
                  </a:cubicBezTo>
                  <a:cubicBezTo>
                    <a:pt x="934" y="24"/>
                    <a:pt x="944" y="36"/>
                    <a:pt x="944" y="59"/>
                  </a:cubicBezTo>
                  <a:cubicBezTo>
                    <a:pt x="944" y="83"/>
                    <a:pt x="934" y="95"/>
                    <a:pt x="906" y="95"/>
                  </a:cubicBezTo>
                  <a:cubicBezTo>
                    <a:pt x="892" y="95"/>
                    <a:pt x="892" y="95"/>
                    <a:pt x="892" y="95"/>
                  </a:cubicBezTo>
                  <a:lnTo>
                    <a:pt x="892" y="24"/>
                  </a:lnTo>
                  <a:close/>
                  <a:moveTo>
                    <a:pt x="907" y="10"/>
                  </a:moveTo>
                  <a:cubicBezTo>
                    <a:pt x="876" y="10"/>
                    <a:pt x="876" y="10"/>
                    <a:pt x="876" y="10"/>
                  </a:cubicBezTo>
                  <a:cubicBezTo>
                    <a:pt x="876" y="109"/>
                    <a:pt x="876" y="109"/>
                    <a:pt x="876" y="109"/>
                  </a:cubicBezTo>
                  <a:cubicBezTo>
                    <a:pt x="907" y="109"/>
                    <a:pt x="907" y="109"/>
                    <a:pt x="907" y="109"/>
                  </a:cubicBezTo>
                  <a:cubicBezTo>
                    <a:pt x="944" y="109"/>
                    <a:pt x="960" y="90"/>
                    <a:pt x="960" y="59"/>
                  </a:cubicBezTo>
                  <a:cubicBezTo>
                    <a:pt x="960" y="29"/>
                    <a:pt x="944" y="10"/>
                    <a:pt x="907" y="10"/>
                  </a:cubicBezTo>
                  <a:moveTo>
                    <a:pt x="821" y="15"/>
                  </a:moveTo>
                  <a:cubicBezTo>
                    <a:pt x="825" y="15"/>
                    <a:pt x="828" y="16"/>
                    <a:pt x="831" y="17"/>
                  </a:cubicBezTo>
                  <a:cubicBezTo>
                    <a:pt x="831" y="3"/>
                    <a:pt x="831" y="3"/>
                    <a:pt x="831" y="3"/>
                  </a:cubicBezTo>
                  <a:cubicBezTo>
                    <a:pt x="828" y="2"/>
                    <a:pt x="825" y="1"/>
                    <a:pt x="820" y="1"/>
                  </a:cubicBezTo>
                  <a:cubicBezTo>
                    <a:pt x="807" y="1"/>
                    <a:pt x="792" y="7"/>
                    <a:pt x="792" y="30"/>
                  </a:cubicBezTo>
                  <a:cubicBezTo>
                    <a:pt x="792" y="33"/>
                    <a:pt x="792" y="33"/>
                    <a:pt x="792" y="33"/>
                  </a:cubicBezTo>
                  <a:cubicBezTo>
                    <a:pt x="780" y="33"/>
                    <a:pt x="780" y="33"/>
                    <a:pt x="780" y="33"/>
                  </a:cubicBezTo>
                  <a:cubicBezTo>
                    <a:pt x="780" y="46"/>
                    <a:pt x="780" y="46"/>
                    <a:pt x="780" y="46"/>
                  </a:cubicBezTo>
                  <a:cubicBezTo>
                    <a:pt x="792" y="46"/>
                    <a:pt x="792" y="46"/>
                    <a:pt x="792" y="46"/>
                  </a:cubicBezTo>
                  <a:cubicBezTo>
                    <a:pt x="792" y="109"/>
                    <a:pt x="792" y="109"/>
                    <a:pt x="792" y="109"/>
                  </a:cubicBezTo>
                  <a:cubicBezTo>
                    <a:pt x="807" y="109"/>
                    <a:pt x="807" y="109"/>
                    <a:pt x="807" y="109"/>
                  </a:cubicBezTo>
                  <a:cubicBezTo>
                    <a:pt x="807" y="46"/>
                    <a:pt x="807" y="46"/>
                    <a:pt x="807" y="46"/>
                  </a:cubicBezTo>
                  <a:cubicBezTo>
                    <a:pt x="828" y="46"/>
                    <a:pt x="828" y="46"/>
                    <a:pt x="828" y="46"/>
                  </a:cubicBezTo>
                  <a:cubicBezTo>
                    <a:pt x="828" y="33"/>
                    <a:pt x="828" y="33"/>
                    <a:pt x="828" y="33"/>
                  </a:cubicBezTo>
                  <a:cubicBezTo>
                    <a:pt x="807" y="33"/>
                    <a:pt x="807" y="33"/>
                    <a:pt x="807" y="33"/>
                  </a:cubicBezTo>
                  <a:cubicBezTo>
                    <a:pt x="807" y="31"/>
                    <a:pt x="807" y="31"/>
                    <a:pt x="807" y="31"/>
                  </a:cubicBezTo>
                  <a:cubicBezTo>
                    <a:pt x="807" y="20"/>
                    <a:pt x="812" y="15"/>
                    <a:pt x="821" y="15"/>
                  </a:cubicBezTo>
                  <a:moveTo>
                    <a:pt x="756" y="71"/>
                  </a:moveTo>
                  <a:cubicBezTo>
                    <a:pt x="756" y="88"/>
                    <a:pt x="748" y="97"/>
                    <a:pt x="734" y="97"/>
                  </a:cubicBezTo>
                  <a:cubicBezTo>
                    <a:pt x="721" y="97"/>
                    <a:pt x="713" y="88"/>
                    <a:pt x="713" y="71"/>
                  </a:cubicBezTo>
                  <a:cubicBezTo>
                    <a:pt x="713" y="54"/>
                    <a:pt x="721" y="44"/>
                    <a:pt x="734" y="44"/>
                  </a:cubicBezTo>
                  <a:cubicBezTo>
                    <a:pt x="748" y="44"/>
                    <a:pt x="756" y="54"/>
                    <a:pt x="756" y="71"/>
                  </a:cubicBezTo>
                  <a:moveTo>
                    <a:pt x="771" y="71"/>
                  </a:moveTo>
                  <a:cubicBezTo>
                    <a:pt x="771" y="47"/>
                    <a:pt x="756" y="31"/>
                    <a:pt x="734" y="31"/>
                  </a:cubicBezTo>
                  <a:cubicBezTo>
                    <a:pt x="712" y="31"/>
                    <a:pt x="697" y="47"/>
                    <a:pt x="697" y="71"/>
                  </a:cubicBezTo>
                  <a:cubicBezTo>
                    <a:pt x="697" y="95"/>
                    <a:pt x="712" y="111"/>
                    <a:pt x="734" y="111"/>
                  </a:cubicBezTo>
                  <a:cubicBezTo>
                    <a:pt x="756" y="111"/>
                    <a:pt x="771" y="95"/>
                    <a:pt x="771" y="71"/>
                  </a:cubicBezTo>
                  <a:moveTo>
                    <a:pt x="656" y="33"/>
                  </a:moveTo>
                  <a:cubicBezTo>
                    <a:pt x="640" y="33"/>
                    <a:pt x="640" y="33"/>
                    <a:pt x="640" y="33"/>
                  </a:cubicBezTo>
                  <a:cubicBezTo>
                    <a:pt x="619" y="93"/>
                    <a:pt x="619" y="93"/>
                    <a:pt x="619" y="93"/>
                  </a:cubicBezTo>
                  <a:cubicBezTo>
                    <a:pt x="599" y="33"/>
                    <a:pt x="599" y="33"/>
                    <a:pt x="599" y="33"/>
                  </a:cubicBezTo>
                  <a:cubicBezTo>
                    <a:pt x="582" y="33"/>
                    <a:pt x="582" y="33"/>
                    <a:pt x="582" y="33"/>
                  </a:cubicBezTo>
                  <a:cubicBezTo>
                    <a:pt x="611" y="110"/>
                    <a:pt x="611" y="110"/>
                    <a:pt x="611" y="110"/>
                  </a:cubicBezTo>
                  <a:cubicBezTo>
                    <a:pt x="601" y="137"/>
                    <a:pt x="601" y="137"/>
                    <a:pt x="601" y="137"/>
                  </a:cubicBezTo>
                  <a:cubicBezTo>
                    <a:pt x="616" y="137"/>
                    <a:pt x="616" y="137"/>
                    <a:pt x="616" y="137"/>
                  </a:cubicBezTo>
                  <a:lnTo>
                    <a:pt x="656" y="33"/>
                  </a:lnTo>
                  <a:close/>
                  <a:moveTo>
                    <a:pt x="556" y="81"/>
                  </a:moveTo>
                  <a:cubicBezTo>
                    <a:pt x="556" y="46"/>
                    <a:pt x="556" y="46"/>
                    <a:pt x="556" y="46"/>
                  </a:cubicBezTo>
                  <a:cubicBezTo>
                    <a:pt x="575" y="46"/>
                    <a:pt x="575" y="46"/>
                    <a:pt x="575" y="46"/>
                  </a:cubicBezTo>
                  <a:cubicBezTo>
                    <a:pt x="575" y="33"/>
                    <a:pt x="575" y="33"/>
                    <a:pt x="575" y="33"/>
                  </a:cubicBezTo>
                  <a:cubicBezTo>
                    <a:pt x="556" y="33"/>
                    <a:pt x="556" y="33"/>
                    <a:pt x="556" y="33"/>
                  </a:cubicBezTo>
                  <a:cubicBezTo>
                    <a:pt x="556" y="13"/>
                    <a:pt x="556" y="13"/>
                    <a:pt x="556" y="13"/>
                  </a:cubicBezTo>
                  <a:cubicBezTo>
                    <a:pt x="541" y="14"/>
                    <a:pt x="541" y="14"/>
                    <a:pt x="541" y="14"/>
                  </a:cubicBezTo>
                  <a:cubicBezTo>
                    <a:pt x="541" y="33"/>
                    <a:pt x="541" y="33"/>
                    <a:pt x="541" y="33"/>
                  </a:cubicBezTo>
                  <a:cubicBezTo>
                    <a:pt x="531" y="33"/>
                    <a:pt x="531" y="33"/>
                    <a:pt x="531" y="33"/>
                  </a:cubicBezTo>
                  <a:cubicBezTo>
                    <a:pt x="531" y="46"/>
                    <a:pt x="531" y="46"/>
                    <a:pt x="531" y="46"/>
                  </a:cubicBezTo>
                  <a:cubicBezTo>
                    <a:pt x="541" y="46"/>
                    <a:pt x="541" y="46"/>
                    <a:pt x="541" y="46"/>
                  </a:cubicBezTo>
                  <a:cubicBezTo>
                    <a:pt x="541" y="82"/>
                    <a:pt x="541" y="82"/>
                    <a:pt x="541" y="82"/>
                  </a:cubicBezTo>
                  <a:cubicBezTo>
                    <a:pt x="541" y="104"/>
                    <a:pt x="555" y="110"/>
                    <a:pt x="568" y="110"/>
                  </a:cubicBezTo>
                  <a:cubicBezTo>
                    <a:pt x="573" y="110"/>
                    <a:pt x="576" y="110"/>
                    <a:pt x="579" y="109"/>
                  </a:cubicBezTo>
                  <a:cubicBezTo>
                    <a:pt x="579" y="95"/>
                    <a:pt x="579" y="95"/>
                    <a:pt x="579" y="95"/>
                  </a:cubicBezTo>
                  <a:cubicBezTo>
                    <a:pt x="576" y="96"/>
                    <a:pt x="573" y="96"/>
                    <a:pt x="569" y="96"/>
                  </a:cubicBezTo>
                  <a:cubicBezTo>
                    <a:pt x="561" y="96"/>
                    <a:pt x="556" y="92"/>
                    <a:pt x="556" y="81"/>
                  </a:cubicBezTo>
                  <a:moveTo>
                    <a:pt x="518" y="33"/>
                  </a:moveTo>
                  <a:cubicBezTo>
                    <a:pt x="503" y="33"/>
                    <a:pt x="503" y="33"/>
                    <a:pt x="503" y="33"/>
                  </a:cubicBezTo>
                  <a:cubicBezTo>
                    <a:pt x="503" y="109"/>
                    <a:pt x="503" y="109"/>
                    <a:pt x="503" y="109"/>
                  </a:cubicBezTo>
                  <a:cubicBezTo>
                    <a:pt x="518" y="109"/>
                    <a:pt x="518" y="109"/>
                    <a:pt x="518" y="109"/>
                  </a:cubicBezTo>
                  <a:lnTo>
                    <a:pt x="518" y="33"/>
                  </a:lnTo>
                  <a:close/>
                  <a:moveTo>
                    <a:pt x="520" y="10"/>
                  </a:moveTo>
                  <a:cubicBezTo>
                    <a:pt x="520" y="5"/>
                    <a:pt x="516" y="0"/>
                    <a:pt x="511" y="0"/>
                  </a:cubicBezTo>
                  <a:cubicBezTo>
                    <a:pt x="505" y="0"/>
                    <a:pt x="501" y="5"/>
                    <a:pt x="501" y="10"/>
                  </a:cubicBezTo>
                  <a:cubicBezTo>
                    <a:pt x="501" y="16"/>
                    <a:pt x="505" y="20"/>
                    <a:pt x="511" y="20"/>
                  </a:cubicBezTo>
                  <a:cubicBezTo>
                    <a:pt x="516" y="20"/>
                    <a:pt x="520" y="16"/>
                    <a:pt x="520" y="10"/>
                  </a:cubicBezTo>
                  <a:moveTo>
                    <a:pt x="436" y="86"/>
                  </a:moveTo>
                  <a:cubicBezTo>
                    <a:pt x="427" y="95"/>
                    <a:pt x="427" y="95"/>
                    <a:pt x="427" y="95"/>
                  </a:cubicBezTo>
                  <a:cubicBezTo>
                    <a:pt x="432" y="103"/>
                    <a:pt x="442" y="111"/>
                    <a:pt x="457" y="111"/>
                  </a:cubicBezTo>
                  <a:cubicBezTo>
                    <a:pt x="474" y="111"/>
                    <a:pt x="487" y="101"/>
                    <a:pt x="487" y="87"/>
                  </a:cubicBezTo>
                  <a:cubicBezTo>
                    <a:pt x="487" y="72"/>
                    <a:pt x="475" y="67"/>
                    <a:pt x="461" y="64"/>
                  </a:cubicBezTo>
                  <a:cubicBezTo>
                    <a:pt x="452" y="61"/>
                    <a:pt x="445" y="59"/>
                    <a:pt x="445" y="52"/>
                  </a:cubicBezTo>
                  <a:cubicBezTo>
                    <a:pt x="445" y="47"/>
                    <a:pt x="449" y="44"/>
                    <a:pt x="457" y="44"/>
                  </a:cubicBezTo>
                  <a:cubicBezTo>
                    <a:pt x="465" y="44"/>
                    <a:pt x="473" y="49"/>
                    <a:pt x="477" y="54"/>
                  </a:cubicBezTo>
                  <a:cubicBezTo>
                    <a:pt x="486" y="44"/>
                    <a:pt x="486" y="44"/>
                    <a:pt x="486" y="44"/>
                  </a:cubicBezTo>
                  <a:cubicBezTo>
                    <a:pt x="479" y="36"/>
                    <a:pt x="469" y="31"/>
                    <a:pt x="457" y="31"/>
                  </a:cubicBezTo>
                  <a:cubicBezTo>
                    <a:pt x="441" y="31"/>
                    <a:pt x="430" y="40"/>
                    <a:pt x="430" y="53"/>
                  </a:cubicBezTo>
                  <a:cubicBezTo>
                    <a:pt x="430" y="67"/>
                    <a:pt x="441" y="73"/>
                    <a:pt x="455" y="76"/>
                  </a:cubicBezTo>
                  <a:cubicBezTo>
                    <a:pt x="466" y="79"/>
                    <a:pt x="472" y="82"/>
                    <a:pt x="472" y="88"/>
                  </a:cubicBezTo>
                  <a:cubicBezTo>
                    <a:pt x="472" y="94"/>
                    <a:pt x="466" y="98"/>
                    <a:pt x="458" y="98"/>
                  </a:cubicBezTo>
                  <a:cubicBezTo>
                    <a:pt x="447" y="98"/>
                    <a:pt x="439" y="92"/>
                    <a:pt x="436" y="86"/>
                  </a:cubicBezTo>
                  <a:moveTo>
                    <a:pt x="417" y="31"/>
                  </a:moveTo>
                  <a:cubicBezTo>
                    <a:pt x="408" y="31"/>
                    <a:pt x="400" y="36"/>
                    <a:pt x="397" y="44"/>
                  </a:cubicBezTo>
                  <a:cubicBezTo>
                    <a:pt x="395" y="44"/>
                    <a:pt x="395" y="44"/>
                    <a:pt x="395" y="44"/>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6"/>
                    <a:pt x="396" y="66"/>
                    <a:pt x="396" y="66"/>
                  </a:cubicBezTo>
                  <a:cubicBezTo>
                    <a:pt x="396" y="53"/>
                    <a:pt x="404" y="46"/>
                    <a:pt x="415" y="46"/>
                  </a:cubicBezTo>
                  <a:cubicBezTo>
                    <a:pt x="417" y="46"/>
                    <a:pt x="419" y="46"/>
                    <a:pt x="420" y="47"/>
                  </a:cubicBezTo>
                  <a:cubicBezTo>
                    <a:pt x="421" y="32"/>
                    <a:pt x="421" y="32"/>
                    <a:pt x="421" y="32"/>
                  </a:cubicBezTo>
                  <a:cubicBezTo>
                    <a:pt x="420" y="31"/>
                    <a:pt x="419" y="31"/>
                    <a:pt x="417" y="31"/>
                  </a:cubicBezTo>
                  <a:moveTo>
                    <a:pt x="331" y="44"/>
                  </a:moveTo>
                  <a:cubicBezTo>
                    <a:pt x="341" y="44"/>
                    <a:pt x="348" y="51"/>
                    <a:pt x="349" y="62"/>
                  </a:cubicBezTo>
                  <a:cubicBezTo>
                    <a:pt x="311" y="62"/>
                    <a:pt x="311" y="62"/>
                    <a:pt x="311" y="62"/>
                  </a:cubicBezTo>
                  <a:cubicBezTo>
                    <a:pt x="313" y="51"/>
                    <a:pt x="321" y="44"/>
                    <a:pt x="331" y="44"/>
                  </a:cubicBezTo>
                  <a:moveTo>
                    <a:pt x="331" y="31"/>
                  </a:moveTo>
                  <a:cubicBezTo>
                    <a:pt x="309" y="31"/>
                    <a:pt x="295" y="48"/>
                    <a:pt x="295" y="71"/>
                  </a:cubicBezTo>
                  <a:cubicBezTo>
                    <a:pt x="295" y="95"/>
                    <a:pt x="310" y="111"/>
                    <a:pt x="331" y="111"/>
                  </a:cubicBezTo>
                  <a:cubicBezTo>
                    <a:pt x="347" y="111"/>
                    <a:pt x="359" y="101"/>
                    <a:pt x="363" y="90"/>
                  </a:cubicBezTo>
                  <a:cubicBezTo>
                    <a:pt x="351" y="84"/>
                    <a:pt x="351" y="84"/>
                    <a:pt x="351" y="84"/>
                  </a:cubicBezTo>
                  <a:cubicBezTo>
                    <a:pt x="347" y="93"/>
                    <a:pt x="340" y="97"/>
                    <a:pt x="331" y="97"/>
                  </a:cubicBezTo>
                  <a:cubicBezTo>
                    <a:pt x="320" y="97"/>
                    <a:pt x="311" y="89"/>
                    <a:pt x="310" y="73"/>
                  </a:cubicBezTo>
                  <a:cubicBezTo>
                    <a:pt x="364" y="73"/>
                    <a:pt x="364" y="73"/>
                    <a:pt x="364" y="73"/>
                  </a:cubicBezTo>
                  <a:cubicBezTo>
                    <a:pt x="364" y="69"/>
                    <a:pt x="364" y="69"/>
                    <a:pt x="364" y="69"/>
                  </a:cubicBezTo>
                  <a:cubicBezTo>
                    <a:pt x="365" y="48"/>
                    <a:pt x="353" y="31"/>
                    <a:pt x="331" y="31"/>
                  </a:cubicBezTo>
                  <a:moveTo>
                    <a:pt x="273" y="33"/>
                  </a:moveTo>
                  <a:cubicBezTo>
                    <a:pt x="253" y="93"/>
                    <a:pt x="253" y="93"/>
                    <a:pt x="253" y="93"/>
                  </a:cubicBezTo>
                  <a:cubicBezTo>
                    <a:pt x="232" y="33"/>
                    <a:pt x="232" y="33"/>
                    <a:pt x="232" y="33"/>
                  </a:cubicBezTo>
                  <a:cubicBezTo>
                    <a:pt x="215" y="33"/>
                    <a:pt x="215" y="33"/>
                    <a:pt x="215" y="33"/>
                  </a:cubicBezTo>
                  <a:cubicBezTo>
                    <a:pt x="244" y="109"/>
                    <a:pt x="244" y="109"/>
                    <a:pt x="244" y="109"/>
                  </a:cubicBezTo>
                  <a:cubicBezTo>
                    <a:pt x="260" y="109"/>
                    <a:pt x="260" y="109"/>
                    <a:pt x="260" y="109"/>
                  </a:cubicBezTo>
                  <a:cubicBezTo>
                    <a:pt x="289" y="33"/>
                    <a:pt x="289" y="33"/>
                    <a:pt x="289" y="33"/>
                  </a:cubicBezTo>
                  <a:lnTo>
                    <a:pt x="273" y="33"/>
                  </a:lnTo>
                  <a:close/>
                  <a:moveTo>
                    <a:pt x="202" y="33"/>
                  </a:moveTo>
                  <a:cubicBezTo>
                    <a:pt x="187" y="33"/>
                    <a:pt x="187" y="33"/>
                    <a:pt x="187" y="33"/>
                  </a:cubicBezTo>
                  <a:cubicBezTo>
                    <a:pt x="187" y="109"/>
                    <a:pt x="187" y="109"/>
                    <a:pt x="187" y="109"/>
                  </a:cubicBezTo>
                  <a:cubicBezTo>
                    <a:pt x="202" y="109"/>
                    <a:pt x="202" y="109"/>
                    <a:pt x="202" y="109"/>
                  </a:cubicBezTo>
                  <a:lnTo>
                    <a:pt x="202" y="33"/>
                  </a:lnTo>
                  <a:close/>
                  <a:moveTo>
                    <a:pt x="204" y="10"/>
                  </a:moveTo>
                  <a:cubicBezTo>
                    <a:pt x="204" y="5"/>
                    <a:pt x="200" y="0"/>
                    <a:pt x="194" y="0"/>
                  </a:cubicBezTo>
                  <a:cubicBezTo>
                    <a:pt x="189" y="0"/>
                    <a:pt x="184" y="5"/>
                    <a:pt x="184" y="10"/>
                  </a:cubicBezTo>
                  <a:cubicBezTo>
                    <a:pt x="184" y="16"/>
                    <a:pt x="189" y="20"/>
                    <a:pt x="194" y="20"/>
                  </a:cubicBezTo>
                  <a:cubicBezTo>
                    <a:pt x="200" y="20"/>
                    <a:pt x="204" y="16"/>
                    <a:pt x="204" y="10"/>
                  </a:cubicBezTo>
                  <a:moveTo>
                    <a:pt x="139" y="31"/>
                  </a:moveTo>
                  <a:cubicBezTo>
                    <a:pt x="129" y="31"/>
                    <a:pt x="121" y="36"/>
                    <a:pt x="117" y="43"/>
                  </a:cubicBezTo>
                  <a:cubicBezTo>
                    <a:pt x="115" y="43"/>
                    <a:pt x="115" y="43"/>
                    <a:pt x="115" y="43"/>
                  </a:cubicBezTo>
                  <a:cubicBezTo>
                    <a:pt x="115" y="33"/>
                    <a:pt x="115" y="33"/>
                    <a:pt x="115" y="33"/>
                  </a:cubicBezTo>
                  <a:cubicBezTo>
                    <a:pt x="101" y="33"/>
                    <a:pt x="101" y="33"/>
                    <a:pt x="101" y="33"/>
                  </a:cubicBezTo>
                  <a:cubicBezTo>
                    <a:pt x="101" y="109"/>
                    <a:pt x="101" y="109"/>
                    <a:pt x="101" y="109"/>
                  </a:cubicBezTo>
                  <a:cubicBezTo>
                    <a:pt x="116" y="109"/>
                    <a:pt x="116" y="109"/>
                    <a:pt x="116" y="109"/>
                  </a:cubicBezTo>
                  <a:cubicBezTo>
                    <a:pt x="116" y="69"/>
                    <a:pt x="116" y="69"/>
                    <a:pt x="116" y="69"/>
                  </a:cubicBezTo>
                  <a:cubicBezTo>
                    <a:pt x="116" y="60"/>
                    <a:pt x="118" y="55"/>
                    <a:pt x="121" y="52"/>
                  </a:cubicBezTo>
                  <a:cubicBezTo>
                    <a:pt x="124" y="47"/>
                    <a:pt x="130" y="45"/>
                    <a:pt x="136" y="45"/>
                  </a:cubicBezTo>
                  <a:cubicBezTo>
                    <a:pt x="146" y="45"/>
                    <a:pt x="151" y="50"/>
                    <a:pt x="151" y="64"/>
                  </a:cubicBezTo>
                  <a:cubicBezTo>
                    <a:pt x="151" y="109"/>
                    <a:pt x="151" y="109"/>
                    <a:pt x="151" y="109"/>
                  </a:cubicBezTo>
                  <a:cubicBezTo>
                    <a:pt x="166" y="109"/>
                    <a:pt x="166" y="109"/>
                    <a:pt x="166" y="109"/>
                  </a:cubicBezTo>
                  <a:cubicBezTo>
                    <a:pt x="166" y="59"/>
                    <a:pt x="166" y="59"/>
                    <a:pt x="166" y="59"/>
                  </a:cubicBezTo>
                  <a:cubicBezTo>
                    <a:pt x="166" y="38"/>
                    <a:pt x="154" y="31"/>
                    <a:pt x="139" y="31"/>
                  </a:cubicBezTo>
                  <a:moveTo>
                    <a:pt x="16" y="69"/>
                  </a:moveTo>
                  <a:cubicBezTo>
                    <a:pt x="16" y="10"/>
                    <a:pt x="16" y="10"/>
                    <a:pt x="16" y="10"/>
                  </a:cubicBezTo>
                  <a:cubicBezTo>
                    <a:pt x="0" y="10"/>
                    <a:pt x="0" y="10"/>
                    <a:pt x="0" y="10"/>
                  </a:cubicBezTo>
                  <a:cubicBezTo>
                    <a:pt x="0" y="69"/>
                    <a:pt x="0" y="69"/>
                    <a:pt x="0" y="69"/>
                  </a:cubicBezTo>
                  <a:cubicBezTo>
                    <a:pt x="0" y="96"/>
                    <a:pt x="13" y="112"/>
                    <a:pt x="39" y="112"/>
                  </a:cubicBezTo>
                  <a:cubicBezTo>
                    <a:pt x="66" y="112"/>
                    <a:pt x="79" y="96"/>
                    <a:pt x="79" y="69"/>
                  </a:cubicBezTo>
                  <a:cubicBezTo>
                    <a:pt x="79" y="10"/>
                    <a:pt x="79" y="10"/>
                    <a:pt x="79" y="10"/>
                  </a:cubicBezTo>
                  <a:cubicBezTo>
                    <a:pt x="63" y="10"/>
                    <a:pt x="63" y="10"/>
                    <a:pt x="63" y="10"/>
                  </a:cubicBezTo>
                  <a:cubicBezTo>
                    <a:pt x="63" y="69"/>
                    <a:pt x="63" y="69"/>
                    <a:pt x="63" y="69"/>
                  </a:cubicBezTo>
                  <a:cubicBezTo>
                    <a:pt x="63" y="88"/>
                    <a:pt x="57" y="98"/>
                    <a:pt x="39" y="98"/>
                  </a:cubicBezTo>
                  <a:cubicBezTo>
                    <a:pt x="22" y="98"/>
                    <a:pt x="16" y="88"/>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0912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Life Sciences">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0" name="Group 29"/>
          <p:cNvGrpSpPr/>
          <p:nvPr userDrawn="1"/>
        </p:nvGrpSpPr>
        <p:grpSpPr>
          <a:xfrm>
            <a:off x="3312000" y="2335988"/>
            <a:ext cx="2591179" cy="483806"/>
            <a:chOff x="2744169" y="2638808"/>
            <a:chExt cx="2591179" cy="483806"/>
          </a:xfrm>
        </p:grpSpPr>
        <p:sp>
          <p:nvSpPr>
            <p:cNvPr id="31" name="Freeform 6"/>
            <p:cNvSpPr>
              <a:spLocks noEditPoints="1"/>
            </p:cNvSpPr>
            <p:nvPr userDrawn="1"/>
          </p:nvSpPr>
          <p:spPr bwMode="auto">
            <a:xfrm>
              <a:off x="2744169" y="2638808"/>
              <a:ext cx="2591179" cy="189137"/>
            </a:xfrm>
            <a:custGeom>
              <a:avLst/>
              <a:gdLst>
                <a:gd name="T0" fmla="*/ 1533 w 1533"/>
                <a:gd name="T1" fmla="*/ 86 h 111"/>
                <a:gd name="T2" fmla="*/ 1524 w 1533"/>
                <a:gd name="T3" fmla="*/ 54 h 111"/>
                <a:gd name="T4" fmla="*/ 1502 w 1533"/>
                <a:gd name="T5" fmla="*/ 76 h 111"/>
                <a:gd name="T6" fmla="*/ 1429 w 1533"/>
                <a:gd name="T7" fmla="*/ 44 h 111"/>
                <a:gd name="T8" fmla="*/ 1430 w 1533"/>
                <a:gd name="T9" fmla="*/ 31 h 111"/>
                <a:gd name="T10" fmla="*/ 1449 w 1533"/>
                <a:gd name="T11" fmla="*/ 83 h 111"/>
                <a:gd name="T12" fmla="*/ 1463 w 1533"/>
                <a:gd name="T13" fmla="*/ 69 h 111"/>
                <a:gd name="T14" fmla="*/ 1349 w 1533"/>
                <a:gd name="T15" fmla="*/ 97 h 111"/>
                <a:gd name="T16" fmla="*/ 1382 w 1533"/>
                <a:gd name="T17" fmla="*/ 55 h 111"/>
                <a:gd name="T18" fmla="*/ 1382 w 1533"/>
                <a:gd name="T19" fmla="*/ 86 h 111"/>
                <a:gd name="T20" fmla="*/ 1245 w 1533"/>
                <a:gd name="T21" fmla="*/ 33 h 111"/>
                <a:gd name="T22" fmla="*/ 1246 w 1533"/>
                <a:gd name="T23" fmla="*/ 68 h 111"/>
                <a:gd name="T24" fmla="*/ 1281 w 1533"/>
                <a:gd name="T25" fmla="*/ 109 h 111"/>
                <a:gd name="T26" fmla="*/ 1181 w 1533"/>
                <a:gd name="T27" fmla="*/ 44 h 111"/>
                <a:gd name="T28" fmla="*/ 1181 w 1533"/>
                <a:gd name="T29" fmla="*/ 31 h 111"/>
                <a:gd name="T30" fmla="*/ 1201 w 1533"/>
                <a:gd name="T31" fmla="*/ 83 h 111"/>
                <a:gd name="T32" fmla="*/ 1214 w 1533"/>
                <a:gd name="T33" fmla="*/ 69 h 111"/>
                <a:gd name="T34" fmla="*/ 1114 w 1533"/>
                <a:gd name="T35" fmla="*/ 109 h 111"/>
                <a:gd name="T36" fmla="*/ 1122 w 1533"/>
                <a:gd name="T37" fmla="*/ 0 h 111"/>
                <a:gd name="T38" fmla="*/ 1098 w 1533"/>
                <a:gd name="T39" fmla="*/ 86 h 111"/>
                <a:gd name="T40" fmla="*/ 1065 w 1533"/>
                <a:gd name="T41" fmla="*/ 44 h 111"/>
                <a:gd name="T42" fmla="*/ 1028 w 1533"/>
                <a:gd name="T43" fmla="*/ 70 h 111"/>
                <a:gd name="T44" fmla="*/ 1016 w 1533"/>
                <a:gd name="T45" fmla="*/ 28 h 111"/>
                <a:gd name="T46" fmla="*/ 1001 w 1533"/>
                <a:gd name="T47" fmla="*/ 82 h 111"/>
                <a:gd name="T48" fmla="*/ 982 w 1533"/>
                <a:gd name="T49" fmla="*/ 111 h 111"/>
                <a:gd name="T50" fmla="*/ 982 w 1533"/>
                <a:gd name="T51" fmla="*/ 22 h 111"/>
                <a:gd name="T52" fmla="*/ 848 w 1533"/>
                <a:gd name="T53" fmla="*/ 62 h 111"/>
                <a:gd name="T54" fmla="*/ 869 w 1533"/>
                <a:gd name="T55" fmla="*/ 110 h 111"/>
                <a:gd name="T56" fmla="*/ 848 w 1533"/>
                <a:gd name="T57" fmla="*/ 72 h 111"/>
                <a:gd name="T58" fmla="*/ 818 w 1533"/>
                <a:gd name="T59" fmla="*/ 15 h 111"/>
                <a:gd name="T60" fmla="*/ 789 w 1533"/>
                <a:gd name="T61" fmla="*/ 29 h 111"/>
                <a:gd name="T62" fmla="*/ 789 w 1533"/>
                <a:gd name="T63" fmla="*/ 45 h 111"/>
                <a:gd name="T64" fmla="*/ 825 w 1533"/>
                <a:gd name="T65" fmla="*/ 45 h 111"/>
                <a:gd name="T66" fmla="*/ 818 w 1533"/>
                <a:gd name="T67" fmla="*/ 15 h 111"/>
                <a:gd name="T68" fmla="*/ 763 w 1533"/>
                <a:gd name="T69" fmla="*/ 109 h 111"/>
                <a:gd name="T70" fmla="*/ 745 w 1533"/>
                <a:gd name="T71" fmla="*/ 10 h 111"/>
                <a:gd name="T72" fmla="*/ 684 w 1533"/>
                <a:gd name="T73" fmla="*/ 9 h 111"/>
                <a:gd name="T74" fmla="*/ 733 w 1533"/>
                <a:gd name="T75" fmla="*/ 94 h 111"/>
                <a:gd name="T76" fmla="*/ 623 w 1533"/>
                <a:gd name="T77" fmla="*/ 2 h 111"/>
                <a:gd name="T78" fmla="*/ 572 w 1533"/>
                <a:gd name="T79" fmla="*/ 33 h 111"/>
                <a:gd name="T80" fmla="*/ 599 w 1533"/>
                <a:gd name="T81" fmla="*/ 109 h 111"/>
                <a:gd name="T82" fmla="*/ 599 w 1533"/>
                <a:gd name="T83" fmla="*/ 33 h 111"/>
                <a:gd name="T84" fmla="*/ 526 w 1533"/>
                <a:gd name="T85" fmla="*/ 97 h 111"/>
                <a:gd name="T86" fmla="*/ 563 w 1533"/>
                <a:gd name="T87" fmla="*/ 70 h 111"/>
                <a:gd name="T88" fmla="*/ 563 w 1533"/>
                <a:gd name="T89" fmla="*/ 70 h 111"/>
                <a:gd name="T90" fmla="*/ 425 w 1533"/>
                <a:gd name="T91" fmla="*/ 109 h 111"/>
                <a:gd name="T92" fmla="*/ 351 w 1533"/>
                <a:gd name="T93" fmla="*/ 70 h 111"/>
                <a:gd name="T94" fmla="*/ 372 w 1533"/>
                <a:gd name="T95" fmla="*/ 31 h 111"/>
                <a:gd name="T96" fmla="*/ 309 w 1533"/>
                <a:gd name="T97" fmla="*/ 70 h 111"/>
                <a:gd name="T98" fmla="*/ 309 w 1533"/>
                <a:gd name="T99" fmla="*/ 70 h 111"/>
                <a:gd name="T100" fmla="*/ 287 w 1533"/>
                <a:gd name="T101" fmla="*/ 110 h 111"/>
                <a:gd name="T102" fmla="*/ 184 w 1533"/>
                <a:gd name="T103" fmla="*/ 43 h 111"/>
                <a:gd name="T104" fmla="*/ 184 w 1533"/>
                <a:gd name="T105" fmla="*/ 109 h 111"/>
                <a:gd name="T106" fmla="*/ 219 w 1533"/>
                <a:gd name="T107" fmla="*/ 63 h 111"/>
                <a:gd name="T108" fmla="*/ 208 w 1533"/>
                <a:gd name="T109" fmla="*/ 31 h 111"/>
                <a:gd name="T110" fmla="*/ 98 w 1533"/>
                <a:gd name="T111" fmla="*/ 70 h 111"/>
                <a:gd name="T112" fmla="*/ 120 w 1533"/>
                <a:gd name="T113" fmla="*/ 31 h 111"/>
                <a:gd name="T114" fmla="*/ 56 w 1533"/>
                <a:gd name="T115" fmla="*/ 36 h 111"/>
                <a:gd name="T116" fmla="*/ 32 w 1533"/>
                <a:gd name="T117" fmla="*/ 64 h 111"/>
                <a:gd name="T118" fmla="*/ 0 w 1533"/>
                <a:gd name="T119" fmla="*/ 88 h 111"/>
                <a:gd name="T120" fmla="*/ 21 w 1533"/>
                <a:gd name="T12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3" h="111">
                  <a:moveTo>
                    <a:pt x="1482" y="85"/>
                  </a:moveTo>
                  <a:cubicBezTo>
                    <a:pt x="1474" y="95"/>
                    <a:pt x="1474" y="95"/>
                    <a:pt x="1474" y="95"/>
                  </a:cubicBezTo>
                  <a:cubicBezTo>
                    <a:pt x="1479" y="103"/>
                    <a:pt x="1489" y="110"/>
                    <a:pt x="1504" y="110"/>
                  </a:cubicBezTo>
                  <a:cubicBezTo>
                    <a:pt x="1521" y="110"/>
                    <a:pt x="1533" y="101"/>
                    <a:pt x="1533" y="86"/>
                  </a:cubicBezTo>
                  <a:cubicBezTo>
                    <a:pt x="1533" y="72"/>
                    <a:pt x="1522" y="67"/>
                    <a:pt x="1508" y="63"/>
                  </a:cubicBezTo>
                  <a:cubicBezTo>
                    <a:pt x="1499" y="61"/>
                    <a:pt x="1491" y="58"/>
                    <a:pt x="1491" y="52"/>
                  </a:cubicBezTo>
                  <a:cubicBezTo>
                    <a:pt x="1491" y="47"/>
                    <a:pt x="1496" y="43"/>
                    <a:pt x="1504" y="43"/>
                  </a:cubicBezTo>
                  <a:cubicBezTo>
                    <a:pt x="1512" y="43"/>
                    <a:pt x="1520" y="48"/>
                    <a:pt x="1524" y="54"/>
                  </a:cubicBezTo>
                  <a:cubicBezTo>
                    <a:pt x="1533" y="43"/>
                    <a:pt x="1533" y="43"/>
                    <a:pt x="1533" y="43"/>
                  </a:cubicBezTo>
                  <a:cubicBezTo>
                    <a:pt x="1526" y="36"/>
                    <a:pt x="1516" y="31"/>
                    <a:pt x="1504" y="31"/>
                  </a:cubicBezTo>
                  <a:cubicBezTo>
                    <a:pt x="1488" y="31"/>
                    <a:pt x="1477" y="39"/>
                    <a:pt x="1477" y="53"/>
                  </a:cubicBezTo>
                  <a:cubicBezTo>
                    <a:pt x="1477" y="67"/>
                    <a:pt x="1488" y="72"/>
                    <a:pt x="1502" y="76"/>
                  </a:cubicBezTo>
                  <a:cubicBezTo>
                    <a:pt x="1513" y="78"/>
                    <a:pt x="1518" y="82"/>
                    <a:pt x="1518" y="88"/>
                  </a:cubicBezTo>
                  <a:cubicBezTo>
                    <a:pt x="1518" y="94"/>
                    <a:pt x="1513" y="98"/>
                    <a:pt x="1504" y="98"/>
                  </a:cubicBezTo>
                  <a:cubicBezTo>
                    <a:pt x="1494" y="98"/>
                    <a:pt x="1486" y="92"/>
                    <a:pt x="1482" y="85"/>
                  </a:cubicBezTo>
                  <a:moveTo>
                    <a:pt x="1429" y="44"/>
                  </a:moveTo>
                  <a:cubicBezTo>
                    <a:pt x="1440" y="44"/>
                    <a:pt x="1447" y="51"/>
                    <a:pt x="1448" y="62"/>
                  </a:cubicBezTo>
                  <a:cubicBezTo>
                    <a:pt x="1409" y="62"/>
                    <a:pt x="1409" y="62"/>
                    <a:pt x="1409" y="62"/>
                  </a:cubicBezTo>
                  <a:cubicBezTo>
                    <a:pt x="1411" y="50"/>
                    <a:pt x="1419" y="44"/>
                    <a:pt x="1429" y="44"/>
                  </a:cubicBezTo>
                  <a:moveTo>
                    <a:pt x="1430" y="31"/>
                  </a:moveTo>
                  <a:cubicBezTo>
                    <a:pt x="1408" y="31"/>
                    <a:pt x="1394" y="47"/>
                    <a:pt x="1394" y="70"/>
                  </a:cubicBezTo>
                  <a:cubicBezTo>
                    <a:pt x="1394" y="95"/>
                    <a:pt x="1409" y="110"/>
                    <a:pt x="1430" y="110"/>
                  </a:cubicBezTo>
                  <a:cubicBezTo>
                    <a:pt x="1445" y="110"/>
                    <a:pt x="1457" y="101"/>
                    <a:pt x="1461" y="90"/>
                  </a:cubicBezTo>
                  <a:cubicBezTo>
                    <a:pt x="1449" y="83"/>
                    <a:pt x="1449" y="83"/>
                    <a:pt x="1449" y="83"/>
                  </a:cubicBezTo>
                  <a:cubicBezTo>
                    <a:pt x="1446" y="93"/>
                    <a:pt x="1439" y="97"/>
                    <a:pt x="1430" y="97"/>
                  </a:cubicBezTo>
                  <a:cubicBezTo>
                    <a:pt x="1418" y="97"/>
                    <a:pt x="1409" y="88"/>
                    <a:pt x="1409" y="72"/>
                  </a:cubicBezTo>
                  <a:cubicBezTo>
                    <a:pt x="1463" y="72"/>
                    <a:pt x="1463" y="72"/>
                    <a:pt x="1463" y="72"/>
                  </a:cubicBezTo>
                  <a:cubicBezTo>
                    <a:pt x="1463" y="69"/>
                    <a:pt x="1463" y="69"/>
                    <a:pt x="1463" y="69"/>
                  </a:cubicBezTo>
                  <a:cubicBezTo>
                    <a:pt x="1463" y="48"/>
                    <a:pt x="1451" y="31"/>
                    <a:pt x="1430" y="31"/>
                  </a:cubicBezTo>
                  <a:moveTo>
                    <a:pt x="1382" y="86"/>
                  </a:moveTo>
                  <a:cubicBezTo>
                    <a:pt x="1369" y="81"/>
                    <a:pt x="1369" y="81"/>
                    <a:pt x="1369" y="81"/>
                  </a:cubicBezTo>
                  <a:cubicBezTo>
                    <a:pt x="1366" y="91"/>
                    <a:pt x="1358" y="97"/>
                    <a:pt x="1349" y="97"/>
                  </a:cubicBezTo>
                  <a:cubicBezTo>
                    <a:pt x="1336" y="97"/>
                    <a:pt x="1328" y="87"/>
                    <a:pt x="1328" y="70"/>
                  </a:cubicBezTo>
                  <a:cubicBezTo>
                    <a:pt x="1328" y="54"/>
                    <a:pt x="1335" y="44"/>
                    <a:pt x="1349" y="44"/>
                  </a:cubicBezTo>
                  <a:cubicBezTo>
                    <a:pt x="1358" y="44"/>
                    <a:pt x="1366" y="50"/>
                    <a:pt x="1369" y="60"/>
                  </a:cubicBezTo>
                  <a:cubicBezTo>
                    <a:pt x="1382" y="55"/>
                    <a:pt x="1382" y="55"/>
                    <a:pt x="1382" y="55"/>
                  </a:cubicBezTo>
                  <a:cubicBezTo>
                    <a:pt x="1379" y="40"/>
                    <a:pt x="1365" y="31"/>
                    <a:pt x="1350" y="31"/>
                  </a:cubicBezTo>
                  <a:cubicBezTo>
                    <a:pt x="1327" y="31"/>
                    <a:pt x="1312" y="47"/>
                    <a:pt x="1312" y="70"/>
                  </a:cubicBezTo>
                  <a:cubicBezTo>
                    <a:pt x="1312" y="95"/>
                    <a:pt x="1327" y="110"/>
                    <a:pt x="1350" y="110"/>
                  </a:cubicBezTo>
                  <a:cubicBezTo>
                    <a:pt x="1365" y="110"/>
                    <a:pt x="1379" y="101"/>
                    <a:pt x="1382" y="86"/>
                  </a:cubicBezTo>
                  <a:moveTo>
                    <a:pt x="1269" y="31"/>
                  </a:moveTo>
                  <a:cubicBezTo>
                    <a:pt x="1259" y="31"/>
                    <a:pt x="1251" y="36"/>
                    <a:pt x="1247" y="43"/>
                  </a:cubicBezTo>
                  <a:cubicBezTo>
                    <a:pt x="1245" y="43"/>
                    <a:pt x="1245" y="43"/>
                    <a:pt x="1245" y="43"/>
                  </a:cubicBezTo>
                  <a:cubicBezTo>
                    <a:pt x="1245" y="33"/>
                    <a:pt x="1245" y="33"/>
                    <a:pt x="1245" y="33"/>
                  </a:cubicBezTo>
                  <a:cubicBezTo>
                    <a:pt x="1231" y="33"/>
                    <a:pt x="1231" y="33"/>
                    <a:pt x="1231" y="33"/>
                  </a:cubicBezTo>
                  <a:cubicBezTo>
                    <a:pt x="1231" y="109"/>
                    <a:pt x="1231" y="109"/>
                    <a:pt x="1231" y="109"/>
                  </a:cubicBezTo>
                  <a:cubicBezTo>
                    <a:pt x="1246" y="109"/>
                    <a:pt x="1246" y="109"/>
                    <a:pt x="1246" y="109"/>
                  </a:cubicBezTo>
                  <a:cubicBezTo>
                    <a:pt x="1246" y="68"/>
                    <a:pt x="1246" y="68"/>
                    <a:pt x="1246" y="68"/>
                  </a:cubicBezTo>
                  <a:cubicBezTo>
                    <a:pt x="1246" y="60"/>
                    <a:pt x="1248" y="55"/>
                    <a:pt x="1251" y="51"/>
                  </a:cubicBezTo>
                  <a:cubicBezTo>
                    <a:pt x="1255" y="47"/>
                    <a:pt x="1260" y="44"/>
                    <a:pt x="1266" y="44"/>
                  </a:cubicBezTo>
                  <a:cubicBezTo>
                    <a:pt x="1276" y="44"/>
                    <a:pt x="1281" y="50"/>
                    <a:pt x="1281" y="63"/>
                  </a:cubicBezTo>
                  <a:cubicBezTo>
                    <a:pt x="1281" y="109"/>
                    <a:pt x="1281" y="109"/>
                    <a:pt x="1281" y="109"/>
                  </a:cubicBezTo>
                  <a:cubicBezTo>
                    <a:pt x="1296" y="109"/>
                    <a:pt x="1296" y="109"/>
                    <a:pt x="1296" y="109"/>
                  </a:cubicBezTo>
                  <a:cubicBezTo>
                    <a:pt x="1296" y="58"/>
                    <a:pt x="1296" y="58"/>
                    <a:pt x="1296" y="58"/>
                  </a:cubicBezTo>
                  <a:cubicBezTo>
                    <a:pt x="1296" y="38"/>
                    <a:pt x="1284" y="31"/>
                    <a:pt x="1269" y="31"/>
                  </a:cubicBezTo>
                  <a:moveTo>
                    <a:pt x="1181" y="44"/>
                  </a:moveTo>
                  <a:cubicBezTo>
                    <a:pt x="1192" y="44"/>
                    <a:pt x="1198" y="51"/>
                    <a:pt x="1199" y="62"/>
                  </a:cubicBezTo>
                  <a:cubicBezTo>
                    <a:pt x="1161" y="62"/>
                    <a:pt x="1161" y="62"/>
                    <a:pt x="1161" y="62"/>
                  </a:cubicBezTo>
                  <a:cubicBezTo>
                    <a:pt x="1163" y="50"/>
                    <a:pt x="1171" y="44"/>
                    <a:pt x="1181" y="44"/>
                  </a:cubicBezTo>
                  <a:moveTo>
                    <a:pt x="1181" y="31"/>
                  </a:moveTo>
                  <a:cubicBezTo>
                    <a:pt x="1160" y="31"/>
                    <a:pt x="1145" y="47"/>
                    <a:pt x="1145" y="70"/>
                  </a:cubicBezTo>
                  <a:cubicBezTo>
                    <a:pt x="1145" y="95"/>
                    <a:pt x="1160" y="110"/>
                    <a:pt x="1182" y="110"/>
                  </a:cubicBezTo>
                  <a:cubicBezTo>
                    <a:pt x="1197" y="110"/>
                    <a:pt x="1209" y="101"/>
                    <a:pt x="1213" y="90"/>
                  </a:cubicBezTo>
                  <a:cubicBezTo>
                    <a:pt x="1201" y="83"/>
                    <a:pt x="1201" y="83"/>
                    <a:pt x="1201" y="83"/>
                  </a:cubicBezTo>
                  <a:cubicBezTo>
                    <a:pt x="1197" y="93"/>
                    <a:pt x="1190" y="97"/>
                    <a:pt x="1181" y="97"/>
                  </a:cubicBezTo>
                  <a:cubicBezTo>
                    <a:pt x="1170" y="97"/>
                    <a:pt x="1161" y="88"/>
                    <a:pt x="1160" y="72"/>
                  </a:cubicBezTo>
                  <a:cubicBezTo>
                    <a:pt x="1214" y="72"/>
                    <a:pt x="1214" y="72"/>
                    <a:pt x="1214" y="72"/>
                  </a:cubicBezTo>
                  <a:cubicBezTo>
                    <a:pt x="1214" y="69"/>
                    <a:pt x="1214" y="69"/>
                    <a:pt x="1214" y="69"/>
                  </a:cubicBezTo>
                  <a:cubicBezTo>
                    <a:pt x="1215" y="48"/>
                    <a:pt x="1203" y="31"/>
                    <a:pt x="1181" y="31"/>
                  </a:cubicBezTo>
                  <a:moveTo>
                    <a:pt x="1129" y="33"/>
                  </a:moveTo>
                  <a:cubicBezTo>
                    <a:pt x="1114" y="33"/>
                    <a:pt x="1114" y="33"/>
                    <a:pt x="1114" y="33"/>
                  </a:cubicBezTo>
                  <a:cubicBezTo>
                    <a:pt x="1114" y="109"/>
                    <a:pt x="1114" y="109"/>
                    <a:pt x="1114" y="109"/>
                  </a:cubicBezTo>
                  <a:cubicBezTo>
                    <a:pt x="1129" y="109"/>
                    <a:pt x="1129" y="109"/>
                    <a:pt x="1129" y="109"/>
                  </a:cubicBezTo>
                  <a:lnTo>
                    <a:pt x="1129" y="33"/>
                  </a:lnTo>
                  <a:close/>
                  <a:moveTo>
                    <a:pt x="1131" y="10"/>
                  </a:moveTo>
                  <a:cubicBezTo>
                    <a:pt x="1131" y="4"/>
                    <a:pt x="1127" y="0"/>
                    <a:pt x="1122" y="0"/>
                  </a:cubicBezTo>
                  <a:cubicBezTo>
                    <a:pt x="1116" y="0"/>
                    <a:pt x="1112" y="4"/>
                    <a:pt x="1112" y="10"/>
                  </a:cubicBezTo>
                  <a:cubicBezTo>
                    <a:pt x="1112" y="16"/>
                    <a:pt x="1116" y="20"/>
                    <a:pt x="1122" y="20"/>
                  </a:cubicBezTo>
                  <a:cubicBezTo>
                    <a:pt x="1127" y="20"/>
                    <a:pt x="1131" y="16"/>
                    <a:pt x="1131" y="10"/>
                  </a:cubicBezTo>
                  <a:moveTo>
                    <a:pt x="1098" y="86"/>
                  </a:moveTo>
                  <a:cubicBezTo>
                    <a:pt x="1085" y="81"/>
                    <a:pt x="1085" y="81"/>
                    <a:pt x="1085" y="81"/>
                  </a:cubicBezTo>
                  <a:cubicBezTo>
                    <a:pt x="1082" y="91"/>
                    <a:pt x="1074" y="97"/>
                    <a:pt x="1065" y="97"/>
                  </a:cubicBezTo>
                  <a:cubicBezTo>
                    <a:pt x="1052" y="97"/>
                    <a:pt x="1043" y="87"/>
                    <a:pt x="1043" y="70"/>
                  </a:cubicBezTo>
                  <a:cubicBezTo>
                    <a:pt x="1043" y="54"/>
                    <a:pt x="1051" y="44"/>
                    <a:pt x="1065" y="44"/>
                  </a:cubicBezTo>
                  <a:cubicBezTo>
                    <a:pt x="1074" y="44"/>
                    <a:pt x="1082" y="50"/>
                    <a:pt x="1085" y="60"/>
                  </a:cubicBezTo>
                  <a:cubicBezTo>
                    <a:pt x="1098" y="55"/>
                    <a:pt x="1098" y="55"/>
                    <a:pt x="1098" y="55"/>
                  </a:cubicBezTo>
                  <a:cubicBezTo>
                    <a:pt x="1095" y="40"/>
                    <a:pt x="1081" y="31"/>
                    <a:pt x="1065" y="31"/>
                  </a:cubicBezTo>
                  <a:cubicBezTo>
                    <a:pt x="1043" y="31"/>
                    <a:pt x="1028" y="47"/>
                    <a:pt x="1028" y="70"/>
                  </a:cubicBezTo>
                  <a:cubicBezTo>
                    <a:pt x="1028" y="95"/>
                    <a:pt x="1043" y="110"/>
                    <a:pt x="1065" y="110"/>
                  </a:cubicBezTo>
                  <a:cubicBezTo>
                    <a:pt x="1081" y="110"/>
                    <a:pt x="1095" y="101"/>
                    <a:pt x="1098" y="86"/>
                  </a:cubicBezTo>
                  <a:moveTo>
                    <a:pt x="1002" y="36"/>
                  </a:moveTo>
                  <a:cubicBezTo>
                    <a:pt x="1016" y="28"/>
                    <a:pt x="1016" y="28"/>
                    <a:pt x="1016" y="28"/>
                  </a:cubicBezTo>
                  <a:cubicBezTo>
                    <a:pt x="1011" y="16"/>
                    <a:pt x="999" y="8"/>
                    <a:pt x="982" y="8"/>
                  </a:cubicBezTo>
                  <a:cubicBezTo>
                    <a:pt x="963" y="8"/>
                    <a:pt x="950" y="20"/>
                    <a:pt x="950" y="35"/>
                  </a:cubicBezTo>
                  <a:cubicBezTo>
                    <a:pt x="950" y="49"/>
                    <a:pt x="958" y="58"/>
                    <a:pt x="978" y="64"/>
                  </a:cubicBezTo>
                  <a:cubicBezTo>
                    <a:pt x="994" y="70"/>
                    <a:pt x="1001" y="73"/>
                    <a:pt x="1001" y="82"/>
                  </a:cubicBezTo>
                  <a:cubicBezTo>
                    <a:pt x="1001" y="91"/>
                    <a:pt x="994" y="96"/>
                    <a:pt x="983" y="96"/>
                  </a:cubicBezTo>
                  <a:cubicBezTo>
                    <a:pt x="971" y="96"/>
                    <a:pt x="963" y="91"/>
                    <a:pt x="959" y="80"/>
                  </a:cubicBezTo>
                  <a:cubicBezTo>
                    <a:pt x="945" y="88"/>
                    <a:pt x="945" y="88"/>
                    <a:pt x="945" y="88"/>
                  </a:cubicBezTo>
                  <a:cubicBezTo>
                    <a:pt x="952" y="103"/>
                    <a:pt x="965" y="111"/>
                    <a:pt x="982" y="111"/>
                  </a:cubicBezTo>
                  <a:cubicBezTo>
                    <a:pt x="1002" y="111"/>
                    <a:pt x="1018" y="99"/>
                    <a:pt x="1018" y="80"/>
                  </a:cubicBezTo>
                  <a:cubicBezTo>
                    <a:pt x="1018" y="65"/>
                    <a:pt x="1006" y="58"/>
                    <a:pt x="987" y="51"/>
                  </a:cubicBezTo>
                  <a:cubicBezTo>
                    <a:pt x="974" y="47"/>
                    <a:pt x="966" y="43"/>
                    <a:pt x="966" y="34"/>
                  </a:cubicBezTo>
                  <a:cubicBezTo>
                    <a:pt x="966" y="28"/>
                    <a:pt x="971" y="22"/>
                    <a:pt x="982" y="22"/>
                  </a:cubicBezTo>
                  <a:cubicBezTo>
                    <a:pt x="992" y="22"/>
                    <a:pt x="999" y="28"/>
                    <a:pt x="1002" y="36"/>
                  </a:cubicBezTo>
                  <a:moveTo>
                    <a:pt x="868" y="44"/>
                  </a:moveTo>
                  <a:cubicBezTo>
                    <a:pt x="879" y="44"/>
                    <a:pt x="886" y="51"/>
                    <a:pt x="887" y="62"/>
                  </a:cubicBezTo>
                  <a:cubicBezTo>
                    <a:pt x="848" y="62"/>
                    <a:pt x="848" y="62"/>
                    <a:pt x="848" y="62"/>
                  </a:cubicBezTo>
                  <a:cubicBezTo>
                    <a:pt x="850" y="50"/>
                    <a:pt x="858" y="44"/>
                    <a:pt x="868" y="44"/>
                  </a:cubicBezTo>
                  <a:moveTo>
                    <a:pt x="869" y="31"/>
                  </a:moveTo>
                  <a:cubicBezTo>
                    <a:pt x="847" y="31"/>
                    <a:pt x="832" y="47"/>
                    <a:pt x="832" y="70"/>
                  </a:cubicBezTo>
                  <a:cubicBezTo>
                    <a:pt x="832" y="95"/>
                    <a:pt x="848" y="110"/>
                    <a:pt x="869" y="110"/>
                  </a:cubicBezTo>
                  <a:cubicBezTo>
                    <a:pt x="884" y="110"/>
                    <a:pt x="896" y="101"/>
                    <a:pt x="900" y="90"/>
                  </a:cubicBezTo>
                  <a:cubicBezTo>
                    <a:pt x="888" y="83"/>
                    <a:pt x="888" y="83"/>
                    <a:pt x="888" y="83"/>
                  </a:cubicBezTo>
                  <a:cubicBezTo>
                    <a:pt x="884" y="93"/>
                    <a:pt x="877" y="97"/>
                    <a:pt x="869" y="97"/>
                  </a:cubicBezTo>
                  <a:cubicBezTo>
                    <a:pt x="857" y="97"/>
                    <a:pt x="848" y="88"/>
                    <a:pt x="848" y="72"/>
                  </a:cubicBezTo>
                  <a:cubicBezTo>
                    <a:pt x="902" y="72"/>
                    <a:pt x="902" y="72"/>
                    <a:pt x="902" y="72"/>
                  </a:cubicBezTo>
                  <a:cubicBezTo>
                    <a:pt x="902" y="69"/>
                    <a:pt x="902" y="69"/>
                    <a:pt x="902" y="69"/>
                  </a:cubicBezTo>
                  <a:cubicBezTo>
                    <a:pt x="902" y="48"/>
                    <a:pt x="890" y="31"/>
                    <a:pt x="869" y="31"/>
                  </a:cubicBezTo>
                  <a:moveTo>
                    <a:pt x="818" y="15"/>
                  </a:moveTo>
                  <a:cubicBezTo>
                    <a:pt x="822" y="15"/>
                    <a:pt x="825" y="15"/>
                    <a:pt x="828" y="16"/>
                  </a:cubicBezTo>
                  <a:cubicBezTo>
                    <a:pt x="828" y="2"/>
                    <a:pt x="828" y="2"/>
                    <a:pt x="828" y="2"/>
                  </a:cubicBezTo>
                  <a:cubicBezTo>
                    <a:pt x="825" y="1"/>
                    <a:pt x="822" y="1"/>
                    <a:pt x="817" y="1"/>
                  </a:cubicBezTo>
                  <a:cubicBezTo>
                    <a:pt x="804" y="1"/>
                    <a:pt x="789" y="7"/>
                    <a:pt x="789" y="29"/>
                  </a:cubicBezTo>
                  <a:cubicBezTo>
                    <a:pt x="789" y="33"/>
                    <a:pt x="789" y="33"/>
                    <a:pt x="789" y="33"/>
                  </a:cubicBezTo>
                  <a:cubicBezTo>
                    <a:pt x="777" y="33"/>
                    <a:pt x="777" y="33"/>
                    <a:pt x="777" y="33"/>
                  </a:cubicBezTo>
                  <a:cubicBezTo>
                    <a:pt x="777" y="45"/>
                    <a:pt x="777" y="45"/>
                    <a:pt x="777" y="45"/>
                  </a:cubicBezTo>
                  <a:cubicBezTo>
                    <a:pt x="789" y="45"/>
                    <a:pt x="789" y="45"/>
                    <a:pt x="789" y="45"/>
                  </a:cubicBezTo>
                  <a:cubicBezTo>
                    <a:pt x="789" y="109"/>
                    <a:pt x="789" y="109"/>
                    <a:pt x="789" y="109"/>
                  </a:cubicBezTo>
                  <a:cubicBezTo>
                    <a:pt x="804" y="109"/>
                    <a:pt x="804" y="109"/>
                    <a:pt x="804" y="109"/>
                  </a:cubicBezTo>
                  <a:cubicBezTo>
                    <a:pt x="804" y="45"/>
                    <a:pt x="804" y="45"/>
                    <a:pt x="804" y="45"/>
                  </a:cubicBezTo>
                  <a:cubicBezTo>
                    <a:pt x="825" y="45"/>
                    <a:pt x="825" y="45"/>
                    <a:pt x="825" y="45"/>
                  </a:cubicBezTo>
                  <a:cubicBezTo>
                    <a:pt x="825" y="33"/>
                    <a:pt x="825" y="33"/>
                    <a:pt x="825" y="33"/>
                  </a:cubicBezTo>
                  <a:cubicBezTo>
                    <a:pt x="804" y="33"/>
                    <a:pt x="804" y="33"/>
                    <a:pt x="804" y="33"/>
                  </a:cubicBezTo>
                  <a:cubicBezTo>
                    <a:pt x="804" y="31"/>
                    <a:pt x="804" y="31"/>
                    <a:pt x="804" y="31"/>
                  </a:cubicBezTo>
                  <a:cubicBezTo>
                    <a:pt x="804" y="20"/>
                    <a:pt x="809" y="15"/>
                    <a:pt x="818" y="15"/>
                  </a:cubicBezTo>
                  <a:moveTo>
                    <a:pt x="763" y="33"/>
                  </a:moveTo>
                  <a:cubicBezTo>
                    <a:pt x="748" y="33"/>
                    <a:pt x="748" y="33"/>
                    <a:pt x="748" y="33"/>
                  </a:cubicBezTo>
                  <a:cubicBezTo>
                    <a:pt x="748" y="109"/>
                    <a:pt x="748" y="109"/>
                    <a:pt x="748" y="109"/>
                  </a:cubicBezTo>
                  <a:cubicBezTo>
                    <a:pt x="763" y="109"/>
                    <a:pt x="763" y="109"/>
                    <a:pt x="763" y="109"/>
                  </a:cubicBezTo>
                  <a:lnTo>
                    <a:pt x="763" y="33"/>
                  </a:lnTo>
                  <a:close/>
                  <a:moveTo>
                    <a:pt x="765" y="10"/>
                  </a:moveTo>
                  <a:cubicBezTo>
                    <a:pt x="765" y="4"/>
                    <a:pt x="761" y="0"/>
                    <a:pt x="755" y="0"/>
                  </a:cubicBezTo>
                  <a:cubicBezTo>
                    <a:pt x="750" y="0"/>
                    <a:pt x="745" y="4"/>
                    <a:pt x="745" y="10"/>
                  </a:cubicBezTo>
                  <a:cubicBezTo>
                    <a:pt x="745" y="16"/>
                    <a:pt x="750" y="20"/>
                    <a:pt x="755" y="20"/>
                  </a:cubicBezTo>
                  <a:cubicBezTo>
                    <a:pt x="761" y="20"/>
                    <a:pt x="765" y="16"/>
                    <a:pt x="765" y="10"/>
                  </a:cubicBezTo>
                  <a:moveTo>
                    <a:pt x="684" y="94"/>
                  </a:moveTo>
                  <a:cubicBezTo>
                    <a:pt x="684" y="9"/>
                    <a:pt x="684" y="9"/>
                    <a:pt x="684" y="9"/>
                  </a:cubicBezTo>
                  <a:cubicBezTo>
                    <a:pt x="668" y="9"/>
                    <a:pt x="668" y="9"/>
                    <a:pt x="668" y="9"/>
                  </a:cubicBezTo>
                  <a:cubicBezTo>
                    <a:pt x="668" y="109"/>
                    <a:pt x="668" y="109"/>
                    <a:pt x="668" y="109"/>
                  </a:cubicBezTo>
                  <a:cubicBezTo>
                    <a:pt x="733" y="109"/>
                    <a:pt x="733" y="109"/>
                    <a:pt x="733" y="109"/>
                  </a:cubicBezTo>
                  <a:cubicBezTo>
                    <a:pt x="733" y="94"/>
                    <a:pt x="733" y="94"/>
                    <a:pt x="733" y="94"/>
                  </a:cubicBezTo>
                  <a:lnTo>
                    <a:pt x="684" y="94"/>
                  </a:lnTo>
                  <a:close/>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
            <p:cNvSpPr>
              <a:spLocks noEditPoints="1"/>
            </p:cNvSpPr>
            <p:nvPr userDrawn="1"/>
          </p:nvSpPr>
          <p:spPr bwMode="auto">
            <a:xfrm>
              <a:off x="2747648" y="2889251"/>
              <a:ext cx="2343150" cy="233363"/>
            </a:xfrm>
            <a:custGeom>
              <a:avLst/>
              <a:gdLst>
                <a:gd name="T0" fmla="*/ 1351 w 1385"/>
                <a:gd name="T1" fmla="*/ 44 h 137"/>
                <a:gd name="T2" fmla="*/ 1383 w 1385"/>
                <a:gd name="T3" fmla="*/ 90 h 137"/>
                <a:gd name="T4" fmla="*/ 1385 w 1385"/>
                <a:gd name="T5" fmla="*/ 73 h 137"/>
                <a:gd name="T6" fmla="*/ 1289 w 1385"/>
                <a:gd name="T7" fmla="*/ 62 h 137"/>
                <a:gd name="T8" fmla="*/ 1235 w 1385"/>
                <a:gd name="T9" fmla="*/ 71 h 137"/>
                <a:gd name="T10" fmla="*/ 1271 w 1385"/>
                <a:gd name="T11" fmla="*/ 97 h 137"/>
                <a:gd name="T12" fmla="*/ 1271 w 1385"/>
                <a:gd name="T13" fmla="*/ 31 h 137"/>
                <a:gd name="T14" fmla="*/ 1204 w 1385"/>
                <a:gd name="T15" fmla="*/ 67 h 137"/>
                <a:gd name="T16" fmla="*/ 1204 w 1385"/>
                <a:gd name="T17" fmla="*/ 42 h 137"/>
                <a:gd name="T18" fmla="*/ 1179 w 1385"/>
                <a:gd name="T19" fmla="*/ 111 h 137"/>
                <a:gd name="T20" fmla="*/ 1219 w 1385"/>
                <a:gd name="T21" fmla="*/ 109 h 137"/>
                <a:gd name="T22" fmla="*/ 1080 w 1385"/>
                <a:gd name="T23" fmla="*/ 43 h 137"/>
                <a:gd name="T24" fmla="*/ 1064 w 1385"/>
                <a:gd name="T25" fmla="*/ 109 h 137"/>
                <a:gd name="T26" fmla="*/ 1099 w 1385"/>
                <a:gd name="T27" fmla="*/ 45 h 137"/>
                <a:gd name="T28" fmla="*/ 1129 w 1385"/>
                <a:gd name="T29" fmla="*/ 59 h 137"/>
                <a:gd name="T30" fmla="*/ 1023 w 1385"/>
                <a:gd name="T31" fmla="*/ 91 h 137"/>
                <a:gd name="T32" fmla="*/ 977 w 1385"/>
                <a:gd name="T33" fmla="*/ 33 h 137"/>
                <a:gd name="T34" fmla="*/ 1028 w 1385"/>
                <a:gd name="T35" fmla="*/ 99 h 137"/>
                <a:gd name="T36" fmla="*/ 1028 w 1385"/>
                <a:gd name="T37" fmla="*/ 33 h 137"/>
                <a:gd name="T38" fmla="*/ 906 w 1385"/>
                <a:gd name="T39" fmla="*/ 95 h 137"/>
                <a:gd name="T40" fmla="*/ 876 w 1385"/>
                <a:gd name="T41" fmla="*/ 10 h 137"/>
                <a:gd name="T42" fmla="*/ 907 w 1385"/>
                <a:gd name="T43" fmla="*/ 10 h 137"/>
                <a:gd name="T44" fmla="*/ 820 w 1385"/>
                <a:gd name="T45" fmla="*/ 1 h 137"/>
                <a:gd name="T46" fmla="*/ 780 w 1385"/>
                <a:gd name="T47" fmla="*/ 46 h 137"/>
                <a:gd name="T48" fmla="*/ 807 w 1385"/>
                <a:gd name="T49" fmla="*/ 46 h 137"/>
                <a:gd name="T50" fmla="*/ 807 w 1385"/>
                <a:gd name="T51" fmla="*/ 31 h 137"/>
                <a:gd name="T52" fmla="*/ 713 w 1385"/>
                <a:gd name="T53" fmla="*/ 71 h 137"/>
                <a:gd name="T54" fmla="*/ 734 w 1385"/>
                <a:gd name="T55" fmla="*/ 31 h 137"/>
                <a:gd name="T56" fmla="*/ 656 w 1385"/>
                <a:gd name="T57" fmla="*/ 33 h 137"/>
                <a:gd name="T58" fmla="*/ 582 w 1385"/>
                <a:gd name="T59" fmla="*/ 33 h 137"/>
                <a:gd name="T60" fmla="*/ 656 w 1385"/>
                <a:gd name="T61" fmla="*/ 33 h 137"/>
                <a:gd name="T62" fmla="*/ 575 w 1385"/>
                <a:gd name="T63" fmla="*/ 33 h 137"/>
                <a:gd name="T64" fmla="*/ 541 w 1385"/>
                <a:gd name="T65" fmla="*/ 33 h 137"/>
                <a:gd name="T66" fmla="*/ 541 w 1385"/>
                <a:gd name="T67" fmla="*/ 82 h 137"/>
                <a:gd name="T68" fmla="*/ 569 w 1385"/>
                <a:gd name="T69" fmla="*/ 96 h 137"/>
                <a:gd name="T70" fmla="*/ 503 w 1385"/>
                <a:gd name="T71" fmla="*/ 109 h 137"/>
                <a:gd name="T72" fmla="*/ 511 w 1385"/>
                <a:gd name="T73" fmla="*/ 0 h 137"/>
                <a:gd name="T74" fmla="*/ 436 w 1385"/>
                <a:gd name="T75" fmla="*/ 86 h 137"/>
                <a:gd name="T76" fmla="*/ 461 w 1385"/>
                <a:gd name="T77" fmla="*/ 64 h 137"/>
                <a:gd name="T78" fmla="*/ 486 w 1385"/>
                <a:gd name="T79" fmla="*/ 44 h 137"/>
                <a:gd name="T80" fmla="*/ 472 w 1385"/>
                <a:gd name="T81" fmla="*/ 88 h 137"/>
                <a:gd name="T82" fmla="*/ 397 w 1385"/>
                <a:gd name="T83" fmla="*/ 44 h 137"/>
                <a:gd name="T84" fmla="*/ 381 w 1385"/>
                <a:gd name="T85" fmla="*/ 109 h 137"/>
                <a:gd name="T86" fmla="*/ 420 w 1385"/>
                <a:gd name="T87" fmla="*/ 47 h 137"/>
                <a:gd name="T88" fmla="*/ 349 w 1385"/>
                <a:gd name="T89" fmla="*/ 62 h 137"/>
                <a:gd name="T90" fmla="*/ 295 w 1385"/>
                <a:gd name="T91" fmla="*/ 71 h 137"/>
                <a:gd name="T92" fmla="*/ 331 w 1385"/>
                <a:gd name="T93" fmla="*/ 97 h 137"/>
                <a:gd name="T94" fmla="*/ 331 w 1385"/>
                <a:gd name="T95" fmla="*/ 31 h 137"/>
                <a:gd name="T96" fmla="*/ 215 w 1385"/>
                <a:gd name="T97" fmla="*/ 33 h 137"/>
                <a:gd name="T98" fmla="*/ 273 w 1385"/>
                <a:gd name="T99" fmla="*/ 33 h 137"/>
                <a:gd name="T100" fmla="*/ 202 w 1385"/>
                <a:gd name="T101" fmla="*/ 109 h 137"/>
                <a:gd name="T102" fmla="*/ 184 w 1385"/>
                <a:gd name="T103" fmla="*/ 10 h 137"/>
                <a:gd name="T104" fmla="*/ 117 w 1385"/>
                <a:gd name="T105" fmla="*/ 43 h 137"/>
                <a:gd name="T106" fmla="*/ 101 w 1385"/>
                <a:gd name="T107" fmla="*/ 109 h 137"/>
                <a:gd name="T108" fmla="*/ 136 w 1385"/>
                <a:gd name="T109" fmla="*/ 45 h 137"/>
                <a:gd name="T110" fmla="*/ 166 w 1385"/>
                <a:gd name="T111" fmla="*/ 59 h 137"/>
                <a:gd name="T112" fmla="*/ 0 w 1385"/>
                <a:gd name="T113" fmla="*/ 10 h 137"/>
                <a:gd name="T114" fmla="*/ 79 w 1385"/>
                <a:gd name="T115" fmla="*/ 10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9" y="51"/>
                    <a:pt x="1370" y="62"/>
                  </a:cubicBezTo>
                  <a:cubicBezTo>
                    <a:pt x="1331" y="62"/>
                    <a:pt x="1331" y="62"/>
                    <a:pt x="1331" y="62"/>
                  </a:cubicBezTo>
                  <a:cubicBezTo>
                    <a:pt x="1333" y="51"/>
                    <a:pt x="1341" y="44"/>
                    <a:pt x="1351" y="44"/>
                  </a:cubicBezTo>
                  <a:moveTo>
                    <a:pt x="1352" y="31"/>
                  </a:moveTo>
                  <a:cubicBezTo>
                    <a:pt x="1330" y="31"/>
                    <a:pt x="1316" y="48"/>
                    <a:pt x="1316" y="71"/>
                  </a:cubicBezTo>
                  <a:cubicBezTo>
                    <a:pt x="1316" y="95"/>
                    <a:pt x="1331" y="111"/>
                    <a:pt x="1352" y="111"/>
                  </a:cubicBezTo>
                  <a:cubicBezTo>
                    <a:pt x="1367" y="111"/>
                    <a:pt x="1379" y="101"/>
                    <a:pt x="1383" y="90"/>
                  </a:cubicBezTo>
                  <a:cubicBezTo>
                    <a:pt x="1371" y="84"/>
                    <a:pt x="1371" y="84"/>
                    <a:pt x="1371" y="84"/>
                  </a:cubicBezTo>
                  <a:cubicBezTo>
                    <a:pt x="1368" y="93"/>
                    <a:pt x="1361" y="97"/>
                    <a:pt x="1352" y="97"/>
                  </a:cubicBezTo>
                  <a:cubicBezTo>
                    <a:pt x="1340" y="97"/>
                    <a:pt x="1331" y="89"/>
                    <a:pt x="1331" y="73"/>
                  </a:cubicBezTo>
                  <a:cubicBezTo>
                    <a:pt x="1385" y="73"/>
                    <a:pt x="1385" y="73"/>
                    <a:pt x="1385" y="73"/>
                  </a:cubicBezTo>
                  <a:cubicBezTo>
                    <a:pt x="1385" y="69"/>
                    <a:pt x="1385" y="69"/>
                    <a:pt x="1385" y="69"/>
                  </a:cubicBezTo>
                  <a:cubicBezTo>
                    <a:pt x="1385" y="48"/>
                    <a:pt x="1373" y="31"/>
                    <a:pt x="1352" y="31"/>
                  </a:cubicBezTo>
                  <a:moveTo>
                    <a:pt x="1270" y="44"/>
                  </a:moveTo>
                  <a:cubicBezTo>
                    <a:pt x="1281" y="44"/>
                    <a:pt x="1288" y="51"/>
                    <a:pt x="1289" y="62"/>
                  </a:cubicBezTo>
                  <a:cubicBezTo>
                    <a:pt x="1251" y="62"/>
                    <a:pt x="1251" y="62"/>
                    <a:pt x="1251" y="62"/>
                  </a:cubicBezTo>
                  <a:cubicBezTo>
                    <a:pt x="1253" y="51"/>
                    <a:pt x="1260" y="44"/>
                    <a:pt x="1270" y="44"/>
                  </a:cubicBezTo>
                  <a:moveTo>
                    <a:pt x="1271" y="31"/>
                  </a:moveTo>
                  <a:cubicBezTo>
                    <a:pt x="1249" y="31"/>
                    <a:pt x="1235" y="48"/>
                    <a:pt x="1235" y="71"/>
                  </a:cubicBezTo>
                  <a:cubicBezTo>
                    <a:pt x="1235" y="95"/>
                    <a:pt x="1250" y="111"/>
                    <a:pt x="1271" y="111"/>
                  </a:cubicBezTo>
                  <a:cubicBezTo>
                    <a:pt x="1287" y="111"/>
                    <a:pt x="1299" y="101"/>
                    <a:pt x="1302" y="90"/>
                  </a:cubicBezTo>
                  <a:cubicBezTo>
                    <a:pt x="1290" y="84"/>
                    <a:pt x="1290" y="84"/>
                    <a:pt x="1290" y="84"/>
                  </a:cubicBezTo>
                  <a:cubicBezTo>
                    <a:pt x="1287" y="93"/>
                    <a:pt x="1280" y="97"/>
                    <a:pt x="1271" y="97"/>
                  </a:cubicBezTo>
                  <a:cubicBezTo>
                    <a:pt x="1260" y="97"/>
                    <a:pt x="1251" y="89"/>
                    <a:pt x="1250" y="73"/>
                  </a:cubicBezTo>
                  <a:cubicBezTo>
                    <a:pt x="1304" y="73"/>
                    <a:pt x="1304" y="73"/>
                    <a:pt x="1304" y="73"/>
                  </a:cubicBezTo>
                  <a:cubicBezTo>
                    <a:pt x="1304" y="69"/>
                    <a:pt x="1304" y="69"/>
                    <a:pt x="1304" y="69"/>
                  </a:cubicBezTo>
                  <a:cubicBezTo>
                    <a:pt x="1305" y="48"/>
                    <a:pt x="1293" y="31"/>
                    <a:pt x="1271" y="31"/>
                  </a:cubicBezTo>
                  <a:moveTo>
                    <a:pt x="1182" y="97"/>
                  </a:moveTo>
                  <a:cubicBezTo>
                    <a:pt x="1169" y="97"/>
                    <a:pt x="1161" y="88"/>
                    <a:pt x="1161" y="71"/>
                  </a:cubicBezTo>
                  <a:cubicBezTo>
                    <a:pt x="1161" y="54"/>
                    <a:pt x="1169" y="44"/>
                    <a:pt x="1181" y="44"/>
                  </a:cubicBezTo>
                  <a:cubicBezTo>
                    <a:pt x="1194" y="44"/>
                    <a:pt x="1202" y="52"/>
                    <a:pt x="1204" y="67"/>
                  </a:cubicBezTo>
                  <a:cubicBezTo>
                    <a:pt x="1204" y="75"/>
                    <a:pt x="1204" y="75"/>
                    <a:pt x="1204" y="75"/>
                  </a:cubicBezTo>
                  <a:cubicBezTo>
                    <a:pt x="1202" y="90"/>
                    <a:pt x="1194" y="97"/>
                    <a:pt x="1182" y="97"/>
                  </a:cubicBezTo>
                  <a:moveTo>
                    <a:pt x="1204" y="4"/>
                  </a:moveTo>
                  <a:cubicBezTo>
                    <a:pt x="1204" y="42"/>
                    <a:pt x="1204" y="42"/>
                    <a:pt x="1204" y="42"/>
                  </a:cubicBezTo>
                  <a:cubicBezTo>
                    <a:pt x="1202" y="42"/>
                    <a:pt x="1202" y="42"/>
                    <a:pt x="1202" y="42"/>
                  </a:cubicBezTo>
                  <a:cubicBezTo>
                    <a:pt x="1198" y="36"/>
                    <a:pt x="1191" y="31"/>
                    <a:pt x="1179" y="31"/>
                  </a:cubicBezTo>
                  <a:cubicBezTo>
                    <a:pt x="1161" y="31"/>
                    <a:pt x="1145" y="46"/>
                    <a:pt x="1145" y="71"/>
                  </a:cubicBezTo>
                  <a:cubicBezTo>
                    <a:pt x="1145" y="95"/>
                    <a:pt x="1161" y="111"/>
                    <a:pt x="1179" y="111"/>
                  </a:cubicBezTo>
                  <a:cubicBezTo>
                    <a:pt x="1191" y="111"/>
                    <a:pt x="1199" y="106"/>
                    <a:pt x="1203" y="99"/>
                  </a:cubicBezTo>
                  <a:cubicBezTo>
                    <a:pt x="1204" y="99"/>
                    <a:pt x="1204" y="99"/>
                    <a:pt x="1204" y="99"/>
                  </a:cubicBezTo>
                  <a:cubicBezTo>
                    <a:pt x="1204" y="109"/>
                    <a:pt x="1204" y="109"/>
                    <a:pt x="1204" y="109"/>
                  </a:cubicBezTo>
                  <a:cubicBezTo>
                    <a:pt x="1219" y="109"/>
                    <a:pt x="1219" y="109"/>
                    <a:pt x="1219" y="109"/>
                  </a:cubicBezTo>
                  <a:cubicBezTo>
                    <a:pt x="1219" y="2"/>
                    <a:pt x="1219" y="2"/>
                    <a:pt x="1219" y="2"/>
                  </a:cubicBezTo>
                  <a:lnTo>
                    <a:pt x="1204" y="4"/>
                  </a:lnTo>
                  <a:close/>
                  <a:moveTo>
                    <a:pt x="1102" y="31"/>
                  </a:moveTo>
                  <a:cubicBezTo>
                    <a:pt x="1092" y="31"/>
                    <a:pt x="1084" y="36"/>
                    <a:pt x="1080" y="43"/>
                  </a:cubicBezTo>
                  <a:cubicBezTo>
                    <a:pt x="1078" y="43"/>
                    <a:pt x="1078" y="43"/>
                    <a:pt x="1078" y="43"/>
                  </a:cubicBezTo>
                  <a:cubicBezTo>
                    <a:pt x="1078" y="33"/>
                    <a:pt x="1078" y="33"/>
                    <a:pt x="1078" y="33"/>
                  </a:cubicBezTo>
                  <a:cubicBezTo>
                    <a:pt x="1064" y="33"/>
                    <a:pt x="1064" y="33"/>
                    <a:pt x="1064" y="33"/>
                  </a:cubicBezTo>
                  <a:cubicBezTo>
                    <a:pt x="1064" y="109"/>
                    <a:pt x="1064" y="109"/>
                    <a:pt x="1064" y="109"/>
                  </a:cubicBezTo>
                  <a:cubicBezTo>
                    <a:pt x="1079" y="109"/>
                    <a:pt x="1079" y="109"/>
                    <a:pt x="1079" y="109"/>
                  </a:cubicBezTo>
                  <a:cubicBezTo>
                    <a:pt x="1079" y="69"/>
                    <a:pt x="1079" y="69"/>
                    <a:pt x="1079" y="69"/>
                  </a:cubicBezTo>
                  <a:cubicBezTo>
                    <a:pt x="1079" y="60"/>
                    <a:pt x="1081" y="55"/>
                    <a:pt x="1084" y="52"/>
                  </a:cubicBezTo>
                  <a:cubicBezTo>
                    <a:pt x="1088" y="47"/>
                    <a:pt x="1093" y="45"/>
                    <a:pt x="1099" y="45"/>
                  </a:cubicBezTo>
                  <a:cubicBezTo>
                    <a:pt x="1109" y="45"/>
                    <a:pt x="1114" y="50"/>
                    <a:pt x="1114" y="64"/>
                  </a:cubicBezTo>
                  <a:cubicBezTo>
                    <a:pt x="1114" y="109"/>
                    <a:pt x="1114" y="109"/>
                    <a:pt x="1114" y="109"/>
                  </a:cubicBezTo>
                  <a:cubicBezTo>
                    <a:pt x="1129" y="109"/>
                    <a:pt x="1129" y="109"/>
                    <a:pt x="1129" y="109"/>
                  </a:cubicBezTo>
                  <a:cubicBezTo>
                    <a:pt x="1129" y="59"/>
                    <a:pt x="1129" y="59"/>
                    <a:pt x="1129" y="59"/>
                  </a:cubicBezTo>
                  <a:cubicBezTo>
                    <a:pt x="1129" y="38"/>
                    <a:pt x="1117" y="31"/>
                    <a:pt x="1102" y="31"/>
                  </a:cubicBezTo>
                  <a:moveTo>
                    <a:pt x="1028" y="33"/>
                  </a:moveTo>
                  <a:cubicBezTo>
                    <a:pt x="1028" y="73"/>
                    <a:pt x="1028" y="73"/>
                    <a:pt x="1028" y="73"/>
                  </a:cubicBezTo>
                  <a:cubicBezTo>
                    <a:pt x="1028" y="82"/>
                    <a:pt x="1026" y="87"/>
                    <a:pt x="1023" y="91"/>
                  </a:cubicBezTo>
                  <a:cubicBezTo>
                    <a:pt x="1019" y="95"/>
                    <a:pt x="1014" y="98"/>
                    <a:pt x="1008" y="98"/>
                  </a:cubicBezTo>
                  <a:cubicBezTo>
                    <a:pt x="998" y="98"/>
                    <a:pt x="992" y="92"/>
                    <a:pt x="992" y="79"/>
                  </a:cubicBezTo>
                  <a:cubicBezTo>
                    <a:pt x="992" y="33"/>
                    <a:pt x="992" y="33"/>
                    <a:pt x="992" y="33"/>
                  </a:cubicBezTo>
                  <a:cubicBezTo>
                    <a:pt x="977" y="33"/>
                    <a:pt x="977" y="33"/>
                    <a:pt x="977" y="33"/>
                  </a:cubicBezTo>
                  <a:cubicBezTo>
                    <a:pt x="977" y="84"/>
                    <a:pt x="977" y="84"/>
                    <a:pt x="977" y="84"/>
                  </a:cubicBezTo>
                  <a:cubicBezTo>
                    <a:pt x="977" y="104"/>
                    <a:pt x="990" y="111"/>
                    <a:pt x="1004" y="111"/>
                  </a:cubicBezTo>
                  <a:cubicBezTo>
                    <a:pt x="1014" y="111"/>
                    <a:pt x="1023" y="106"/>
                    <a:pt x="1027" y="99"/>
                  </a:cubicBezTo>
                  <a:cubicBezTo>
                    <a:pt x="1028" y="99"/>
                    <a:pt x="1028" y="99"/>
                    <a:pt x="1028" y="99"/>
                  </a:cubicBezTo>
                  <a:cubicBezTo>
                    <a:pt x="1029" y="109"/>
                    <a:pt x="1029" y="109"/>
                    <a:pt x="1029" y="109"/>
                  </a:cubicBezTo>
                  <a:cubicBezTo>
                    <a:pt x="1043" y="109"/>
                    <a:pt x="1043" y="109"/>
                    <a:pt x="1043" y="109"/>
                  </a:cubicBezTo>
                  <a:cubicBezTo>
                    <a:pt x="1043" y="33"/>
                    <a:pt x="1043" y="33"/>
                    <a:pt x="1043" y="33"/>
                  </a:cubicBezTo>
                  <a:lnTo>
                    <a:pt x="1028" y="33"/>
                  </a:lnTo>
                  <a:close/>
                  <a:moveTo>
                    <a:pt x="892" y="24"/>
                  </a:moveTo>
                  <a:cubicBezTo>
                    <a:pt x="906" y="24"/>
                    <a:pt x="906" y="24"/>
                    <a:pt x="906" y="24"/>
                  </a:cubicBezTo>
                  <a:cubicBezTo>
                    <a:pt x="934" y="24"/>
                    <a:pt x="944" y="36"/>
                    <a:pt x="944" y="59"/>
                  </a:cubicBezTo>
                  <a:cubicBezTo>
                    <a:pt x="944" y="83"/>
                    <a:pt x="934" y="95"/>
                    <a:pt x="906" y="95"/>
                  </a:cubicBezTo>
                  <a:cubicBezTo>
                    <a:pt x="892" y="95"/>
                    <a:pt x="892" y="95"/>
                    <a:pt x="892" y="95"/>
                  </a:cubicBezTo>
                  <a:lnTo>
                    <a:pt x="892" y="24"/>
                  </a:lnTo>
                  <a:close/>
                  <a:moveTo>
                    <a:pt x="907" y="10"/>
                  </a:moveTo>
                  <a:cubicBezTo>
                    <a:pt x="876" y="10"/>
                    <a:pt x="876" y="10"/>
                    <a:pt x="876" y="10"/>
                  </a:cubicBezTo>
                  <a:cubicBezTo>
                    <a:pt x="876" y="109"/>
                    <a:pt x="876" y="109"/>
                    <a:pt x="876" y="109"/>
                  </a:cubicBezTo>
                  <a:cubicBezTo>
                    <a:pt x="907" y="109"/>
                    <a:pt x="907" y="109"/>
                    <a:pt x="907" y="109"/>
                  </a:cubicBezTo>
                  <a:cubicBezTo>
                    <a:pt x="944" y="109"/>
                    <a:pt x="960" y="90"/>
                    <a:pt x="960" y="59"/>
                  </a:cubicBezTo>
                  <a:cubicBezTo>
                    <a:pt x="960" y="29"/>
                    <a:pt x="944" y="10"/>
                    <a:pt x="907" y="10"/>
                  </a:cubicBezTo>
                  <a:moveTo>
                    <a:pt x="821" y="15"/>
                  </a:moveTo>
                  <a:cubicBezTo>
                    <a:pt x="825" y="15"/>
                    <a:pt x="828" y="16"/>
                    <a:pt x="831" y="17"/>
                  </a:cubicBezTo>
                  <a:cubicBezTo>
                    <a:pt x="831" y="3"/>
                    <a:pt x="831" y="3"/>
                    <a:pt x="831" y="3"/>
                  </a:cubicBezTo>
                  <a:cubicBezTo>
                    <a:pt x="828" y="2"/>
                    <a:pt x="825" y="1"/>
                    <a:pt x="820" y="1"/>
                  </a:cubicBezTo>
                  <a:cubicBezTo>
                    <a:pt x="807" y="1"/>
                    <a:pt x="792" y="7"/>
                    <a:pt x="792" y="30"/>
                  </a:cubicBezTo>
                  <a:cubicBezTo>
                    <a:pt x="792" y="33"/>
                    <a:pt x="792" y="33"/>
                    <a:pt x="792" y="33"/>
                  </a:cubicBezTo>
                  <a:cubicBezTo>
                    <a:pt x="780" y="33"/>
                    <a:pt x="780" y="33"/>
                    <a:pt x="780" y="33"/>
                  </a:cubicBezTo>
                  <a:cubicBezTo>
                    <a:pt x="780" y="46"/>
                    <a:pt x="780" y="46"/>
                    <a:pt x="780" y="46"/>
                  </a:cubicBezTo>
                  <a:cubicBezTo>
                    <a:pt x="792" y="46"/>
                    <a:pt x="792" y="46"/>
                    <a:pt x="792" y="46"/>
                  </a:cubicBezTo>
                  <a:cubicBezTo>
                    <a:pt x="792" y="109"/>
                    <a:pt x="792" y="109"/>
                    <a:pt x="792" y="109"/>
                  </a:cubicBezTo>
                  <a:cubicBezTo>
                    <a:pt x="807" y="109"/>
                    <a:pt x="807" y="109"/>
                    <a:pt x="807" y="109"/>
                  </a:cubicBezTo>
                  <a:cubicBezTo>
                    <a:pt x="807" y="46"/>
                    <a:pt x="807" y="46"/>
                    <a:pt x="807" y="46"/>
                  </a:cubicBezTo>
                  <a:cubicBezTo>
                    <a:pt x="828" y="46"/>
                    <a:pt x="828" y="46"/>
                    <a:pt x="828" y="46"/>
                  </a:cubicBezTo>
                  <a:cubicBezTo>
                    <a:pt x="828" y="33"/>
                    <a:pt x="828" y="33"/>
                    <a:pt x="828" y="33"/>
                  </a:cubicBezTo>
                  <a:cubicBezTo>
                    <a:pt x="807" y="33"/>
                    <a:pt x="807" y="33"/>
                    <a:pt x="807" y="33"/>
                  </a:cubicBezTo>
                  <a:cubicBezTo>
                    <a:pt x="807" y="31"/>
                    <a:pt x="807" y="31"/>
                    <a:pt x="807" y="31"/>
                  </a:cubicBezTo>
                  <a:cubicBezTo>
                    <a:pt x="807" y="20"/>
                    <a:pt x="812" y="15"/>
                    <a:pt x="821" y="15"/>
                  </a:cubicBezTo>
                  <a:moveTo>
                    <a:pt x="756" y="71"/>
                  </a:moveTo>
                  <a:cubicBezTo>
                    <a:pt x="756" y="88"/>
                    <a:pt x="748" y="97"/>
                    <a:pt x="734" y="97"/>
                  </a:cubicBezTo>
                  <a:cubicBezTo>
                    <a:pt x="721" y="97"/>
                    <a:pt x="713" y="88"/>
                    <a:pt x="713" y="71"/>
                  </a:cubicBezTo>
                  <a:cubicBezTo>
                    <a:pt x="713" y="54"/>
                    <a:pt x="721" y="44"/>
                    <a:pt x="734" y="44"/>
                  </a:cubicBezTo>
                  <a:cubicBezTo>
                    <a:pt x="748" y="44"/>
                    <a:pt x="756" y="54"/>
                    <a:pt x="756" y="71"/>
                  </a:cubicBezTo>
                  <a:moveTo>
                    <a:pt x="771" y="71"/>
                  </a:moveTo>
                  <a:cubicBezTo>
                    <a:pt x="771" y="47"/>
                    <a:pt x="756" y="31"/>
                    <a:pt x="734" y="31"/>
                  </a:cubicBezTo>
                  <a:cubicBezTo>
                    <a:pt x="712" y="31"/>
                    <a:pt x="697" y="47"/>
                    <a:pt x="697" y="71"/>
                  </a:cubicBezTo>
                  <a:cubicBezTo>
                    <a:pt x="697" y="95"/>
                    <a:pt x="712" y="111"/>
                    <a:pt x="734" y="111"/>
                  </a:cubicBezTo>
                  <a:cubicBezTo>
                    <a:pt x="756" y="111"/>
                    <a:pt x="771" y="95"/>
                    <a:pt x="771" y="71"/>
                  </a:cubicBezTo>
                  <a:moveTo>
                    <a:pt x="656" y="33"/>
                  </a:moveTo>
                  <a:cubicBezTo>
                    <a:pt x="640" y="33"/>
                    <a:pt x="640" y="33"/>
                    <a:pt x="640" y="33"/>
                  </a:cubicBezTo>
                  <a:cubicBezTo>
                    <a:pt x="619" y="93"/>
                    <a:pt x="619" y="93"/>
                    <a:pt x="619" y="93"/>
                  </a:cubicBezTo>
                  <a:cubicBezTo>
                    <a:pt x="599" y="33"/>
                    <a:pt x="599" y="33"/>
                    <a:pt x="599" y="33"/>
                  </a:cubicBezTo>
                  <a:cubicBezTo>
                    <a:pt x="582" y="33"/>
                    <a:pt x="582" y="33"/>
                    <a:pt x="582" y="33"/>
                  </a:cubicBezTo>
                  <a:cubicBezTo>
                    <a:pt x="611" y="110"/>
                    <a:pt x="611" y="110"/>
                    <a:pt x="611" y="110"/>
                  </a:cubicBezTo>
                  <a:cubicBezTo>
                    <a:pt x="601" y="137"/>
                    <a:pt x="601" y="137"/>
                    <a:pt x="601" y="137"/>
                  </a:cubicBezTo>
                  <a:cubicBezTo>
                    <a:pt x="616" y="137"/>
                    <a:pt x="616" y="137"/>
                    <a:pt x="616" y="137"/>
                  </a:cubicBezTo>
                  <a:lnTo>
                    <a:pt x="656" y="33"/>
                  </a:lnTo>
                  <a:close/>
                  <a:moveTo>
                    <a:pt x="556" y="81"/>
                  </a:moveTo>
                  <a:cubicBezTo>
                    <a:pt x="556" y="46"/>
                    <a:pt x="556" y="46"/>
                    <a:pt x="556" y="46"/>
                  </a:cubicBezTo>
                  <a:cubicBezTo>
                    <a:pt x="575" y="46"/>
                    <a:pt x="575" y="46"/>
                    <a:pt x="575" y="46"/>
                  </a:cubicBezTo>
                  <a:cubicBezTo>
                    <a:pt x="575" y="33"/>
                    <a:pt x="575" y="33"/>
                    <a:pt x="575" y="33"/>
                  </a:cubicBezTo>
                  <a:cubicBezTo>
                    <a:pt x="556" y="33"/>
                    <a:pt x="556" y="33"/>
                    <a:pt x="556" y="33"/>
                  </a:cubicBezTo>
                  <a:cubicBezTo>
                    <a:pt x="556" y="13"/>
                    <a:pt x="556" y="13"/>
                    <a:pt x="556" y="13"/>
                  </a:cubicBezTo>
                  <a:cubicBezTo>
                    <a:pt x="541" y="14"/>
                    <a:pt x="541" y="14"/>
                    <a:pt x="541" y="14"/>
                  </a:cubicBezTo>
                  <a:cubicBezTo>
                    <a:pt x="541" y="33"/>
                    <a:pt x="541" y="33"/>
                    <a:pt x="541" y="33"/>
                  </a:cubicBezTo>
                  <a:cubicBezTo>
                    <a:pt x="531" y="33"/>
                    <a:pt x="531" y="33"/>
                    <a:pt x="531" y="33"/>
                  </a:cubicBezTo>
                  <a:cubicBezTo>
                    <a:pt x="531" y="46"/>
                    <a:pt x="531" y="46"/>
                    <a:pt x="531" y="46"/>
                  </a:cubicBezTo>
                  <a:cubicBezTo>
                    <a:pt x="541" y="46"/>
                    <a:pt x="541" y="46"/>
                    <a:pt x="541" y="46"/>
                  </a:cubicBezTo>
                  <a:cubicBezTo>
                    <a:pt x="541" y="82"/>
                    <a:pt x="541" y="82"/>
                    <a:pt x="541" y="82"/>
                  </a:cubicBezTo>
                  <a:cubicBezTo>
                    <a:pt x="541" y="104"/>
                    <a:pt x="555" y="110"/>
                    <a:pt x="568" y="110"/>
                  </a:cubicBezTo>
                  <a:cubicBezTo>
                    <a:pt x="573" y="110"/>
                    <a:pt x="576" y="110"/>
                    <a:pt x="579" y="109"/>
                  </a:cubicBezTo>
                  <a:cubicBezTo>
                    <a:pt x="579" y="95"/>
                    <a:pt x="579" y="95"/>
                    <a:pt x="579" y="95"/>
                  </a:cubicBezTo>
                  <a:cubicBezTo>
                    <a:pt x="576" y="96"/>
                    <a:pt x="573" y="96"/>
                    <a:pt x="569" y="96"/>
                  </a:cubicBezTo>
                  <a:cubicBezTo>
                    <a:pt x="561" y="96"/>
                    <a:pt x="556" y="92"/>
                    <a:pt x="556" y="81"/>
                  </a:cubicBezTo>
                  <a:moveTo>
                    <a:pt x="518" y="33"/>
                  </a:moveTo>
                  <a:cubicBezTo>
                    <a:pt x="503" y="33"/>
                    <a:pt x="503" y="33"/>
                    <a:pt x="503" y="33"/>
                  </a:cubicBezTo>
                  <a:cubicBezTo>
                    <a:pt x="503" y="109"/>
                    <a:pt x="503" y="109"/>
                    <a:pt x="503" y="109"/>
                  </a:cubicBezTo>
                  <a:cubicBezTo>
                    <a:pt x="518" y="109"/>
                    <a:pt x="518" y="109"/>
                    <a:pt x="518" y="109"/>
                  </a:cubicBezTo>
                  <a:lnTo>
                    <a:pt x="518" y="33"/>
                  </a:lnTo>
                  <a:close/>
                  <a:moveTo>
                    <a:pt x="520" y="10"/>
                  </a:moveTo>
                  <a:cubicBezTo>
                    <a:pt x="520" y="5"/>
                    <a:pt x="516" y="0"/>
                    <a:pt x="511" y="0"/>
                  </a:cubicBezTo>
                  <a:cubicBezTo>
                    <a:pt x="505" y="0"/>
                    <a:pt x="501" y="5"/>
                    <a:pt x="501" y="10"/>
                  </a:cubicBezTo>
                  <a:cubicBezTo>
                    <a:pt x="501" y="16"/>
                    <a:pt x="505" y="20"/>
                    <a:pt x="511" y="20"/>
                  </a:cubicBezTo>
                  <a:cubicBezTo>
                    <a:pt x="516" y="20"/>
                    <a:pt x="520" y="16"/>
                    <a:pt x="520" y="10"/>
                  </a:cubicBezTo>
                  <a:moveTo>
                    <a:pt x="436" y="86"/>
                  </a:moveTo>
                  <a:cubicBezTo>
                    <a:pt x="427" y="95"/>
                    <a:pt x="427" y="95"/>
                    <a:pt x="427" y="95"/>
                  </a:cubicBezTo>
                  <a:cubicBezTo>
                    <a:pt x="432" y="103"/>
                    <a:pt x="442" y="111"/>
                    <a:pt x="457" y="111"/>
                  </a:cubicBezTo>
                  <a:cubicBezTo>
                    <a:pt x="474" y="111"/>
                    <a:pt x="487" y="101"/>
                    <a:pt x="487" y="87"/>
                  </a:cubicBezTo>
                  <a:cubicBezTo>
                    <a:pt x="487" y="72"/>
                    <a:pt x="475" y="67"/>
                    <a:pt x="461" y="64"/>
                  </a:cubicBezTo>
                  <a:cubicBezTo>
                    <a:pt x="452" y="61"/>
                    <a:pt x="445" y="59"/>
                    <a:pt x="445" y="52"/>
                  </a:cubicBezTo>
                  <a:cubicBezTo>
                    <a:pt x="445" y="47"/>
                    <a:pt x="449" y="44"/>
                    <a:pt x="457" y="44"/>
                  </a:cubicBezTo>
                  <a:cubicBezTo>
                    <a:pt x="465" y="44"/>
                    <a:pt x="473" y="49"/>
                    <a:pt x="477" y="54"/>
                  </a:cubicBezTo>
                  <a:cubicBezTo>
                    <a:pt x="486" y="44"/>
                    <a:pt x="486" y="44"/>
                    <a:pt x="486" y="44"/>
                  </a:cubicBezTo>
                  <a:cubicBezTo>
                    <a:pt x="479" y="36"/>
                    <a:pt x="469" y="31"/>
                    <a:pt x="457" y="31"/>
                  </a:cubicBezTo>
                  <a:cubicBezTo>
                    <a:pt x="441" y="31"/>
                    <a:pt x="430" y="40"/>
                    <a:pt x="430" y="53"/>
                  </a:cubicBezTo>
                  <a:cubicBezTo>
                    <a:pt x="430" y="67"/>
                    <a:pt x="441" y="73"/>
                    <a:pt x="455" y="76"/>
                  </a:cubicBezTo>
                  <a:cubicBezTo>
                    <a:pt x="466" y="79"/>
                    <a:pt x="472" y="82"/>
                    <a:pt x="472" y="88"/>
                  </a:cubicBezTo>
                  <a:cubicBezTo>
                    <a:pt x="472" y="94"/>
                    <a:pt x="466" y="98"/>
                    <a:pt x="458" y="98"/>
                  </a:cubicBezTo>
                  <a:cubicBezTo>
                    <a:pt x="447" y="98"/>
                    <a:pt x="439" y="92"/>
                    <a:pt x="436" y="86"/>
                  </a:cubicBezTo>
                  <a:moveTo>
                    <a:pt x="417" y="31"/>
                  </a:moveTo>
                  <a:cubicBezTo>
                    <a:pt x="408" y="31"/>
                    <a:pt x="400" y="36"/>
                    <a:pt x="397" y="44"/>
                  </a:cubicBezTo>
                  <a:cubicBezTo>
                    <a:pt x="395" y="44"/>
                    <a:pt x="395" y="44"/>
                    <a:pt x="395" y="44"/>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6"/>
                    <a:pt x="396" y="66"/>
                    <a:pt x="396" y="66"/>
                  </a:cubicBezTo>
                  <a:cubicBezTo>
                    <a:pt x="396" y="53"/>
                    <a:pt x="404" y="46"/>
                    <a:pt x="415" y="46"/>
                  </a:cubicBezTo>
                  <a:cubicBezTo>
                    <a:pt x="417" y="46"/>
                    <a:pt x="419" y="46"/>
                    <a:pt x="420" y="47"/>
                  </a:cubicBezTo>
                  <a:cubicBezTo>
                    <a:pt x="421" y="32"/>
                    <a:pt x="421" y="32"/>
                    <a:pt x="421" y="32"/>
                  </a:cubicBezTo>
                  <a:cubicBezTo>
                    <a:pt x="420" y="31"/>
                    <a:pt x="419" y="31"/>
                    <a:pt x="417" y="31"/>
                  </a:cubicBezTo>
                  <a:moveTo>
                    <a:pt x="331" y="44"/>
                  </a:moveTo>
                  <a:cubicBezTo>
                    <a:pt x="341" y="44"/>
                    <a:pt x="348" y="51"/>
                    <a:pt x="349" y="62"/>
                  </a:cubicBezTo>
                  <a:cubicBezTo>
                    <a:pt x="311" y="62"/>
                    <a:pt x="311" y="62"/>
                    <a:pt x="311" y="62"/>
                  </a:cubicBezTo>
                  <a:cubicBezTo>
                    <a:pt x="313" y="51"/>
                    <a:pt x="321" y="44"/>
                    <a:pt x="331" y="44"/>
                  </a:cubicBezTo>
                  <a:moveTo>
                    <a:pt x="331" y="31"/>
                  </a:moveTo>
                  <a:cubicBezTo>
                    <a:pt x="309" y="31"/>
                    <a:pt x="295" y="48"/>
                    <a:pt x="295" y="71"/>
                  </a:cubicBezTo>
                  <a:cubicBezTo>
                    <a:pt x="295" y="95"/>
                    <a:pt x="310" y="111"/>
                    <a:pt x="331" y="111"/>
                  </a:cubicBezTo>
                  <a:cubicBezTo>
                    <a:pt x="347" y="111"/>
                    <a:pt x="359" y="101"/>
                    <a:pt x="363" y="90"/>
                  </a:cubicBezTo>
                  <a:cubicBezTo>
                    <a:pt x="351" y="84"/>
                    <a:pt x="351" y="84"/>
                    <a:pt x="351" y="84"/>
                  </a:cubicBezTo>
                  <a:cubicBezTo>
                    <a:pt x="347" y="93"/>
                    <a:pt x="340" y="97"/>
                    <a:pt x="331" y="97"/>
                  </a:cubicBezTo>
                  <a:cubicBezTo>
                    <a:pt x="320" y="97"/>
                    <a:pt x="311" y="89"/>
                    <a:pt x="310" y="73"/>
                  </a:cubicBezTo>
                  <a:cubicBezTo>
                    <a:pt x="364" y="73"/>
                    <a:pt x="364" y="73"/>
                    <a:pt x="364" y="73"/>
                  </a:cubicBezTo>
                  <a:cubicBezTo>
                    <a:pt x="364" y="69"/>
                    <a:pt x="364" y="69"/>
                    <a:pt x="364" y="69"/>
                  </a:cubicBezTo>
                  <a:cubicBezTo>
                    <a:pt x="365" y="48"/>
                    <a:pt x="353" y="31"/>
                    <a:pt x="331" y="31"/>
                  </a:cubicBezTo>
                  <a:moveTo>
                    <a:pt x="273" y="33"/>
                  </a:moveTo>
                  <a:cubicBezTo>
                    <a:pt x="253" y="93"/>
                    <a:pt x="253" y="93"/>
                    <a:pt x="253" y="93"/>
                  </a:cubicBezTo>
                  <a:cubicBezTo>
                    <a:pt x="232" y="33"/>
                    <a:pt x="232" y="33"/>
                    <a:pt x="232" y="33"/>
                  </a:cubicBezTo>
                  <a:cubicBezTo>
                    <a:pt x="215" y="33"/>
                    <a:pt x="215" y="33"/>
                    <a:pt x="215" y="33"/>
                  </a:cubicBezTo>
                  <a:cubicBezTo>
                    <a:pt x="244" y="109"/>
                    <a:pt x="244" y="109"/>
                    <a:pt x="244" y="109"/>
                  </a:cubicBezTo>
                  <a:cubicBezTo>
                    <a:pt x="260" y="109"/>
                    <a:pt x="260" y="109"/>
                    <a:pt x="260" y="109"/>
                  </a:cubicBezTo>
                  <a:cubicBezTo>
                    <a:pt x="289" y="33"/>
                    <a:pt x="289" y="33"/>
                    <a:pt x="289" y="33"/>
                  </a:cubicBezTo>
                  <a:lnTo>
                    <a:pt x="273" y="33"/>
                  </a:lnTo>
                  <a:close/>
                  <a:moveTo>
                    <a:pt x="202" y="33"/>
                  </a:moveTo>
                  <a:cubicBezTo>
                    <a:pt x="187" y="33"/>
                    <a:pt x="187" y="33"/>
                    <a:pt x="187" y="33"/>
                  </a:cubicBezTo>
                  <a:cubicBezTo>
                    <a:pt x="187" y="109"/>
                    <a:pt x="187" y="109"/>
                    <a:pt x="187" y="109"/>
                  </a:cubicBezTo>
                  <a:cubicBezTo>
                    <a:pt x="202" y="109"/>
                    <a:pt x="202" y="109"/>
                    <a:pt x="202" y="109"/>
                  </a:cubicBezTo>
                  <a:lnTo>
                    <a:pt x="202" y="33"/>
                  </a:lnTo>
                  <a:close/>
                  <a:moveTo>
                    <a:pt x="204" y="10"/>
                  </a:moveTo>
                  <a:cubicBezTo>
                    <a:pt x="204" y="5"/>
                    <a:pt x="200" y="0"/>
                    <a:pt x="194" y="0"/>
                  </a:cubicBezTo>
                  <a:cubicBezTo>
                    <a:pt x="189" y="0"/>
                    <a:pt x="184" y="5"/>
                    <a:pt x="184" y="10"/>
                  </a:cubicBezTo>
                  <a:cubicBezTo>
                    <a:pt x="184" y="16"/>
                    <a:pt x="189" y="20"/>
                    <a:pt x="194" y="20"/>
                  </a:cubicBezTo>
                  <a:cubicBezTo>
                    <a:pt x="200" y="20"/>
                    <a:pt x="204" y="16"/>
                    <a:pt x="204" y="10"/>
                  </a:cubicBezTo>
                  <a:moveTo>
                    <a:pt x="139" y="31"/>
                  </a:moveTo>
                  <a:cubicBezTo>
                    <a:pt x="129" y="31"/>
                    <a:pt x="121" y="36"/>
                    <a:pt x="117" y="43"/>
                  </a:cubicBezTo>
                  <a:cubicBezTo>
                    <a:pt x="115" y="43"/>
                    <a:pt x="115" y="43"/>
                    <a:pt x="115" y="43"/>
                  </a:cubicBezTo>
                  <a:cubicBezTo>
                    <a:pt x="115" y="33"/>
                    <a:pt x="115" y="33"/>
                    <a:pt x="115" y="33"/>
                  </a:cubicBezTo>
                  <a:cubicBezTo>
                    <a:pt x="101" y="33"/>
                    <a:pt x="101" y="33"/>
                    <a:pt x="101" y="33"/>
                  </a:cubicBezTo>
                  <a:cubicBezTo>
                    <a:pt x="101" y="109"/>
                    <a:pt x="101" y="109"/>
                    <a:pt x="101" y="109"/>
                  </a:cubicBezTo>
                  <a:cubicBezTo>
                    <a:pt x="116" y="109"/>
                    <a:pt x="116" y="109"/>
                    <a:pt x="116" y="109"/>
                  </a:cubicBezTo>
                  <a:cubicBezTo>
                    <a:pt x="116" y="69"/>
                    <a:pt x="116" y="69"/>
                    <a:pt x="116" y="69"/>
                  </a:cubicBezTo>
                  <a:cubicBezTo>
                    <a:pt x="116" y="60"/>
                    <a:pt x="118" y="55"/>
                    <a:pt x="121" y="52"/>
                  </a:cubicBezTo>
                  <a:cubicBezTo>
                    <a:pt x="124" y="47"/>
                    <a:pt x="130" y="45"/>
                    <a:pt x="136" y="45"/>
                  </a:cubicBezTo>
                  <a:cubicBezTo>
                    <a:pt x="146" y="45"/>
                    <a:pt x="151" y="50"/>
                    <a:pt x="151" y="64"/>
                  </a:cubicBezTo>
                  <a:cubicBezTo>
                    <a:pt x="151" y="109"/>
                    <a:pt x="151" y="109"/>
                    <a:pt x="151" y="109"/>
                  </a:cubicBezTo>
                  <a:cubicBezTo>
                    <a:pt x="166" y="109"/>
                    <a:pt x="166" y="109"/>
                    <a:pt x="166" y="109"/>
                  </a:cubicBezTo>
                  <a:cubicBezTo>
                    <a:pt x="166" y="59"/>
                    <a:pt x="166" y="59"/>
                    <a:pt x="166" y="59"/>
                  </a:cubicBezTo>
                  <a:cubicBezTo>
                    <a:pt x="166" y="38"/>
                    <a:pt x="154" y="31"/>
                    <a:pt x="139" y="31"/>
                  </a:cubicBezTo>
                  <a:moveTo>
                    <a:pt x="16" y="69"/>
                  </a:moveTo>
                  <a:cubicBezTo>
                    <a:pt x="16" y="10"/>
                    <a:pt x="16" y="10"/>
                    <a:pt x="16" y="10"/>
                  </a:cubicBezTo>
                  <a:cubicBezTo>
                    <a:pt x="0" y="10"/>
                    <a:pt x="0" y="10"/>
                    <a:pt x="0" y="10"/>
                  </a:cubicBezTo>
                  <a:cubicBezTo>
                    <a:pt x="0" y="69"/>
                    <a:pt x="0" y="69"/>
                    <a:pt x="0" y="69"/>
                  </a:cubicBezTo>
                  <a:cubicBezTo>
                    <a:pt x="0" y="96"/>
                    <a:pt x="13" y="112"/>
                    <a:pt x="39" y="112"/>
                  </a:cubicBezTo>
                  <a:cubicBezTo>
                    <a:pt x="66" y="112"/>
                    <a:pt x="79" y="96"/>
                    <a:pt x="79" y="69"/>
                  </a:cubicBezTo>
                  <a:cubicBezTo>
                    <a:pt x="79" y="10"/>
                    <a:pt x="79" y="10"/>
                    <a:pt x="79" y="10"/>
                  </a:cubicBezTo>
                  <a:cubicBezTo>
                    <a:pt x="63" y="10"/>
                    <a:pt x="63" y="10"/>
                    <a:pt x="63" y="10"/>
                  </a:cubicBezTo>
                  <a:cubicBezTo>
                    <a:pt x="63" y="69"/>
                    <a:pt x="63" y="69"/>
                    <a:pt x="63" y="69"/>
                  </a:cubicBezTo>
                  <a:cubicBezTo>
                    <a:pt x="63" y="88"/>
                    <a:pt x="57" y="98"/>
                    <a:pt x="39" y="98"/>
                  </a:cubicBezTo>
                  <a:cubicBezTo>
                    <a:pt x="22" y="98"/>
                    <a:pt x="16" y="88"/>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793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Medicine">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5"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29" name="Group 28"/>
          <p:cNvGrpSpPr/>
          <p:nvPr userDrawn="1"/>
        </p:nvGrpSpPr>
        <p:grpSpPr>
          <a:xfrm>
            <a:off x="3312000" y="2335988"/>
            <a:ext cx="2348237" cy="485769"/>
            <a:chOff x="2742561" y="2636845"/>
            <a:chExt cx="2348237" cy="485769"/>
          </a:xfrm>
        </p:grpSpPr>
        <p:sp>
          <p:nvSpPr>
            <p:cNvPr id="30" name="Freeform 6"/>
            <p:cNvSpPr>
              <a:spLocks noEditPoints="1"/>
            </p:cNvSpPr>
            <p:nvPr userDrawn="1"/>
          </p:nvSpPr>
          <p:spPr bwMode="auto">
            <a:xfrm>
              <a:off x="2742561" y="2636845"/>
              <a:ext cx="2143125" cy="188913"/>
            </a:xfrm>
            <a:custGeom>
              <a:avLst/>
              <a:gdLst>
                <a:gd name="T0" fmla="*/ 1232 w 1267"/>
                <a:gd name="T1" fmla="*/ 44 h 111"/>
                <a:gd name="T2" fmla="*/ 1264 w 1267"/>
                <a:gd name="T3" fmla="*/ 90 h 111"/>
                <a:gd name="T4" fmla="*/ 1266 w 1267"/>
                <a:gd name="T5" fmla="*/ 72 h 111"/>
                <a:gd name="T6" fmla="*/ 1131 w 1267"/>
                <a:gd name="T7" fmla="*/ 43 h 111"/>
                <a:gd name="T8" fmla="*/ 1115 w 1267"/>
                <a:gd name="T9" fmla="*/ 109 h 111"/>
                <a:gd name="T10" fmla="*/ 1150 w 1267"/>
                <a:gd name="T11" fmla="*/ 44 h 111"/>
                <a:gd name="T12" fmla="*/ 1181 w 1267"/>
                <a:gd name="T13" fmla="*/ 58 h 111"/>
                <a:gd name="T14" fmla="*/ 1079 w 1267"/>
                <a:gd name="T15" fmla="*/ 109 h 111"/>
                <a:gd name="T16" fmla="*/ 1087 w 1267"/>
                <a:gd name="T17" fmla="*/ 0 h 111"/>
                <a:gd name="T18" fmla="*/ 1063 w 1267"/>
                <a:gd name="T19" fmla="*/ 86 h 111"/>
                <a:gd name="T20" fmla="*/ 1031 w 1267"/>
                <a:gd name="T21" fmla="*/ 44 h 111"/>
                <a:gd name="T22" fmla="*/ 993 w 1267"/>
                <a:gd name="T23" fmla="*/ 70 h 111"/>
                <a:gd name="T24" fmla="*/ 962 w 1267"/>
                <a:gd name="T25" fmla="*/ 33 h 111"/>
                <a:gd name="T26" fmla="*/ 980 w 1267"/>
                <a:gd name="T27" fmla="*/ 10 h 111"/>
                <a:gd name="T28" fmla="*/ 980 w 1267"/>
                <a:gd name="T29" fmla="*/ 10 h 111"/>
                <a:gd name="T30" fmla="*/ 927 w 1267"/>
                <a:gd name="T31" fmla="*/ 67 h 111"/>
                <a:gd name="T32" fmla="*/ 927 w 1267"/>
                <a:gd name="T33" fmla="*/ 42 h 111"/>
                <a:gd name="T34" fmla="*/ 902 w 1267"/>
                <a:gd name="T35" fmla="*/ 110 h 111"/>
                <a:gd name="T36" fmla="*/ 942 w 1267"/>
                <a:gd name="T37" fmla="*/ 109 h 111"/>
                <a:gd name="T38" fmla="*/ 842 w 1267"/>
                <a:gd name="T39" fmla="*/ 62 h 111"/>
                <a:gd name="T40" fmla="*/ 788 w 1267"/>
                <a:gd name="T41" fmla="*/ 70 h 111"/>
                <a:gd name="T42" fmla="*/ 824 w 1267"/>
                <a:gd name="T43" fmla="*/ 97 h 111"/>
                <a:gd name="T44" fmla="*/ 824 w 1267"/>
                <a:gd name="T45" fmla="*/ 31 h 111"/>
                <a:gd name="T46" fmla="*/ 668 w 1267"/>
                <a:gd name="T47" fmla="*/ 9 h 111"/>
                <a:gd name="T48" fmla="*/ 684 w 1267"/>
                <a:gd name="T49" fmla="*/ 42 h 111"/>
                <a:gd name="T50" fmla="*/ 754 w 1267"/>
                <a:gd name="T51" fmla="*/ 81 h 111"/>
                <a:gd name="T52" fmla="*/ 756 w 1267"/>
                <a:gd name="T53" fmla="*/ 9 h 111"/>
                <a:gd name="T54" fmla="*/ 612 w 1267"/>
                <a:gd name="T55" fmla="*/ 1 h 111"/>
                <a:gd name="T56" fmla="*/ 572 w 1267"/>
                <a:gd name="T57" fmla="*/ 45 h 111"/>
                <a:gd name="T58" fmla="*/ 599 w 1267"/>
                <a:gd name="T59" fmla="*/ 45 h 111"/>
                <a:gd name="T60" fmla="*/ 599 w 1267"/>
                <a:gd name="T61" fmla="*/ 31 h 111"/>
                <a:gd name="T62" fmla="*/ 505 w 1267"/>
                <a:gd name="T63" fmla="*/ 70 h 111"/>
                <a:gd name="T64" fmla="*/ 526 w 1267"/>
                <a:gd name="T65" fmla="*/ 31 h 111"/>
                <a:gd name="T66" fmla="*/ 440 w 1267"/>
                <a:gd name="T67" fmla="*/ 109 h 111"/>
                <a:gd name="T68" fmla="*/ 440 w 1267"/>
                <a:gd name="T69" fmla="*/ 109 h 111"/>
                <a:gd name="T70" fmla="*/ 372 w 1267"/>
                <a:gd name="T71" fmla="*/ 44 h 111"/>
                <a:gd name="T72" fmla="*/ 336 w 1267"/>
                <a:gd name="T73" fmla="*/ 70 h 111"/>
                <a:gd name="T74" fmla="*/ 287 w 1267"/>
                <a:gd name="T75" fmla="*/ 97 h 111"/>
                <a:gd name="T76" fmla="*/ 324 w 1267"/>
                <a:gd name="T77" fmla="*/ 70 h 111"/>
                <a:gd name="T78" fmla="*/ 324 w 1267"/>
                <a:gd name="T79" fmla="*/ 70 h 111"/>
                <a:gd name="T80" fmla="*/ 184 w 1267"/>
                <a:gd name="T81" fmla="*/ 2 h 111"/>
                <a:gd name="T82" fmla="*/ 184 w 1267"/>
                <a:gd name="T83" fmla="*/ 68 h 111"/>
                <a:gd name="T84" fmla="*/ 219 w 1267"/>
                <a:gd name="T85" fmla="*/ 109 h 111"/>
                <a:gd name="T86" fmla="*/ 153 w 1267"/>
                <a:gd name="T87" fmla="*/ 86 h 111"/>
                <a:gd name="T88" fmla="*/ 120 w 1267"/>
                <a:gd name="T89" fmla="*/ 44 h 111"/>
                <a:gd name="T90" fmla="*/ 83 w 1267"/>
                <a:gd name="T91" fmla="*/ 70 h 111"/>
                <a:gd name="T92" fmla="*/ 70 w 1267"/>
                <a:gd name="T93" fmla="*/ 28 h 111"/>
                <a:gd name="T94" fmla="*/ 56 w 1267"/>
                <a:gd name="T95" fmla="*/ 82 h 111"/>
                <a:gd name="T96" fmla="*/ 37 w 1267"/>
                <a:gd name="T97" fmla="*/ 111 h 111"/>
                <a:gd name="T98" fmla="*/ 36 w 1267"/>
                <a:gd name="T99"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7" h="111">
                  <a:moveTo>
                    <a:pt x="1232" y="44"/>
                  </a:moveTo>
                  <a:cubicBezTo>
                    <a:pt x="1243" y="44"/>
                    <a:pt x="1250" y="51"/>
                    <a:pt x="1251" y="62"/>
                  </a:cubicBezTo>
                  <a:cubicBezTo>
                    <a:pt x="1213" y="62"/>
                    <a:pt x="1213" y="62"/>
                    <a:pt x="1213" y="62"/>
                  </a:cubicBezTo>
                  <a:cubicBezTo>
                    <a:pt x="1215" y="50"/>
                    <a:pt x="1222" y="44"/>
                    <a:pt x="1232" y="44"/>
                  </a:cubicBezTo>
                  <a:moveTo>
                    <a:pt x="1233" y="31"/>
                  </a:moveTo>
                  <a:cubicBezTo>
                    <a:pt x="1211" y="31"/>
                    <a:pt x="1197" y="47"/>
                    <a:pt x="1197" y="70"/>
                  </a:cubicBezTo>
                  <a:cubicBezTo>
                    <a:pt x="1197" y="95"/>
                    <a:pt x="1212" y="110"/>
                    <a:pt x="1233" y="110"/>
                  </a:cubicBezTo>
                  <a:cubicBezTo>
                    <a:pt x="1249" y="110"/>
                    <a:pt x="1261" y="101"/>
                    <a:pt x="1264" y="90"/>
                  </a:cubicBezTo>
                  <a:cubicBezTo>
                    <a:pt x="1252" y="83"/>
                    <a:pt x="1252" y="83"/>
                    <a:pt x="1252" y="83"/>
                  </a:cubicBezTo>
                  <a:cubicBezTo>
                    <a:pt x="1249" y="93"/>
                    <a:pt x="1242" y="97"/>
                    <a:pt x="1233" y="97"/>
                  </a:cubicBezTo>
                  <a:cubicBezTo>
                    <a:pt x="1221" y="97"/>
                    <a:pt x="1213" y="88"/>
                    <a:pt x="1212" y="72"/>
                  </a:cubicBezTo>
                  <a:cubicBezTo>
                    <a:pt x="1266" y="72"/>
                    <a:pt x="1266" y="72"/>
                    <a:pt x="1266" y="72"/>
                  </a:cubicBezTo>
                  <a:cubicBezTo>
                    <a:pt x="1266" y="69"/>
                    <a:pt x="1266" y="69"/>
                    <a:pt x="1266" y="69"/>
                  </a:cubicBezTo>
                  <a:cubicBezTo>
                    <a:pt x="1267" y="48"/>
                    <a:pt x="1255" y="31"/>
                    <a:pt x="1233" y="31"/>
                  </a:cubicBezTo>
                  <a:moveTo>
                    <a:pt x="1154" y="31"/>
                  </a:moveTo>
                  <a:cubicBezTo>
                    <a:pt x="1144" y="31"/>
                    <a:pt x="1135" y="36"/>
                    <a:pt x="1131" y="43"/>
                  </a:cubicBezTo>
                  <a:cubicBezTo>
                    <a:pt x="1130" y="43"/>
                    <a:pt x="1130" y="43"/>
                    <a:pt x="1130" y="43"/>
                  </a:cubicBezTo>
                  <a:cubicBezTo>
                    <a:pt x="1129" y="33"/>
                    <a:pt x="1129" y="33"/>
                    <a:pt x="1129" y="33"/>
                  </a:cubicBezTo>
                  <a:cubicBezTo>
                    <a:pt x="1115" y="33"/>
                    <a:pt x="1115" y="33"/>
                    <a:pt x="1115" y="33"/>
                  </a:cubicBezTo>
                  <a:cubicBezTo>
                    <a:pt x="1115" y="109"/>
                    <a:pt x="1115" y="109"/>
                    <a:pt x="1115" y="109"/>
                  </a:cubicBezTo>
                  <a:cubicBezTo>
                    <a:pt x="1130" y="109"/>
                    <a:pt x="1130" y="109"/>
                    <a:pt x="1130" y="109"/>
                  </a:cubicBezTo>
                  <a:cubicBezTo>
                    <a:pt x="1130" y="68"/>
                    <a:pt x="1130" y="68"/>
                    <a:pt x="1130" y="68"/>
                  </a:cubicBezTo>
                  <a:cubicBezTo>
                    <a:pt x="1130" y="60"/>
                    <a:pt x="1132" y="55"/>
                    <a:pt x="1135" y="51"/>
                  </a:cubicBezTo>
                  <a:cubicBezTo>
                    <a:pt x="1139" y="47"/>
                    <a:pt x="1145" y="44"/>
                    <a:pt x="1150" y="44"/>
                  </a:cubicBezTo>
                  <a:cubicBezTo>
                    <a:pt x="1160" y="44"/>
                    <a:pt x="1166" y="50"/>
                    <a:pt x="1166" y="63"/>
                  </a:cubicBezTo>
                  <a:cubicBezTo>
                    <a:pt x="1166" y="109"/>
                    <a:pt x="1166" y="109"/>
                    <a:pt x="1166" y="109"/>
                  </a:cubicBezTo>
                  <a:cubicBezTo>
                    <a:pt x="1181" y="109"/>
                    <a:pt x="1181" y="109"/>
                    <a:pt x="1181" y="109"/>
                  </a:cubicBezTo>
                  <a:cubicBezTo>
                    <a:pt x="1181" y="58"/>
                    <a:pt x="1181" y="58"/>
                    <a:pt x="1181" y="58"/>
                  </a:cubicBezTo>
                  <a:cubicBezTo>
                    <a:pt x="1181" y="38"/>
                    <a:pt x="1168" y="31"/>
                    <a:pt x="1154" y="31"/>
                  </a:cubicBezTo>
                  <a:moveTo>
                    <a:pt x="1094" y="33"/>
                  </a:moveTo>
                  <a:cubicBezTo>
                    <a:pt x="1079" y="33"/>
                    <a:pt x="1079" y="33"/>
                    <a:pt x="1079" y="33"/>
                  </a:cubicBezTo>
                  <a:cubicBezTo>
                    <a:pt x="1079" y="109"/>
                    <a:pt x="1079" y="109"/>
                    <a:pt x="1079" y="109"/>
                  </a:cubicBezTo>
                  <a:cubicBezTo>
                    <a:pt x="1094" y="109"/>
                    <a:pt x="1094" y="109"/>
                    <a:pt x="1094" y="109"/>
                  </a:cubicBezTo>
                  <a:lnTo>
                    <a:pt x="1094" y="33"/>
                  </a:lnTo>
                  <a:close/>
                  <a:moveTo>
                    <a:pt x="1097" y="10"/>
                  </a:moveTo>
                  <a:cubicBezTo>
                    <a:pt x="1097" y="4"/>
                    <a:pt x="1092" y="0"/>
                    <a:pt x="1087" y="0"/>
                  </a:cubicBezTo>
                  <a:cubicBezTo>
                    <a:pt x="1081" y="0"/>
                    <a:pt x="1077" y="4"/>
                    <a:pt x="1077" y="10"/>
                  </a:cubicBezTo>
                  <a:cubicBezTo>
                    <a:pt x="1077" y="16"/>
                    <a:pt x="1081" y="20"/>
                    <a:pt x="1087" y="20"/>
                  </a:cubicBezTo>
                  <a:cubicBezTo>
                    <a:pt x="1092" y="20"/>
                    <a:pt x="1097" y="16"/>
                    <a:pt x="1097" y="10"/>
                  </a:cubicBezTo>
                  <a:moveTo>
                    <a:pt x="1063" y="86"/>
                  </a:moveTo>
                  <a:cubicBezTo>
                    <a:pt x="1050" y="81"/>
                    <a:pt x="1050" y="81"/>
                    <a:pt x="1050" y="81"/>
                  </a:cubicBezTo>
                  <a:cubicBezTo>
                    <a:pt x="1048" y="91"/>
                    <a:pt x="1039" y="97"/>
                    <a:pt x="1031" y="97"/>
                  </a:cubicBezTo>
                  <a:cubicBezTo>
                    <a:pt x="1017" y="97"/>
                    <a:pt x="1009" y="87"/>
                    <a:pt x="1009" y="70"/>
                  </a:cubicBezTo>
                  <a:cubicBezTo>
                    <a:pt x="1009" y="54"/>
                    <a:pt x="1017" y="44"/>
                    <a:pt x="1031" y="44"/>
                  </a:cubicBezTo>
                  <a:cubicBezTo>
                    <a:pt x="1039" y="44"/>
                    <a:pt x="1047" y="50"/>
                    <a:pt x="1050" y="60"/>
                  </a:cubicBezTo>
                  <a:cubicBezTo>
                    <a:pt x="1063" y="55"/>
                    <a:pt x="1063" y="55"/>
                    <a:pt x="1063" y="55"/>
                  </a:cubicBezTo>
                  <a:cubicBezTo>
                    <a:pt x="1060" y="40"/>
                    <a:pt x="1046" y="31"/>
                    <a:pt x="1031" y="31"/>
                  </a:cubicBezTo>
                  <a:cubicBezTo>
                    <a:pt x="1008" y="31"/>
                    <a:pt x="993" y="47"/>
                    <a:pt x="993" y="70"/>
                  </a:cubicBezTo>
                  <a:cubicBezTo>
                    <a:pt x="993" y="95"/>
                    <a:pt x="1008" y="110"/>
                    <a:pt x="1031" y="110"/>
                  </a:cubicBezTo>
                  <a:cubicBezTo>
                    <a:pt x="1046" y="110"/>
                    <a:pt x="1060" y="101"/>
                    <a:pt x="1063" y="86"/>
                  </a:cubicBezTo>
                  <a:moveTo>
                    <a:pt x="977" y="33"/>
                  </a:moveTo>
                  <a:cubicBezTo>
                    <a:pt x="962" y="33"/>
                    <a:pt x="962" y="33"/>
                    <a:pt x="962" y="33"/>
                  </a:cubicBezTo>
                  <a:cubicBezTo>
                    <a:pt x="962" y="109"/>
                    <a:pt x="962" y="109"/>
                    <a:pt x="962" y="109"/>
                  </a:cubicBezTo>
                  <a:cubicBezTo>
                    <a:pt x="977" y="109"/>
                    <a:pt x="977" y="109"/>
                    <a:pt x="977" y="109"/>
                  </a:cubicBezTo>
                  <a:lnTo>
                    <a:pt x="977" y="33"/>
                  </a:lnTo>
                  <a:close/>
                  <a:moveTo>
                    <a:pt x="980" y="10"/>
                  </a:moveTo>
                  <a:cubicBezTo>
                    <a:pt x="980" y="4"/>
                    <a:pt x="975" y="0"/>
                    <a:pt x="970" y="0"/>
                  </a:cubicBezTo>
                  <a:cubicBezTo>
                    <a:pt x="964" y="0"/>
                    <a:pt x="960" y="4"/>
                    <a:pt x="960" y="10"/>
                  </a:cubicBezTo>
                  <a:cubicBezTo>
                    <a:pt x="960" y="16"/>
                    <a:pt x="964" y="20"/>
                    <a:pt x="970" y="20"/>
                  </a:cubicBezTo>
                  <a:cubicBezTo>
                    <a:pt x="975" y="20"/>
                    <a:pt x="980" y="16"/>
                    <a:pt x="980" y="10"/>
                  </a:cubicBezTo>
                  <a:moveTo>
                    <a:pt x="905" y="97"/>
                  </a:moveTo>
                  <a:cubicBezTo>
                    <a:pt x="892" y="97"/>
                    <a:pt x="884" y="87"/>
                    <a:pt x="884" y="70"/>
                  </a:cubicBezTo>
                  <a:cubicBezTo>
                    <a:pt x="884" y="53"/>
                    <a:pt x="892" y="44"/>
                    <a:pt x="904" y="44"/>
                  </a:cubicBezTo>
                  <a:cubicBezTo>
                    <a:pt x="917" y="44"/>
                    <a:pt x="926" y="52"/>
                    <a:pt x="927" y="67"/>
                  </a:cubicBezTo>
                  <a:cubicBezTo>
                    <a:pt x="927" y="74"/>
                    <a:pt x="927" y="74"/>
                    <a:pt x="927" y="74"/>
                  </a:cubicBezTo>
                  <a:cubicBezTo>
                    <a:pt x="926" y="89"/>
                    <a:pt x="917" y="97"/>
                    <a:pt x="905" y="97"/>
                  </a:cubicBezTo>
                  <a:moveTo>
                    <a:pt x="927" y="4"/>
                  </a:moveTo>
                  <a:cubicBezTo>
                    <a:pt x="927" y="42"/>
                    <a:pt x="927" y="42"/>
                    <a:pt x="927" y="42"/>
                  </a:cubicBezTo>
                  <a:cubicBezTo>
                    <a:pt x="926" y="42"/>
                    <a:pt x="926" y="42"/>
                    <a:pt x="926" y="42"/>
                  </a:cubicBezTo>
                  <a:cubicBezTo>
                    <a:pt x="921" y="35"/>
                    <a:pt x="914" y="31"/>
                    <a:pt x="902" y="31"/>
                  </a:cubicBezTo>
                  <a:cubicBezTo>
                    <a:pt x="884" y="31"/>
                    <a:pt x="868" y="46"/>
                    <a:pt x="868" y="70"/>
                  </a:cubicBezTo>
                  <a:cubicBezTo>
                    <a:pt x="868" y="95"/>
                    <a:pt x="884" y="110"/>
                    <a:pt x="902" y="110"/>
                  </a:cubicBezTo>
                  <a:cubicBezTo>
                    <a:pt x="914" y="110"/>
                    <a:pt x="922" y="106"/>
                    <a:pt x="926" y="99"/>
                  </a:cubicBezTo>
                  <a:cubicBezTo>
                    <a:pt x="927" y="99"/>
                    <a:pt x="927" y="99"/>
                    <a:pt x="927" y="99"/>
                  </a:cubicBezTo>
                  <a:cubicBezTo>
                    <a:pt x="927" y="109"/>
                    <a:pt x="927" y="109"/>
                    <a:pt x="927" y="109"/>
                  </a:cubicBezTo>
                  <a:cubicBezTo>
                    <a:pt x="942" y="109"/>
                    <a:pt x="942" y="109"/>
                    <a:pt x="942" y="109"/>
                  </a:cubicBezTo>
                  <a:cubicBezTo>
                    <a:pt x="942" y="2"/>
                    <a:pt x="942" y="2"/>
                    <a:pt x="942" y="2"/>
                  </a:cubicBezTo>
                  <a:lnTo>
                    <a:pt x="927" y="4"/>
                  </a:lnTo>
                  <a:close/>
                  <a:moveTo>
                    <a:pt x="823" y="44"/>
                  </a:moveTo>
                  <a:cubicBezTo>
                    <a:pt x="834" y="44"/>
                    <a:pt x="841" y="51"/>
                    <a:pt x="842" y="62"/>
                  </a:cubicBezTo>
                  <a:cubicBezTo>
                    <a:pt x="804" y="62"/>
                    <a:pt x="804" y="62"/>
                    <a:pt x="804" y="62"/>
                  </a:cubicBezTo>
                  <a:cubicBezTo>
                    <a:pt x="806" y="50"/>
                    <a:pt x="813" y="44"/>
                    <a:pt x="823" y="44"/>
                  </a:cubicBezTo>
                  <a:moveTo>
                    <a:pt x="824" y="31"/>
                  </a:moveTo>
                  <a:cubicBezTo>
                    <a:pt x="802" y="31"/>
                    <a:pt x="788" y="47"/>
                    <a:pt x="788" y="70"/>
                  </a:cubicBezTo>
                  <a:cubicBezTo>
                    <a:pt x="788" y="95"/>
                    <a:pt x="803" y="110"/>
                    <a:pt x="824" y="110"/>
                  </a:cubicBezTo>
                  <a:cubicBezTo>
                    <a:pt x="840" y="110"/>
                    <a:pt x="852" y="101"/>
                    <a:pt x="855" y="90"/>
                  </a:cubicBezTo>
                  <a:cubicBezTo>
                    <a:pt x="843" y="83"/>
                    <a:pt x="843" y="83"/>
                    <a:pt x="843" y="83"/>
                  </a:cubicBezTo>
                  <a:cubicBezTo>
                    <a:pt x="840" y="93"/>
                    <a:pt x="833" y="97"/>
                    <a:pt x="824" y="97"/>
                  </a:cubicBezTo>
                  <a:cubicBezTo>
                    <a:pt x="812" y="97"/>
                    <a:pt x="804" y="88"/>
                    <a:pt x="803" y="72"/>
                  </a:cubicBezTo>
                  <a:cubicBezTo>
                    <a:pt x="857" y="72"/>
                    <a:pt x="857" y="72"/>
                    <a:pt x="857" y="72"/>
                  </a:cubicBezTo>
                  <a:cubicBezTo>
                    <a:pt x="857" y="69"/>
                    <a:pt x="857" y="69"/>
                    <a:pt x="857" y="69"/>
                  </a:cubicBezTo>
                  <a:cubicBezTo>
                    <a:pt x="858" y="48"/>
                    <a:pt x="845" y="31"/>
                    <a:pt x="824" y="31"/>
                  </a:cubicBezTo>
                  <a:moveTo>
                    <a:pt x="756" y="9"/>
                  </a:moveTo>
                  <a:cubicBezTo>
                    <a:pt x="719" y="74"/>
                    <a:pt x="719" y="74"/>
                    <a:pt x="719" y="74"/>
                  </a:cubicBezTo>
                  <a:cubicBezTo>
                    <a:pt x="683" y="9"/>
                    <a:pt x="683" y="9"/>
                    <a:pt x="683" y="9"/>
                  </a:cubicBezTo>
                  <a:cubicBezTo>
                    <a:pt x="668" y="9"/>
                    <a:pt x="668" y="9"/>
                    <a:pt x="668" y="9"/>
                  </a:cubicBezTo>
                  <a:cubicBezTo>
                    <a:pt x="668" y="109"/>
                    <a:pt x="668" y="109"/>
                    <a:pt x="668" y="109"/>
                  </a:cubicBezTo>
                  <a:cubicBezTo>
                    <a:pt x="684" y="109"/>
                    <a:pt x="684" y="109"/>
                    <a:pt x="684" y="109"/>
                  </a:cubicBezTo>
                  <a:cubicBezTo>
                    <a:pt x="684" y="81"/>
                    <a:pt x="684" y="81"/>
                    <a:pt x="684" y="81"/>
                  </a:cubicBezTo>
                  <a:cubicBezTo>
                    <a:pt x="684" y="42"/>
                    <a:pt x="684" y="42"/>
                    <a:pt x="684" y="42"/>
                  </a:cubicBezTo>
                  <a:cubicBezTo>
                    <a:pt x="714" y="94"/>
                    <a:pt x="714" y="94"/>
                    <a:pt x="714" y="94"/>
                  </a:cubicBezTo>
                  <a:cubicBezTo>
                    <a:pt x="724" y="94"/>
                    <a:pt x="724" y="94"/>
                    <a:pt x="724" y="94"/>
                  </a:cubicBezTo>
                  <a:cubicBezTo>
                    <a:pt x="754" y="42"/>
                    <a:pt x="754" y="42"/>
                    <a:pt x="754" y="42"/>
                  </a:cubicBezTo>
                  <a:cubicBezTo>
                    <a:pt x="754" y="81"/>
                    <a:pt x="754" y="81"/>
                    <a:pt x="754" y="81"/>
                  </a:cubicBezTo>
                  <a:cubicBezTo>
                    <a:pt x="754" y="109"/>
                    <a:pt x="754" y="109"/>
                    <a:pt x="754" y="109"/>
                  </a:cubicBezTo>
                  <a:cubicBezTo>
                    <a:pt x="770" y="109"/>
                    <a:pt x="770" y="109"/>
                    <a:pt x="770" y="109"/>
                  </a:cubicBezTo>
                  <a:cubicBezTo>
                    <a:pt x="770" y="9"/>
                    <a:pt x="770" y="9"/>
                    <a:pt x="770" y="9"/>
                  </a:cubicBezTo>
                  <a:lnTo>
                    <a:pt x="756" y="9"/>
                  </a:lnTo>
                  <a:close/>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5"/>
            <p:cNvSpPr>
              <a:spLocks noEditPoints="1"/>
            </p:cNvSpPr>
            <p:nvPr userDrawn="1"/>
          </p:nvSpPr>
          <p:spPr bwMode="auto">
            <a:xfrm>
              <a:off x="2747648" y="2889251"/>
              <a:ext cx="2343150" cy="233363"/>
            </a:xfrm>
            <a:custGeom>
              <a:avLst/>
              <a:gdLst>
                <a:gd name="T0" fmla="*/ 1351 w 1385"/>
                <a:gd name="T1" fmla="*/ 44 h 137"/>
                <a:gd name="T2" fmla="*/ 1383 w 1385"/>
                <a:gd name="T3" fmla="*/ 90 h 137"/>
                <a:gd name="T4" fmla="*/ 1385 w 1385"/>
                <a:gd name="T5" fmla="*/ 73 h 137"/>
                <a:gd name="T6" fmla="*/ 1289 w 1385"/>
                <a:gd name="T7" fmla="*/ 62 h 137"/>
                <a:gd name="T8" fmla="*/ 1235 w 1385"/>
                <a:gd name="T9" fmla="*/ 71 h 137"/>
                <a:gd name="T10" fmla="*/ 1271 w 1385"/>
                <a:gd name="T11" fmla="*/ 97 h 137"/>
                <a:gd name="T12" fmla="*/ 1271 w 1385"/>
                <a:gd name="T13" fmla="*/ 31 h 137"/>
                <a:gd name="T14" fmla="*/ 1204 w 1385"/>
                <a:gd name="T15" fmla="*/ 67 h 137"/>
                <a:gd name="T16" fmla="*/ 1204 w 1385"/>
                <a:gd name="T17" fmla="*/ 42 h 137"/>
                <a:gd name="T18" fmla="*/ 1179 w 1385"/>
                <a:gd name="T19" fmla="*/ 111 h 137"/>
                <a:gd name="T20" fmla="*/ 1219 w 1385"/>
                <a:gd name="T21" fmla="*/ 109 h 137"/>
                <a:gd name="T22" fmla="*/ 1080 w 1385"/>
                <a:gd name="T23" fmla="*/ 43 h 137"/>
                <a:gd name="T24" fmla="*/ 1064 w 1385"/>
                <a:gd name="T25" fmla="*/ 109 h 137"/>
                <a:gd name="T26" fmla="*/ 1099 w 1385"/>
                <a:gd name="T27" fmla="*/ 45 h 137"/>
                <a:gd name="T28" fmla="*/ 1129 w 1385"/>
                <a:gd name="T29" fmla="*/ 59 h 137"/>
                <a:gd name="T30" fmla="*/ 1023 w 1385"/>
                <a:gd name="T31" fmla="*/ 91 h 137"/>
                <a:gd name="T32" fmla="*/ 977 w 1385"/>
                <a:gd name="T33" fmla="*/ 33 h 137"/>
                <a:gd name="T34" fmla="*/ 1028 w 1385"/>
                <a:gd name="T35" fmla="*/ 99 h 137"/>
                <a:gd name="T36" fmla="*/ 1028 w 1385"/>
                <a:gd name="T37" fmla="*/ 33 h 137"/>
                <a:gd name="T38" fmla="*/ 906 w 1385"/>
                <a:gd name="T39" fmla="*/ 95 h 137"/>
                <a:gd name="T40" fmla="*/ 876 w 1385"/>
                <a:gd name="T41" fmla="*/ 10 h 137"/>
                <a:gd name="T42" fmla="*/ 907 w 1385"/>
                <a:gd name="T43" fmla="*/ 10 h 137"/>
                <a:gd name="T44" fmla="*/ 820 w 1385"/>
                <a:gd name="T45" fmla="*/ 1 h 137"/>
                <a:gd name="T46" fmla="*/ 780 w 1385"/>
                <a:gd name="T47" fmla="*/ 46 h 137"/>
                <a:gd name="T48" fmla="*/ 807 w 1385"/>
                <a:gd name="T49" fmla="*/ 46 h 137"/>
                <a:gd name="T50" fmla="*/ 807 w 1385"/>
                <a:gd name="T51" fmla="*/ 31 h 137"/>
                <a:gd name="T52" fmla="*/ 713 w 1385"/>
                <a:gd name="T53" fmla="*/ 71 h 137"/>
                <a:gd name="T54" fmla="*/ 734 w 1385"/>
                <a:gd name="T55" fmla="*/ 31 h 137"/>
                <a:gd name="T56" fmla="*/ 656 w 1385"/>
                <a:gd name="T57" fmla="*/ 33 h 137"/>
                <a:gd name="T58" fmla="*/ 582 w 1385"/>
                <a:gd name="T59" fmla="*/ 33 h 137"/>
                <a:gd name="T60" fmla="*/ 656 w 1385"/>
                <a:gd name="T61" fmla="*/ 33 h 137"/>
                <a:gd name="T62" fmla="*/ 575 w 1385"/>
                <a:gd name="T63" fmla="*/ 33 h 137"/>
                <a:gd name="T64" fmla="*/ 541 w 1385"/>
                <a:gd name="T65" fmla="*/ 33 h 137"/>
                <a:gd name="T66" fmla="*/ 541 w 1385"/>
                <a:gd name="T67" fmla="*/ 82 h 137"/>
                <a:gd name="T68" fmla="*/ 569 w 1385"/>
                <a:gd name="T69" fmla="*/ 96 h 137"/>
                <a:gd name="T70" fmla="*/ 503 w 1385"/>
                <a:gd name="T71" fmla="*/ 109 h 137"/>
                <a:gd name="T72" fmla="*/ 511 w 1385"/>
                <a:gd name="T73" fmla="*/ 0 h 137"/>
                <a:gd name="T74" fmla="*/ 436 w 1385"/>
                <a:gd name="T75" fmla="*/ 86 h 137"/>
                <a:gd name="T76" fmla="*/ 461 w 1385"/>
                <a:gd name="T77" fmla="*/ 64 h 137"/>
                <a:gd name="T78" fmla="*/ 486 w 1385"/>
                <a:gd name="T79" fmla="*/ 44 h 137"/>
                <a:gd name="T80" fmla="*/ 472 w 1385"/>
                <a:gd name="T81" fmla="*/ 88 h 137"/>
                <a:gd name="T82" fmla="*/ 397 w 1385"/>
                <a:gd name="T83" fmla="*/ 44 h 137"/>
                <a:gd name="T84" fmla="*/ 381 w 1385"/>
                <a:gd name="T85" fmla="*/ 109 h 137"/>
                <a:gd name="T86" fmla="*/ 420 w 1385"/>
                <a:gd name="T87" fmla="*/ 47 h 137"/>
                <a:gd name="T88" fmla="*/ 349 w 1385"/>
                <a:gd name="T89" fmla="*/ 62 h 137"/>
                <a:gd name="T90" fmla="*/ 295 w 1385"/>
                <a:gd name="T91" fmla="*/ 71 h 137"/>
                <a:gd name="T92" fmla="*/ 331 w 1385"/>
                <a:gd name="T93" fmla="*/ 97 h 137"/>
                <a:gd name="T94" fmla="*/ 331 w 1385"/>
                <a:gd name="T95" fmla="*/ 31 h 137"/>
                <a:gd name="T96" fmla="*/ 215 w 1385"/>
                <a:gd name="T97" fmla="*/ 33 h 137"/>
                <a:gd name="T98" fmla="*/ 273 w 1385"/>
                <a:gd name="T99" fmla="*/ 33 h 137"/>
                <a:gd name="T100" fmla="*/ 202 w 1385"/>
                <a:gd name="T101" fmla="*/ 109 h 137"/>
                <a:gd name="T102" fmla="*/ 184 w 1385"/>
                <a:gd name="T103" fmla="*/ 10 h 137"/>
                <a:gd name="T104" fmla="*/ 117 w 1385"/>
                <a:gd name="T105" fmla="*/ 43 h 137"/>
                <a:gd name="T106" fmla="*/ 101 w 1385"/>
                <a:gd name="T107" fmla="*/ 109 h 137"/>
                <a:gd name="T108" fmla="*/ 136 w 1385"/>
                <a:gd name="T109" fmla="*/ 45 h 137"/>
                <a:gd name="T110" fmla="*/ 166 w 1385"/>
                <a:gd name="T111" fmla="*/ 59 h 137"/>
                <a:gd name="T112" fmla="*/ 0 w 1385"/>
                <a:gd name="T113" fmla="*/ 10 h 137"/>
                <a:gd name="T114" fmla="*/ 79 w 1385"/>
                <a:gd name="T115" fmla="*/ 10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9" y="51"/>
                    <a:pt x="1370" y="62"/>
                  </a:cubicBezTo>
                  <a:cubicBezTo>
                    <a:pt x="1331" y="62"/>
                    <a:pt x="1331" y="62"/>
                    <a:pt x="1331" y="62"/>
                  </a:cubicBezTo>
                  <a:cubicBezTo>
                    <a:pt x="1333" y="51"/>
                    <a:pt x="1341" y="44"/>
                    <a:pt x="1351" y="44"/>
                  </a:cubicBezTo>
                  <a:moveTo>
                    <a:pt x="1352" y="31"/>
                  </a:moveTo>
                  <a:cubicBezTo>
                    <a:pt x="1330" y="31"/>
                    <a:pt x="1316" y="48"/>
                    <a:pt x="1316" y="71"/>
                  </a:cubicBezTo>
                  <a:cubicBezTo>
                    <a:pt x="1316" y="95"/>
                    <a:pt x="1331" y="111"/>
                    <a:pt x="1352" y="111"/>
                  </a:cubicBezTo>
                  <a:cubicBezTo>
                    <a:pt x="1367" y="111"/>
                    <a:pt x="1379" y="101"/>
                    <a:pt x="1383" y="90"/>
                  </a:cubicBezTo>
                  <a:cubicBezTo>
                    <a:pt x="1371" y="84"/>
                    <a:pt x="1371" y="84"/>
                    <a:pt x="1371" y="84"/>
                  </a:cubicBezTo>
                  <a:cubicBezTo>
                    <a:pt x="1368" y="93"/>
                    <a:pt x="1361" y="97"/>
                    <a:pt x="1352" y="97"/>
                  </a:cubicBezTo>
                  <a:cubicBezTo>
                    <a:pt x="1340" y="97"/>
                    <a:pt x="1331" y="89"/>
                    <a:pt x="1331" y="73"/>
                  </a:cubicBezTo>
                  <a:cubicBezTo>
                    <a:pt x="1385" y="73"/>
                    <a:pt x="1385" y="73"/>
                    <a:pt x="1385" y="73"/>
                  </a:cubicBezTo>
                  <a:cubicBezTo>
                    <a:pt x="1385" y="69"/>
                    <a:pt x="1385" y="69"/>
                    <a:pt x="1385" y="69"/>
                  </a:cubicBezTo>
                  <a:cubicBezTo>
                    <a:pt x="1385" y="48"/>
                    <a:pt x="1373" y="31"/>
                    <a:pt x="1352" y="31"/>
                  </a:cubicBezTo>
                  <a:moveTo>
                    <a:pt x="1270" y="44"/>
                  </a:moveTo>
                  <a:cubicBezTo>
                    <a:pt x="1281" y="44"/>
                    <a:pt x="1288" y="51"/>
                    <a:pt x="1289" y="62"/>
                  </a:cubicBezTo>
                  <a:cubicBezTo>
                    <a:pt x="1251" y="62"/>
                    <a:pt x="1251" y="62"/>
                    <a:pt x="1251" y="62"/>
                  </a:cubicBezTo>
                  <a:cubicBezTo>
                    <a:pt x="1253" y="51"/>
                    <a:pt x="1260" y="44"/>
                    <a:pt x="1270" y="44"/>
                  </a:cubicBezTo>
                  <a:moveTo>
                    <a:pt x="1271" y="31"/>
                  </a:moveTo>
                  <a:cubicBezTo>
                    <a:pt x="1249" y="31"/>
                    <a:pt x="1235" y="48"/>
                    <a:pt x="1235" y="71"/>
                  </a:cubicBezTo>
                  <a:cubicBezTo>
                    <a:pt x="1235" y="95"/>
                    <a:pt x="1250" y="111"/>
                    <a:pt x="1271" y="111"/>
                  </a:cubicBezTo>
                  <a:cubicBezTo>
                    <a:pt x="1287" y="111"/>
                    <a:pt x="1299" y="101"/>
                    <a:pt x="1302" y="90"/>
                  </a:cubicBezTo>
                  <a:cubicBezTo>
                    <a:pt x="1290" y="84"/>
                    <a:pt x="1290" y="84"/>
                    <a:pt x="1290" y="84"/>
                  </a:cubicBezTo>
                  <a:cubicBezTo>
                    <a:pt x="1287" y="93"/>
                    <a:pt x="1280" y="97"/>
                    <a:pt x="1271" y="97"/>
                  </a:cubicBezTo>
                  <a:cubicBezTo>
                    <a:pt x="1260" y="97"/>
                    <a:pt x="1251" y="89"/>
                    <a:pt x="1250" y="73"/>
                  </a:cubicBezTo>
                  <a:cubicBezTo>
                    <a:pt x="1304" y="73"/>
                    <a:pt x="1304" y="73"/>
                    <a:pt x="1304" y="73"/>
                  </a:cubicBezTo>
                  <a:cubicBezTo>
                    <a:pt x="1304" y="69"/>
                    <a:pt x="1304" y="69"/>
                    <a:pt x="1304" y="69"/>
                  </a:cubicBezTo>
                  <a:cubicBezTo>
                    <a:pt x="1305" y="48"/>
                    <a:pt x="1293" y="31"/>
                    <a:pt x="1271" y="31"/>
                  </a:cubicBezTo>
                  <a:moveTo>
                    <a:pt x="1182" y="97"/>
                  </a:moveTo>
                  <a:cubicBezTo>
                    <a:pt x="1169" y="97"/>
                    <a:pt x="1161" y="88"/>
                    <a:pt x="1161" y="71"/>
                  </a:cubicBezTo>
                  <a:cubicBezTo>
                    <a:pt x="1161" y="54"/>
                    <a:pt x="1169" y="44"/>
                    <a:pt x="1181" y="44"/>
                  </a:cubicBezTo>
                  <a:cubicBezTo>
                    <a:pt x="1194" y="44"/>
                    <a:pt x="1202" y="52"/>
                    <a:pt x="1204" y="67"/>
                  </a:cubicBezTo>
                  <a:cubicBezTo>
                    <a:pt x="1204" y="75"/>
                    <a:pt x="1204" y="75"/>
                    <a:pt x="1204" y="75"/>
                  </a:cubicBezTo>
                  <a:cubicBezTo>
                    <a:pt x="1202" y="90"/>
                    <a:pt x="1194" y="97"/>
                    <a:pt x="1182" y="97"/>
                  </a:cubicBezTo>
                  <a:moveTo>
                    <a:pt x="1204" y="4"/>
                  </a:moveTo>
                  <a:cubicBezTo>
                    <a:pt x="1204" y="42"/>
                    <a:pt x="1204" y="42"/>
                    <a:pt x="1204" y="42"/>
                  </a:cubicBezTo>
                  <a:cubicBezTo>
                    <a:pt x="1202" y="42"/>
                    <a:pt x="1202" y="42"/>
                    <a:pt x="1202" y="42"/>
                  </a:cubicBezTo>
                  <a:cubicBezTo>
                    <a:pt x="1198" y="36"/>
                    <a:pt x="1191" y="31"/>
                    <a:pt x="1179" y="31"/>
                  </a:cubicBezTo>
                  <a:cubicBezTo>
                    <a:pt x="1161" y="31"/>
                    <a:pt x="1145" y="46"/>
                    <a:pt x="1145" y="71"/>
                  </a:cubicBezTo>
                  <a:cubicBezTo>
                    <a:pt x="1145" y="95"/>
                    <a:pt x="1161" y="111"/>
                    <a:pt x="1179" y="111"/>
                  </a:cubicBezTo>
                  <a:cubicBezTo>
                    <a:pt x="1191" y="111"/>
                    <a:pt x="1199" y="106"/>
                    <a:pt x="1203" y="99"/>
                  </a:cubicBezTo>
                  <a:cubicBezTo>
                    <a:pt x="1204" y="99"/>
                    <a:pt x="1204" y="99"/>
                    <a:pt x="1204" y="99"/>
                  </a:cubicBezTo>
                  <a:cubicBezTo>
                    <a:pt x="1204" y="109"/>
                    <a:pt x="1204" y="109"/>
                    <a:pt x="1204" y="109"/>
                  </a:cubicBezTo>
                  <a:cubicBezTo>
                    <a:pt x="1219" y="109"/>
                    <a:pt x="1219" y="109"/>
                    <a:pt x="1219" y="109"/>
                  </a:cubicBezTo>
                  <a:cubicBezTo>
                    <a:pt x="1219" y="2"/>
                    <a:pt x="1219" y="2"/>
                    <a:pt x="1219" y="2"/>
                  </a:cubicBezTo>
                  <a:lnTo>
                    <a:pt x="1204" y="4"/>
                  </a:lnTo>
                  <a:close/>
                  <a:moveTo>
                    <a:pt x="1102" y="31"/>
                  </a:moveTo>
                  <a:cubicBezTo>
                    <a:pt x="1092" y="31"/>
                    <a:pt x="1084" y="36"/>
                    <a:pt x="1080" y="43"/>
                  </a:cubicBezTo>
                  <a:cubicBezTo>
                    <a:pt x="1078" y="43"/>
                    <a:pt x="1078" y="43"/>
                    <a:pt x="1078" y="43"/>
                  </a:cubicBezTo>
                  <a:cubicBezTo>
                    <a:pt x="1078" y="33"/>
                    <a:pt x="1078" y="33"/>
                    <a:pt x="1078" y="33"/>
                  </a:cubicBezTo>
                  <a:cubicBezTo>
                    <a:pt x="1064" y="33"/>
                    <a:pt x="1064" y="33"/>
                    <a:pt x="1064" y="33"/>
                  </a:cubicBezTo>
                  <a:cubicBezTo>
                    <a:pt x="1064" y="109"/>
                    <a:pt x="1064" y="109"/>
                    <a:pt x="1064" y="109"/>
                  </a:cubicBezTo>
                  <a:cubicBezTo>
                    <a:pt x="1079" y="109"/>
                    <a:pt x="1079" y="109"/>
                    <a:pt x="1079" y="109"/>
                  </a:cubicBezTo>
                  <a:cubicBezTo>
                    <a:pt x="1079" y="69"/>
                    <a:pt x="1079" y="69"/>
                    <a:pt x="1079" y="69"/>
                  </a:cubicBezTo>
                  <a:cubicBezTo>
                    <a:pt x="1079" y="60"/>
                    <a:pt x="1081" y="55"/>
                    <a:pt x="1084" y="52"/>
                  </a:cubicBezTo>
                  <a:cubicBezTo>
                    <a:pt x="1088" y="47"/>
                    <a:pt x="1093" y="45"/>
                    <a:pt x="1099" y="45"/>
                  </a:cubicBezTo>
                  <a:cubicBezTo>
                    <a:pt x="1109" y="45"/>
                    <a:pt x="1114" y="50"/>
                    <a:pt x="1114" y="64"/>
                  </a:cubicBezTo>
                  <a:cubicBezTo>
                    <a:pt x="1114" y="109"/>
                    <a:pt x="1114" y="109"/>
                    <a:pt x="1114" y="109"/>
                  </a:cubicBezTo>
                  <a:cubicBezTo>
                    <a:pt x="1129" y="109"/>
                    <a:pt x="1129" y="109"/>
                    <a:pt x="1129" y="109"/>
                  </a:cubicBezTo>
                  <a:cubicBezTo>
                    <a:pt x="1129" y="59"/>
                    <a:pt x="1129" y="59"/>
                    <a:pt x="1129" y="59"/>
                  </a:cubicBezTo>
                  <a:cubicBezTo>
                    <a:pt x="1129" y="38"/>
                    <a:pt x="1117" y="31"/>
                    <a:pt x="1102" y="31"/>
                  </a:cubicBezTo>
                  <a:moveTo>
                    <a:pt x="1028" y="33"/>
                  </a:moveTo>
                  <a:cubicBezTo>
                    <a:pt x="1028" y="73"/>
                    <a:pt x="1028" y="73"/>
                    <a:pt x="1028" y="73"/>
                  </a:cubicBezTo>
                  <a:cubicBezTo>
                    <a:pt x="1028" y="82"/>
                    <a:pt x="1026" y="87"/>
                    <a:pt x="1023" y="91"/>
                  </a:cubicBezTo>
                  <a:cubicBezTo>
                    <a:pt x="1019" y="95"/>
                    <a:pt x="1014" y="98"/>
                    <a:pt x="1008" y="98"/>
                  </a:cubicBezTo>
                  <a:cubicBezTo>
                    <a:pt x="998" y="98"/>
                    <a:pt x="992" y="92"/>
                    <a:pt x="992" y="79"/>
                  </a:cubicBezTo>
                  <a:cubicBezTo>
                    <a:pt x="992" y="33"/>
                    <a:pt x="992" y="33"/>
                    <a:pt x="992" y="33"/>
                  </a:cubicBezTo>
                  <a:cubicBezTo>
                    <a:pt x="977" y="33"/>
                    <a:pt x="977" y="33"/>
                    <a:pt x="977" y="33"/>
                  </a:cubicBezTo>
                  <a:cubicBezTo>
                    <a:pt x="977" y="84"/>
                    <a:pt x="977" y="84"/>
                    <a:pt x="977" y="84"/>
                  </a:cubicBezTo>
                  <a:cubicBezTo>
                    <a:pt x="977" y="104"/>
                    <a:pt x="990" y="111"/>
                    <a:pt x="1004" y="111"/>
                  </a:cubicBezTo>
                  <a:cubicBezTo>
                    <a:pt x="1014" y="111"/>
                    <a:pt x="1023" y="106"/>
                    <a:pt x="1027" y="99"/>
                  </a:cubicBezTo>
                  <a:cubicBezTo>
                    <a:pt x="1028" y="99"/>
                    <a:pt x="1028" y="99"/>
                    <a:pt x="1028" y="99"/>
                  </a:cubicBezTo>
                  <a:cubicBezTo>
                    <a:pt x="1029" y="109"/>
                    <a:pt x="1029" y="109"/>
                    <a:pt x="1029" y="109"/>
                  </a:cubicBezTo>
                  <a:cubicBezTo>
                    <a:pt x="1043" y="109"/>
                    <a:pt x="1043" y="109"/>
                    <a:pt x="1043" y="109"/>
                  </a:cubicBezTo>
                  <a:cubicBezTo>
                    <a:pt x="1043" y="33"/>
                    <a:pt x="1043" y="33"/>
                    <a:pt x="1043" y="33"/>
                  </a:cubicBezTo>
                  <a:lnTo>
                    <a:pt x="1028" y="33"/>
                  </a:lnTo>
                  <a:close/>
                  <a:moveTo>
                    <a:pt x="892" y="24"/>
                  </a:moveTo>
                  <a:cubicBezTo>
                    <a:pt x="906" y="24"/>
                    <a:pt x="906" y="24"/>
                    <a:pt x="906" y="24"/>
                  </a:cubicBezTo>
                  <a:cubicBezTo>
                    <a:pt x="934" y="24"/>
                    <a:pt x="944" y="36"/>
                    <a:pt x="944" y="59"/>
                  </a:cubicBezTo>
                  <a:cubicBezTo>
                    <a:pt x="944" y="83"/>
                    <a:pt x="934" y="95"/>
                    <a:pt x="906" y="95"/>
                  </a:cubicBezTo>
                  <a:cubicBezTo>
                    <a:pt x="892" y="95"/>
                    <a:pt x="892" y="95"/>
                    <a:pt x="892" y="95"/>
                  </a:cubicBezTo>
                  <a:lnTo>
                    <a:pt x="892" y="24"/>
                  </a:lnTo>
                  <a:close/>
                  <a:moveTo>
                    <a:pt x="907" y="10"/>
                  </a:moveTo>
                  <a:cubicBezTo>
                    <a:pt x="876" y="10"/>
                    <a:pt x="876" y="10"/>
                    <a:pt x="876" y="10"/>
                  </a:cubicBezTo>
                  <a:cubicBezTo>
                    <a:pt x="876" y="109"/>
                    <a:pt x="876" y="109"/>
                    <a:pt x="876" y="109"/>
                  </a:cubicBezTo>
                  <a:cubicBezTo>
                    <a:pt x="907" y="109"/>
                    <a:pt x="907" y="109"/>
                    <a:pt x="907" y="109"/>
                  </a:cubicBezTo>
                  <a:cubicBezTo>
                    <a:pt x="944" y="109"/>
                    <a:pt x="960" y="90"/>
                    <a:pt x="960" y="59"/>
                  </a:cubicBezTo>
                  <a:cubicBezTo>
                    <a:pt x="960" y="29"/>
                    <a:pt x="944" y="10"/>
                    <a:pt x="907" y="10"/>
                  </a:cubicBezTo>
                  <a:moveTo>
                    <a:pt x="821" y="15"/>
                  </a:moveTo>
                  <a:cubicBezTo>
                    <a:pt x="825" y="15"/>
                    <a:pt x="828" y="16"/>
                    <a:pt x="831" y="17"/>
                  </a:cubicBezTo>
                  <a:cubicBezTo>
                    <a:pt x="831" y="3"/>
                    <a:pt x="831" y="3"/>
                    <a:pt x="831" y="3"/>
                  </a:cubicBezTo>
                  <a:cubicBezTo>
                    <a:pt x="828" y="2"/>
                    <a:pt x="825" y="1"/>
                    <a:pt x="820" y="1"/>
                  </a:cubicBezTo>
                  <a:cubicBezTo>
                    <a:pt x="807" y="1"/>
                    <a:pt x="792" y="7"/>
                    <a:pt x="792" y="30"/>
                  </a:cubicBezTo>
                  <a:cubicBezTo>
                    <a:pt x="792" y="33"/>
                    <a:pt x="792" y="33"/>
                    <a:pt x="792" y="33"/>
                  </a:cubicBezTo>
                  <a:cubicBezTo>
                    <a:pt x="780" y="33"/>
                    <a:pt x="780" y="33"/>
                    <a:pt x="780" y="33"/>
                  </a:cubicBezTo>
                  <a:cubicBezTo>
                    <a:pt x="780" y="46"/>
                    <a:pt x="780" y="46"/>
                    <a:pt x="780" y="46"/>
                  </a:cubicBezTo>
                  <a:cubicBezTo>
                    <a:pt x="792" y="46"/>
                    <a:pt x="792" y="46"/>
                    <a:pt x="792" y="46"/>
                  </a:cubicBezTo>
                  <a:cubicBezTo>
                    <a:pt x="792" y="109"/>
                    <a:pt x="792" y="109"/>
                    <a:pt x="792" y="109"/>
                  </a:cubicBezTo>
                  <a:cubicBezTo>
                    <a:pt x="807" y="109"/>
                    <a:pt x="807" y="109"/>
                    <a:pt x="807" y="109"/>
                  </a:cubicBezTo>
                  <a:cubicBezTo>
                    <a:pt x="807" y="46"/>
                    <a:pt x="807" y="46"/>
                    <a:pt x="807" y="46"/>
                  </a:cubicBezTo>
                  <a:cubicBezTo>
                    <a:pt x="828" y="46"/>
                    <a:pt x="828" y="46"/>
                    <a:pt x="828" y="46"/>
                  </a:cubicBezTo>
                  <a:cubicBezTo>
                    <a:pt x="828" y="33"/>
                    <a:pt x="828" y="33"/>
                    <a:pt x="828" y="33"/>
                  </a:cubicBezTo>
                  <a:cubicBezTo>
                    <a:pt x="807" y="33"/>
                    <a:pt x="807" y="33"/>
                    <a:pt x="807" y="33"/>
                  </a:cubicBezTo>
                  <a:cubicBezTo>
                    <a:pt x="807" y="31"/>
                    <a:pt x="807" y="31"/>
                    <a:pt x="807" y="31"/>
                  </a:cubicBezTo>
                  <a:cubicBezTo>
                    <a:pt x="807" y="20"/>
                    <a:pt x="812" y="15"/>
                    <a:pt x="821" y="15"/>
                  </a:cubicBezTo>
                  <a:moveTo>
                    <a:pt x="756" y="71"/>
                  </a:moveTo>
                  <a:cubicBezTo>
                    <a:pt x="756" y="88"/>
                    <a:pt x="748" y="97"/>
                    <a:pt x="734" y="97"/>
                  </a:cubicBezTo>
                  <a:cubicBezTo>
                    <a:pt x="721" y="97"/>
                    <a:pt x="713" y="88"/>
                    <a:pt x="713" y="71"/>
                  </a:cubicBezTo>
                  <a:cubicBezTo>
                    <a:pt x="713" y="54"/>
                    <a:pt x="721" y="44"/>
                    <a:pt x="734" y="44"/>
                  </a:cubicBezTo>
                  <a:cubicBezTo>
                    <a:pt x="748" y="44"/>
                    <a:pt x="756" y="54"/>
                    <a:pt x="756" y="71"/>
                  </a:cubicBezTo>
                  <a:moveTo>
                    <a:pt x="771" y="71"/>
                  </a:moveTo>
                  <a:cubicBezTo>
                    <a:pt x="771" y="47"/>
                    <a:pt x="756" y="31"/>
                    <a:pt x="734" y="31"/>
                  </a:cubicBezTo>
                  <a:cubicBezTo>
                    <a:pt x="712" y="31"/>
                    <a:pt x="697" y="47"/>
                    <a:pt x="697" y="71"/>
                  </a:cubicBezTo>
                  <a:cubicBezTo>
                    <a:pt x="697" y="95"/>
                    <a:pt x="712" y="111"/>
                    <a:pt x="734" y="111"/>
                  </a:cubicBezTo>
                  <a:cubicBezTo>
                    <a:pt x="756" y="111"/>
                    <a:pt x="771" y="95"/>
                    <a:pt x="771" y="71"/>
                  </a:cubicBezTo>
                  <a:moveTo>
                    <a:pt x="656" y="33"/>
                  </a:moveTo>
                  <a:cubicBezTo>
                    <a:pt x="640" y="33"/>
                    <a:pt x="640" y="33"/>
                    <a:pt x="640" y="33"/>
                  </a:cubicBezTo>
                  <a:cubicBezTo>
                    <a:pt x="619" y="93"/>
                    <a:pt x="619" y="93"/>
                    <a:pt x="619" y="93"/>
                  </a:cubicBezTo>
                  <a:cubicBezTo>
                    <a:pt x="599" y="33"/>
                    <a:pt x="599" y="33"/>
                    <a:pt x="599" y="33"/>
                  </a:cubicBezTo>
                  <a:cubicBezTo>
                    <a:pt x="582" y="33"/>
                    <a:pt x="582" y="33"/>
                    <a:pt x="582" y="33"/>
                  </a:cubicBezTo>
                  <a:cubicBezTo>
                    <a:pt x="611" y="110"/>
                    <a:pt x="611" y="110"/>
                    <a:pt x="611" y="110"/>
                  </a:cubicBezTo>
                  <a:cubicBezTo>
                    <a:pt x="601" y="137"/>
                    <a:pt x="601" y="137"/>
                    <a:pt x="601" y="137"/>
                  </a:cubicBezTo>
                  <a:cubicBezTo>
                    <a:pt x="616" y="137"/>
                    <a:pt x="616" y="137"/>
                    <a:pt x="616" y="137"/>
                  </a:cubicBezTo>
                  <a:lnTo>
                    <a:pt x="656" y="33"/>
                  </a:lnTo>
                  <a:close/>
                  <a:moveTo>
                    <a:pt x="556" y="81"/>
                  </a:moveTo>
                  <a:cubicBezTo>
                    <a:pt x="556" y="46"/>
                    <a:pt x="556" y="46"/>
                    <a:pt x="556" y="46"/>
                  </a:cubicBezTo>
                  <a:cubicBezTo>
                    <a:pt x="575" y="46"/>
                    <a:pt x="575" y="46"/>
                    <a:pt x="575" y="46"/>
                  </a:cubicBezTo>
                  <a:cubicBezTo>
                    <a:pt x="575" y="33"/>
                    <a:pt x="575" y="33"/>
                    <a:pt x="575" y="33"/>
                  </a:cubicBezTo>
                  <a:cubicBezTo>
                    <a:pt x="556" y="33"/>
                    <a:pt x="556" y="33"/>
                    <a:pt x="556" y="33"/>
                  </a:cubicBezTo>
                  <a:cubicBezTo>
                    <a:pt x="556" y="13"/>
                    <a:pt x="556" y="13"/>
                    <a:pt x="556" y="13"/>
                  </a:cubicBezTo>
                  <a:cubicBezTo>
                    <a:pt x="541" y="14"/>
                    <a:pt x="541" y="14"/>
                    <a:pt x="541" y="14"/>
                  </a:cubicBezTo>
                  <a:cubicBezTo>
                    <a:pt x="541" y="33"/>
                    <a:pt x="541" y="33"/>
                    <a:pt x="541" y="33"/>
                  </a:cubicBezTo>
                  <a:cubicBezTo>
                    <a:pt x="531" y="33"/>
                    <a:pt x="531" y="33"/>
                    <a:pt x="531" y="33"/>
                  </a:cubicBezTo>
                  <a:cubicBezTo>
                    <a:pt x="531" y="46"/>
                    <a:pt x="531" y="46"/>
                    <a:pt x="531" y="46"/>
                  </a:cubicBezTo>
                  <a:cubicBezTo>
                    <a:pt x="541" y="46"/>
                    <a:pt x="541" y="46"/>
                    <a:pt x="541" y="46"/>
                  </a:cubicBezTo>
                  <a:cubicBezTo>
                    <a:pt x="541" y="82"/>
                    <a:pt x="541" y="82"/>
                    <a:pt x="541" y="82"/>
                  </a:cubicBezTo>
                  <a:cubicBezTo>
                    <a:pt x="541" y="104"/>
                    <a:pt x="555" y="110"/>
                    <a:pt x="568" y="110"/>
                  </a:cubicBezTo>
                  <a:cubicBezTo>
                    <a:pt x="573" y="110"/>
                    <a:pt x="576" y="110"/>
                    <a:pt x="579" y="109"/>
                  </a:cubicBezTo>
                  <a:cubicBezTo>
                    <a:pt x="579" y="95"/>
                    <a:pt x="579" y="95"/>
                    <a:pt x="579" y="95"/>
                  </a:cubicBezTo>
                  <a:cubicBezTo>
                    <a:pt x="576" y="96"/>
                    <a:pt x="573" y="96"/>
                    <a:pt x="569" y="96"/>
                  </a:cubicBezTo>
                  <a:cubicBezTo>
                    <a:pt x="561" y="96"/>
                    <a:pt x="556" y="92"/>
                    <a:pt x="556" y="81"/>
                  </a:cubicBezTo>
                  <a:moveTo>
                    <a:pt x="518" y="33"/>
                  </a:moveTo>
                  <a:cubicBezTo>
                    <a:pt x="503" y="33"/>
                    <a:pt x="503" y="33"/>
                    <a:pt x="503" y="33"/>
                  </a:cubicBezTo>
                  <a:cubicBezTo>
                    <a:pt x="503" y="109"/>
                    <a:pt x="503" y="109"/>
                    <a:pt x="503" y="109"/>
                  </a:cubicBezTo>
                  <a:cubicBezTo>
                    <a:pt x="518" y="109"/>
                    <a:pt x="518" y="109"/>
                    <a:pt x="518" y="109"/>
                  </a:cubicBezTo>
                  <a:lnTo>
                    <a:pt x="518" y="33"/>
                  </a:lnTo>
                  <a:close/>
                  <a:moveTo>
                    <a:pt x="520" y="10"/>
                  </a:moveTo>
                  <a:cubicBezTo>
                    <a:pt x="520" y="5"/>
                    <a:pt x="516" y="0"/>
                    <a:pt x="511" y="0"/>
                  </a:cubicBezTo>
                  <a:cubicBezTo>
                    <a:pt x="505" y="0"/>
                    <a:pt x="501" y="5"/>
                    <a:pt x="501" y="10"/>
                  </a:cubicBezTo>
                  <a:cubicBezTo>
                    <a:pt x="501" y="16"/>
                    <a:pt x="505" y="20"/>
                    <a:pt x="511" y="20"/>
                  </a:cubicBezTo>
                  <a:cubicBezTo>
                    <a:pt x="516" y="20"/>
                    <a:pt x="520" y="16"/>
                    <a:pt x="520" y="10"/>
                  </a:cubicBezTo>
                  <a:moveTo>
                    <a:pt x="436" y="86"/>
                  </a:moveTo>
                  <a:cubicBezTo>
                    <a:pt x="427" y="95"/>
                    <a:pt x="427" y="95"/>
                    <a:pt x="427" y="95"/>
                  </a:cubicBezTo>
                  <a:cubicBezTo>
                    <a:pt x="432" y="103"/>
                    <a:pt x="442" y="111"/>
                    <a:pt x="457" y="111"/>
                  </a:cubicBezTo>
                  <a:cubicBezTo>
                    <a:pt x="474" y="111"/>
                    <a:pt x="487" y="101"/>
                    <a:pt x="487" y="87"/>
                  </a:cubicBezTo>
                  <a:cubicBezTo>
                    <a:pt x="487" y="72"/>
                    <a:pt x="475" y="67"/>
                    <a:pt x="461" y="64"/>
                  </a:cubicBezTo>
                  <a:cubicBezTo>
                    <a:pt x="452" y="61"/>
                    <a:pt x="445" y="59"/>
                    <a:pt x="445" y="52"/>
                  </a:cubicBezTo>
                  <a:cubicBezTo>
                    <a:pt x="445" y="47"/>
                    <a:pt x="449" y="44"/>
                    <a:pt x="457" y="44"/>
                  </a:cubicBezTo>
                  <a:cubicBezTo>
                    <a:pt x="465" y="44"/>
                    <a:pt x="473" y="49"/>
                    <a:pt x="477" y="54"/>
                  </a:cubicBezTo>
                  <a:cubicBezTo>
                    <a:pt x="486" y="44"/>
                    <a:pt x="486" y="44"/>
                    <a:pt x="486" y="44"/>
                  </a:cubicBezTo>
                  <a:cubicBezTo>
                    <a:pt x="479" y="36"/>
                    <a:pt x="469" y="31"/>
                    <a:pt x="457" y="31"/>
                  </a:cubicBezTo>
                  <a:cubicBezTo>
                    <a:pt x="441" y="31"/>
                    <a:pt x="430" y="40"/>
                    <a:pt x="430" y="53"/>
                  </a:cubicBezTo>
                  <a:cubicBezTo>
                    <a:pt x="430" y="67"/>
                    <a:pt x="441" y="73"/>
                    <a:pt x="455" y="76"/>
                  </a:cubicBezTo>
                  <a:cubicBezTo>
                    <a:pt x="466" y="79"/>
                    <a:pt x="472" y="82"/>
                    <a:pt x="472" y="88"/>
                  </a:cubicBezTo>
                  <a:cubicBezTo>
                    <a:pt x="472" y="94"/>
                    <a:pt x="466" y="98"/>
                    <a:pt x="458" y="98"/>
                  </a:cubicBezTo>
                  <a:cubicBezTo>
                    <a:pt x="447" y="98"/>
                    <a:pt x="439" y="92"/>
                    <a:pt x="436" y="86"/>
                  </a:cubicBezTo>
                  <a:moveTo>
                    <a:pt x="417" y="31"/>
                  </a:moveTo>
                  <a:cubicBezTo>
                    <a:pt x="408" y="31"/>
                    <a:pt x="400" y="36"/>
                    <a:pt x="397" y="44"/>
                  </a:cubicBezTo>
                  <a:cubicBezTo>
                    <a:pt x="395" y="44"/>
                    <a:pt x="395" y="44"/>
                    <a:pt x="395" y="44"/>
                  </a:cubicBezTo>
                  <a:cubicBezTo>
                    <a:pt x="395" y="33"/>
                    <a:pt x="395" y="33"/>
                    <a:pt x="395" y="33"/>
                  </a:cubicBezTo>
                  <a:cubicBezTo>
                    <a:pt x="381" y="33"/>
                    <a:pt x="381" y="33"/>
                    <a:pt x="381" y="33"/>
                  </a:cubicBezTo>
                  <a:cubicBezTo>
                    <a:pt x="381" y="109"/>
                    <a:pt x="381" y="109"/>
                    <a:pt x="381" y="109"/>
                  </a:cubicBezTo>
                  <a:cubicBezTo>
                    <a:pt x="396" y="109"/>
                    <a:pt x="396" y="109"/>
                    <a:pt x="396" y="109"/>
                  </a:cubicBezTo>
                  <a:cubicBezTo>
                    <a:pt x="396" y="66"/>
                    <a:pt x="396" y="66"/>
                    <a:pt x="396" y="66"/>
                  </a:cubicBezTo>
                  <a:cubicBezTo>
                    <a:pt x="396" y="53"/>
                    <a:pt x="404" y="46"/>
                    <a:pt x="415" y="46"/>
                  </a:cubicBezTo>
                  <a:cubicBezTo>
                    <a:pt x="417" y="46"/>
                    <a:pt x="419" y="46"/>
                    <a:pt x="420" y="47"/>
                  </a:cubicBezTo>
                  <a:cubicBezTo>
                    <a:pt x="421" y="32"/>
                    <a:pt x="421" y="32"/>
                    <a:pt x="421" y="32"/>
                  </a:cubicBezTo>
                  <a:cubicBezTo>
                    <a:pt x="420" y="31"/>
                    <a:pt x="419" y="31"/>
                    <a:pt x="417" y="31"/>
                  </a:cubicBezTo>
                  <a:moveTo>
                    <a:pt x="331" y="44"/>
                  </a:moveTo>
                  <a:cubicBezTo>
                    <a:pt x="341" y="44"/>
                    <a:pt x="348" y="51"/>
                    <a:pt x="349" y="62"/>
                  </a:cubicBezTo>
                  <a:cubicBezTo>
                    <a:pt x="311" y="62"/>
                    <a:pt x="311" y="62"/>
                    <a:pt x="311" y="62"/>
                  </a:cubicBezTo>
                  <a:cubicBezTo>
                    <a:pt x="313" y="51"/>
                    <a:pt x="321" y="44"/>
                    <a:pt x="331" y="44"/>
                  </a:cubicBezTo>
                  <a:moveTo>
                    <a:pt x="331" y="31"/>
                  </a:moveTo>
                  <a:cubicBezTo>
                    <a:pt x="309" y="31"/>
                    <a:pt x="295" y="48"/>
                    <a:pt x="295" y="71"/>
                  </a:cubicBezTo>
                  <a:cubicBezTo>
                    <a:pt x="295" y="95"/>
                    <a:pt x="310" y="111"/>
                    <a:pt x="331" y="111"/>
                  </a:cubicBezTo>
                  <a:cubicBezTo>
                    <a:pt x="347" y="111"/>
                    <a:pt x="359" y="101"/>
                    <a:pt x="363" y="90"/>
                  </a:cubicBezTo>
                  <a:cubicBezTo>
                    <a:pt x="351" y="84"/>
                    <a:pt x="351" y="84"/>
                    <a:pt x="351" y="84"/>
                  </a:cubicBezTo>
                  <a:cubicBezTo>
                    <a:pt x="347" y="93"/>
                    <a:pt x="340" y="97"/>
                    <a:pt x="331" y="97"/>
                  </a:cubicBezTo>
                  <a:cubicBezTo>
                    <a:pt x="320" y="97"/>
                    <a:pt x="311" y="89"/>
                    <a:pt x="310" y="73"/>
                  </a:cubicBezTo>
                  <a:cubicBezTo>
                    <a:pt x="364" y="73"/>
                    <a:pt x="364" y="73"/>
                    <a:pt x="364" y="73"/>
                  </a:cubicBezTo>
                  <a:cubicBezTo>
                    <a:pt x="364" y="69"/>
                    <a:pt x="364" y="69"/>
                    <a:pt x="364" y="69"/>
                  </a:cubicBezTo>
                  <a:cubicBezTo>
                    <a:pt x="365" y="48"/>
                    <a:pt x="353" y="31"/>
                    <a:pt x="331" y="31"/>
                  </a:cubicBezTo>
                  <a:moveTo>
                    <a:pt x="273" y="33"/>
                  </a:moveTo>
                  <a:cubicBezTo>
                    <a:pt x="253" y="93"/>
                    <a:pt x="253" y="93"/>
                    <a:pt x="253" y="93"/>
                  </a:cubicBezTo>
                  <a:cubicBezTo>
                    <a:pt x="232" y="33"/>
                    <a:pt x="232" y="33"/>
                    <a:pt x="232" y="33"/>
                  </a:cubicBezTo>
                  <a:cubicBezTo>
                    <a:pt x="215" y="33"/>
                    <a:pt x="215" y="33"/>
                    <a:pt x="215" y="33"/>
                  </a:cubicBezTo>
                  <a:cubicBezTo>
                    <a:pt x="244" y="109"/>
                    <a:pt x="244" y="109"/>
                    <a:pt x="244" y="109"/>
                  </a:cubicBezTo>
                  <a:cubicBezTo>
                    <a:pt x="260" y="109"/>
                    <a:pt x="260" y="109"/>
                    <a:pt x="260" y="109"/>
                  </a:cubicBezTo>
                  <a:cubicBezTo>
                    <a:pt x="289" y="33"/>
                    <a:pt x="289" y="33"/>
                    <a:pt x="289" y="33"/>
                  </a:cubicBezTo>
                  <a:lnTo>
                    <a:pt x="273" y="33"/>
                  </a:lnTo>
                  <a:close/>
                  <a:moveTo>
                    <a:pt x="202" y="33"/>
                  </a:moveTo>
                  <a:cubicBezTo>
                    <a:pt x="187" y="33"/>
                    <a:pt x="187" y="33"/>
                    <a:pt x="187" y="33"/>
                  </a:cubicBezTo>
                  <a:cubicBezTo>
                    <a:pt x="187" y="109"/>
                    <a:pt x="187" y="109"/>
                    <a:pt x="187" y="109"/>
                  </a:cubicBezTo>
                  <a:cubicBezTo>
                    <a:pt x="202" y="109"/>
                    <a:pt x="202" y="109"/>
                    <a:pt x="202" y="109"/>
                  </a:cubicBezTo>
                  <a:lnTo>
                    <a:pt x="202" y="33"/>
                  </a:lnTo>
                  <a:close/>
                  <a:moveTo>
                    <a:pt x="204" y="10"/>
                  </a:moveTo>
                  <a:cubicBezTo>
                    <a:pt x="204" y="5"/>
                    <a:pt x="200" y="0"/>
                    <a:pt x="194" y="0"/>
                  </a:cubicBezTo>
                  <a:cubicBezTo>
                    <a:pt x="189" y="0"/>
                    <a:pt x="184" y="5"/>
                    <a:pt x="184" y="10"/>
                  </a:cubicBezTo>
                  <a:cubicBezTo>
                    <a:pt x="184" y="16"/>
                    <a:pt x="189" y="20"/>
                    <a:pt x="194" y="20"/>
                  </a:cubicBezTo>
                  <a:cubicBezTo>
                    <a:pt x="200" y="20"/>
                    <a:pt x="204" y="16"/>
                    <a:pt x="204" y="10"/>
                  </a:cubicBezTo>
                  <a:moveTo>
                    <a:pt x="139" y="31"/>
                  </a:moveTo>
                  <a:cubicBezTo>
                    <a:pt x="129" y="31"/>
                    <a:pt x="121" y="36"/>
                    <a:pt x="117" y="43"/>
                  </a:cubicBezTo>
                  <a:cubicBezTo>
                    <a:pt x="115" y="43"/>
                    <a:pt x="115" y="43"/>
                    <a:pt x="115" y="43"/>
                  </a:cubicBezTo>
                  <a:cubicBezTo>
                    <a:pt x="115" y="33"/>
                    <a:pt x="115" y="33"/>
                    <a:pt x="115" y="33"/>
                  </a:cubicBezTo>
                  <a:cubicBezTo>
                    <a:pt x="101" y="33"/>
                    <a:pt x="101" y="33"/>
                    <a:pt x="101" y="33"/>
                  </a:cubicBezTo>
                  <a:cubicBezTo>
                    <a:pt x="101" y="109"/>
                    <a:pt x="101" y="109"/>
                    <a:pt x="101" y="109"/>
                  </a:cubicBezTo>
                  <a:cubicBezTo>
                    <a:pt x="116" y="109"/>
                    <a:pt x="116" y="109"/>
                    <a:pt x="116" y="109"/>
                  </a:cubicBezTo>
                  <a:cubicBezTo>
                    <a:pt x="116" y="69"/>
                    <a:pt x="116" y="69"/>
                    <a:pt x="116" y="69"/>
                  </a:cubicBezTo>
                  <a:cubicBezTo>
                    <a:pt x="116" y="60"/>
                    <a:pt x="118" y="55"/>
                    <a:pt x="121" y="52"/>
                  </a:cubicBezTo>
                  <a:cubicBezTo>
                    <a:pt x="124" y="47"/>
                    <a:pt x="130" y="45"/>
                    <a:pt x="136" y="45"/>
                  </a:cubicBezTo>
                  <a:cubicBezTo>
                    <a:pt x="146" y="45"/>
                    <a:pt x="151" y="50"/>
                    <a:pt x="151" y="64"/>
                  </a:cubicBezTo>
                  <a:cubicBezTo>
                    <a:pt x="151" y="109"/>
                    <a:pt x="151" y="109"/>
                    <a:pt x="151" y="109"/>
                  </a:cubicBezTo>
                  <a:cubicBezTo>
                    <a:pt x="166" y="109"/>
                    <a:pt x="166" y="109"/>
                    <a:pt x="166" y="109"/>
                  </a:cubicBezTo>
                  <a:cubicBezTo>
                    <a:pt x="166" y="59"/>
                    <a:pt x="166" y="59"/>
                    <a:pt x="166" y="59"/>
                  </a:cubicBezTo>
                  <a:cubicBezTo>
                    <a:pt x="166" y="38"/>
                    <a:pt x="154" y="31"/>
                    <a:pt x="139" y="31"/>
                  </a:cubicBezTo>
                  <a:moveTo>
                    <a:pt x="16" y="69"/>
                  </a:moveTo>
                  <a:cubicBezTo>
                    <a:pt x="16" y="10"/>
                    <a:pt x="16" y="10"/>
                    <a:pt x="16" y="10"/>
                  </a:cubicBezTo>
                  <a:cubicBezTo>
                    <a:pt x="0" y="10"/>
                    <a:pt x="0" y="10"/>
                    <a:pt x="0" y="10"/>
                  </a:cubicBezTo>
                  <a:cubicBezTo>
                    <a:pt x="0" y="69"/>
                    <a:pt x="0" y="69"/>
                    <a:pt x="0" y="69"/>
                  </a:cubicBezTo>
                  <a:cubicBezTo>
                    <a:pt x="0" y="96"/>
                    <a:pt x="13" y="112"/>
                    <a:pt x="39" y="112"/>
                  </a:cubicBezTo>
                  <a:cubicBezTo>
                    <a:pt x="66" y="112"/>
                    <a:pt x="79" y="96"/>
                    <a:pt x="79" y="69"/>
                  </a:cubicBezTo>
                  <a:cubicBezTo>
                    <a:pt x="79" y="10"/>
                    <a:pt x="79" y="10"/>
                    <a:pt x="79" y="10"/>
                  </a:cubicBezTo>
                  <a:cubicBezTo>
                    <a:pt x="63" y="10"/>
                    <a:pt x="63" y="10"/>
                    <a:pt x="63" y="10"/>
                  </a:cubicBezTo>
                  <a:cubicBezTo>
                    <a:pt x="63" y="69"/>
                    <a:pt x="63" y="69"/>
                    <a:pt x="63" y="69"/>
                  </a:cubicBezTo>
                  <a:cubicBezTo>
                    <a:pt x="63" y="88"/>
                    <a:pt x="57" y="98"/>
                    <a:pt x="39" y="98"/>
                  </a:cubicBezTo>
                  <a:cubicBezTo>
                    <a:pt x="22" y="98"/>
                    <a:pt x="16" y="88"/>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84896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Nursing &amp; Health Sciences">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304565" y="4281818"/>
            <a:ext cx="5553296" cy="701041"/>
          </a:xfrm>
        </p:spPr>
        <p:txBody>
          <a:bodyPr tIns="0" bIns="0" anchor="ctr" anchorCtr="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itle 1"/>
          <p:cNvSpPr>
            <a:spLocks noGrp="1"/>
          </p:cNvSpPr>
          <p:nvPr>
            <p:ph type="ctrTitle"/>
          </p:nvPr>
        </p:nvSpPr>
        <p:spPr>
          <a:xfrm>
            <a:off x="3304565" y="3109299"/>
            <a:ext cx="5553296" cy="1145597"/>
          </a:xfrm>
        </p:spPr>
        <p:txBody>
          <a:bodyPr tIns="0" bIns="0" anchor="b">
            <a:normAutofit/>
          </a:bodyPr>
          <a:lstStyle>
            <a:lvl1pPr algn="l">
              <a:defRPr sz="2400"/>
            </a:lvl1pPr>
          </a:lstStyle>
          <a:p>
            <a:r>
              <a:rPr lang="en-US"/>
              <a:t>Click to edit Master title style</a:t>
            </a:r>
            <a:endParaRPr lang="en-US" dirty="0"/>
          </a:p>
        </p:txBody>
      </p:sp>
      <p:sp>
        <p:nvSpPr>
          <p:cNvPr id="24" name="Text Placeholder 3"/>
          <p:cNvSpPr>
            <a:spLocks noGrp="1"/>
          </p:cNvSpPr>
          <p:nvPr>
            <p:ph type="body" sz="quarter" idx="16" hasCustomPrompt="1"/>
          </p:nvPr>
        </p:nvSpPr>
        <p:spPr>
          <a:xfrm>
            <a:off x="3304565" y="4982859"/>
            <a:ext cx="5553296" cy="293159"/>
          </a:xfrm>
        </p:spPr>
        <p:txBody>
          <a:bodyPr anchor="ctr" anchorCtr="0">
            <a:normAutofit/>
          </a:bodyPr>
          <a:lstStyle>
            <a:lvl1pPr>
              <a:defRPr sz="1400" baseline="0"/>
            </a:lvl1pPr>
            <a:lvl2pPr marL="0" indent="0">
              <a:buNone/>
              <a:defRPr/>
            </a:lvl2pPr>
          </a:lstStyle>
          <a:p>
            <a:pPr lvl="0"/>
            <a:r>
              <a:rPr lang="en-US" dirty="0"/>
              <a:t>Click to insert date</a:t>
            </a:r>
          </a:p>
        </p:txBody>
      </p:sp>
      <p:sp>
        <p:nvSpPr>
          <p:cNvPr id="50" name="Picture Placeholder 49"/>
          <p:cNvSpPr>
            <a:spLocks noGrp="1"/>
          </p:cNvSpPr>
          <p:nvPr>
            <p:ph type="pic" sz="quarter" idx="21"/>
          </p:nvPr>
        </p:nvSpPr>
        <p:spPr>
          <a:xfrm>
            <a:off x="531850" y="1108039"/>
            <a:ext cx="8663517" cy="4604273"/>
          </a:xfrm>
          <a:custGeom>
            <a:avLst/>
            <a:gdLst>
              <a:gd name="connsiteX0" fmla="*/ 0 w 6497638"/>
              <a:gd name="connsiteY0" fmla="*/ 0 h 4604273"/>
              <a:gd name="connsiteX1" fmla="*/ 6497638 w 6497638"/>
              <a:gd name="connsiteY1" fmla="*/ 0 h 4604273"/>
              <a:gd name="connsiteX2" fmla="*/ 6497638 w 6497638"/>
              <a:gd name="connsiteY2" fmla="*/ 646150 h 4604273"/>
              <a:gd name="connsiteX3" fmla="*/ 2699316 w 6497638"/>
              <a:gd name="connsiteY3" fmla="*/ 646150 h 4604273"/>
              <a:gd name="connsiteX4" fmla="*/ 2699316 w 6497638"/>
              <a:gd name="connsiteY4" fmla="*/ 976794 h 4604273"/>
              <a:gd name="connsiteX5" fmla="*/ 1870774 w 6497638"/>
              <a:gd name="connsiteY5" fmla="*/ 976794 h 4604273"/>
              <a:gd name="connsiteX6" fmla="*/ 1870774 w 6497638"/>
              <a:gd name="connsiteY6" fmla="*/ 4414938 h 4604273"/>
              <a:gd name="connsiteX7" fmla="*/ 2699316 w 6497638"/>
              <a:gd name="connsiteY7" fmla="*/ 4414938 h 4604273"/>
              <a:gd name="connsiteX8" fmla="*/ 2699316 w 6497638"/>
              <a:gd name="connsiteY8" fmla="*/ 4604273 h 4604273"/>
              <a:gd name="connsiteX9" fmla="*/ 0 w 6497638"/>
              <a:gd name="connsiteY9" fmla="*/ 4604273 h 4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7638" h="4604273">
                <a:moveTo>
                  <a:pt x="0" y="0"/>
                </a:moveTo>
                <a:lnTo>
                  <a:pt x="6497638" y="0"/>
                </a:lnTo>
                <a:lnTo>
                  <a:pt x="6497638" y="646150"/>
                </a:lnTo>
                <a:lnTo>
                  <a:pt x="2699316" y="646150"/>
                </a:lnTo>
                <a:lnTo>
                  <a:pt x="2699316" y="976794"/>
                </a:lnTo>
                <a:lnTo>
                  <a:pt x="1870774" y="976794"/>
                </a:lnTo>
                <a:lnTo>
                  <a:pt x="1870774" y="4414938"/>
                </a:lnTo>
                <a:lnTo>
                  <a:pt x="2699316" y="4414938"/>
                </a:lnTo>
                <a:lnTo>
                  <a:pt x="2699316" y="4604273"/>
                </a:lnTo>
                <a:lnTo>
                  <a:pt x="0" y="4604273"/>
                </a:lnTo>
                <a:close/>
              </a:path>
            </a:pathLst>
          </a:custGeom>
        </p:spPr>
        <p:txBody>
          <a:bodyPr wrap="square">
            <a:noAutofit/>
          </a:bodyPr>
          <a:lstStyle/>
          <a:p>
            <a:r>
              <a:rPr lang="en-US"/>
              <a:t>Click icon to add picture</a:t>
            </a:r>
            <a:endParaRPr lang="en-GB" dirty="0"/>
          </a:p>
        </p:txBody>
      </p:sp>
      <p:sp>
        <p:nvSpPr>
          <p:cNvPr id="46" name="Picture Placeholder 45"/>
          <p:cNvSpPr>
            <a:spLocks noGrp="1"/>
          </p:cNvSpPr>
          <p:nvPr>
            <p:ph type="pic" sz="quarter" idx="20"/>
          </p:nvPr>
        </p:nvSpPr>
        <p:spPr>
          <a:xfrm>
            <a:off x="4130937" y="1754189"/>
            <a:ext cx="8067600" cy="4524375"/>
          </a:xfrm>
          <a:custGeom>
            <a:avLst/>
            <a:gdLst>
              <a:gd name="connsiteX0" fmla="*/ 0 w 6045797"/>
              <a:gd name="connsiteY0" fmla="*/ 0 h 4524375"/>
              <a:gd name="connsiteX1" fmla="*/ 6045797 w 6045797"/>
              <a:gd name="connsiteY1" fmla="*/ 0 h 4524375"/>
              <a:gd name="connsiteX2" fmla="*/ 6045797 w 6045797"/>
              <a:gd name="connsiteY2" fmla="*/ 4524375 h 4524375"/>
              <a:gd name="connsiteX3" fmla="*/ 0 w 6045797"/>
              <a:gd name="connsiteY3" fmla="*/ 4524375 h 4524375"/>
              <a:gd name="connsiteX4" fmla="*/ 0 w 6045797"/>
              <a:gd name="connsiteY4" fmla="*/ 3768788 h 4524375"/>
              <a:gd name="connsiteX5" fmla="*/ 3798322 w 6045797"/>
              <a:gd name="connsiteY5" fmla="*/ 3768788 h 4524375"/>
              <a:gd name="connsiteX6" fmla="*/ 3798322 w 6045797"/>
              <a:gd name="connsiteY6" fmla="*/ 330644 h 4524375"/>
              <a:gd name="connsiteX7" fmla="*/ 0 w 6045797"/>
              <a:gd name="connsiteY7" fmla="*/ 330644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797" h="4524375">
                <a:moveTo>
                  <a:pt x="0" y="0"/>
                </a:moveTo>
                <a:lnTo>
                  <a:pt x="6045797" y="0"/>
                </a:lnTo>
                <a:lnTo>
                  <a:pt x="6045797" y="4524375"/>
                </a:lnTo>
                <a:lnTo>
                  <a:pt x="0" y="4524375"/>
                </a:lnTo>
                <a:lnTo>
                  <a:pt x="0" y="3768788"/>
                </a:lnTo>
                <a:lnTo>
                  <a:pt x="3798322" y="3768788"/>
                </a:lnTo>
                <a:lnTo>
                  <a:pt x="3798322" y="330644"/>
                </a:lnTo>
                <a:lnTo>
                  <a:pt x="0" y="330644"/>
                </a:lnTo>
                <a:close/>
              </a:path>
            </a:pathLst>
          </a:custGeom>
        </p:spPr>
        <p:txBody>
          <a:bodyPr wrap="square">
            <a:noAutofit/>
          </a:bodyPr>
          <a:lstStyle/>
          <a:p>
            <a:r>
              <a:rPr lang="en-US"/>
              <a:t>Click icon to add picture</a:t>
            </a:r>
            <a:endParaRPr lang="en-GB" dirty="0"/>
          </a:p>
        </p:txBody>
      </p:sp>
      <p:sp>
        <p:nvSpPr>
          <p:cNvPr id="5" name="Footer Placeholder 4"/>
          <p:cNvSpPr>
            <a:spLocks noGrp="1"/>
          </p:cNvSpPr>
          <p:nvPr>
            <p:ph type="ftr" sz="quarter" idx="11"/>
          </p:nvPr>
        </p:nvSpPr>
        <p:spPr/>
        <p:txBody>
          <a:bodyPr/>
          <a:lstStyle/>
          <a:p>
            <a:endParaRPr lang="en-GB"/>
          </a:p>
        </p:txBody>
      </p:sp>
      <p:sp>
        <p:nvSpPr>
          <p:cNvPr id="7" name="Text Placeholder 6"/>
          <p:cNvSpPr>
            <a:spLocks noGrp="1"/>
          </p:cNvSpPr>
          <p:nvPr>
            <p:ph type="body" sz="quarter" idx="15"/>
          </p:nvPr>
        </p:nvSpPr>
        <p:spPr>
          <a:xfrm>
            <a:off x="516466" y="474727"/>
            <a:ext cx="9635068" cy="196977"/>
          </a:xfrm>
          <a:noFill/>
        </p:spPr>
        <p:txBody>
          <a:bodyPr wrap="square" lIns="0" tIns="0" rIns="0" bIns="0" rtlCol="0">
            <a:spAutoFit/>
          </a:bodyPr>
          <a:lstStyle>
            <a:lvl1pPr>
              <a:defRPr lang="en-US" sz="1600" dirty="0" smtClean="0">
                <a:solidFill>
                  <a:schemeClr val="accent1"/>
                </a:solidFill>
              </a:defRPr>
            </a:lvl1pPr>
          </a:lstStyle>
          <a:p>
            <a:pPr lvl="0" defTabSz="457200"/>
            <a:r>
              <a:rPr lang="en-US"/>
              <a:t>Edit Master text styles</a:t>
            </a:r>
          </a:p>
        </p:txBody>
      </p:sp>
      <p:sp>
        <p:nvSpPr>
          <p:cNvPr id="19" name="TextBox 18"/>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chemeClr val="accent1"/>
                </a:solidFill>
                <a:latin typeface="+mn-lt"/>
                <a:ea typeface="+mn-ea"/>
                <a:cs typeface="+mn-cs"/>
              </a:rPr>
              <a:t>dundee.ac.uk</a:t>
            </a:r>
          </a:p>
        </p:txBody>
      </p:sp>
      <p:sp>
        <p:nvSpPr>
          <p:cNvPr id="20"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nvGrpSpPr>
          <p:cNvPr id="32" name="Group 4"/>
          <p:cNvGrpSpPr>
            <a:grpSpLocks noChangeAspect="1"/>
          </p:cNvGrpSpPr>
          <p:nvPr userDrawn="1"/>
        </p:nvGrpSpPr>
        <p:grpSpPr bwMode="auto">
          <a:xfrm>
            <a:off x="3312000" y="2335988"/>
            <a:ext cx="2362201" cy="741363"/>
            <a:chOff x="1730" y="1661"/>
            <a:chExt cx="1488" cy="467"/>
          </a:xfrm>
        </p:grpSpPr>
        <p:sp>
          <p:nvSpPr>
            <p:cNvPr id="33" name="Freeform 5"/>
            <p:cNvSpPr>
              <a:spLocks noEditPoints="1"/>
            </p:cNvSpPr>
            <p:nvPr userDrawn="1"/>
          </p:nvSpPr>
          <p:spPr bwMode="auto">
            <a:xfrm>
              <a:off x="1735" y="1981"/>
              <a:ext cx="1483" cy="147"/>
            </a:xfrm>
            <a:custGeom>
              <a:avLst/>
              <a:gdLst>
                <a:gd name="T0" fmla="*/ 1351 w 1385"/>
                <a:gd name="T1" fmla="*/ 44 h 137"/>
                <a:gd name="T2" fmla="*/ 1383 w 1385"/>
                <a:gd name="T3" fmla="*/ 90 h 137"/>
                <a:gd name="T4" fmla="*/ 1385 w 1385"/>
                <a:gd name="T5" fmla="*/ 72 h 137"/>
                <a:gd name="T6" fmla="*/ 1289 w 1385"/>
                <a:gd name="T7" fmla="*/ 61 h 137"/>
                <a:gd name="T8" fmla="*/ 1234 w 1385"/>
                <a:gd name="T9" fmla="*/ 70 h 137"/>
                <a:gd name="T10" fmla="*/ 1271 w 1385"/>
                <a:gd name="T11" fmla="*/ 97 h 137"/>
                <a:gd name="T12" fmla="*/ 1271 w 1385"/>
                <a:gd name="T13" fmla="*/ 30 h 137"/>
                <a:gd name="T14" fmla="*/ 1203 w 1385"/>
                <a:gd name="T15" fmla="*/ 66 h 137"/>
                <a:gd name="T16" fmla="*/ 1203 w 1385"/>
                <a:gd name="T17" fmla="*/ 42 h 137"/>
                <a:gd name="T18" fmla="*/ 1179 w 1385"/>
                <a:gd name="T19" fmla="*/ 110 h 137"/>
                <a:gd name="T20" fmla="*/ 1219 w 1385"/>
                <a:gd name="T21" fmla="*/ 108 h 137"/>
                <a:gd name="T22" fmla="*/ 1080 w 1385"/>
                <a:gd name="T23" fmla="*/ 42 h 137"/>
                <a:gd name="T24" fmla="*/ 1063 w 1385"/>
                <a:gd name="T25" fmla="*/ 108 h 137"/>
                <a:gd name="T26" fmla="*/ 1099 w 1385"/>
                <a:gd name="T27" fmla="*/ 44 h 137"/>
                <a:gd name="T28" fmla="*/ 1129 w 1385"/>
                <a:gd name="T29" fmla="*/ 58 h 137"/>
                <a:gd name="T30" fmla="*/ 1023 w 1385"/>
                <a:gd name="T31" fmla="*/ 90 h 137"/>
                <a:gd name="T32" fmla="*/ 977 w 1385"/>
                <a:gd name="T33" fmla="*/ 33 h 137"/>
                <a:gd name="T34" fmla="*/ 1028 w 1385"/>
                <a:gd name="T35" fmla="*/ 99 h 137"/>
                <a:gd name="T36" fmla="*/ 1028 w 1385"/>
                <a:gd name="T37" fmla="*/ 33 h 137"/>
                <a:gd name="T38" fmla="*/ 906 w 1385"/>
                <a:gd name="T39" fmla="*/ 95 h 137"/>
                <a:gd name="T40" fmla="*/ 876 w 1385"/>
                <a:gd name="T41" fmla="*/ 9 h 137"/>
                <a:gd name="T42" fmla="*/ 906 w 1385"/>
                <a:gd name="T43" fmla="*/ 9 h 137"/>
                <a:gd name="T44" fmla="*/ 820 w 1385"/>
                <a:gd name="T45" fmla="*/ 1 h 137"/>
                <a:gd name="T46" fmla="*/ 780 w 1385"/>
                <a:gd name="T47" fmla="*/ 45 h 137"/>
                <a:gd name="T48" fmla="*/ 807 w 1385"/>
                <a:gd name="T49" fmla="*/ 45 h 137"/>
                <a:gd name="T50" fmla="*/ 807 w 1385"/>
                <a:gd name="T51" fmla="*/ 30 h 137"/>
                <a:gd name="T52" fmla="*/ 712 w 1385"/>
                <a:gd name="T53" fmla="*/ 70 h 137"/>
                <a:gd name="T54" fmla="*/ 734 w 1385"/>
                <a:gd name="T55" fmla="*/ 30 h 137"/>
                <a:gd name="T56" fmla="*/ 656 w 1385"/>
                <a:gd name="T57" fmla="*/ 33 h 137"/>
                <a:gd name="T58" fmla="*/ 581 w 1385"/>
                <a:gd name="T59" fmla="*/ 33 h 137"/>
                <a:gd name="T60" fmla="*/ 656 w 1385"/>
                <a:gd name="T61" fmla="*/ 33 h 137"/>
                <a:gd name="T62" fmla="*/ 575 w 1385"/>
                <a:gd name="T63" fmla="*/ 33 h 137"/>
                <a:gd name="T64" fmla="*/ 541 w 1385"/>
                <a:gd name="T65" fmla="*/ 33 h 137"/>
                <a:gd name="T66" fmla="*/ 541 w 1385"/>
                <a:gd name="T67" fmla="*/ 81 h 137"/>
                <a:gd name="T68" fmla="*/ 569 w 1385"/>
                <a:gd name="T69" fmla="*/ 96 h 137"/>
                <a:gd name="T70" fmla="*/ 503 w 1385"/>
                <a:gd name="T71" fmla="*/ 108 h 137"/>
                <a:gd name="T72" fmla="*/ 510 w 1385"/>
                <a:gd name="T73" fmla="*/ 0 h 137"/>
                <a:gd name="T74" fmla="*/ 435 w 1385"/>
                <a:gd name="T75" fmla="*/ 85 h 137"/>
                <a:gd name="T76" fmla="*/ 461 w 1385"/>
                <a:gd name="T77" fmla="*/ 63 h 137"/>
                <a:gd name="T78" fmla="*/ 485 w 1385"/>
                <a:gd name="T79" fmla="*/ 43 h 137"/>
                <a:gd name="T80" fmla="*/ 471 w 1385"/>
                <a:gd name="T81" fmla="*/ 88 h 137"/>
                <a:gd name="T82" fmla="*/ 396 w 1385"/>
                <a:gd name="T83" fmla="*/ 44 h 137"/>
                <a:gd name="T84" fmla="*/ 380 w 1385"/>
                <a:gd name="T85" fmla="*/ 108 h 137"/>
                <a:gd name="T86" fmla="*/ 420 w 1385"/>
                <a:gd name="T87" fmla="*/ 46 h 137"/>
                <a:gd name="T88" fmla="*/ 349 w 1385"/>
                <a:gd name="T89" fmla="*/ 61 h 137"/>
                <a:gd name="T90" fmla="*/ 295 w 1385"/>
                <a:gd name="T91" fmla="*/ 70 h 137"/>
                <a:gd name="T92" fmla="*/ 331 w 1385"/>
                <a:gd name="T93" fmla="*/ 97 h 137"/>
                <a:gd name="T94" fmla="*/ 331 w 1385"/>
                <a:gd name="T95" fmla="*/ 30 h 137"/>
                <a:gd name="T96" fmla="*/ 215 w 1385"/>
                <a:gd name="T97" fmla="*/ 33 h 137"/>
                <a:gd name="T98" fmla="*/ 273 w 1385"/>
                <a:gd name="T99" fmla="*/ 33 h 137"/>
                <a:gd name="T100" fmla="*/ 202 w 1385"/>
                <a:gd name="T101" fmla="*/ 108 h 137"/>
                <a:gd name="T102" fmla="*/ 184 w 1385"/>
                <a:gd name="T103" fmla="*/ 10 h 137"/>
                <a:gd name="T104" fmla="*/ 116 w 1385"/>
                <a:gd name="T105" fmla="*/ 42 h 137"/>
                <a:gd name="T106" fmla="*/ 100 w 1385"/>
                <a:gd name="T107" fmla="*/ 108 h 137"/>
                <a:gd name="T108" fmla="*/ 136 w 1385"/>
                <a:gd name="T109" fmla="*/ 44 h 137"/>
                <a:gd name="T110" fmla="*/ 166 w 1385"/>
                <a:gd name="T111" fmla="*/ 58 h 137"/>
                <a:gd name="T112" fmla="*/ 0 w 1385"/>
                <a:gd name="T113" fmla="*/ 9 h 137"/>
                <a:gd name="T114" fmla="*/ 79 w 1385"/>
                <a:gd name="T115" fmla="*/ 9 h 137"/>
                <a:gd name="T116" fmla="*/ 16 w 1385"/>
                <a:gd name="T117"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5" h="137">
                  <a:moveTo>
                    <a:pt x="1351" y="44"/>
                  </a:moveTo>
                  <a:cubicBezTo>
                    <a:pt x="1362" y="44"/>
                    <a:pt x="1368" y="51"/>
                    <a:pt x="1369" y="61"/>
                  </a:cubicBezTo>
                  <a:cubicBezTo>
                    <a:pt x="1331" y="61"/>
                    <a:pt x="1331" y="61"/>
                    <a:pt x="1331" y="61"/>
                  </a:cubicBezTo>
                  <a:cubicBezTo>
                    <a:pt x="1333" y="50"/>
                    <a:pt x="1341" y="44"/>
                    <a:pt x="1351" y="44"/>
                  </a:cubicBezTo>
                  <a:moveTo>
                    <a:pt x="1352" y="30"/>
                  </a:moveTo>
                  <a:cubicBezTo>
                    <a:pt x="1330" y="30"/>
                    <a:pt x="1315" y="47"/>
                    <a:pt x="1315" y="70"/>
                  </a:cubicBezTo>
                  <a:cubicBezTo>
                    <a:pt x="1315" y="95"/>
                    <a:pt x="1331" y="110"/>
                    <a:pt x="1352" y="110"/>
                  </a:cubicBezTo>
                  <a:cubicBezTo>
                    <a:pt x="1367" y="110"/>
                    <a:pt x="1379" y="101"/>
                    <a:pt x="1383" y="90"/>
                  </a:cubicBezTo>
                  <a:cubicBezTo>
                    <a:pt x="1371" y="83"/>
                    <a:pt x="1371" y="83"/>
                    <a:pt x="1371" y="83"/>
                  </a:cubicBezTo>
                  <a:cubicBezTo>
                    <a:pt x="1367" y="93"/>
                    <a:pt x="1360" y="97"/>
                    <a:pt x="1352" y="97"/>
                  </a:cubicBezTo>
                  <a:cubicBezTo>
                    <a:pt x="1340" y="97"/>
                    <a:pt x="1331" y="88"/>
                    <a:pt x="1330" y="72"/>
                  </a:cubicBezTo>
                  <a:cubicBezTo>
                    <a:pt x="1385" y="72"/>
                    <a:pt x="1385" y="72"/>
                    <a:pt x="1385" y="72"/>
                  </a:cubicBezTo>
                  <a:cubicBezTo>
                    <a:pt x="1385" y="68"/>
                    <a:pt x="1385" y="68"/>
                    <a:pt x="1385" y="68"/>
                  </a:cubicBezTo>
                  <a:cubicBezTo>
                    <a:pt x="1385" y="48"/>
                    <a:pt x="1373" y="30"/>
                    <a:pt x="1352" y="30"/>
                  </a:cubicBezTo>
                  <a:moveTo>
                    <a:pt x="1270" y="44"/>
                  </a:moveTo>
                  <a:cubicBezTo>
                    <a:pt x="1281" y="44"/>
                    <a:pt x="1288" y="51"/>
                    <a:pt x="1289" y="61"/>
                  </a:cubicBezTo>
                  <a:cubicBezTo>
                    <a:pt x="1250" y="61"/>
                    <a:pt x="1250" y="61"/>
                    <a:pt x="1250" y="61"/>
                  </a:cubicBezTo>
                  <a:cubicBezTo>
                    <a:pt x="1252" y="50"/>
                    <a:pt x="1260" y="44"/>
                    <a:pt x="1270" y="44"/>
                  </a:cubicBezTo>
                  <a:moveTo>
                    <a:pt x="1271" y="30"/>
                  </a:moveTo>
                  <a:cubicBezTo>
                    <a:pt x="1249" y="30"/>
                    <a:pt x="1234" y="47"/>
                    <a:pt x="1234" y="70"/>
                  </a:cubicBezTo>
                  <a:cubicBezTo>
                    <a:pt x="1234" y="95"/>
                    <a:pt x="1250" y="110"/>
                    <a:pt x="1271" y="110"/>
                  </a:cubicBezTo>
                  <a:cubicBezTo>
                    <a:pt x="1286" y="110"/>
                    <a:pt x="1298" y="101"/>
                    <a:pt x="1302" y="90"/>
                  </a:cubicBezTo>
                  <a:cubicBezTo>
                    <a:pt x="1290" y="83"/>
                    <a:pt x="1290" y="83"/>
                    <a:pt x="1290" y="83"/>
                  </a:cubicBezTo>
                  <a:cubicBezTo>
                    <a:pt x="1287" y="93"/>
                    <a:pt x="1279" y="97"/>
                    <a:pt x="1271" y="97"/>
                  </a:cubicBezTo>
                  <a:cubicBezTo>
                    <a:pt x="1259" y="97"/>
                    <a:pt x="1250" y="88"/>
                    <a:pt x="1250" y="72"/>
                  </a:cubicBezTo>
                  <a:cubicBezTo>
                    <a:pt x="1304" y="72"/>
                    <a:pt x="1304" y="72"/>
                    <a:pt x="1304" y="72"/>
                  </a:cubicBezTo>
                  <a:cubicBezTo>
                    <a:pt x="1304" y="68"/>
                    <a:pt x="1304" y="68"/>
                    <a:pt x="1304" y="68"/>
                  </a:cubicBezTo>
                  <a:cubicBezTo>
                    <a:pt x="1304" y="48"/>
                    <a:pt x="1292" y="30"/>
                    <a:pt x="1271" y="30"/>
                  </a:cubicBezTo>
                  <a:moveTo>
                    <a:pt x="1181" y="97"/>
                  </a:moveTo>
                  <a:cubicBezTo>
                    <a:pt x="1168" y="97"/>
                    <a:pt x="1160" y="87"/>
                    <a:pt x="1160" y="70"/>
                  </a:cubicBezTo>
                  <a:cubicBezTo>
                    <a:pt x="1160" y="53"/>
                    <a:pt x="1168" y="44"/>
                    <a:pt x="1181" y="44"/>
                  </a:cubicBezTo>
                  <a:cubicBezTo>
                    <a:pt x="1193" y="44"/>
                    <a:pt x="1202" y="51"/>
                    <a:pt x="1203" y="66"/>
                  </a:cubicBezTo>
                  <a:cubicBezTo>
                    <a:pt x="1203" y="74"/>
                    <a:pt x="1203" y="74"/>
                    <a:pt x="1203" y="74"/>
                  </a:cubicBezTo>
                  <a:cubicBezTo>
                    <a:pt x="1202" y="89"/>
                    <a:pt x="1193" y="97"/>
                    <a:pt x="1181" y="97"/>
                  </a:cubicBezTo>
                  <a:moveTo>
                    <a:pt x="1203" y="4"/>
                  </a:moveTo>
                  <a:cubicBezTo>
                    <a:pt x="1203" y="42"/>
                    <a:pt x="1203" y="42"/>
                    <a:pt x="1203" y="42"/>
                  </a:cubicBezTo>
                  <a:cubicBezTo>
                    <a:pt x="1202" y="42"/>
                    <a:pt x="1202" y="42"/>
                    <a:pt x="1202" y="42"/>
                  </a:cubicBezTo>
                  <a:cubicBezTo>
                    <a:pt x="1198" y="35"/>
                    <a:pt x="1190" y="30"/>
                    <a:pt x="1179" y="30"/>
                  </a:cubicBezTo>
                  <a:cubicBezTo>
                    <a:pt x="1160" y="30"/>
                    <a:pt x="1145" y="45"/>
                    <a:pt x="1145" y="70"/>
                  </a:cubicBezTo>
                  <a:cubicBezTo>
                    <a:pt x="1145" y="95"/>
                    <a:pt x="1160" y="110"/>
                    <a:pt x="1179" y="110"/>
                  </a:cubicBezTo>
                  <a:cubicBezTo>
                    <a:pt x="1191" y="110"/>
                    <a:pt x="1198" y="105"/>
                    <a:pt x="1202" y="99"/>
                  </a:cubicBezTo>
                  <a:cubicBezTo>
                    <a:pt x="1203" y="99"/>
                    <a:pt x="1203" y="99"/>
                    <a:pt x="1203" y="99"/>
                  </a:cubicBezTo>
                  <a:cubicBezTo>
                    <a:pt x="1203" y="108"/>
                    <a:pt x="1203" y="108"/>
                    <a:pt x="1203" y="108"/>
                  </a:cubicBezTo>
                  <a:cubicBezTo>
                    <a:pt x="1219" y="108"/>
                    <a:pt x="1219" y="108"/>
                    <a:pt x="1219" y="108"/>
                  </a:cubicBezTo>
                  <a:cubicBezTo>
                    <a:pt x="1219" y="2"/>
                    <a:pt x="1219" y="2"/>
                    <a:pt x="1219" y="2"/>
                  </a:cubicBezTo>
                  <a:lnTo>
                    <a:pt x="1203" y="4"/>
                  </a:lnTo>
                  <a:close/>
                  <a:moveTo>
                    <a:pt x="1102" y="30"/>
                  </a:moveTo>
                  <a:cubicBezTo>
                    <a:pt x="1092" y="30"/>
                    <a:pt x="1084" y="36"/>
                    <a:pt x="1080" y="42"/>
                  </a:cubicBezTo>
                  <a:cubicBezTo>
                    <a:pt x="1078" y="42"/>
                    <a:pt x="1078" y="42"/>
                    <a:pt x="1078" y="42"/>
                  </a:cubicBezTo>
                  <a:cubicBezTo>
                    <a:pt x="1077" y="33"/>
                    <a:pt x="1077" y="33"/>
                    <a:pt x="1077" y="33"/>
                  </a:cubicBezTo>
                  <a:cubicBezTo>
                    <a:pt x="1063" y="33"/>
                    <a:pt x="1063" y="33"/>
                    <a:pt x="1063" y="33"/>
                  </a:cubicBezTo>
                  <a:cubicBezTo>
                    <a:pt x="1063" y="108"/>
                    <a:pt x="1063" y="108"/>
                    <a:pt x="1063" y="108"/>
                  </a:cubicBezTo>
                  <a:cubicBezTo>
                    <a:pt x="1079" y="108"/>
                    <a:pt x="1079" y="108"/>
                    <a:pt x="1079" y="108"/>
                  </a:cubicBezTo>
                  <a:cubicBezTo>
                    <a:pt x="1079" y="68"/>
                    <a:pt x="1079" y="68"/>
                    <a:pt x="1079" y="68"/>
                  </a:cubicBezTo>
                  <a:cubicBezTo>
                    <a:pt x="1079" y="60"/>
                    <a:pt x="1080" y="54"/>
                    <a:pt x="1083" y="51"/>
                  </a:cubicBezTo>
                  <a:cubicBezTo>
                    <a:pt x="1087" y="47"/>
                    <a:pt x="1093" y="44"/>
                    <a:pt x="1099" y="44"/>
                  </a:cubicBezTo>
                  <a:cubicBezTo>
                    <a:pt x="1109" y="44"/>
                    <a:pt x="1114" y="49"/>
                    <a:pt x="1114" y="63"/>
                  </a:cubicBezTo>
                  <a:cubicBezTo>
                    <a:pt x="1114" y="108"/>
                    <a:pt x="1114" y="108"/>
                    <a:pt x="1114" y="108"/>
                  </a:cubicBezTo>
                  <a:cubicBezTo>
                    <a:pt x="1129" y="108"/>
                    <a:pt x="1129" y="108"/>
                    <a:pt x="1129" y="108"/>
                  </a:cubicBezTo>
                  <a:cubicBezTo>
                    <a:pt x="1129" y="58"/>
                    <a:pt x="1129" y="58"/>
                    <a:pt x="1129" y="58"/>
                  </a:cubicBezTo>
                  <a:cubicBezTo>
                    <a:pt x="1129" y="37"/>
                    <a:pt x="1117" y="30"/>
                    <a:pt x="1102" y="30"/>
                  </a:cubicBezTo>
                  <a:moveTo>
                    <a:pt x="1028" y="33"/>
                  </a:moveTo>
                  <a:cubicBezTo>
                    <a:pt x="1028" y="73"/>
                    <a:pt x="1028" y="73"/>
                    <a:pt x="1028" y="73"/>
                  </a:cubicBezTo>
                  <a:cubicBezTo>
                    <a:pt x="1028" y="81"/>
                    <a:pt x="1026" y="87"/>
                    <a:pt x="1023" y="90"/>
                  </a:cubicBezTo>
                  <a:cubicBezTo>
                    <a:pt x="1019" y="95"/>
                    <a:pt x="1013" y="97"/>
                    <a:pt x="1007" y="97"/>
                  </a:cubicBezTo>
                  <a:cubicBezTo>
                    <a:pt x="997" y="97"/>
                    <a:pt x="992" y="92"/>
                    <a:pt x="992" y="78"/>
                  </a:cubicBezTo>
                  <a:cubicBezTo>
                    <a:pt x="992" y="33"/>
                    <a:pt x="992" y="33"/>
                    <a:pt x="992" y="33"/>
                  </a:cubicBezTo>
                  <a:cubicBezTo>
                    <a:pt x="977" y="33"/>
                    <a:pt x="977" y="33"/>
                    <a:pt x="977" y="33"/>
                  </a:cubicBezTo>
                  <a:cubicBezTo>
                    <a:pt x="977" y="83"/>
                    <a:pt x="977" y="83"/>
                    <a:pt x="977" y="83"/>
                  </a:cubicBezTo>
                  <a:cubicBezTo>
                    <a:pt x="977" y="104"/>
                    <a:pt x="990" y="111"/>
                    <a:pt x="1004" y="111"/>
                  </a:cubicBezTo>
                  <a:cubicBezTo>
                    <a:pt x="1014" y="111"/>
                    <a:pt x="1023" y="105"/>
                    <a:pt x="1027" y="99"/>
                  </a:cubicBezTo>
                  <a:cubicBezTo>
                    <a:pt x="1028" y="99"/>
                    <a:pt x="1028" y="99"/>
                    <a:pt x="1028" y="99"/>
                  </a:cubicBezTo>
                  <a:cubicBezTo>
                    <a:pt x="1029" y="108"/>
                    <a:pt x="1029" y="108"/>
                    <a:pt x="1029" y="108"/>
                  </a:cubicBezTo>
                  <a:cubicBezTo>
                    <a:pt x="1043" y="108"/>
                    <a:pt x="1043" y="108"/>
                    <a:pt x="1043" y="108"/>
                  </a:cubicBezTo>
                  <a:cubicBezTo>
                    <a:pt x="1043" y="33"/>
                    <a:pt x="1043" y="33"/>
                    <a:pt x="1043" y="33"/>
                  </a:cubicBezTo>
                  <a:lnTo>
                    <a:pt x="1028" y="33"/>
                  </a:lnTo>
                  <a:close/>
                  <a:moveTo>
                    <a:pt x="892" y="23"/>
                  </a:moveTo>
                  <a:cubicBezTo>
                    <a:pt x="906" y="23"/>
                    <a:pt x="906" y="23"/>
                    <a:pt x="906" y="23"/>
                  </a:cubicBezTo>
                  <a:cubicBezTo>
                    <a:pt x="934" y="23"/>
                    <a:pt x="944" y="35"/>
                    <a:pt x="944" y="59"/>
                  </a:cubicBezTo>
                  <a:cubicBezTo>
                    <a:pt x="944" y="82"/>
                    <a:pt x="934" y="95"/>
                    <a:pt x="906" y="95"/>
                  </a:cubicBezTo>
                  <a:cubicBezTo>
                    <a:pt x="892" y="95"/>
                    <a:pt x="892" y="95"/>
                    <a:pt x="892" y="95"/>
                  </a:cubicBezTo>
                  <a:lnTo>
                    <a:pt x="892" y="23"/>
                  </a:lnTo>
                  <a:close/>
                  <a:moveTo>
                    <a:pt x="906" y="9"/>
                  </a:moveTo>
                  <a:cubicBezTo>
                    <a:pt x="876" y="9"/>
                    <a:pt x="876" y="9"/>
                    <a:pt x="876" y="9"/>
                  </a:cubicBezTo>
                  <a:cubicBezTo>
                    <a:pt x="876" y="108"/>
                    <a:pt x="876" y="108"/>
                    <a:pt x="876" y="108"/>
                  </a:cubicBezTo>
                  <a:cubicBezTo>
                    <a:pt x="906" y="108"/>
                    <a:pt x="906" y="108"/>
                    <a:pt x="906" y="108"/>
                  </a:cubicBezTo>
                  <a:cubicBezTo>
                    <a:pt x="943" y="108"/>
                    <a:pt x="960" y="89"/>
                    <a:pt x="960" y="59"/>
                  </a:cubicBezTo>
                  <a:cubicBezTo>
                    <a:pt x="960" y="28"/>
                    <a:pt x="943" y="9"/>
                    <a:pt x="906" y="9"/>
                  </a:cubicBezTo>
                  <a:moveTo>
                    <a:pt x="821" y="15"/>
                  </a:moveTo>
                  <a:cubicBezTo>
                    <a:pt x="825" y="15"/>
                    <a:pt x="828" y="15"/>
                    <a:pt x="831" y="16"/>
                  </a:cubicBezTo>
                  <a:cubicBezTo>
                    <a:pt x="831" y="2"/>
                    <a:pt x="831" y="2"/>
                    <a:pt x="831" y="2"/>
                  </a:cubicBezTo>
                  <a:cubicBezTo>
                    <a:pt x="828" y="1"/>
                    <a:pt x="825" y="1"/>
                    <a:pt x="820" y="1"/>
                  </a:cubicBezTo>
                  <a:cubicBezTo>
                    <a:pt x="807" y="1"/>
                    <a:pt x="792" y="7"/>
                    <a:pt x="792" y="29"/>
                  </a:cubicBezTo>
                  <a:cubicBezTo>
                    <a:pt x="792" y="33"/>
                    <a:pt x="792" y="33"/>
                    <a:pt x="792" y="33"/>
                  </a:cubicBezTo>
                  <a:cubicBezTo>
                    <a:pt x="780" y="33"/>
                    <a:pt x="780" y="33"/>
                    <a:pt x="780" y="33"/>
                  </a:cubicBezTo>
                  <a:cubicBezTo>
                    <a:pt x="780" y="45"/>
                    <a:pt x="780" y="45"/>
                    <a:pt x="780" y="45"/>
                  </a:cubicBezTo>
                  <a:cubicBezTo>
                    <a:pt x="792" y="45"/>
                    <a:pt x="792" y="45"/>
                    <a:pt x="792" y="45"/>
                  </a:cubicBezTo>
                  <a:cubicBezTo>
                    <a:pt x="792" y="108"/>
                    <a:pt x="792" y="108"/>
                    <a:pt x="792" y="108"/>
                  </a:cubicBezTo>
                  <a:cubicBezTo>
                    <a:pt x="807" y="108"/>
                    <a:pt x="807" y="108"/>
                    <a:pt x="807" y="108"/>
                  </a:cubicBezTo>
                  <a:cubicBezTo>
                    <a:pt x="807" y="45"/>
                    <a:pt x="807" y="45"/>
                    <a:pt x="807" y="45"/>
                  </a:cubicBezTo>
                  <a:cubicBezTo>
                    <a:pt x="828" y="45"/>
                    <a:pt x="828" y="45"/>
                    <a:pt x="828" y="45"/>
                  </a:cubicBezTo>
                  <a:cubicBezTo>
                    <a:pt x="828" y="33"/>
                    <a:pt x="828" y="33"/>
                    <a:pt x="828" y="33"/>
                  </a:cubicBezTo>
                  <a:cubicBezTo>
                    <a:pt x="807" y="33"/>
                    <a:pt x="807" y="33"/>
                    <a:pt x="807" y="33"/>
                  </a:cubicBezTo>
                  <a:cubicBezTo>
                    <a:pt x="807" y="30"/>
                    <a:pt x="807" y="30"/>
                    <a:pt x="807" y="30"/>
                  </a:cubicBezTo>
                  <a:cubicBezTo>
                    <a:pt x="807" y="19"/>
                    <a:pt x="812" y="15"/>
                    <a:pt x="821" y="15"/>
                  </a:cubicBezTo>
                  <a:moveTo>
                    <a:pt x="756" y="70"/>
                  </a:moveTo>
                  <a:cubicBezTo>
                    <a:pt x="756" y="87"/>
                    <a:pt x="748" y="97"/>
                    <a:pt x="734" y="97"/>
                  </a:cubicBezTo>
                  <a:cubicBezTo>
                    <a:pt x="721" y="97"/>
                    <a:pt x="712" y="87"/>
                    <a:pt x="712" y="70"/>
                  </a:cubicBezTo>
                  <a:cubicBezTo>
                    <a:pt x="712" y="53"/>
                    <a:pt x="721" y="44"/>
                    <a:pt x="734" y="44"/>
                  </a:cubicBezTo>
                  <a:cubicBezTo>
                    <a:pt x="748" y="44"/>
                    <a:pt x="756" y="53"/>
                    <a:pt x="756" y="70"/>
                  </a:cubicBezTo>
                  <a:moveTo>
                    <a:pt x="771" y="70"/>
                  </a:moveTo>
                  <a:cubicBezTo>
                    <a:pt x="771" y="46"/>
                    <a:pt x="756" y="30"/>
                    <a:pt x="734" y="30"/>
                  </a:cubicBezTo>
                  <a:cubicBezTo>
                    <a:pt x="712" y="30"/>
                    <a:pt x="697" y="46"/>
                    <a:pt x="697" y="70"/>
                  </a:cubicBezTo>
                  <a:cubicBezTo>
                    <a:pt x="697" y="94"/>
                    <a:pt x="712" y="110"/>
                    <a:pt x="734" y="110"/>
                  </a:cubicBezTo>
                  <a:cubicBezTo>
                    <a:pt x="756" y="110"/>
                    <a:pt x="771" y="94"/>
                    <a:pt x="771" y="70"/>
                  </a:cubicBezTo>
                  <a:moveTo>
                    <a:pt x="656" y="33"/>
                  </a:moveTo>
                  <a:cubicBezTo>
                    <a:pt x="640" y="33"/>
                    <a:pt x="640" y="33"/>
                    <a:pt x="640" y="33"/>
                  </a:cubicBezTo>
                  <a:cubicBezTo>
                    <a:pt x="619" y="92"/>
                    <a:pt x="619" y="92"/>
                    <a:pt x="619" y="92"/>
                  </a:cubicBezTo>
                  <a:cubicBezTo>
                    <a:pt x="599" y="33"/>
                    <a:pt x="599" y="33"/>
                    <a:pt x="599" y="33"/>
                  </a:cubicBezTo>
                  <a:cubicBezTo>
                    <a:pt x="581" y="33"/>
                    <a:pt x="581" y="33"/>
                    <a:pt x="581" y="33"/>
                  </a:cubicBezTo>
                  <a:cubicBezTo>
                    <a:pt x="610" y="109"/>
                    <a:pt x="610" y="109"/>
                    <a:pt x="610" y="109"/>
                  </a:cubicBezTo>
                  <a:cubicBezTo>
                    <a:pt x="600" y="137"/>
                    <a:pt x="600" y="137"/>
                    <a:pt x="600" y="137"/>
                  </a:cubicBezTo>
                  <a:cubicBezTo>
                    <a:pt x="616" y="137"/>
                    <a:pt x="616" y="137"/>
                    <a:pt x="616" y="137"/>
                  </a:cubicBezTo>
                  <a:lnTo>
                    <a:pt x="656" y="33"/>
                  </a:lnTo>
                  <a:close/>
                  <a:moveTo>
                    <a:pt x="556" y="80"/>
                  </a:moveTo>
                  <a:cubicBezTo>
                    <a:pt x="556" y="45"/>
                    <a:pt x="556" y="45"/>
                    <a:pt x="556" y="45"/>
                  </a:cubicBezTo>
                  <a:cubicBezTo>
                    <a:pt x="575" y="45"/>
                    <a:pt x="575" y="45"/>
                    <a:pt x="575" y="45"/>
                  </a:cubicBezTo>
                  <a:cubicBezTo>
                    <a:pt x="575" y="33"/>
                    <a:pt x="575" y="33"/>
                    <a:pt x="575" y="33"/>
                  </a:cubicBezTo>
                  <a:cubicBezTo>
                    <a:pt x="556" y="33"/>
                    <a:pt x="556" y="33"/>
                    <a:pt x="556" y="33"/>
                  </a:cubicBezTo>
                  <a:cubicBezTo>
                    <a:pt x="556" y="12"/>
                    <a:pt x="556" y="12"/>
                    <a:pt x="556" y="12"/>
                  </a:cubicBezTo>
                  <a:cubicBezTo>
                    <a:pt x="541" y="14"/>
                    <a:pt x="541" y="14"/>
                    <a:pt x="541" y="14"/>
                  </a:cubicBezTo>
                  <a:cubicBezTo>
                    <a:pt x="541" y="33"/>
                    <a:pt x="541" y="33"/>
                    <a:pt x="541" y="33"/>
                  </a:cubicBezTo>
                  <a:cubicBezTo>
                    <a:pt x="531" y="33"/>
                    <a:pt x="531" y="33"/>
                    <a:pt x="531" y="33"/>
                  </a:cubicBezTo>
                  <a:cubicBezTo>
                    <a:pt x="531" y="45"/>
                    <a:pt x="531" y="45"/>
                    <a:pt x="531" y="45"/>
                  </a:cubicBezTo>
                  <a:cubicBezTo>
                    <a:pt x="541" y="45"/>
                    <a:pt x="541" y="45"/>
                    <a:pt x="541" y="45"/>
                  </a:cubicBezTo>
                  <a:cubicBezTo>
                    <a:pt x="541" y="81"/>
                    <a:pt x="541" y="81"/>
                    <a:pt x="541" y="81"/>
                  </a:cubicBezTo>
                  <a:cubicBezTo>
                    <a:pt x="541" y="103"/>
                    <a:pt x="555" y="109"/>
                    <a:pt x="568" y="109"/>
                  </a:cubicBezTo>
                  <a:cubicBezTo>
                    <a:pt x="572" y="109"/>
                    <a:pt x="576" y="109"/>
                    <a:pt x="578" y="108"/>
                  </a:cubicBezTo>
                  <a:cubicBezTo>
                    <a:pt x="578" y="94"/>
                    <a:pt x="578" y="94"/>
                    <a:pt x="578" y="94"/>
                  </a:cubicBezTo>
                  <a:cubicBezTo>
                    <a:pt x="576" y="95"/>
                    <a:pt x="572" y="96"/>
                    <a:pt x="569" y="96"/>
                  </a:cubicBezTo>
                  <a:cubicBezTo>
                    <a:pt x="561" y="96"/>
                    <a:pt x="556" y="91"/>
                    <a:pt x="556" y="80"/>
                  </a:cubicBezTo>
                  <a:moveTo>
                    <a:pt x="518" y="33"/>
                  </a:moveTo>
                  <a:cubicBezTo>
                    <a:pt x="503" y="33"/>
                    <a:pt x="503" y="33"/>
                    <a:pt x="503" y="33"/>
                  </a:cubicBezTo>
                  <a:cubicBezTo>
                    <a:pt x="503" y="108"/>
                    <a:pt x="503" y="108"/>
                    <a:pt x="503" y="108"/>
                  </a:cubicBezTo>
                  <a:cubicBezTo>
                    <a:pt x="518" y="108"/>
                    <a:pt x="518" y="108"/>
                    <a:pt x="518" y="108"/>
                  </a:cubicBezTo>
                  <a:lnTo>
                    <a:pt x="518" y="33"/>
                  </a:lnTo>
                  <a:close/>
                  <a:moveTo>
                    <a:pt x="520" y="10"/>
                  </a:moveTo>
                  <a:cubicBezTo>
                    <a:pt x="520" y="4"/>
                    <a:pt x="516" y="0"/>
                    <a:pt x="510" y="0"/>
                  </a:cubicBezTo>
                  <a:cubicBezTo>
                    <a:pt x="505" y="0"/>
                    <a:pt x="500" y="4"/>
                    <a:pt x="500" y="10"/>
                  </a:cubicBezTo>
                  <a:cubicBezTo>
                    <a:pt x="500" y="15"/>
                    <a:pt x="505" y="20"/>
                    <a:pt x="510" y="20"/>
                  </a:cubicBezTo>
                  <a:cubicBezTo>
                    <a:pt x="516" y="20"/>
                    <a:pt x="520" y="15"/>
                    <a:pt x="520" y="10"/>
                  </a:cubicBezTo>
                  <a:moveTo>
                    <a:pt x="435" y="85"/>
                  </a:moveTo>
                  <a:cubicBezTo>
                    <a:pt x="427" y="95"/>
                    <a:pt x="427" y="95"/>
                    <a:pt x="427" y="95"/>
                  </a:cubicBezTo>
                  <a:cubicBezTo>
                    <a:pt x="432" y="103"/>
                    <a:pt x="441" y="110"/>
                    <a:pt x="457" y="110"/>
                  </a:cubicBezTo>
                  <a:cubicBezTo>
                    <a:pt x="474" y="110"/>
                    <a:pt x="486" y="101"/>
                    <a:pt x="486" y="86"/>
                  </a:cubicBezTo>
                  <a:cubicBezTo>
                    <a:pt x="486" y="72"/>
                    <a:pt x="475" y="66"/>
                    <a:pt x="461" y="63"/>
                  </a:cubicBezTo>
                  <a:cubicBezTo>
                    <a:pt x="452" y="61"/>
                    <a:pt x="444" y="58"/>
                    <a:pt x="444" y="52"/>
                  </a:cubicBezTo>
                  <a:cubicBezTo>
                    <a:pt x="444" y="47"/>
                    <a:pt x="449" y="43"/>
                    <a:pt x="456" y="43"/>
                  </a:cubicBezTo>
                  <a:cubicBezTo>
                    <a:pt x="465" y="43"/>
                    <a:pt x="473" y="48"/>
                    <a:pt x="477" y="53"/>
                  </a:cubicBezTo>
                  <a:cubicBezTo>
                    <a:pt x="485" y="43"/>
                    <a:pt x="485" y="43"/>
                    <a:pt x="485" y="43"/>
                  </a:cubicBezTo>
                  <a:cubicBezTo>
                    <a:pt x="479" y="36"/>
                    <a:pt x="469" y="30"/>
                    <a:pt x="457" y="30"/>
                  </a:cubicBezTo>
                  <a:cubicBezTo>
                    <a:pt x="441" y="30"/>
                    <a:pt x="429" y="39"/>
                    <a:pt x="429" y="53"/>
                  </a:cubicBezTo>
                  <a:cubicBezTo>
                    <a:pt x="429" y="66"/>
                    <a:pt x="441" y="72"/>
                    <a:pt x="455" y="76"/>
                  </a:cubicBezTo>
                  <a:cubicBezTo>
                    <a:pt x="466" y="78"/>
                    <a:pt x="471" y="81"/>
                    <a:pt x="471" y="88"/>
                  </a:cubicBezTo>
                  <a:cubicBezTo>
                    <a:pt x="471" y="94"/>
                    <a:pt x="466" y="97"/>
                    <a:pt x="457" y="97"/>
                  </a:cubicBezTo>
                  <a:cubicBezTo>
                    <a:pt x="447" y="97"/>
                    <a:pt x="439" y="91"/>
                    <a:pt x="435" y="85"/>
                  </a:cubicBezTo>
                  <a:moveTo>
                    <a:pt x="416" y="31"/>
                  </a:moveTo>
                  <a:cubicBezTo>
                    <a:pt x="408" y="31"/>
                    <a:pt x="400" y="36"/>
                    <a:pt x="396" y="44"/>
                  </a:cubicBezTo>
                  <a:cubicBezTo>
                    <a:pt x="395" y="44"/>
                    <a:pt x="395" y="44"/>
                    <a:pt x="395" y="44"/>
                  </a:cubicBezTo>
                  <a:cubicBezTo>
                    <a:pt x="395" y="33"/>
                    <a:pt x="395" y="33"/>
                    <a:pt x="395" y="33"/>
                  </a:cubicBezTo>
                  <a:cubicBezTo>
                    <a:pt x="380" y="33"/>
                    <a:pt x="380" y="33"/>
                    <a:pt x="380" y="33"/>
                  </a:cubicBezTo>
                  <a:cubicBezTo>
                    <a:pt x="380" y="108"/>
                    <a:pt x="380" y="108"/>
                    <a:pt x="380" y="108"/>
                  </a:cubicBezTo>
                  <a:cubicBezTo>
                    <a:pt x="396" y="108"/>
                    <a:pt x="396" y="108"/>
                    <a:pt x="396" y="108"/>
                  </a:cubicBezTo>
                  <a:cubicBezTo>
                    <a:pt x="396" y="65"/>
                    <a:pt x="396" y="65"/>
                    <a:pt x="396" y="65"/>
                  </a:cubicBezTo>
                  <a:cubicBezTo>
                    <a:pt x="396" y="52"/>
                    <a:pt x="404" y="45"/>
                    <a:pt x="414" y="45"/>
                  </a:cubicBezTo>
                  <a:cubicBezTo>
                    <a:pt x="417" y="45"/>
                    <a:pt x="419" y="45"/>
                    <a:pt x="420" y="46"/>
                  </a:cubicBezTo>
                  <a:cubicBezTo>
                    <a:pt x="421" y="31"/>
                    <a:pt x="421" y="31"/>
                    <a:pt x="421" y="31"/>
                  </a:cubicBezTo>
                  <a:cubicBezTo>
                    <a:pt x="420" y="31"/>
                    <a:pt x="419" y="31"/>
                    <a:pt x="416" y="31"/>
                  </a:cubicBezTo>
                  <a:moveTo>
                    <a:pt x="330" y="44"/>
                  </a:moveTo>
                  <a:cubicBezTo>
                    <a:pt x="341" y="44"/>
                    <a:pt x="348" y="51"/>
                    <a:pt x="349" y="61"/>
                  </a:cubicBezTo>
                  <a:cubicBezTo>
                    <a:pt x="311" y="61"/>
                    <a:pt x="311" y="61"/>
                    <a:pt x="311" y="61"/>
                  </a:cubicBezTo>
                  <a:cubicBezTo>
                    <a:pt x="313" y="50"/>
                    <a:pt x="320" y="44"/>
                    <a:pt x="330" y="44"/>
                  </a:cubicBezTo>
                  <a:moveTo>
                    <a:pt x="331" y="30"/>
                  </a:moveTo>
                  <a:cubicBezTo>
                    <a:pt x="309" y="30"/>
                    <a:pt x="295" y="47"/>
                    <a:pt x="295" y="70"/>
                  </a:cubicBezTo>
                  <a:cubicBezTo>
                    <a:pt x="295" y="95"/>
                    <a:pt x="310" y="110"/>
                    <a:pt x="331" y="110"/>
                  </a:cubicBezTo>
                  <a:cubicBezTo>
                    <a:pt x="347" y="110"/>
                    <a:pt x="359" y="101"/>
                    <a:pt x="362" y="90"/>
                  </a:cubicBezTo>
                  <a:cubicBezTo>
                    <a:pt x="350" y="83"/>
                    <a:pt x="350" y="83"/>
                    <a:pt x="350" y="83"/>
                  </a:cubicBezTo>
                  <a:cubicBezTo>
                    <a:pt x="347" y="93"/>
                    <a:pt x="340" y="97"/>
                    <a:pt x="331" y="97"/>
                  </a:cubicBezTo>
                  <a:cubicBezTo>
                    <a:pt x="319" y="97"/>
                    <a:pt x="311" y="88"/>
                    <a:pt x="310" y="72"/>
                  </a:cubicBezTo>
                  <a:cubicBezTo>
                    <a:pt x="364" y="72"/>
                    <a:pt x="364" y="72"/>
                    <a:pt x="364" y="72"/>
                  </a:cubicBezTo>
                  <a:cubicBezTo>
                    <a:pt x="364" y="68"/>
                    <a:pt x="364" y="68"/>
                    <a:pt x="364" y="68"/>
                  </a:cubicBezTo>
                  <a:cubicBezTo>
                    <a:pt x="365" y="48"/>
                    <a:pt x="353" y="30"/>
                    <a:pt x="331" y="30"/>
                  </a:cubicBezTo>
                  <a:moveTo>
                    <a:pt x="273" y="33"/>
                  </a:moveTo>
                  <a:cubicBezTo>
                    <a:pt x="252" y="92"/>
                    <a:pt x="252" y="92"/>
                    <a:pt x="252" y="92"/>
                  </a:cubicBezTo>
                  <a:cubicBezTo>
                    <a:pt x="232" y="33"/>
                    <a:pt x="232" y="33"/>
                    <a:pt x="232" y="33"/>
                  </a:cubicBezTo>
                  <a:cubicBezTo>
                    <a:pt x="215" y="33"/>
                    <a:pt x="215" y="33"/>
                    <a:pt x="215" y="33"/>
                  </a:cubicBezTo>
                  <a:cubicBezTo>
                    <a:pt x="244" y="108"/>
                    <a:pt x="244" y="108"/>
                    <a:pt x="244" y="108"/>
                  </a:cubicBezTo>
                  <a:cubicBezTo>
                    <a:pt x="260" y="108"/>
                    <a:pt x="260" y="108"/>
                    <a:pt x="260" y="108"/>
                  </a:cubicBezTo>
                  <a:cubicBezTo>
                    <a:pt x="289" y="33"/>
                    <a:pt x="289" y="33"/>
                    <a:pt x="289" y="33"/>
                  </a:cubicBezTo>
                  <a:lnTo>
                    <a:pt x="273" y="33"/>
                  </a:lnTo>
                  <a:close/>
                  <a:moveTo>
                    <a:pt x="202" y="33"/>
                  </a:moveTo>
                  <a:cubicBezTo>
                    <a:pt x="186" y="33"/>
                    <a:pt x="186" y="33"/>
                    <a:pt x="186" y="33"/>
                  </a:cubicBezTo>
                  <a:cubicBezTo>
                    <a:pt x="186" y="108"/>
                    <a:pt x="186" y="108"/>
                    <a:pt x="186" y="108"/>
                  </a:cubicBezTo>
                  <a:cubicBezTo>
                    <a:pt x="202" y="108"/>
                    <a:pt x="202" y="108"/>
                    <a:pt x="202" y="108"/>
                  </a:cubicBezTo>
                  <a:lnTo>
                    <a:pt x="202" y="33"/>
                  </a:lnTo>
                  <a:close/>
                  <a:moveTo>
                    <a:pt x="204" y="10"/>
                  </a:moveTo>
                  <a:cubicBezTo>
                    <a:pt x="204" y="4"/>
                    <a:pt x="200" y="0"/>
                    <a:pt x="194" y="0"/>
                  </a:cubicBezTo>
                  <a:cubicBezTo>
                    <a:pt x="188" y="0"/>
                    <a:pt x="184" y="4"/>
                    <a:pt x="184" y="10"/>
                  </a:cubicBezTo>
                  <a:cubicBezTo>
                    <a:pt x="184" y="15"/>
                    <a:pt x="188" y="20"/>
                    <a:pt x="194" y="20"/>
                  </a:cubicBezTo>
                  <a:cubicBezTo>
                    <a:pt x="200" y="20"/>
                    <a:pt x="204" y="15"/>
                    <a:pt x="204" y="10"/>
                  </a:cubicBezTo>
                  <a:moveTo>
                    <a:pt x="139" y="30"/>
                  </a:moveTo>
                  <a:cubicBezTo>
                    <a:pt x="129" y="30"/>
                    <a:pt x="120" y="36"/>
                    <a:pt x="116" y="42"/>
                  </a:cubicBezTo>
                  <a:cubicBezTo>
                    <a:pt x="115" y="42"/>
                    <a:pt x="115" y="42"/>
                    <a:pt x="115" y="42"/>
                  </a:cubicBezTo>
                  <a:cubicBezTo>
                    <a:pt x="114" y="33"/>
                    <a:pt x="114" y="33"/>
                    <a:pt x="114" y="33"/>
                  </a:cubicBezTo>
                  <a:cubicBezTo>
                    <a:pt x="100" y="33"/>
                    <a:pt x="100" y="33"/>
                    <a:pt x="100" y="33"/>
                  </a:cubicBezTo>
                  <a:cubicBezTo>
                    <a:pt x="100" y="108"/>
                    <a:pt x="100" y="108"/>
                    <a:pt x="100" y="108"/>
                  </a:cubicBezTo>
                  <a:cubicBezTo>
                    <a:pt x="115" y="108"/>
                    <a:pt x="115" y="108"/>
                    <a:pt x="115" y="108"/>
                  </a:cubicBezTo>
                  <a:cubicBezTo>
                    <a:pt x="115" y="68"/>
                    <a:pt x="115" y="68"/>
                    <a:pt x="115" y="68"/>
                  </a:cubicBezTo>
                  <a:cubicBezTo>
                    <a:pt x="115" y="60"/>
                    <a:pt x="117" y="54"/>
                    <a:pt x="120" y="51"/>
                  </a:cubicBezTo>
                  <a:cubicBezTo>
                    <a:pt x="124" y="47"/>
                    <a:pt x="130" y="44"/>
                    <a:pt x="136" y="44"/>
                  </a:cubicBezTo>
                  <a:cubicBezTo>
                    <a:pt x="146" y="44"/>
                    <a:pt x="151" y="49"/>
                    <a:pt x="151" y="63"/>
                  </a:cubicBezTo>
                  <a:cubicBezTo>
                    <a:pt x="151" y="108"/>
                    <a:pt x="151" y="108"/>
                    <a:pt x="151" y="108"/>
                  </a:cubicBezTo>
                  <a:cubicBezTo>
                    <a:pt x="166" y="108"/>
                    <a:pt x="166" y="108"/>
                    <a:pt x="166" y="108"/>
                  </a:cubicBezTo>
                  <a:cubicBezTo>
                    <a:pt x="166" y="58"/>
                    <a:pt x="166" y="58"/>
                    <a:pt x="166" y="58"/>
                  </a:cubicBezTo>
                  <a:cubicBezTo>
                    <a:pt x="166" y="37"/>
                    <a:pt x="154" y="30"/>
                    <a:pt x="139" y="30"/>
                  </a:cubicBezTo>
                  <a:moveTo>
                    <a:pt x="16" y="69"/>
                  </a:moveTo>
                  <a:cubicBezTo>
                    <a:pt x="16" y="9"/>
                    <a:pt x="16" y="9"/>
                    <a:pt x="16" y="9"/>
                  </a:cubicBezTo>
                  <a:cubicBezTo>
                    <a:pt x="0" y="9"/>
                    <a:pt x="0" y="9"/>
                    <a:pt x="0" y="9"/>
                  </a:cubicBezTo>
                  <a:cubicBezTo>
                    <a:pt x="0" y="69"/>
                    <a:pt x="0" y="69"/>
                    <a:pt x="0" y="69"/>
                  </a:cubicBezTo>
                  <a:cubicBezTo>
                    <a:pt x="0" y="96"/>
                    <a:pt x="12" y="111"/>
                    <a:pt x="39" y="111"/>
                  </a:cubicBezTo>
                  <a:cubicBezTo>
                    <a:pt x="66" y="111"/>
                    <a:pt x="79" y="96"/>
                    <a:pt x="79" y="69"/>
                  </a:cubicBezTo>
                  <a:cubicBezTo>
                    <a:pt x="79" y="9"/>
                    <a:pt x="79" y="9"/>
                    <a:pt x="79" y="9"/>
                  </a:cubicBezTo>
                  <a:cubicBezTo>
                    <a:pt x="62" y="9"/>
                    <a:pt x="62" y="9"/>
                    <a:pt x="62" y="9"/>
                  </a:cubicBezTo>
                  <a:cubicBezTo>
                    <a:pt x="62" y="69"/>
                    <a:pt x="62" y="69"/>
                    <a:pt x="62" y="69"/>
                  </a:cubicBezTo>
                  <a:cubicBezTo>
                    <a:pt x="62" y="87"/>
                    <a:pt x="56" y="97"/>
                    <a:pt x="39" y="97"/>
                  </a:cubicBezTo>
                  <a:cubicBezTo>
                    <a:pt x="22" y="97"/>
                    <a:pt x="16" y="87"/>
                    <a:pt x="16" y="69"/>
                  </a:cubicBezTo>
                </a:path>
              </a:pathLst>
            </a:custGeom>
            <a:solidFill>
              <a:srgbClr val="8EA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6"/>
            <p:cNvSpPr>
              <a:spLocks noEditPoints="1"/>
            </p:cNvSpPr>
            <p:nvPr userDrawn="1"/>
          </p:nvSpPr>
          <p:spPr bwMode="auto">
            <a:xfrm>
              <a:off x="1731" y="1820"/>
              <a:ext cx="1449" cy="120"/>
            </a:xfrm>
            <a:custGeom>
              <a:avLst/>
              <a:gdLst>
                <a:gd name="T0" fmla="*/ 1353 w 1353"/>
                <a:gd name="T1" fmla="*/ 87 h 111"/>
                <a:gd name="T2" fmla="*/ 1344 w 1353"/>
                <a:gd name="T3" fmla="*/ 54 h 111"/>
                <a:gd name="T4" fmla="*/ 1322 w 1353"/>
                <a:gd name="T5" fmla="*/ 76 h 111"/>
                <a:gd name="T6" fmla="*/ 1249 w 1353"/>
                <a:gd name="T7" fmla="*/ 44 h 111"/>
                <a:gd name="T8" fmla="*/ 1250 w 1353"/>
                <a:gd name="T9" fmla="*/ 31 h 111"/>
                <a:gd name="T10" fmla="*/ 1269 w 1353"/>
                <a:gd name="T11" fmla="*/ 84 h 111"/>
                <a:gd name="T12" fmla="*/ 1283 w 1353"/>
                <a:gd name="T13" fmla="*/ 69 h 111"/>
                <a:gd name="T14" fmla="*/ 1169 w 1353"/>
                <a:gd name="T15" fmla="*/ 97 h 111"/>
                <a:gd name="T16" fmla="*/ 1202 w 1353"/>
                <a:gd name="T17" fmla="*/ 55 h 111"/>
                <a:gd name="T18" fmla="*/ 1202 w 1353"/>
                <a:gd name="T19" fmla="*/ 87 h 111"/>
                <a:gd name="T20" fmla="*/ 1064 w 1353"/>
                <a:gd name="T21" fmla="*/ 33 h 111"/>
                <a:gd name="T22" fmla="*/ 1066 w 1353"/>
                <a:gd name="T23" fmla="*/ 69 h 111"/>
                <a:gd name="T24" fmla="*/ 1101 w 1353"/>
                <a:gd name="T25" fmla="*/ 109 h 111"/>
                <a:gd name="T26" fmla="*/ 1000 w 1353"/>
                <a:gd name="T27" fmla="*/ 44 h 111"/>
                <a:gd name="T28" fmla="*/ 1001 w 1353"/>
                <a:gd name="T29" fmla="*/ 31 h 111"/>
                <a:gd name="T30" fmla="*/ 1020 w 1353"/>
                <a:gd name="T31" fmla="*/ 84 h 111"/>
                <a:gd name="T32" fmla="*/ 1034 w 1353"/>
                <a:gd name="T33" fmla="*/ 69 h 111"/>
                <a:gd name="T34" fmla="*/ 934 w 1353"/>
                <a:gd name="T35" fmla="*/ 109 h 111"/>
                <a:gd name="T36" fmla="*/ 941 w 1353"/>
                <a:gd name="T37" fmla="*/ 0 h 111"/>
                <a:gd name="T38" fmla="*/ 918 w 1353"/>
                <a:gd name="T39" fmla="*/ 87 h 111"/>
                <a:gd name="T40" fmla="*/ 885 w 1353"/>
                <a:gd name="T41" fmla="*/ 44 h 111"/>
                <a:gd name="T42" fmla="*/ 848 w 1353"/>
                <a:gd name="T43" fmla="*/ 71 h 111"/>
                <a:gd name="T44" fmla="*/ 836 w 1353"/>
                <a:gd name="T45" fmla="*/ 29 h 111"/>
                <a:gd name="T46" fmla="*/ 821 w 1353"/>
                <a:gd name="T47" fmla="*/ 83 h 111"/>
                <a:gd name="T48" fmla="*/ 802 w 1353"/>
                <a:gd name="T49" fmla="*/ 111 h 111"/>
                <a:gd name="T50" fmla="*/ 801 w 1353"/>
                <a:gd name="T51" fmla="*/ 23 h 111"/>
                <a:gd name="T52" fmla="*/ 667 w 1353"/>
                <a:gd name="T53" fmla="*/ 43 h 111"/>
                <a:gd name="T54" fmla="*/ 667 w 1353"/>
                <a:gd name="T55" fmla="*/ 109 h 111"/>
                <a:gd name="T56" fmla="*/ 702 w 1353"/>
                <a:gd name="T57" fmla="*/ 64 h 111"/>
                <a:gd name="T58" fmla="*/ 690 w 1353"/>
                <a:gd name="T59" fmla="*/ 31 h 111"/>
                <a:gd name="T60" fmla="*/ 634 w 1353"/>
                <a:gd name="T61" fmla="*/ 46 h 111"/>
                <a:gd name="T62" fmla="*/ 599 w 1353"/>
                <a:gd name="T63" fmla="*/ 15 h 111"/>
                <a:gd name="T64" fmla="*/ 598 w 1353"/>
                <a:gd name="T65" fmla="*/ 46 h 111"/>
                <a:gd name="T66" fmla="*/ 637 w 1353"/>
                <a:gd name="T67" fmla="*/ 95 h 111"/>
                <a:gd name="T68" fmla="*/ 560 w 1353"/>
                <a:gd name="T69" fmla="*/ 4 h 111"/>
                <a:gd name="T70" fmla="*/ 490 w 1353"/>
                <a:gd name="T71" fmla="*/ 88 h 111"/>
                <a:gd name="T72" fmla="*/ 503 w 1353"/>
                <a:gd name="T73" fmla="*/ 99 h 111"/>
                <a:gd name="T74" fmla="*/ 478 w 1353"/>
                <a:gd name="T75" fmla="*/ 51 h 111"/>
                <a:gd name="T76" fmla="*/ 503 w 1353"/>
                <a:gd name="T77" fmla="*/ 66 h 111"/>
                <a:gd name="T78" fmla="*/ 526 w 1353"/>
                <a:gd name="T79" fmla="*/ 98 h 111"/>
                <a:gd name="T80" fmla="*/ 538 w 1353"/>
                <a:gd name="T81" fmla="*/ 98 h 111"/>
                <a:gd name="T82" fmla="*/ 430 w 1353"/>
                <a:gd name="T83" fmla="*/ 44 h 111"/>
                <a:gd name="T84" fmla="*/ 462 w 1353"/>
                <a:gd name="T85" fmla="*/ 90 h 111"/>
                <a:gd name="T86" fmla="*/ 464 w 1353"/>
                <a:gd name="T87" fmla="*/ 73 h 111"/>
                <a:gd name="T88" fmla="*/ 360 w 1353"/>
                <a:gd name="T89" fmla="*/ 54 h 111"/>
                <a:gd name="T90" fmla="*/ 296 w 1353"/>
                <a:gd name="T91" fmla="*/ 109 h 111"/>
                <a:gd name="T92" fmla="*/ 360 w 1353"/>
                <a:gd name="T93" fmla="*/ 109 h 111"/>
                <a:gd name="T94" fmla="*/ 203 w 1353"/>
                <a:gd name="T95" fmla="*/ 97 h 111"/>
                <a:gd name="T96" fmla="*/ 226 w 1353"/>
                <a:gd name="T97" fmla="*/ 75 h 111"/>
                <a:gd name="T98" fmla="*/ 224 w 1353"/>
                <a:gd name="T99" fmla="*/ 42 h 111"/>
                <a:gd name="T100" fmla="*/ 225 w 1353"/>
                <a:gd name="T101" fmla="*/ 99 h 111"/>
                <a:gd name="T102" fmla="*/ 241 w 1353"/>
                <a:gd name="T103" fmla="*/ 2 h 111"/>
                <a:gd name="T104" fmla="*/ 100 w 1353"/>
                <a:gd name="T105" fmla="*/ 43 h 111"/>
                <a:gd name="T106" fmla="*/ 101 w 1353"/>
                <a:gd name="T107" fmla="*/ 109 h 111"/>
                <a:gd name="T108" fmla="*/ 136 w 1353"/>
                <a:gd name="T109" fmla="*/ 64 h 111"/>
                <a:gd name="T110" fmla="*/ 124 w 1353"/>
                <a:gd name="T111" fmla="*/ 31 h 111"/>
                <a:gd name="T112" fmla="*/ 48 w 1353"/>
                <a:gd name="T113" fmla="*/ 74 h 111"/>
                <a:gd name="T114" fmla="*/ 63 w 1353"/>
                <a:gd name="T115" fmla="*/ 61 h 111"/>
                <a:gd name="T116" fmla="*/ 33 w 1353"/>
                <a:gd name="T117" fmla="*/ 44 h 111"/>
                <a:gd name="T118" fmla="*/ 25 w 1353"/>
                <a:gd name="T119" fmla="*/ 111 h 111"/>
                <a:gd name="T120" fmla="*/ 72 w 1353"/>
                <a:gd name="T121"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3" h="111">
                  <a:moveTo>
                    <a:pt x="1302" y="86"/>
                  </a:moveTo>
                  <a:cubicBezTo>
                    <a:pt x="1294" y="95"/>
                    <a:pt x="1294" y="95"/>
                    <a:pt x="1294" y="95"/>
                  </a:cubicBezTo>
                  <a:cubicBezTo>
                    <a:pt x="1299" y="103"/>
                    <a:pt x="1308" y="111"/>
                    <a:pt x="1324" y="111"/>
                  </a:cubicBezTo>
                  <a:cubicBezTo>
                    <a:pt x="1341" y="111"/>
                    <a:pt x="1353" y="101"/>
                    <a:pt x="1353" y="87"/>
                  </a:cubicBezTo>
                  <a:cubicBezTo>
                    <a:pt x="1353" y="72"/>
                    <a:pt x="1342" y="67"/>
                    <a:pt x="1328" y="64"/>
                  </a:cubicBezTo>
                  <a:cubicBezTo>
                    <a:pt x="1319" y="61"/>
                    <a:pt x="1311" y="59"/>
                    <a:pt x="1311" y="52"/>
                  </a:cubicBezTo>
                  <a:cubicBezTo>
                    <a:pt x="1311" y="47"/>
                    <a:pt x="1316" y="44"/>
                    <a:pt x="1323" y="44"/>
                  </a:cubicBezTo>
                  <a:cubicBezTo>
                    <a:pt x="1332" y="44"/>
                    <a:pt x="1340" y="49"/>
                    <a:pt x="1344" y="54"/>
                  </a:cubicBezTo>
                  <a:cubicBezTo>
                    <a:pt x="1352" y="44"/>
                    <a:pt x="1352" y="44"/>
                    <a:pt x="1352" y="44"/>
                  </a:cubicBezTo>
                  <a:cubicBezTo>
                    <a:pt x="1346" y="36"/>
                    <a:pt x="1336" y="31"/>
                    <a:pt x="1324" y="31"/>
                  </a:cubicBezTo>
                  <a:cubicBezTo>
                    <a:pt x="1308" y="31"/>
                    <a:pt x="1296" y="40"/>
                    <a:pt x="1296" y="53"/>
                  </a:cubicBezTo>
                  <a:cubicBezTo>
                    <a:pt x="1296" y="67"/>
                    <a:pt x="1308" y="73"/>
                    <a:pt x="1322" y="76"/>
                  </a:cubicBezTo>
                  <a:cubicBezTo>
                    <a:pt x="1333" y="79"/>
                    <a:pt x="1338" y="82"/>
                    <a:pt x="1338" y="88"/>
                  </a:cubicBezTo>
                  <a:cubicBezTo>
                    <a:pt x="1338" y="94"/>
                    <a:pt x="1333" y="98"/>
                    <a:pt x="1324" y="98"/>
                  </a:cubicBezTo>
                  <a:cubicBezTo>
                    <a:pt x="1314" y="98"/>
                    <a:pt x="1306" y="92"/>
                    <a:pt x="1302" y="86"/>
                  </a:cubicBezTo>
                  <a:moveTo>
                    <a:pt x="1249" y="44"/>
                  </a:moveTo>
                  <a:cubicBezTo>
                    <a:pt x="1260" y="44"/>
                    <a:pt x="1266" y="51"/>
                    <a:pt x="1267" y="62"/>
                  </a:cubicBezTo>
                  <a:cubicBezTo>
                    <a:pt x="1229" y="62"/>
                    <a:pt x="1229" y="62"/>
                    <a:pt x="1229" y="62"/>
                  </a:cubicBezTo>
                  <a:cubicBezTo>
                    <a:pt x="1231" y="51"/>
                    <a:pt x="1239" y="44"/>
                    <a:pt x="1249" y="44"/>
                  </a:cubicBezTo>
                  <a:moveTo>
                    <a:pt x="1250" y="31"/>
                  </a:moveTo>
                  <a:cubicBezTo>
                    <a:pt x="1228" y="31"/>
                    <a:pt x="1213" y="48"/>
                    <a:pt x="1213" y="71"/>
                  </a:cubicBezTo>
                  <a:cubicBezTo>
                    <a:pt x="1213" y="95"/>
                    <a:pt x="1229" y="111"/>
                    <a:pt x="1250" y="111"/>
                  </a:cubicBezTo>
                  <a:cubicBezTo>
                    <a:pt x="1265" y="111"/>
                    <a:pt x="1277" y="101"/>
                    <a:pt x="1281" y="90"/>
                  </a:cubicBezTo>
                  <a:cubicBezTo>
                    <a:pt x="1269" y="84"/>
                    <a:pt x="1269" y="84"/>
                    <a:pt x="1269" y="84"/>
                  </a:cubicBezTo>
                  <a:cubicBezTo>
                    <a:pt x="1265" y="93"/>
                    <a:pt x="1258" y="97"/>
                    <a:pt x="1250" y="97"/>
                  </a:cubicBezTo>
                  <a:cubicBezTo>
                    <a:pt x="1238" y="97"/>
                    <a:pt x="1229" y="89"/>
                    <a:pt x="1228" y="73"/>
                  </a:cubicBezTo>
                  <a:cubicBezTo>
                    <a:pt x="1283" y="73"/>
                    <a:pt x="1283" y="73"/>
                    <a:pt x="1283" y="73"/>
                  </a:cubicBezTo>
                  <a:cubicBezTo>
                    <a:pt x="1283" y="69"/>
                    <a:pt x="1283" y="69"/>
                    <a:pt x="1283" y="69"/>
                  </a:cubicBezTo>
                  <a:cubicBezTo>
                    <a:pt x="1283" y="48"/>
                    <a:pt x="1271" y="31"/>
                    <a:pt x="1250" y="31"/>
                  </a:cubicBezTo>
                  <a:moveTo>
                    <a:pt x="1202" y="87"/>
                  </a:moveTo>
                  <a:cubicBezTo>
                    <a:pt x="1188" y="81"/>
                    <a:pt x="1188" y="81"/>
                    <a:pt x="1188" y="81"/>
                  </a:cubicBezTo>
                  <a:cubicBezTo>
                    <a:pt x="1186" y="92"/>
                    <a:pt x="1177" y="97"/>
                    <a:pt x="1169" y="97"/>
                  </a:cubicBezTo>
                  <a:cubicBezTo>
                    <a:pt x="1156" y="97"/>
                    <a:pt x="1147" y="88"/>
                    <a:pt x="1147" y="71"/>
                  </a:cubicBezTo>
                  <a:cubicBezTo>
                    <a:pt x="1147" y="55"/>
                    <a:pt x="1155" y="44"/>
                    <a:pt x="1169" y="44"/>
                  </a:cubicBezTo>
                  <a:cubicBezTo>
                    <a:pt x="1177" y="44"/>
                    <a:pt x="1186" y="50"/>
                    <a:pt x="1188" y="60"/>
                  </a:cubicBezTo>
                  <a:cubicBezTo>
                    <a:pt x="1202" y="55"/>
                    <a:pt x="1202" y="55"/>
                    <a:pt x="1202" y="55"/>
                  </a:cubicBezTo>
                  <a:cubicBezTo>
                    <a:pt x="1199" y="40"/>
                    <a:pt x="1185" y="31"/>
                    <a:pt x="1169" y="31"/>
                  </a:cubicBezTo>
                  <a:cubicBezTo>
                    <a:pt x="1146" y="31"/>
                    <a:pt x="1132" y="47"/>
                    <a:pt x="1132" y="71"/>
                  </a:cubicBezTo>
                  <a:cubicBezTo>
                    <a:pt x="1132" y="95"/>
                    <a:pt x="1147" y="111"/>
                    <a:pt x="1169" y="111"/>
                  </a:cubicBezTo>
                  <a:cubicBezTo>
                    <a:pt x="1185" y="111"/>
                    <a:pt x="1199" y="101"/>
                    <a:pt x="1202" y="87"/>
                  </a:cubicBezTo>
                  <a:moveTo>
                    <a:pt x="1089" y="31"/>
                  </a:moveTo>
                  <a:cubicBezTo>
                    <a:pt x="1079" y="31"/>
                    <a:pt x="1071" y="36"/>
                    <a:pt x="1066" y="43"/>
                  </a:cubicBezTo>
                  <a:cubicBezTo>
                    <a:pt x="1065" y="43"/>
                    <a:pt x="1065" y="43"/>
                    <a:pt x="1065" y="43"/>
                  </a:cubicBezTo>
                  <a:cubicBezTo>
                    <a:pt x="1064" y="33"/>
                    <a:pt x="1064" y="33"/>
                    <a:pt x="1064" y="33"/>
                  </a:cubicBezTo>
                  <a:cubicBezTo>
                    <a:pt x="1050" y="33"/>
                    <a:pt x="1050" y="33"/>
                    <a:pt x="1050" y="33"/>
                  </a:cubicBezTo>
                  <a:cubicBezTo>
                    <a:pt x="1050" y="109"/>
                    <a:pt x="1050" y="109"/>
                    <a:pt x="1050" y="109"/>
                  </a:cubicBezTo>
                  <a:cubicBezTo>
                    <a:pt x="1066" y="109"/>
                    <a:pt x="1066" y="109"/>
                    <a:pt x="1066" y="109"/>
                  </a:cubicBezTo>
                  <a:cubicBezTo>
                    <a:pt x="1066" y="69"/>
                    <a:pt x="1066" y="69"/>
                    <a:pt x="1066" y="69"/>
                  </a:cubicBezTo>
                  <a:cubicBezTo>
                    <a:pt x="1066" y="60"/>
                    <a:pt x="1067" y="55"/>
                    <a:pt x="1070" y="52"/>
                  </a:cubicBezTo>
                  <a:cubicBezTo>
                    <a:pt x="1074" y="47"/>
                    <a:pt x="1080" y="45"/>
                    <a:pt x="1086" y="45"/>
                  </a:cubicBezTo>
                  <a:cubicBezTo>
                    <a:pt x="1096" y="45"/>
                    <a:pt x="1101" y="50"/>
                    <a:pt x="1101" y="64"/>
                  </a:cubicBezTo>
                  <a:cubicBezTo>
                    <a:pt x="1101" y="109"/>
                    <a:pt x="1101" y="109"/>
                    <a:pt x="1101" y="109"/>
                  </a:cubicBezTo>
                  <a:cubicBezTo>
                    <a:pt x="1116" y="109"/>
                    <a:pt x="1116" y="109"/>
                    <a:pt x="1116" y="109"/>
                  </a:cubicBezTo>
                  <a:cubicBezTo>
                    <a:pt x="1116" y="59"/>
                    <a:pt x="1116" y="59"/>
                    <a:pt x="1116" y="59"/>
                  </a:cubicBezTo>
                  <a:cubicBezTo>
                    <a:pt x="1116" y="38"/>
                    <a:pt x="1104" y="31"/>
                    <a:pt x="1089" y="31"/>
                  </a:cubicBezTo>
                  <a:moveTo>
                    <a:pt x="1000" y="44"/>
                  </a:moveTo>
                  <a:cubicBezTo>
                    <a:pt x="1011" y="44"/>
                    <a:pt x="1018" y="51"/>
                    <a:pt x="1019" y="62"/>
                  </a:cubicBezTo>
                  <a:cubicBezTo>
                    <a:pt x="981" y="62"/>
                    <a:pt x="981" y="62"/>
                    <a:pt x="981" y="62"/>
                  </a:cubicBezTo>
                  <a:cubicBezTo>
                    <a:pt x="983" y="51"/>
                    <a:pt x="990" y="44"/>
                    <a:pt x="1000" y="44"/>
                  </a:cubicBezTo>
                  <a:moveTo>
                    <a:pt x="1001" y="31"/>
                  </a:moveTo>
                  <a:cubicBezTo>
                    <a:pt x="979" y="31"/>
                    <a:pt x="965" y="48"/>
                    <a:pt x="965" y="71"/>
                  </a:cubicBezTo>
                  <a:cubicBezTo>
                    <a:pt x="965" y="95"/>
                    <a:pt x="980" y="111"/>
                    <a:pt x="1001" y="111"/>
                  </a:cubicBezTo>
                  <a:cubicBezTo>
                    <a:pt x="1017" y="111"/>
                    <a:pt x="1029" y="101"/>
                    <a:pt x="1032" y="90"/>
                  </a:cubicBezTo>
                  <a:cubicBezTo>
                    <a:pt x="1020" y="84"/>
                    <a:pt x="1020" y="84"/>
                    <a:pt x="1020" y="84"/>
                  </a:cubicBezTo>
                  <a:cubicBezTo>
                    <a:pt x="1017" y="93"/>
                    <a:pt x="1010" y="97"/>
                    <a:pt x="1001" y="97"/>
                  </a:cubicBezTo>
                  <a:cubicBezTo>
                    <a:pt x="990" y="97"/>
                    <a:pt x="981" y="89"/>
                    <a:pt x="980" y="73"/>
                  </a:cubicBezTo>
                  <a:cubicBezTo>
                    <a:pt x="1034" y="73"/>
                    <a:pt x="1034" y="73"/>
                    <a:pt x="1034" y="73"/>
                  </a:cubicBezTo>
                  <a:cubicBezTo>
                    <a:pt x="1034" y="69"/>
                    <a:pt x="1034" y="69"/>
                    <a:pt x="1034" y="69"/>
                  </a:cubicBezTo>
                  <a:cubicBezTo>
                    <a:pt x="1035" y="48"/>
                    <a:pt x="1023" y="31"/>
                    <a:pt x="1001" y="31"/>
                  </a:cubicBezTo>
                  <a:moveTo>
                    <a:pt x="949" y="33"/>
                  </a:moveTo>
                  <a:cubicBezTo>
                    <a:pt x="934" y="33"/>
                    <a:pt x="934" y="33"/>
                    <a:pt x="934" y="33"/>
                  </a:cubicBezTo>
                  <a:cubicBezTo>
                    <a:pt x="934" y="109"/>
                    <a:pt x="934" y="109"/>
                    <a:pt x="934" y="109"/>
                  </a:cubicBezTo>
                  <a:cubicBezTo>
                    <a:pt x="949" y="109"/>
                    <a:pt x="949" y="109"/>
                    <a:pt x="949" y="109"/>
                  </a:cubicBezTo>
                  <a:lnTo>
                    <a:pt x="949" y="33"/>
                  </a:lnTo>
                  <a:close/>
                  <a:moveTo>
                    <a:pt x="951" y="10"/>
                  </a:moveTo>
                  <a:cubicBezTo>
                    <a:pt x="951" y="5"/>
                    <a:pt x="947" y="0"/>
                    <a:pt x="941" y="0"/>
                  </a:cubicBezTo>
                  <a:cubicBezTo>
                    <a:pt x="936" y="0"/>
                    <a:pt x="931" y="5"/>
                    <a:pt x="931" y="10"/>
                  </a:cubicBezTo>
                  <a:cubicBezTo>
                    <a:pt x="931" y="16"/>
                    <a:pt x="936" y="20"/>
                    <a:pt x="941" y="20"/>
                  </a:cubicBezTo>
                  <a:cubicBezTo>
                    <a:pt x="947" y="20"/>
                    <a:pt x="951" y="16"/>
                    <a:pt x="951" y="10"/>
                  </a:cubicBezTo>
                  <a:moveTo>
                    <a:pt x="918" y="87"/>
                  </a:moveTo>
                  <a:cubicBezTo>
                    <a:pt x="904" y="81"/>
                    <a:pt x="904" y="81"/>
                    <a:pt x="904" y="81"/>
                  </a:cubicBezTo>
                  <a:cubicBezTo>
                    <a:pt x="902" y="92"/>
                    <a:pt x="893" y="97"/>
                    <a:pt x="885" y="97"/>
                  </a:cubicBezTo>
                  <a:cubicBezTo>
                    <a:pt x="872" y="97"/>
                    <a:pt x="863" y="88"/>
                    <a:pt x="863" y="71"/>
                  </a:cubicBezTo>
                  <a:cubicBezTo>
                    <a:pt x="863" y="55"/>
                    <a:pt x="871" y="44"/>
                    <a:pt x="885" y="44"/>
                  </a:cubicBezTo>
                  <a:cubicBezTo>
                    <a:pt x="893" y="44"/>
                    <a:pt x="902" y="50"/>
                    <a:pt x="904" y="60"/>
                  </a:cubicBezTo>
                  <a:cubicBezTo>
                    <a:pt x="918" y="55"/>
                    <a:pt x="918" y="55"/>
                    <a:pt x="918" y="55"/>
                  </a:cubicBezTo>
                  <a:cubicBezTo>
                    <a:pt x="915" y="40"/>
                    <a:pt x="901" y="31"/>
                    <a:pt x="885" y="31"/>
                  </a:cubicBezTo>
                  <a:cubicBezTo>
                    <a:pt x="862" y="31"/>
                    <a:pt x="848" y="47"/>
                    <a:pt x="848" y="71"/>
                  </a:cubicBezTo>
                  <a:cubicBezTo>
                    <a:pt x="848" y="95"/>
                    <a:pt x="863" y="111"/>
                    <a:pt x="885" y="111"/>
                  </a:cubicBezTo>
                  <a:cubicBezTo>
                    <a:pt x="901" y="111"/>
                    <a:pt x="915" y="101"/>
                    <a:pt x="918" y="87"/>
                  </a:cubicBezTo>
                  <a:moveTo>
                    <a:pt x="822" y="36"/>
                  </a:moveTo>
                  <a:cubicBezTo>
                    <a:pt x="836" y="29"/>
                    <a:pt x="836" y="29"/>
                    <a:pt x="836" y="29"/>
                  </a:cubicBezTo>
                  <a:cubicBezTo>
                    <a:pt x="831" y="17"/>
                    <a:pt x="819" y="8"/>
                    <a:pt x="802" y="8"/>
                  </a:cubicBezTo>
                  <a:cubicBezTo>
                    <a:pt x="783" y="8"/>
                    <a:pt x="769" y="20"/>
                    <a:pt x="769" y="35"/>
                  </a:cubicBezTo>
                  <a:cubicBezTo>
                    <a:pt x="769" y="50"/>
                    <a:pt x="778" y="58"/>
                    <a:pt x="798" y="65"/>
                  </a:cubicBezTo>
                  <a:cubicBezTo>
                    <a:pt x="814" y="70"/>
                    <a:pt x="821" y="74"/>
                    <a:pt x="821" y="83"/>
                  </a:cubicBezTo>
                  <a:cubicBezTo>
                    <a:pt x="821" y="92"/>
                    <a:pt x="813" y="97"/>
                    <a:pt x="803" y="97"/>
                  </a:cubicBezTo>
                  <a:cubicBezTo>
                    <a:pt x="791" y="97"/>
                    <a:pt x="783" y="91"/>
                    <a:pt x="779" y="80"/>
                  </a:cubicBezTo>
                  <a:cubicBezTo>
                    <a:pt x="765" y="89"/>
                    <a:pt x="765" y="89"/>
                    <a:pt x="765" y="89"/>
                  </a:cubicBezTo>
                  <a:cubicBezTo>
                    <a:pt x="772" y="103"/>
                    <a:pt x="785" y="111"/>
                    <a:pt x="802" y="111"/>
                  </a:cubicBezTo>
                  <a:cubicBezTo>
                    <a:pt x="822" y="111"/>
                    <a:pt x="837" y="99"/>
                    <a:pt x="837" y="81"/>
                  </a:cubicBezTo>
                  <a:cubicBezTo>
                    <a:pt x="837" y="66"/>
                    <a:pt x="826" y="58"/>
                    <a:pt x="806" y="51"/>
                  </a:cubicBezTo>
                  <a:cubicBezTo>
                    <a:pt x="794" y="47"/>
                    <a:pt x="786" y="44"/>
                    <a:pt x="786" y="35"/>
                  </a:cubicBezTo>
                  <a:cubicBezTo>
                    <a:pt x="786" y="28"/>
                    <a:pt x="791" y="23"/>
                    <a:pt x="801" y="23"/>
                  </a:cubicBezTo>
                  <a:cubicBezTo>
                    <a:pt x="811" y="23"/>
                    <a:pt x="819" y="28"/>
                    <a:pt x="822" y="36"/>
                  </a:cubicBezTo>
                  <a:moveTo>
                    <a:pt x="690" y="31"/>
                  </a:moveTo>
                  <a:cubicBezTo>
                    <a:pt x="680" y="31"/>
                    <a:pt x="671" y="36"/>
                    <a:pt x="667" y="43"/>
                  </a:cubicBezTo>
                  <a:cubicBezTo>
                    <a:pt x="667" y="43"/>
                    <a:pt x="667" y="43"/>
                    <a:pt x="667" y="43"/>
                  </a:cubicBezTo>
                  <a:cubicBezTo>
                    <a:pt x="667" y="2"/>
                    <a:pt x="667" y="2"/>
                    <a:pt x="667" y="2"/>
                  </a:cubicBezTo>
                  <a:cubicBezTo>
                    <a:pt x="651" y="4"/>
                    <a:pt x="651" y="4"/>
                    <a:pt x="651" y="4"/>
                  </a:cubicBezTo>
                  <a:cubicBezTo>
                    <a:pt x="651" y="109"/>
                    <a:pt x="651" y="109"/>
                    <a:pt x="651" y="109"/>
                  </a:cubicBezTo>
                  <a:cubicBezTo>
                    <a:pt x="667" y="109"/>
                    <a:pt x="667" y="109"/>
                    <a:pt x="667" y="109"/>
                  </a:cubicBezTo>
                  <a:cubicBezTo>
                    <a:pt x="667" y="69"/>
                    <a:pt x="667" y="69"/>
                    <a:pt x="667" y="69"/>
                  </a:cubicBezTo>
                  <a:cubicBezTo>
                    <a:pt x="667" y="60"/>
                    <a:pt x="668" y="55"/>
                    <a:pt x="671" y="52"/>
                  </a:cubicBezTo>
                  <a:cubicBezTo>
                    <a:pt x="675" y="47"/>
                    <a:pt x="681" y="45"/>
                    <a:pt x="687" y="45"/>
                  </a:cubicBezTo>
                  <a:cubicBezTo>
                    <a:pt x="697" y="45"/>
                    <a:pt x="702" y="50"/>
                    <a:pt x="702" y="64"/>
                  </a:cubicBezTo>
                  <a:cubicBezTo>
                    <a:pt x="702" y="109"/>
                    <a:pt x="702" y="109"/>
                    <a:pt x="702" y="109"/>
                  </a:cubicBezTo>
                  <a:cubicBezTo>
                    <a:pt x="717" y="109"/>
                    <a:pt x="717" y="109"/>
                    <a:pt x="717" y="109"/>
                  </a:cubicBezTo>
                  <a:cubicBezTo>
                    <a:pt x="717" y="59"/>
                    <a:pt x="717" y="59"/>
                    <a:pt x="717" y="59"/>
                  </a:cubicBezTo>
                  <a:cubicBezTo>
                    <a:pt x="717" y="38"/>
                    <a:pt x="705" y="31"/>
                    <a:pt x="690" y="31"/>
                  </a:cubicBezTo>
                  <a:moveTo>
                    <a:pt x="628" y="96"/>
                  </a:moveTo>
                  <a:cubicBezTo>
                    <a:pt x="619" y="96"/>
                    <a:pt x="614" y="91"/>
                    <a:pt x="614" y="81"/>
                  </a:cubicBezTo>
                  <a:cubicBezTo>
                    <a:pt x="614" y="46"/>
                    <a:pt x="614" y="46"/>
                    <a:pt x="614" y="46"/>
                  </a:cubicBezTo>
                  <a:cubicBezTo>
                    <a:pt x="634" y="46"/>
                    <a:pt x="634" y="46"/>
                    <a:pt x="634" y="46"/>
                  </a:cubicBezTo>
                  <a:cubicBezTo>
                    <a:pt x="634" y="33"/>
                    <a:pt x="634" y="33"/>
                    <a:pt x="634" y="33"/>
                  </a:cubicBezTo>
                  <a:cubicBezTo>
                    <a:pt x="614" y="33"/>
                    <a:pt x="614" y="33"/>
                    <a:pt x="614" y="33"/>
                  </a:cubicBezTo>
                  <a:cubicBezTo>
                    <a:pt x="614" y="13"/>
                    <a:pt x="614" y="13"/>
                    <a:pt x="614" y="13"/>
                  </a:cubicBezTo>
                  <a:cubicBezTo>
                    <a:pt x="599" y="15"/>
                    <a:pt x="599" y="15"/>
                    <a:pt x="599" y="15"/>
                  </a:cubicBezTo>
                  <a:cubicBezTo>
                    <a:pt x="599" y="33"/>
                    <a:pt x="599" y="33"/>
                    <a:pt x="599" y="33"/>
                  </a:cubicBezTo>
                  <a:cubicBezTo>
                    <a:pt x="589" y="33"/>
                    <a:pt x="589" y="33"/>
                    <a:pt x="589" y="33"/>
                  </a:cubicBezTo>
                  <a:cubicBezTo>
                    <a:pt x="589" y="46"/>
                    <a:pt x="589" y="46"/>
                    <a:pt x="589" y="46"/>
                  </a:cubicBezTo>
                  <a:cubicBezTo>
                    <a:pt x="598" y="46"/>
                    <a:pt x="598" y="46"/>
                    <a:pt x="598" y="46"/>
                  </a:cubicBezTo>
                  <a:cubicBezTo>
                    <a:pt x="598" y="82"/>
                    <a:pt x="598" y="82"/>
                    <a:pt x="598" y="82"/>
                  </a:cubicBezTo>
                  <a:cubicBezTo>
                    <a:pt x="598" y="104"/>
                    <a:pt x="613" y="110"/>
                    <a:pt x="627" y="110"/>
                  </a:cubicBezTo>
                  <a:cubicBezTo>
                    <a:pt x="631" y="110"/>
                    <a:pt x="635" y="110"/>
                    <a:pt x="637" y="109"/>
                  </a:cubicBezTo>
                  <a:cubicBezTo>
                    <a:pt x="637" y="95"/>
                    <a:pt x="637" y="95"/>
                    <a:pt x="637" y="95"/>
                  </a:cubicBezTo>
                  <a:cubicBezTo>
                    <a:pt x="635" y="96"/>
                    <a:pt x="631" y="96"/>
                    <a:pt x="628" y="96"/>
                  </a:cubicBezTo>
                  <a:moveTo>
                    <a:pt x="576" y="109"/>
                  </a:moveTo>
                  <a:cubicBezTo>
                    <a:pt x="576" y="2"/>
                    <a:pt x="576" y="2"/>
                    <a:pt x="576" y="2"/>
                  </a:cubicBezTo>
                  <a:cubicBezTo>
                    <a:pt x="560" y="4"/>
                    <a:pt x="560" y="4"/>
                    <a:pt x="560" y="4"/>
                  </a:cubicBezTo>
                  <a:cubicBezTo>
                    <a:pt x="560" y="109"/>
                    <a:pt x="560" y="109"/>
                    <a:pt x="560" y="109"/>
                  </a:cubicBezTo>
                  <a:lnTo>
                    <a:pt x="576" y="109"/>
                  </a:lnTo>
                  <a:close/>
                  <a:moveTo>
                    <a:pt x="503" y="99"/>
                  </a:moveTo>
                  <a:cubicBezTo>
                    <a:pt x="495" y="99"/>
                    <a:pt x="490" y="95"/>
                    <a:pt x="490" y="88"/>
                  </a:cubicBezTo>
                  <a:cubicBezTo>
                    <a:pt x="490" y="81"/>
                    <a:pt x="495" y="77"/>
                    <a:pt x="507" y="76"/>
                  </a:cubicBezTo>
                  <a:cubicBezTo>
                    <a:pt x="523" y="74"/>
                    <a:pt x="523" y="74"/>
                    <a:pt x="523" y="74"/>
                  </a:cubicBezTo>
                  <a:cubicBezTo>
                    <a:pt x="523" y="79"/>
                    <a:pt x="523" y="79"/>
                    <a:pt x="523" y="79"/>
                  </a:cubicBezTo>
                  <a:cubicBezTo>
                    <a:pt x="523" y="92"/>
                    <a:pt x="512" y="99"/>
                    <a:pt x="503" y="99"/>
                  </a:cubicBezTo>
                  <a:moveTo>
                    <a:pt x="538" y="98"/>
                  </a:moveTo>
                  <a:cubicBezTo>
                    <a:pt x="538" y="61"/>
                    <a:pt x="538" y="61"/>
                    <a:pt x="538" y="61"/>
                  </a:cubicBezTo>
                  <a:cubicBezTo>
                    <a:pt x="538" y="38"/>
                    <a:pt x="525" y="31"/>
                    <a:pt x="509" y="31"/>
                  </a:cubicBezTo>
                  <a:cubicBezTo>
                    <a:pt x="493" y="31"/>
                    <a:pt x="482" y="39"/>
                    <a:pt x="478" y="51"/>
                  </a:cubicBezTo>
                  <a:cubicBezTo>
                    <a:pt x="491" y="56"/>
                    <a:pt x="491" y="56"/>
                    <a:pt x="491" y="56"/>
                  </a:cubicBezTo>
                  <a:cubicBezTo>
                    <a:pt x="493" y="49"/>
                    <a:pt x="498" y="44"/>
                    <a:pt x="508" y="44"/>
                  </a:cubicBezTo>
                  <a:cubicBezTo>
                    <a:pt x="518" y="44"/>
                    <a:pt x="523" y="50"/>
                    <a:pt x="523" y="63"/>
                  </a:cubicBezTo>
                  <a:cubicBezTo>
                    <a:pt x="503" y="66"/>
                    <a:pt x="503" y="66"/>
                    <a:pt x="503" y="66"/>
                  </a:cubicBezTo>
                  <a:cubicBezTo>
                    <a:pt x="485" y="68"/>
                    <a:pt x="475" y="75"/>
                    <a:pt x="475" y="89"/>
                  </a:cubicBezTo>
                  <a:cubicBezTo>
                    <a:pt x="475" y="103"/>
                    <a:pt x="486" y="111"/>
                    <a:pt x="500" y="111"/>
                  </a:cubicBezTo>
                  <a:cubicBezTo>
                    <a:pt x="512" y="111"/>
                    <a:pt x="521" y="105"/>
                    <a:pt x="525" y="98"/>
                  </a:cubicBezTo>
                  <a:cubicBezTo>
                    <a:pt x="526" y="98"/>
                    <a:pt x="526" y="98"/>
                    <a:pt x="526" y="98"/>
                  </a:cubicBezTo>
                  <a:cubicBezTo>
                    <a:pt x="526" y="109"/>
                    <a:pt x="526" y="109"/>
                    <a:pt x="526" y="109"/>
                  </a:cubicBezTo>
                  <a:cubicBezTo>
                    <a:pt x="547" y="109"/>
                    <a:pt x="547" y="109"/>
                    <a:pt x="547" y="109"/>
                  </a:cubicBezTo>
                  <a:cubicBezTo>
                    <a:pt x="547" y="98"/>
                    <a:pt x="547" y="98"/>
                    <a:pt x="547" y="98"/>
                  </a:cubicBezTo>
                  <a:lnTo>
                    <a:pt x="538" y="98"/>
                  </a:lnTo>
                  <a:close/>
                  <a:moveTo>
                    <a:pt x="430" y="44"/>
                  </a:moveTo>
                  <a:cubicBezTo>
                    <a:pt x="441" y="44"/>
                    <a:pt x="447" y="51"/>
                    <a:pt x="448" y="62"/>
                  </a:cubicBezTo>
                  <a:cubicBezTo>
                    <a:pt x="410" y="62"/>
                    <a:pt x="410" y="62"/>
                    <a:pt x="410" y="62"/>
                  </a:cubicBezTo>
                  <a:cubicBezTo>
                    <a:pt x="412" y="51"/>
                    <a:pt x="420" y="44"/>
                    <a:pt x="430" y="44"/>
                  </a:cubicBezTo>
                  <a:moveTo>
                    <a:pt x="431" y="31"/>
                  </a:moveTo>
                  <a:cubicBezTo>
                    <a:pt x="409" y="31"/>
                    <a:pt x="394" y="48"/>
                    <a:pt x="394" y="71"/>
                  </a:cubicBezTo>
                  <a:cubicBezTo>
                    <a:pt x="394" y="95"/>
                    <a:pt x="410" y="111"/>
                    <a:pt x="431" y="111"/>
                  </a:cubicBezTo>
                  <a:cubicBezTo>
                    <a:pt x="446" y="111"/>
                    <a:pt x="458" y="101"/>
                    <a:pt x="462" y="90"/>
                  </a:cubicBezTo>
                  <a:cubicBezTo>
                    <a:pt x="450" y="84"/>
                    <a:pt x="450" y="84"/>
                    <a:pt x="450" y="84"/>
                  </a:cubicBezTo>
                  <a:cubicBezTo>
                    <a:pt x="446" y="93"/>
                    <a:pt x="439" y="97"/>
                    <a:pt x="431" y="97"/>
                  </a:cubicBezTo>
                  <a:cubicBezTo>
                    <a:pt x="419" y="97"/>
                    <a:pt x="410" y="89"/>
                    <a:pt x="409" y="73"/>
                  </a:cubicBezTo>
                  <a:cubicBezTo>
                    <a:pt x="464" y="73"/>
                    <a:pt x="464" y="73"/>
                    <a:pt x="464" y="73"/>
                  </a:cubicBezTo>
                  <a:cubicBezTo>
                    <a:pt x="464" y="69"/>
                    <a:pt x="464" y="69"/>
                    <a:pt x="464" y="69"/>
                  </a:cubicBezTo>
                  <a:cubicBezTo>
                    <a:pt x="464" y="48"/>
                    <a:pt x="452" y="31"/>
                    <a:pt x="431" y="31"/>
                  </a:cubicBezTo>
                  <a:moveTo>
                    <a:pt x="360" y="10"/>
                  </a:moveTo>
                  <a:cubicBezTo>
                    <a:pt x="360" y="54"/>
                    <a:pt x="360" y="54"/>
                    <a:pt x="360" y="54"/>
                  </a:cubicBezTo>
                  <a:cubicBezTo>
                    <a:pt x="313" y="54"/>
                    <a:pt x="313" y="54"/>
                    <a:pt x="313" y="54"/>
                  </a:cubicBezTo>
                  <a:cubicBezTo>
                    <a:pt x="313" y="10"/>
                    <a:pt x="313" y="10"/>
                    <a:pt x="313" y="10"/>
                  </a:cubicBezTo>
                  <a:cubicBezTo>
                    <a:pt x="296" y="10"/>
                    <a:pt x="296" y="10"/>
                    <a:pt x="296" y="10"/>
                  </a:cubicBezTo>
                  <a:cubicBezTo>
                    <a:pt x="296" y="109"/>
                    <a:pt x="296" y="109"/>
                    <a:pt x="296" y="109"/>
                  </a:cubicBezTo>
                  <a:cubicBezTo>
                    <a:pt x="313" y="109"/>
                    <a:pt x="313" y="109"/>
                    <a:pt x="313" y="109"/>
                  </a:cubicBezTo>
                  <a:cubicBezTo>
                    <a:pt x="313" y="68"/>
                    <a:pt x="313" y="68"/>
                    <a:pt x="313" y="68"/>
                  </a:cubicBezTo>
                  <a:cubicBezTo>
                    <a:pt x="360" y="68"/>
                    <a:pt x="360" y="68"/>
                    <a:pt x="360" y="68"/>
                  </a:cubicBezTo>
                  <a:cubicBezTo>
                    <a:pt x="360" y="109"/>
                    <a:pt x="360" y="109"/>
                    <a:pt x="360" y="109"/>
                  </a:cubicBezTo>
                  <a:cubicBezTo>
                    <a:pt x="377" y="109"/>
                    <a:pt x="377" y="109"/>
                    <a:pt x="377" y="109"/>
                  </a:cubicBezTo>
                  <a:cubicBezTo>
                    <a:pt x="377" y="10"/>
                    <a:pt x="377" y="10"/>
                    <a:pt x="377" y="10"/>
                  </a:cubicBezTo>
                  <a:lnTo>
                    <a:pt x="360" y="10"/>
                  </a:lnTo>
                  <a:close/>
                  <a:moveTo>
                    <a:pt x="203" y="97"/>
                  </a:moveTo>
                  <a:cubicBezTo>
                    <a:pt x="191" y="97"/>
                    <a:pt x="183" y="88"/>
                    <a:pt x="183" y="71"/>
                  </a:cubicBezTo>
                  <a:cubicBezTo>
                    <a:pt x="183" y="54"/>
                    <a:pt x="191" y="44"/>
                    <a:pt x="203" y="44"/>
                  </a:cubicBezTo>
                  <a:cubicBezTo>
                    <a:pt x="216" y="44"/>
                    <a:pt x="224" y="52"/>
                    <a:pt x="226" y="67"/>
                  </a:cubicBezTo>
                  <a:cubicBezTo>
                    <a:pt x="226" y="75"/>
                    <a:pt x="226" y="75"/>
                    <a:pt x="226" y="75"/>
                  </a:cubicBezTo>
                  <a:cubicBezTo>
                    <a:pt x="224" y="90"/>
                    <a:pt x="216" y="97"/>
                    <a:pt x="203" y="97"/>
                  </a:cubicBezTo>
                  <a:moveTo>
                    <a:pt x="226" y="4"/>
                  </a:moveTo>
                  <a:cubicBezTo>
                    <a:pt x="226" y="42"/>
                    <a:pt x="226" y="42"/>
                    <a:pt x="226" y="42"/>
                  </a:cubicBezTo>
                  <a:cubicBezTo>
                    <a:pt x="224" y="42"/>
                    <a:pt x="224" y="42"/>
                    <a:pt x="224" y="42"/>
                  </a:cubicBezTo>
                  <a:cubicBezTo>
                    <a:pt x="220" y="36"/>
                    <a:pt x="213" y="31"/>
                    <a:pt x="201" y="31"/>
                  </a:cubicBezTo>
                  <a:cubicBezTo>
                    <a:pt x="183" y="31"/>
                    <a:pt x="167" y="46"/>
                    <a:pt x="167" y="71"/>
                  </a:cubicBezTo>
                  <a:cubicBezTo>
                    <a:pt x="167" y="95"/>
                    <a:pt x="183" y="111"/>
                    <a:pt x="201" y="111"/>
                  </a:cubicBezTo>
                  <a:cubicBezTo>
                    <a:pt x="213" y="111"/>
                    <a:pt x="221" y="106"/>
                    <a:pt x="225" y="99"/>
                  </a:cubicBezTo>
                  <a:cubicBezTo>
                    <a:pt x="226" y="99"/>
                    <a:pt x="226" y="99"/>
                    <a:pt x="226" y="99"/>
                  </a:cubicBezTo>
                  <a:cubicBezTo>
                    <a:pt x="226" y="109"/>
                    <a:pt x="226" y="109"/>
                    <a:pt x="226" y="109"/>
                  </a:cubicBezTo>
                  <a:cubicBezTo>
                    <a:pt x="241" y="109"/>
                    <a:pt x="241" y="109"/>
                    <a:pt x="241" y="109"/>
                  </a:cubicBezTo>
                  <a:cubicBezTo>
                    <a:pt x="241" y="2"/>
                    <a:pt x="241" y="2"/>
                    <a:pt x="241" y="2"/>
                  </a:cubicBezTo>
                  <a:lnTo>
                    <a:pt x="226" y="4"/>
                  </a:lnTo>
                  <a:close/>
                  <a:moveTo>
                    <a:pt x="124" y="31"/>
                  </a:moveTo>
                  <a:cubicBezTo>
                    <a:pt x="114" y="31"/>
                    <a:pt x="106" y="36"/>
                    <a:pt x="102" y="43"/>
                  </a:cubicBezTo>
                  <a:cubicBezTo>
                    <a:pt x="100" y="43"/>
                    <a:pt x="100" y="43"/>
                    <a:pt x="100" y="43"/>
                  </a:cubicBezTo>
                  <a:cubicBezTo>
                    <a:pt x="100" y="33"/>
                    <a:pt x="100" y="33"/>
                    <a:pt x="100" y="33"/>
                  </a:cubicBezTo>
                  <a:cubicBezTo>
                    <a:pt x="86" y="33"/>
                    <a:pt x="86" y="33"/>
                    <a:pt x="86" y="33"/>
                  </a:cubicBezTo>
                  <a:cubicBezTo>
                    <a:pt x="86" y="109"/>
                    <a:pt x="86" y="109"/>
                    <a:pt x="86" y="109"/>
                  </a:cubicBezTo>
                  <a:cubicBezTo>
                    <a:pt x="101" y="109"/>
                    <a:pt x="101" y="109"/>
                    <a:pt x="101" y="109"/>
                  </a:cubicBezTo>
                  <a:cubicBezTo>
                    <a:pt x="101" y="69"/>
                    <a:pt x="101" y="69"/>
                    <a:pt x="101" y="69"/>
                  </a:cubicBezTo>
                  <a:cubicBezTo>
                    <a:pt x="101" y="60"/>
                    <a:pt x="103" y="55"/>
                    <a:pt x="106" y="52"/>
                  </a:cubicBezTo>
                  <a:cubicBezTo>
                    <a:pt x="110" y="47"/>
                    <a:pt x="115" y="45"/>
                    <a:pt x="121" y="45"/>
                  </a:cubicBezTo>
                  <a:cubicBezTo>
                    <a:pt x="131" y="45"/>
                    <a:pt x="136" y="50"/>
                    <a:pt x="136" y="64"/>
                  </a:cubicBezTo>
                  <a:cubicBezTo>
                    <a:pt x="136" y="109"/>
                    <a:pt x="136" y="109"/>
                    <a:pt x="136" y="109"/>
                  </a:cubicBezTo>
                  <a:cubicBezTo>
                    <a:pt x="151" y="109"/>
                    <a:pt x="151" y="109"/>
                    <a:pt x="151" y="109"/>
                  </a:cubicBezTo>
                  <a:cubicBezTo>
                    <a:pt x="151" y="59"/>
                    <a:pt x="151" y="59"/>
                    <a:pt x="151" y="59"/>
                  </a:cubicBezTo>
                  <a:cubicBezTo>
                    <a:pt x="151" y="38"/>
                    <a:pt x="139" y="31"/>
                    <a:pt x="124" y="31"/>
                  </a:cubicBezTo>
                  <a:moveTo>
                    <a:pt x="28" y="99"/>
                  </a:moveTo>
                  <a:cubicBezTo>
                    <a:pt x="20" y="99"/>
                    <a:pt x="15" y="95"/>
                    <a:pt x="15" y="88"/>
                  </a:cubicBezTo>
                  <a:cubicBezTo>
                    <a:pt x="15" y="81"/>
                    <a:pt x="20" y="77"/>
                    <a:pt x="32" y="76"/>
                  </a:cubicBezTo>
                  <a:cubicBezTo>
                    <a:pt x="48" y="74"/>
                    <a:pt x="48" y="74"/>
                    <a:pt x="48" y="74"/>
                  </a:cubicBezTo>
                  <a:cubicBezTo>
                    <a:pt x="48" y="79"/>
                    <a:pt x="48" y="79"/>
                    <a:pt x="48" y="79"/>
                  </a:cubicBezTo>
                  <a:cubicBezTo>
                    <a:pt x="48" y="92"/>
                    <a:pt x="37" y="99"/>
                    <a:pt x="28" y="99"/>
                  </a:cubicBezTo>
                  <a:moveTo>
                    <a:pt x="63" y="98"/>
                  </a:moveTo>
                  <a:cubicBezTo>
                    <a:pt x="63" y="61"/>
                    <a:pt x="63" y="61"/>
                    <a:pt x="63" y="61"/>
                  </a:cubicBezTo>
                  <a:cubicBezTo>
                    <a:pt x="63" y="38"/>
                    <a:pt x="50" y="31"/>
                    <a:pt x="34" y="31"/>
                  </a:cubicBezTo>
                  <a:cubicBezTo>
                    <a:pt x="18" y="31"/>
                    <a:pt x="7" y="39"/>
                    <a:pt x="3" y="51"/>
                  </a:cubicBezTo>
                  <a:cubicBezTo>
                    <a:pt x="16" y="56"/>
                    <a:pt x="16" y="56"/>
                    <a:pt x="16" y="56"/>
                  </a:cubicBezTo>
                  <a:cubicBezTo>
                    <a:pt x="18" y="49"/>
                    <a:pt x="23" y="44"/>
                    <a:pt x="33" y="44"/>
                  </a:cubicBezTo>
                  <a:cubicBezTo>
                    <a:pt x="43" y="44"/>
                    <a:pt x="48" y="50"/>
                    <a:pt x="48" y="63"/>
                  </a:cubicBezTo>
                  <a:cubicBezTo>
                    <a:pt x="28" y="66"/>
                    <a:pt x="28" y="66"/>
                    <a:pt x="28" y="66"/>
                  </a:cubicBezTo>
                  <a:cubicBezTo>
                    <a:pt x="10" y="68"/>
                    <a:pt x="0" y="75"/>
                    <a:pt x="0" y="89"/>
                  </a:cubicBezTo>
                  <a:cubicBezTo>
                    <a:pt x="0" y="103"/>
                    <a:pt x="11" y="111"/>
                    <a:pt x="25" y="111"/>
                  </a:cubicBezTo>
                  <a:cubicBezTo>
                    <a:pt x="37" y="111"/>
                    <a:pt x="46" y="105"/>
                    <a:pt x="50" y="98"/>
                  </a:cubicBezTo>
                  <a:cubicBezTo>
                    <a:pt x="51" y="98"/>
                    <a:pt x="51" y="98"/>
                    <a:pt x="51" y="98"/>
                  </a:cubicBezTo>
                  <a:cubicBezTo>
                    <a:pt x="51" y="109"/>
                    <a:pt x="51" y="109"/>
                    <a:pt x="51" y="109"/>
                  </a:cubicBezTo>
                  <a:cubicBezTo>
                    <a:pt x="72" y="109"/>
                    <a:pt x="72" y="109"/>
                    <a:pt x="72" y="109"/>
                  </a:cubicBezTo>
                  <a:cubicBezTo>
                    <a:pt x="72" y="98"/>
                    <a:pt x="72" y="98"/>
                    <a:pt x="72" y="98"/>
                  </a:cubicBezTo>
                  <a:lnTo>
                    <a:pt x="63" y="98"/>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7"/>
            <p:cNvSpPr>
              <a:spLocks noEditPoints="1"/>
            </p:cNvSpPr>
            <p:nvPr userDrawn="1"/>
          </p:nvSpPr>
          <p:spPr bwMode="auto">
            <a:xfrm>
              <a:off x="1730" y="1661"/>
              <a:ext cx="1255" cy="148"/>
            </a:xfrm>
            <a:custGeom>
              <a:avLst/>
              <a:gdLst>
                <a:gd name="T0" fmla="*/ 1157 w 1172"/>
                <a:gd name="T1" fmla="*/ 70 h 138"/>
                <a:gd name="T2" fmla="*/ 1155 w 1172"/>
                <a:gd name="T3" fmla="*/ 42 h 138"/>
                <a:gd name="T4" fmla="*/ 1156 w 1172"/>
                <a:gd name="T5" fmla="*/ 99 h 138"/>
                <a:gd name="T6" fmla="*/ 1100 w 1172"/>
                <a:gd name="T7" fmla="*/ 123 h 138"/>
                <a:gd name="T8" fmla="*/ 1158 w 1172"/>
                <a:gd name="T9" fmla="*/ 33 h 138"/>
                <a:gd name="T10" fmla="*/ 1031 w 1172"/>
                <a:gd name="T11" fmla="*/ 33 h 138"/>
                <a:gd name="T12" fmla="*/ 1032 w 1172"/>
                <a:gd name="T13" fmla="*/ 68 h 138"/>
                <a:gd name="T14" fmla="*/ 1067 w 1172"/>
                <a:gd name="T15" fmla="*/ 109 h 138"/>
                <a:gd name="T16" fmla="*/ 996 w 1172"/>
                <a:gd name="T17" fmla="*/ 33 h 138"/>
                <a:gd name="T18" fmla="*/ 996 w 1172"/>
                <a:gd name="T19" fmla="*/ 33 h 138"/>
                <a:gd name="T20" fmla="*/ 988 w 1172"/>
                <a:gd name="T21" fmla="*/ 20 h 138"/>
                <a:gd name="T22" fmla="*/ 935 w 1172"/>
                <a:gd name="T23" fmla="*/ 110 h 138"/>
                <a:gd name="T24" fmla="*/ 935 w 1172"/>
                <a:gd name="T25" fmla="*/ 43 h 138"/>
                <a:gd name="T26" fmla="*/ 908 w 1172"/>
                <a:gd name="T27" fmla="*/ 53 h 138"/>
                <a:gd name="T28" fmla="*/ 913 w 1172"/>
                <a:gd name="T29" fmla="*/ 85 h 138"/>
                <a:gd name="T30" fmla="*/ 873 w 1172"/>
                <a:gd name="T31" fmla="*/ 33 h 138"/>
                <a:gd name="T32" fmla="*/ 874 w 1172"/>
                <a:gd name="T33" fmla="*/ 66 h 138"/>
                <a:gd name="T34" fmla="*/ 894 w 1172"/>
                <a:gd name="T35" fmla="*/ 31 h 138"/>
                <a:gd name="T36" fmla="*/ 802 w 1172"/>
                <a:gd name="T37" fmla="*/ 97 h 138"/>
                <a:gd name="T38" fmla="*/ 772 w 1172"/>
                <a:gd name="T39" fmla="*/ 83 h 138"/>
                <a:gd name="T40" fmla="*/ 824 w 1172"/>
                <a:gd name="T41" fmla="*/ 109 h 138"/>
                <a:gd name="T42" fmla="*/ 733 w 1172"/>
                <a:gd name="T43" fmla="*/ 9 h 138"/>
                <a:gd name="T44" fmla="*/ 668 w 1172"/>
                <a:gd name="T45" fmla="*/ 9 h 138"/>
                <a:gd name="T46" fmla="*/ 684 w 1172"/>
                <a:gd name="T47" fmla="*/ 36 h 138"/>
                <a:gd name="T48" fmla="*/ 733 w 1172"/>
                <a:gd name="T49" fmla="*/ 9 h 138"/>
                <a:gd name="T50" fmla="*/ 612 w 1172"/>
                <a:gd name="T51" fmla="*/ 1 h 138"/>
                <a:gd name="T52" fmla="*/ 572 w 1172"/>
                <a:gd name="T53" fmla="*/ 45 h 138"/>
                <a:gd name="T54" fmla="*/ 599 w 1172"/>
                <a:gd name="T55" fmla="*/ 45 h 138"/>
                <a:gd name="T56" fmla="*/ 599 w 1172"/>
                <a:gd name="T57" fmla="*/ 31 h 138"/>
                <a:gd name="T58" fmla="*/ 505 w 1172"/>
                <a:gd name="T59" fmla="*/ 70 h 138"/>
                <a:gd name="T60" fmla="*/ 526 w 1172"/>
                <a:gd name="T61" fmla="*/ 31 h 138"/>
                <a:gd name="T62" fmla="*/ 440 w 1172"/>
                <a:gd name="T63" fmla="*/ 109 h 138"/>
                <a:gd name="T64" fmla="*/ 440 w 1172"/>
                <a:gd name="T65" fmla="*/ 109 h 138"/>
                <a:gd name="T66" fmla="*/ 372 w 1172"/>
                <a:gd name="T67" fmla="*/ 44 h 138"/>
                <a:gd name="T68" fmla="*/ 336 w 1172"/>
                <a:gd name="T69" fmla="*/ 70 h 138"/>
                <a:gd name="T70" fmla="*/ 287 w 1172"/>
                <a:gd name="T71" fmla="*/ 97 h 138"/>
                <a:gd name="T72" fmla="*/ 324 w 1172"/>
                <a:gd name="T73" fmla="*/ 70 h 138"/>
                <a:gd name="T74" fmla="*/ 324 w 1172"/>
                <a:gd name="T75" fmla="*/ 70 h 138"/>
                <a:gd name="T76" fmla="*/ 184 w 1172"/>
                <a:gd name="T77" fmla="*/ 2 h 138"/>
                <a:gd name="T78" fmla="*/ 184 w 1172"/>
                <a:gd name="T79" fmla="*/ 68 h 138"/>
                <a:gd name="T80" fmla="*/ 219 w 1172"/>
                <a:gd name="T81" fmla="*/ 109 h 138"/>
                <a:gd name="T82" fmla="*/ 153 w 1172"/>
                <a:gd name="T83" fmla="*/ 86 h 138"/>
                <a:gd name="T84" fmla="*/ 120 w 1172"/>
                <a:gd name="T85" fmla="*/ 44 h 138"/>
                <a:gd name="T86" fmla="*/ 83 w 1172"/>
                <a:gd name="T87" fmla="*/ 70 h 138"/>
                <a:gd name="T88" fmla="*/ 70 w 1172"/>
                <a:gd name="T89" fmla="*/ 28 h 138"/>
                <a:gd name="T90" fmla="*/ 56 w 1172"/>
                <a:gd name="T91" fmla="*/ 82 h 138"/>
                <a:gd name="T92" fmla="*/ 37 w 1172"/>
                <a:gd name="T93" fmla="*/ 111 h 138"/>
                <a:gd name="T94" fmla="*/ 36 w 1172"/>
                <a:gd name="T95" fmla="*/ 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72" h="138">
                  <a:moveTo>
                    <a:pt x="1134" y="96"/>
                  </a:moveTo>
                  <a:cubicBezTo>
                    <a:pt x="1121" y="96"/>
                    <a:pt x="1113" y="87"/>
                    <a:pt x="1113" y="70"/>
                  </a:cubicBezTo>
                  <a:cubicBezTo>
                    <a:pt x="1113" y="53"/>
                    <a:pt x="1121" y="44"/>
                    <a:pt x="1134" y="44"/>
                  </a:cubicBezTo>
                  <a:cubicBezTo>
                    <a:pt x="1148" y="44"/>
                    <a:pt x="1157" y="53"/>
                    <a:pt x="1157" y="70"/>
                  </a:cubicBezTo>
                  <a:cubicBezTo>
                    <a:pt x="1157" y="88"/>
                    <a:pt x="1148" y="96"/>
                    <a:pt x="1134" y="96"/>
                  </a:cubicBezTo>
                  <a:moveTo>
                    <a:pt x="1158" y="33"/>
                  </a:moveTo>
                  <a:cubicBezTo>
                    <a:pt x="1157" y="42"/>
                    <a:pt x="1157" y="42"/>
                    <a:pt x="1157" y="42"/>
                  </a:cubicBezTo>
                  <a:cubicBezTo>
                    <a:pt x="1155" y="42"/>
                    <a:pt x="1155" y="42"/>
                    <a:pt x="1155" y="42"/>
                  </a:cubicBezTo>
                  <a:cubicBezTo>
                    <a:pt x="1151" y="35"/>
                    <a:pt x="1144" y="31"/>
                    <a:pt x="1132" y="31"/>
                  </a:cubicBezTo>
                  <a:cubicBezTo>
                    <a:pt x="1113" y="31"/>
                    <a:pt x="1098" y="46"/>
                    <a:pt x="1098" y="70"/>
                  </a:cubicBezTo>
                  <a:cubicBezTo>
                    <a:pt x="1098" y="95"/>
                    <a:pt x="1113" y="110"/>
                    <a:pt x="1132" y="110"/>
                  </a:cubicBezTo>
                  <a:cubicBezTo>
                    <a:pt x="1144" y="110"/>
                    <a:pt x="1151" y="105"/>
                    <a:pt x="1156" y="99"/>
                  </a:cubicBezTo>
                  <a:cubicBezTo>
                    <a:pt x="1157" y="99"/>
                    <a:pt x="1157" y="99"/>
                    <a:pt x="1157" y="99"/>
                  </a:cubicBezTo>
                  <a:cubicBezTo>
                    <a:pt x="1157" y="116"/>
                    <a:pt x="1148" y="124"/>
                    <a:pt x="1132" y="124"/>
                  </a:cubicBezTo>
                  <a:cubicBezTo>
                    <a:pt x="1121" y="124"/>
                    <a:pt x="1113" y="119"/>
                    <a:pt x="1109" y="113"/>
                  </a:cubicBezTo>
                  <a:cubicBezTo>
                    <a:pt x="1100" y="123"/>
                    <a:pt x="1100" y="123"/>
                    <a:pt x="1100" y="123"/>
                  </a:cubicBezTo>
                  <a:cubicBezTo>
                    <a:pt x="1106" y="132"/>
                    <a:pt x="1118" y="138"/>
                    <a:pt x="1133" y="138"/>
                  </a:cubicBezTo>
                  <a:cubicBezTo>
                    <a:pt x="1157" y="138"/>
                    <a:pt x="1172" y="124"/>
                    <a:pt x="1172" y="97"/>
                  </a:cubicBezTo>
                  <a:cubicBezTo>
                    <a:pt x="1172" y="33"/>
                    <a:pt x="1172" y="33"/>
                    <a:pt x="1172" y="33"/>
                  </a:cubicBezTo>
                  <a:lnTo>
                    <a:pt x="1158" y="33"/>
                  </a:lnTo>
                  <a:close/>
                  <a:moveTo>
                    <a:pt x="1055" y="31"/>
                  </a:moveTo>
                  <a:cubicBezTo>
                    <a:pt x="1045" y="31"/>
                    <a:pt x="1037" y="36"/>
                    <a:pt x="1033" y="43"/>
                  </a:cubicBezTo>
                  <a:cubicBezTo>
                    <a:pt x="1031" y="43"/>
                    <a:pt x="1031" y="43"/>
                    <a:pt x="1031" y="43"/>
                  </a:cubicBezTo>
                  <a:cubicBezTo>
                    <a:pt x="1031" y="33"/>
                    <a:pt x="1031" y="33"/>
                    <a:pt x="1031" y="33"/>
                  </a:cubicBezTo>
                  <a:cubicBezTo>
                    <a:pt x="1017" y="33"/>
                    <a:pt x="1017" y="33"/>
                    <a:pt x="1017" y="33"/>
                  </a:cubicBezTo>
                  <a:cubicBezTo>
                    <a:pt x="1017" y="109"/>
                    <a:pt x="1017" y="109"/>
                    <a:pt x="1017" y="109"/>
                  </a:cubicBezTo>
                  <a:cubicBezTo>
                    <a:pt x="1032" y="109"/>
                    <a:pt x="1032" y="109"/>
                    <a:pt x="1032" y="109"/>
                  </a:cubicBezTo>
                  <a:cubicBezTo>
                    <a:pt x="1032" y="68"/>
                    <a:pt x="1032" y="68"/>
                    <a:pt x="1032" y="68"/>
                  </a:cubicBezTo>
                  <a:cubicBezTo>
                    <a:pt x="1032" y="60"/>
                    <a:pt x="1034" y="55"/>
                    <a:pt x="1037" y="51"/>
                  </a:cubicBezTo>
                  <a:cubicBezTo>
                    <a:pt x="1040" y="47"/>
                    <a:pt x="1046" y="44"/>
                    <a:pt x="1052" y="44"/>
                  </a:cubicBezTo>
                  <a:cubicBezTo>
                    <a:pt x="1062" y="44"/>
                    <a:pt x="1067" y="50"/>
                    <a:pt x="1067" y="63"/>
                  </a:cubicBezTo>
                  <a:cubicBezTo>
                    <a:pt x="1067" y="109"/>
                    <a:pt x="1067" y="109"/>
                    <a:pt x="1067" y="109"/>
                  </a:cubicBezTo>
                  <a:cubicBezTo>
                    <a:pt x="1082" y="109"/>
                    <a:pt x="1082" y="109"/>
                    <a:pt x="1082" y="109"/>
                  </a:cubicBezTo>
                  <a:cubicBezTo>
                    <a:pt x="1082" y="58"/>
                    <a:pt x="1082" y="58"/>
                    <a:pt x="1082" y="58"/>
                  </a:cubicBezTo>
                  <a:cubicBezTo>
                    <a:pt x="1082" y="38"/>
                    <a:pt x="1070" y="31"/>
                    <a:pt x="1055" y="31"/>
                  </a:cubicBezTo>
                  <a:moveTo>
                    <a:pt x="996" y="33"/>
                  </a:moveTo>
                  <a:cubicBezTo>
                    <a:pt x="981" y="33"/>
                    <a:pt x="981" y="33"/>
                    <a:pt x="981" y="33"/>
                  </a:cubicBezTo>
                  <a:cubicBezTo>
                    <a:pt x="981" y="109"/>
                    <a:pt x="981" y="109"/>
                    <a:pt x="981" y="109"/>
                  </a:cubicBezTo>
                  <a:cubicBezTo>
                    <a:pt x="996" y="109"/>
                    <a:pt x="996" y="109"/>
                    <a:pt x="996" y="109"/>
                  </a:cubicBezTo>
                  <a:lnTo>
                    <a:pt x="996" y="33"/>
                  </a:lnTo>
                  <a:close/>
                  <a:moveTo>
                    <a:pt x="998" y="10"/>
                  </a:moveTo>
                  <a:cubicBezTo>
                    <a:pt x="998" y="4"/>
                    <a:pt x="994" y="0"/>
                    <a:pt x="988" y="0"/>
                  </a:cubicBezTo>
                  <a:cubicBezTo>
                    <a:pt x="983" y="0"/>
                    <a:pt x="978" y="4"/>
                    <a:pt x="978" y="10"/>
                  </a:cubicBezTo>
                  <a:cubicBezTo>
                    <a:pt x="978" y="16"/>
                    <a:pt x="983" y="20"/>
                    <a:pt x="988" y="20"/>
                  </a:cubicBezTo>
                  <a:cubicBezTo>
                    <a:pt x="994" y="20"/>
                    <a:pt x="998" y="16"/>
                    <a:pt x="998" y="10"/>
                  </a:cubicBezTo>
                  <a:moveTo>
                    <a:pt x="913" y="85"/>
                  </a:moveTo>
                  <a:cubicBezTo>
                    <a:pt x="905" y="95"/>
                    <a:pt x="905" y="95"/>
                    <a:pt x="905" y="95"/>
                  </a:cubicBezTo>
                  <a:cubicBezTo>
                    <a:pt x="910" y="103"/>
                    <a:pt x="920" y="110"/>
                    <a:pt x="935" y="110"/>
                  </a:cubicBezTo>
                  <a:cubicBezTo>
                    <a:pt x="952" y="110"/>
                    <a:pt x="964" y="101"/>
                    <a:pt x="964" y="86"/>
                  </a:cubicBezTo>
                  <a:cubicBezTo>
                    <a:pt x="964" y="72"/>
                    <a:pt x="953" y="67"/>
                    <a:pt x="939" y="63"/>
                  </a:cubicBezTo>
                  <a:cubicBezTo>
                    <a:pt x="930" y="61"/>
                    <a:pt x="922" y="58"/>
                    <a:pt x="922" y="52"/>
                  </a:cubicBezTo>
                  <a:cubicBezTo>
                    <a:pt x="922" y="47"/>
                    <a:pt x="927" y="43"/>
                    <a:pt x="935" y="43"/>
                  </a:cubicBezTo>
                  <a:cubicBezTo>
                    <a:pt x="943" y="43"/>
                    <a:pt x="951" y="48"/>
                    <a:pt x="955" y="54"/>
                  </a:cubicBezTo>
                  <a:cubicBezTo>
                    <a:pt x="963" y="43"/>
                    <a:pt x="963" y="43"/>
                    <a:pt x="963" y="43"/>
                  </a:cubicBezTo>
                  <a:cubicBezTo>
                    <a:pt x="957" y="36"/>
                    <a:pt x="947" y="31"/>
                    <a:pt x="935" y="31"/>
                  </a:cubicBezTo>
                  <a:cubicBezTo>
                    <a:pt x="919" y="31"/>
                    <a:pt x="908" y="39"/>
                    <a:pt x="908" y="53"/>
                  </a:cubicBezTo>
                  <a:cubicBezTo>
                    <a:pt x="908" y="67"/>
                    <a:pt x="919" y="72"/>
                    <a:pt x="933" y="76"/>
                  </a:cubicBezTo>
                  <a:cubicBezTo>
                    <a:pt x="944" y="78"/>
                    <a:pt x="949" y="82"/>
                    <a:pt x="949" y="88"/>
                  </a:cubicBezTo>
                  <a:cubicBezTo>
                    <a:pt x="949" y="94"/>
                    <a:pt x="944" y="98"/>
                    <a:pt x="935" y="98"/>
                  </a:cubicBezTo>
                  <a:cubicBezTo>
                    <a:pt x="925" y="98"/>
                    <a:pt x="917" y="92"/>
                    <a:pt x="913" y="85"/>
                  </a:cubicBezTo>
                  <a:moveTo>
                    <a:pt x="894" y="31"/>
                  </a:moveTo>
                  <a:cubicBezTo>
                    <a:pt x="886" y="31"/>
                    <a:pt x="878" y="36"/>
                    <a:pt x="874" y="44"/>
                  </a:cubicBezTo>
                  <a:cubicBezTo>
                    <a:pt x="873" y="44"/>
                    <a:pt x="873" y="44"/>
                    <a:pt x="873" y="44"/>
                  </a:cubicBezTo>
                  <a:cubicBezTo>
                    <a:pt x="873" y="33"/>
                    <a:pt x="873" y="33"/>
                    <a:pt x="873" y="33"/>
                  </a:cubicBezTo>
                  <a:cubicBezTo>
                    <a:pt x="858" y="33"/>
                    <a:pt x="858" y="33"/>
                    <a:pt x="858" y="33"/>
                  </a:cubicBezTo>
                  <a:cubicBezTo>
                    <a:pt x="858" y="109"/>
                    <a:pt x="858" y="109"/>
                    <a:pt x="858" y="109"/>
                  </a:cubicBezTo>
                  <a:cubicBezTo>
                    <a:pt x="874" y="109"/>
                    <a:pt x="874" y="109"/>
                    <a:pt x="874" y="109"/>
                  </a:cubicBezTo>
                  <a:cubicBezTo>
                    <a:pt x="874" y="66"/>
                    <a:pt x="874" y="66"/>
                    <a:pt x="874" y="66"/>
                  </a:cubicBezTo>
                  <a:cubicBezTo>
                    <a:pt x="874" y="53"/>
                    <a:pt x="882" y="45"/>
                    <a:pt x="893" y="45"/>
                  </a:cubicBezTo>
                  <a:cubicBezTo>
                    <a:pt x="895" y="45"/>
                    <a:pt x="897" y="46"/>
                    <a:pt x="898" y="46"/>
                  </a:cubicBezTo>
                  <a:cubicBezTo>
                    <a:pt x="899" y="31"/>
                    <a:pt x="899" y="31"/>
                    <a:pt x="899" y="31"/>
                  </a:cubicBezTo>
                  <a:cubicBezTo>
                    <a:pt x="898" y="31"/>
                    <a:pt x="897" y="31"/>
                    <a:pt x="894" y="31"/>
                  </a:cubicBezTo>
                  <a:moveTo>
                    <a:pt x="823" y="33"/>
                  </a:moveTo>
                  <a:cubicBezTo>
                    <a:pt x="823" y="73"/>
                    <a:pt x="823" y="73"/>
                    <a:pt x="823" y="73"/>
                  </a:cubicBezTo>
                  <a:cubicBezTo>
                    <a:pt x="823" y="82"/>
                    <a:pt x="821" y="87"/>
                    <a:pt x="818" y="90"/>
                  </a:cubicBezTo>
                  <a:cubicBezTo>
                    <a:pt x="814" y="95"/>
                    <a:pt x="808" y="97"/>
                    <a:pt x="802" y="97"/>
                  </a:cubicBezTo>
                  <a:cubicBezTo>
                    <a:pt x="792" y="97"/>
                    <a:pt x="787" y="92"/>
                    <a:pt x="787" y="78"/>
                  </a:cubicBezTo>
                  <a:cubicBezTo>
                    <a:pt x="787" y="33"/>
                    <a:pt x="787" y="33"/>
                    <a:pt x="787" y="33"/>
                  </a:cubicBezTo>
                  <a:cubicBezTo>
                    <a:pt x="772" y="33"/>
                    <a:pt x="772" y="33"/>
                    <a:pt x="772" y="33"/>
                  </a:cubicBezTo>
                  <a:cubicBezTo>
                    <a:pt x="772" y="83"/>
                    <a:pt x="772" y="83"/>
                    <a:pt x="772" y="83"/>
                  </a:cubicBezTo>
                  <a:cubicBezTo>
                    <a:pt x="772" y="104"/>
                    <a:pt x="785" y="111"/>
                    <a:pt x="799" y="111"/>
                  </a:cubicBezTo>
                  <a:cubicBezTo>
                    <a:pt x="809" y="111"/>
                    <a:pt x="818" y="106"/>
                    <a:pt x="822" y="99"/>
                  </a:cubicBezTo>
                  <a:cubicBezTo>
                    <a:pt x="823" y="99"/>
                    <a:pt x="823" y="99"/>
                    <a:pt x="823" y="99"/>
                  </a:cubicBezTo>
                  <a:cubicBezTo>
                    <a:pt x="824" y="109"/>
                    <a:pt x="824" y="109"/>
                    <a:pt x="824" y="109"/>
                  </a:cubicBezTo>
                  <a:cubicBezTo>
                    <a:pt x="838" y="109"/>
                    <a:pt x="838" y="109"/>
                    <a:pt x="838" y="109"/>
                  </a:cubicBezTo>
                  <a:cubicBezTo>
                    <a:pt x="838" y="33"/>
                    <a:pt x="838" y="33"/>
                    <a:pt x="838" y="33"/>
                  </a:cubicBezTo>
                  <a:lnTo>
                    <a:pt x="823" y="33"/>
                  </a:lnTo>
                  <a:close/>
                  <a:moveTo>
                    <a:pt x="733" y="9"/>
                  </a:moveTo>
                  <a:cubicBezTo>
                    <a:pt x="733" y="59"/>
                    <a:pt x="733" y="59"/>
                    <a:pt x="733" y="59"/>
                  </a:cubicBezTo>
                  <a:cubicBezTo>
                    <a:pt x="734" y="81"/>
                    <a:pt x="734" y="81"/>
                    <a:pt x="734" y="81"/>
                  </a:cubicBezTo>
                  <a:cubicBezTo>
                    <a:pt x="684" y="9"/>
                    <a:pt x="684" y="9"/>
                    <a:pt x="684" y="9"/>
                  </a:cubicBezTo>
                  <a:cubicBezTo>
                    <a:pt x="668" y="9"/>
                    <a:pt x="668" y="9"/>
                    <a:pt x="668" y="9"/>
                  </a:cubicBezTo>
                  <a:cubicBezTo>
                    <a:pt x="668" y="109"/>
                    <a:pt x="668" y="109"/>
                    <a:pt x="668" y="109"/>
                  </a:cubicBezTo>
                  <a:cubicBezTo>
                    <a:pt x="684" y="109"/>
                    <a:pt x="684" y="109"/>
                    <a:pt x="684" y="109"/>
                  </a:cubicBezTo>
                  <a:cubicBezTo>
                    <a:pt x="684" y="60"/>
                    <a:pt x="684" y="60"/>
                    <a:pt x="684" y="60"/>
                  </a:cubicBezTo>
                  <a:cubicBezTo>
                    <a:pt x="684" y="36"/>
                    <a:pt x="684" y="36"/>
                    <a:pt x="684" y="36"/>
                  </a:cubicBezTo>
                  <a:cubicBezTo>
                    <a:pt x="735" y="109"/>
                    <a:pt x="735" y="109"/>
                    <a:pt x="735" y="109"/>
                  </a:cubicBezTo>
                  <a:cubicBezTo>
                    <a:pt x="750" y="109"/>
                    <a:pt x="750" y="109"/>
                    <a:pt x="750" y="109"/>
                  </a:cubicBezTo>
                  <a:cubicBezTo>
                    <a:pt x="750" y="9"/>
                    <a:pt x="750" y="9"/>
                    <a:pt x="750" y="9"/>
                  </a:cubicBezTo>
                  <a:lnTo>
                    <a:pt x="733" y="9"/>
                  </a:lnTo>
                  <a:close/>
                  <a:moveTo>
                    <a:pt x="613" y="15"/>
                  </a:moveTo>
                  <a:cubicBezTo>
                    <a:pt x="617" y="15"/>
                    <a:pt x="620" y="15"/>
                    <a:pt x="623" y="16"/>
                  </a:cubicBezTo>
                  <a:cubicBezTo>
                    <a:pt x="623" y="2"/>
                    <a:pt x="623" y="2"/>
                    <a:pt x="623" y="2"/>
                  </a:cubicBezTo>
                  <a:cubicBezTo>
                    <a:pt x="620" y="1"/>
                    <a:pt x="617" y="1"/>
                    <a:pt x="612" y="1"/>
                  </a:cubicBezTo>
                  <a:cubicBezTo>
                    <a:pt x="599" y="1"/>
                    <a:pt x="584" y="7"/>
                    <a:pt x="584" y="29"/>
                  </a:cubicBezTo>
                  <a:cubicBezTo>
                    <a:pt x="584" y="33"/>
                    <a:pt x="584" y="33"/>
                    <a:pt x="584" y="33"/>
                  </a:cubicBezTo>
                  <a:cubicBezTo>
                    <a:pt x="572" y="33"/>
                    <a:pt x="572" y="33"/>
                    <a:pt x="572" y="33"/>
                  </a:cubicBezTo>
                  <a:cubicBezTo>
                    <a:pt x="572" y="45"/>
                    <a:pt x="572" y="45"/>
                    <a:pt x="572" y="45"/>
                  </a:cubicBezTo>
                  <a:cubicBezTo>
                    <a:pt x="584" y="45"/>
                    <a:pt x="584" y="45"/>
                    <a:pt x="584" y="45"/>
                  </a:cubicBezTo>
                  <a:cubicBezTo>
                    <a:pt x="584" y="109"/>
                    <a:pt x="584" y="109"/>
                    <a:pt x="584" y="109"/>
                  </a:cubicBezTo>
                  <a:cubicBezTo>
                    <a:pt x="599" y="109"/>
                    <a:pt x="599" y="109"/>
                    <a:pt x="599" y="109"/>
                  </a:cubicBezTo>
                  <a:cubicBezTo>
                    <a:pt x="599" y="45"/>
                    <a:pt x="599" y="45"/>
                    <a:pt x="599" y="45"/>
                  </a:cubicBezTo>
                  <a:cubicBezTo>
                    <a:pt x="620" y="45"/>
                    <a:pt x="620" y="45"/>
                    <a:pt x="620" y="45"/>
                  </a:cubicBezTo>
                  <a:cubicBezTo>
                    <a:pt x="620" y="33"/>
                    <a:pt x="620" y="33"/>
                    <a:pt x="620" y="33"/>
                  </a:cubicBezTo>
                  <a:cubicBezTo>
                    <a:pt x="599" y="33"/>
                    <a:pt x="599" y="33"/>
                    <a:pt x="599" y="33"/>
                  </a:cubicBezTo>
                  <a:cubicBezTo>
                    <a:pt x="599" y="31"/>
                    <a:pt x="599" y="31"/>
                    <a:pt x="599" y="31"/>
                  </a:cubicBezTo>
                  <a:cubicBezTo>
                    <a:pt x="599" y="20"/>
                    <a:pt x="604" y="15"/>
                    <a:pt x="613" y="15"/>
                  </a:cubicBezTo>
                  <a:moveTo>
                    <a:pt x="548" y="70"/>
                  </a:moveTo>
                  <a:cubicBezTo>
                    <a:pt x="548" y="87"/>
                    <a:pt x="540" y="97"/>
                    <a:pt x="526" y="97"/>
                  </a:cubicBezTo>
                  <a:cubicBezTo>
                    <a:pt x="513" y="97"/>
                    <a:pt x="505" y="87"/>
                    <a:pt x="505" y="70"/>
                  </a:cubicBezTo>
                  <a:cubicBezTo>
                    <a:pt x="505" y="54"/>
                    <a:pt x="513" y="44"/>
                    <a:pt x="526" y="44"/>
                  </a:cubicBezTo>
                  <a:cubicBezTo>
                    <a:pt x="540" y="44"/>
                    <a:pt x="548" y="54"/>
                    <a:pt x="548" y="70"/>
                  </a:cubicBezTo>
                  <a:moveTo>
                    <a:pt x="563" y="70"/>
                  </a:moveTo>
                  <a:cubicBezTo>
                    <a:pt x="563" y="46"/>
                    <a:pt x="548" y="31"/>
                    <a:pt x="526" y="31"/>
                  </a:cubicBezTo>
                  <a:cubicBezTo>
                    <a:pt x="504" y="31"/>
                    <a:pt x="489" y="46"/>
                    <a:pt x="489" y="70"/>
                  </a:cubicBezTo>
                  <a:cubicBezTo>
                    <a:pt x="489" y="95"/>
                    <a:pt x="504" y="110"/>
                    <a:pt x="526" y="110"/>
                  </a:cubicBezTo>
                  <a:cubicBezTo>
                    <a:pt x="548" y="110"/>
                    <a:pt x="563" y="95"/>
                    <a:pt x="563" y="70"/>
                  </a:cubicBezTo>
                  <a:moveTo>
                    <a:pt x="440" y="109"/>
                  </a:moveTo>
                  <a:cubicBezTo>
                    <a:pt x="440" y="2"/>
                    <a:pt x="440" y="2"/>
                    <a:pt x="440" y="2"/>
                  </a:cubicBezTo>
                  <a:cubicBezTo>
                    <a:pt x="425" y="4"/>
                    <a:pt x="425" y="4"/>
                    <a:pt x="425" y="4"/>
                  </a:cubicBezTo>
                  <a:cubicBezTo>
                    <a:pt x="425" y="109"/>
                    <a:pt x="425" y="109"/>
                    <a:pt x="425" y="109"/>
                  </a:cubicBezTo>
                  <a:lnTo>
                    <a:pt x="440" y="109"/>
                  </a:lnTo>
                  <a:close/>
                  <a:moveTo>
                    <a:pt x="394" y="70"/>
                  </a:moveTo>
                  <a:cubicBezTo>
                    <a:pt x="394" y="87"/>
                    <a:pt x="386" y="97"/>
                    <a:pt x="372" y="97"/>
                  </a:cubicBezTo>
                  <a:cubicBezTo>
                    <a:pt x="359" y="97"/>
                    <a:pt x="351" y="87"/>
                    <a:pt x="351" y="70"/>
                  </a:cubicBezTo>
                  <a:cubicBezTo>
                    <a:pt x="351" y="54"/>
                    <a:pt x="359" y="44"/>
                    <a:pt x="372" y="44"/>
                  </a:cubicBezTo>
                  <a:cubicBezTo>
                    <a:pt x="386" y="44"/>
                    <a:pt x="394" y="54"/>
                    <a:pt x="394" y="70"/>
                  </a:cubicBezTo>
                  <a:moveTo>
                    <a:pt x="409" y="70"/>
                  </a:moveTo>
                  <a:cubicBezTo>
                    <a:pt x="409" y="46"/>
                    <a:pt x="394" y="31"/>
                    <a:pt x="372" y="31"/>
                  </a:cubicBezTo>
                  <a:cubicBezTo>
                    <a:pt x="351" y="31"/>
                    <a:pt x="336" y="46"/>
                    <a:pt x="336" y="70"/>
                  </a:cubicBezTo>
                  <a:cubicBezTo>
                    <a:pt x="336" y="95"/>
                    <a:pt x="351" y="110"/>
                    <a:pt x="372" y="110"/>
                  </a:cubicBezTo>
                  <a:cubicBezTo>
                    <a:pt x="394" y="110"/>
                    <a:pt x="409" y="95"/>
                    <a:pt x="409" y="70"/>
                  </a:cubicBezTo>
                  <a:moveTo>
                    <a:pt x="309" y="70"/>
                  </a:moveTo>
                  <a:cubicBezTo>
                    <a:pt x="309" y="87"/>
                    <a:pt x="301" y="97"/>
                    <a:pt x="287" y="97"/>
                  </a:cubicBezTo>
                  <a:cubicBezTo>
                    <a:pt x="274" y="97"/>
                    <a:pt x="266" y="87"/>
                    <a:pt x="266" y="70"/>
                  </a:cubicBezTo>
                  <a:cubicBezTo>
                    <a:pt x="266" y="54"/>
                    <a:pt x="274" y="44"/>
                    <a:pt x="287" y="44"/>
                  </a:cubicBezTo>
                  <a:cubicBezTo>
                    <a:pt x="301" y="44"/>
                    <a:pt x="309" y="54"/>
                    <a:pt x="309" y="70"/>
                  </a:cubicBezTo>
                  <a:moveTo>
                    <a:pt x="324" y="70"/>
                  </a:moveTo>
                  <a:cubicBezTo>
                    <a:pt x="324" y="46"/>
                    <a:pt x="309" y="31"/>
                    <a:pt x="287" y="31"/>
                  </a:cubicBezTo>
                  <a:cubicBezTo>
                    <a:pt x="265" y="31"/>
                    <a:pt x="251" y="46"/>
                    <a:pt x="251" y="70"/>
                  </a:cubicBezTo>
                  <a:cubicBezTo>
                    <a:pt x="251" y="95"/>
                    <a:pt x="265" y="110"/>
                    <a:pt x="287" y="110"/>
                  </a:cubicBezTo>
                  <a:cubicBezTo>
                    <a:pt x="309" y="110"/>
                    <a:pt x="324" y="95"/>
                    <a:pt x="324" y="70"/>
                  </a:cubicBezTo>
                  <a:moveTo>
                    <a:pt x="208" y="31"/>
                  </a:moveTo>
                  <a:cubicBezTo>
                    <a:pt x="197" y="31"/>
                    <a:pt x="189" y="36"/>
                    <a:pt x="185" y="43"/>
                  </a:cubicBezTo>
                  <a:cubicBezTo>
                    <a:pt x="184" y="43"/>
                    <a:pt x="184" y="43"/>
                    <a:pt x="184" y="43"/>
                  </a:cubicBezTo>
                  <a:cubicBezTo>
                    <a:pt x="184" y="2"/>
                    <a:pt x="184" y="2"/>
                    <a:pt x="184" y="2"/>
                  </a:cubicBezTo>
                  <a:cubicBezTo>
                    <a:pt x="169" y="4"/>
                    <a:pt x="169" y="4"/>
                    <a:pt x="169" y="4"/>
                  </a:cubicBezTo>
                  <a:cubicBezTo>
                    <a:pt x="169" y="109"/>
                    <a:pt x="169" y="109"/>
                    <a:pt x="169" y="109"/>
                  </a:cubicBezTo>
                  <a:cubicBezTo>
                    <a:pt x="184" y="109"/>
                    <a:pt x="184" y="109"/>
                    <a:pt x="184" y="109"/>
                  </a:cubicBezTo>
                  <a:cubicBezTo>
                    <a:pt x="184" y="68"/>
                    <a:pt x="184" y="68"/>
                    <a:pt x="184" y="68"/>
                  </a:cubicBezTo>
                  <a:cubicBezTo>
                    <a:pt x="184" y="60"/>
                    <a:pt x="186" y="55"/>
                    <a:pt x="189" y="51"/>
                  </a:cubicBezTo>
                  <a:cubicBezTo>
                    <a:pt x="193" y="47"/>
                    <a:pt x="198" y="44"/>
                    <a:pt x="204" y="44"/>
                  </a:cubicBezTo>
                  <a:cubicBezTo>
                    <a:pt x="214" y="44"/>
                    <a:pt x="219" y="50"/>
                    <a:pt x="219" y="63"/>
                  </a:cubicBezTo>
                  <a:cubicBezTo>
                    <a:pt x="219" y="109"/>
                    <a:pt x="219" y="109"/>
                    <a:pt x="219" y="109"/>
                  </a:cubicBezTo>
                  <a:cubicBezTo>
                    <a:pt x="235" y="109"/>
                    <a:pt x="235" y="109"/>
                    <a:pt x="235" y="109"/>
                  </a:cubicBezTo>
                  <a:cubicBezTo>
                    <a:pt x="235" y="58"/>
                    <a:pt x="235" y="58"/>
                    <a:pt x="235" y="58"/>
                  </a:cubicBezTo>
                  <a:cubicBezTo>
                    <a:pt x="235" y="38"/>
                    <a:pt x="222" y="31"/>
                    <a:pt x="208" y="31"/>
                  </a:cubicBezTo>
                  <a:moveTo>
                    <a:pt x="153" y="86"/>
                  </a:moveTo>
                  <a:cubicBezTo>
                    <a:pt x="139" y="81"/>
                    <a:pt x="139" y="81"/>
                    <a:pt x="139" y="81"/>
                  </a:cubicBezTo>
                  <a:cubicBezTo>
                    <a:pt x="137" y="91"/>
                    <a:pt x="128" y="97"/>
                    <a:pt x="120" y="97"/>
                  </a:cubicBezTo>
                  <a:cubicBezTo>
                    <a:pt x="107" y="97"/>
                    <a:pt x="98" y="87"/>
                    <a:pt x="98" y="70"/>
                  </a:cubicBezTo>
                  <a:cubicBezTo>
                    <a:pt x="98" y="54"/>
                    <a:pt x="106" y="44"/>
                    <a:pt x="120" y="44"/>
                  </a:cubicBezTo>
                  <a:cubicBezTo>
                    <a:pt x="128" y="44"/>
                    <a:pt x="137" y="50"/>
                    <a:pt x="139" y="60"/>
                  </a:cubicBezTo>
                  <a:cubicBezTo>
                    <a:pt x="153" y="55"/>
                    <a:pt x="153" y="55"/>
                    <a:pt x="153" y="55"/>
                  </a:cubicBezTo>
                  <a:cubicBezTo>
                    <a:pt x="149" y="40"/>
                    <a:pt x="136" y="31"/>
                    <a:pt x="120" y="31"/>
                  </a:cubicBezTo>
                  <a:cubicBezTo>
                    <a:pt x="97" y="31"/>
                    <a:pt x="83" y="47"/>
                    <a:pt x="83" y="70"/>
                  </a:cubicBezTo>
                  <a:cubicBezTo>
                    <a:pt x="83" y="95"/>
                    <a:pt x="98" y="110"/>
                    <a:pt x="120" y="110"/>
                  </a:cubicBezTo>
                  <a:cubicBezTo>
                    <a:pt x="136" y="110"/>
                    <a:pt x="149" y="101"/>
                    <a:pt x="153" y="86"/>
                  </a:cubicBezTo>
                  <a:moveTo>
                    <a:pt x="56" y="36"/>
                  </a:moveTo>
                  <a:cubicBezTo>
                    <a:pt x="70" y="28"/>
                    <a:pt x="70" y="28"/>
                    <a:pt x="70" y="28"/>
                  </a:cubicBezTo>
                  <a:cubicBezTo>
                    <a:pt x="66" y="16"/>
                    <a:pt x="54" y="8"/>
                    <a:pt x="37" y="8"/>
                  </a:cubicBezTo>
                  <a:cubicBezTo>
                    <a:pt x="18" y="8"/>
                    <a:pt x="4" y="20"/>
                    <a:pt x="4" y="35"/>
                  </a:cubicBezTo>
                  <a:cubicBezTo>
                    <a:pt x="4" y="49"/>
                    <a:pt x="13" y="58"/>
                    <a:pt x="32" y="64"/>
                  </a:cubicBezTo>
                  <a:cubicBezTo>
                    <a:pt x="49" y="70"/>
                    <a:pt x="56" y="73"/>
                    <a:pt x="56" y="82"/>
                  </a:cubicBezTo>
                  <a:cubicBezTo>
                    <a:pt x="56" y="91"/>
                    <a:pt x="48" y="96"/>
                    <a:pt x="38" y="96"/>
                  </a:cubicBezTo>
                  <a:cubicBezTo>
                    <a:pt x="26" y="96"/>
                    <a:pt x="18" y="91"/>
                    <a:pt x="13" y="80"/>
                  </a:cubicBezTo>
                  <a:cubicBezTo>
                    <a:pt x="0" y="88"/>
                    <a:pt x="0" y="88"/>
                    <a:pt x="0" y="88"/>
                  </a:cubicBezTo>
                  <a:cubicBezTo>
                    <a:pt x="7" y="103"/>
                    <a:pt x="19" y="111"/>
                    <a:pt x="37" y="111"/>
                  </a:cubicBezTo>
                  <a:cubicBezTo>
                    <a:pt x="57" y="111"/>
                    <a:pt x="72" y="99"/>
                    <a:pt x="72" y="80"/>
                  </a:cubicBezTo>
                  <a:cubicBezTo>
                    <a:pt x="72" y="65"/>
                    <a:pt x="61" y="58"/>
                    <a:pt x="41" y="51"/>
                  </a:cubicBezTo>
                  <a:cubicBezTo>
                    <a:pt x="29" y="47"/>
                    <a:pt x="21" y="43"/>
                    <a:pt x="21" y="34"/>
                  </a:cubicBezTo>
                  <a:cubicBezTo>
                    <a:pt x="21" y="28"/>
                    <a:pt x="26" y="22"/>
                    <a:pt x="36" y="22"/>
                  </a:cubicBezTo>
                  <a:cubicBezTo>
                    <a:pt x="46" y="22"/>
                    <a:pt x="54" y="28"/>
                    <a:pt x="56" y="36"/>
                  </a:cubicBezTo>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0206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467" y="374903"/>
            <a:ext cx="10529485" cy="1055311"/>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6467" y="1593851"/>
            <a:ext cx="11159067" cy="4608513"/>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84960" y="6388155"/>
            <a:ext cx="9022080" cy="360000"/>
          </a:xfrm>
          <a:prstGeom prst="rect">
            <a:avLst/>
          </a:prstGeom>
        </p:spPr>
        <p:txBody>
          <a:bodyPr vert="horz" lIns="0" tIns="0" rIns="0" bIns="0" rtlCol="0" anchor="ctr"/>
          <a:lstStyle>
            <a:lvl1pPr algn="ctr">
              <a:defRPr sz="1000">
                <a:solidFill>
                  <a:schemeClr val="tx1">
                    <a:lumMod val="60000"/>
                    <a:lumOff val="40000"/>
                  </a:schemeClr>
                </a:solidFill>
              </a:defRPr>
            </a:lvl1pPr>
          </a:lstStyle>
          <a:p>
            <a:endParaRPr lang="en-GB" dirty="0"/>
          </a:p>
        </p:txBody>
      </p:sp>
      <p:sp>
        <p:nvSpPr>
          <p:cNvPr id="6" name="Slide Number Placeholder 5"/>
          <p:cNvSpPr>
            <a:spLocks noGrp="1"/>
          </p:cNvSpPr>
          <p:nvPr>
            <p:ph type="sldNum" sz="quarter" idx="4"/>
          </p:nvPr>
        </p:nvSpPr>
        <p:spPr>
          <a:xfrm>
            <a:off x="11521440" y="6386512"/>
            <a:ext cx="345440" cy="360000"/>
          </a:xfrm>
          <a:prstGeom prst="rect">
            <a:avLst/>
          </a:prstGeom>
        </p:spPr>
        <p:txBody>
          <a:bodyPr vert="horz" lIns="0" tIns="0" rIns="0" bIns="0" rtlCol="0" anchor="ctr"/>
          <a:lstStyle>
            <a:lvl1pPr algn="l">
              <a:defRPr sz="1000" b="1">
                <a:solidFill>
                  <a:schemeClr val="accent1"/>
                </a:solidFill>
              </a:defRPr>
            </a:lvl1pPr>
          </a:lstStyle>
          <a:p>
            <a:fld id="{E89BC60F-F4BF-4EE8-9F02-8A0093F1814F}" type="slidenum">
              <a:rPr lang="en-GB" smtClean="0"/>
              <a:pPr/>
              <a:t>‹#›</a:t>
            </a:fld>
            <a:endParaRPr lang="en-GB" dirty="0"/>
          </a:p>
        </p:txBody>
      </p:sp>
      <p:sp>
        <p:nvSpPr>
          <p:cNvPr id="10" name="TextBox 9"/>
          <p:cNvSpPr txBox="1">
            <a:spLocks noChangeAspect="1"/>
          </p:cNvSpPr>
          <p:nvPr userDrawn="1"/>
        </p:nvSpPr>
        <p:spPr>
          <a:xfrm>
            <a:off x="10589097" y="6386512"/>
            <a:ext cx="863449" cy="360000"/>
          </a:xfrm>
          <a:prstGeom prst="rect">
            <a:avLst/>
          </a:prstGeom>
          <a:noFill/>
        </p:spPr>
        <p:txBody>
          <a:bodyPr wrap="none" lIns="0" tIns="0" rIns="0" bIns="0" rtlCol="0" anchor="ctr" anchorCtr="0">
            <a:noAutofit/>
          </a:bodyPr>
          <a:lstStyle/>
          <a:p>
            <a:pPr marL="0" algn="r" defTabSz="457200" rtl="0" eaLnBrk="1" latinLnBrk="0" hangingPunct="1"/>
            <a:r>
              <a:rPr lang="en-GB" sz="1000" b="1" kern="1200" dirty="0">
                <a:solidFill>
                  <a:srgbClr val="4365E2"/>
                </a:solidFill>
                <a:latin typeface="+mn-lt"/>
                <a:ea typeface="+mn-ea"/>
                <a:cs typeface="+mn-cs"/>
              </a:rPr>
              <a:t>Page</a:t>
            </a:r>
          </a:p>
        </p:txBody>
      </p:sp>
      <p:sp>
        <p:nvSpPr>
          <p:cNvPr id="11" name="TextBox 10"/>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rgbClr val="4365E2"/>
                </a:solidFill>
                <a:latin typeface="+mn-lt"/>
                <a:ea typeface="+mn-ea"/>
                <a:cs typeface="+mn-cs"/>
              </a:rPr>
              <a:t>dundee.ac.uk</a:t>
            </a:r>
          </a:p>
        </p:txBody>
      </p:sp>
      <p:cxnSp>
        <p:nvCxnSpPr>
          <p:cNvPr id="12" name="Straight Connector 11"/>
          <p:cNvCxnSpPr/>
          <p:nvPr userDrawn="1"/>
        </p:nvCxnSpPr>
        <p:spPr>
          <a:xfrm>
            <a:off x="508456" y="6285984"/>
            <a:ext cx="11175088"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reeform 5"/>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1679055606"/>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8" r:id="rId12"/>
    <p:sldLayoutId id="2147483662" r:id="rId13"/>
    <p:sldLayoutId id="2147483664" r:id="rId14"/>
    <p:sldLayoutId id="2147483680" r:id="rId15"/>
    <p:sldLayoutId id="2147483681" r:id="rId16"/>
    <p:sldLayoutId id="2147483682" r:id="rId17"/>
    <p:sldLayoutId id="2147483666" r:id="rId18"/>
    <p:sldLayoutId id="2147483667" r:id="rId19"/>
    <p:sldLayoutId id="2147483683" r:id="rId20"/>
    <p:sldLayoutId id="214748367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0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400"/>
        </a:spcAft>
        <a:buClr>
          <a:schemeClr val="tx1"/>
        </a:buClr>
        <a:buFont typeface="Calibri" panose="020F0502020204030204" pitchFamily="34" charset="0"/>
        <a:buNone/>
        <a:defRPr sz="2000" kern="1200" baseline="0">
          <a:solidFill>
            <a:schemeClr val="tx1"/>
          </a:solidFill>
          <a:latin typeface="+mn-lt"/>
          <a:ea typeface="+mn-ea"/>
          <a:cs typeface="+mn-cs"/>
        </a:defRPr>
      </a:lvl1pPr>
      <a:lvl2pPr marL="357188" indent="-357188"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2000" kern="1200">
          <a:solidFill>
            <a:schemeClr val="tx1"/>
          </a:solidFill>
          <a:latin typeface="+mn-lt"/>
          <a:ea typeface="+mn-ea"/>
          <a:cs typeface="+mn-cs"/>
        </a:defRPr>
      </a:lvl2pPr>
      <a:lvl3pPr marL="712788"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800" kern="1200">
          <a:solidFill>
            <a:schemeClr val="tx1"/>
          </a:solidFill>
          <a:latin typeface="+mn-lt"/>
          <a:ea typeface="+mn-ea"/>
          <a:cs typeface="+mn-cs"/>
        </a:defRPr>
      </a:lvl3pPr>
      <a:lvl4pPr marL="1079500" indent="-366713"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4pPr>
      <a:lvl5pPr marL="1435100"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60" userDrawn="1">
          <p15:clr>
            <a:srgbClr val="F26B43"/>
          </p15:clr>
        </p15:guide>
        <p15:guide id="4" pos="325" userDrawn="1">
          <p15:clr>
            <a:srgbClr val="F26B43"/>
          </p15:clr>
        </p15:guide>
        <p15:guide id="5" pos="7355" userDrawn="1">
          <p15:clr>
            <a:srgbClr val="F26B43"/>
          </p15:clr>
        </p15:guide>
        <p15:guide id="6" orient="horz" pos="1004" userDrawn="1">
          <p15:clr>
            <a:srgbClr val="F26B43"/>
          </p15:clr>
        </p15:guide>
        <p15:guide id="13" pos="3840" userDrawn="1">
          <p15:clr>
            <a:srgbClr val="F26B43"/>
          </p15:clr>
        </p15:guide>
        <p15:guide id="14" orient="horz" pos="39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467" y="374903"/>
            <a:ext cx="10529485" cy="1055311"/>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6467" y="1593851"/>
            <a:ext cx="11159067" cy="4608513"/>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020A3743-65AC-4E4E-8B98-FD1E76D1EEE3}"/>
              </a:ext>
            </a:extLst>
          </p:cNvPr>
          <p:cNvSpPr txBox="1">
            <a:spLocks noChangeAspect="1"/>
          </p:cNvSpPr>
          <p:nvPr/>
        </p:nvSpPr>
        <p:spPr>
          <a:xfrm>
            <a:off x="10589097" y="6386512"/>
            <a:ext cx="863449" cy="360000"/>
          </a:xfrm>
          <a:prstGeom prst="rect">
            <a:avLst/>
          </a:prstGeom>
          <a:noFill/>
        </p:spPr>
        <p:txBody>
          <a:bodyPr wrap="none" lIns="0" tIns="0" rIns="0" bIns="0" rtlCol="0" anchor="ctr" anchorCtr="0">
            <a:noAutofit/>
          </a:bodyPr>
          <a:lstStyle/>
          <a:p>
            <a:pPr marL="0" algn="r" defTabSz="457200" rtl="0" eaLnBrk="1" latinLnBrk="0" hangingPunct="1"/>
            <a:r>
              <a:rPr lang="en-GB" sz="1000" b="1" kern="1200" dirty="0">
                <a:solidFill>
                  <a:srgbClr val="4365E2"/>
                </a:solidFill>
                <a:latin typeface="+mn-lt"/>
                <a:ea typeface="+mn-ea"/>
                <a:cs typeface="+mn-cs"/>
              </a:rPr>
              <a:t>Page</a:t>
            </a:r>
          </a:p>
        </p:txBody>
      </p:sp>
      <p:sp>
        <p:nvSpPr>
          <p:cNvPr id="5" name="TextBox 4">
            <a:extLst>
              <a:ext uri="{FF2B5EF4-FFF2-40B4-BE49-F238E27FC236}">
                <a16:creationId xmlns:a16="http://schemas.microsoft.com/office/drawing/2014/main" id="{2BA7A884-2553-F64F-B6D7-ADF0167E8A47}"/>
              </a:ext>
            </a:extLst>
          </p:cNvPr>
          <p:cNvSpPr txBox="1">
            <a:spLocks noChangeAspect="1"/>
          </p:cNvSpPr>
          <p:nvPr/>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rgbClr val="4365E2"/>
                </a:solidFill>
                <a:latin typeface="+mn-lt"/>
                <a:ea typeface="+mn-ea"/>
                <a:cs typeface="+mn-cs"/>
              </a:rPr>
              <a:t>dundee.ac.uk</a:t>
            </a:r>
          </a:p>
        </p:txBody>
      </p:sp>
      <p:cxnSp>
        <p:nvCxnSpPr>
          <p:cNvPr id="6" name="Straight Connector 5">
            <a:extLst>
              <a:ext uri="{FF2B5EF4-FFF2-40B4-BE49-F238E27FC236}">
                <a16:creationId xmlns:a16="http://schemas.microsoft.com/office/drawing/2014/main" id="{489B7797-4B98-6741-92F4-257CCDA44134}"/>
              </a:ext>
            </a:extLst>
          </p:cNvPr>
          <p:cNvCxnSpPr/>
          <p:nvPr/>
        </p:nvCxnSpPr>
        <p:spPr>
          <a:xfrm>
            <a:off x="508456" y="6285984"/>
            <a:ext cx="11175088"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reeform 5">
            <a:extLst>
              <a:ext uri="{FF2B5EF4-FFF2-40B4-BE49-F238E27FC236}">
                <a16:creationId xmlns:a16="http://schemas.microsoft.com/office/drawing/2014/main" id="{4F572008-7A9F-E44B-B1AC-9839860FFC69}"/>
              </a:ext>
            </a:extLst>
          </p:cNvPr>
          <p:cNvSpPr>
            <a:spLocks noEditPoints="1"/>
          </p:cNvSpPr>
          <p:nvPr/>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8" name="TextBox 7">
            <a:extLst>
              <a:ext uri="{FF2B5EF4-FFF2-40B4-BE49-F238E27FC236}">
                <a16:creationId xmlns:a16="http://schemas.microsoft.com/office/drawing/2014/main" id="{1D237EB3-883B-AA4E-9F22-198835F97F4F}"/>
              </a:ext>
            </a:extLst>
          </p:cNvPr>
          <p:cNvSpPr txBox="1">
            <a:spLocks noChangeAspect="1"/>
          </p:cNvSpPr>
          <p:nvPr userDrawn="1"/>
        </p:nvSpPr>
        <p:spPr>
          <a:xfrm>
            <a:off x="10589097" y="6386512"/>
            <a:ext cx="863449" cy="360000"/>
          </a:xfrm>
          <a:prstGeom prst="rect">
            <a:avLst/>
          </a:prstGeom>
          <a:noFill/>
        </p:spPr>
        <p:txBody>
          <a:bodyPr wrap="none" lIns="0" tIns="0" rIns="0" bIns="0" rtlCol="0" anchor="ctr" anchorCtr="0">
            <a:noAutofit/>
          </a:bodyPr>
          <a:lstStyle/>
          <a:p>
            <a:pPr marL="0" algn="r" defTabSz="457200" rtl="0" eaLnBrk="1" latinLnBrk="0" hangingPunct="1"/>
            <a:r>
              <a:rPr lang="en-GB" sz="1000" b="1" kern="1200" dirty="0">
                <a:solidFill>
                  <a:srgbClr val="4365E2"/>
                </a:solidFill>
                <a:latin typeface="+mn-lt"/>
                <a:ea typeface="+mn-ea"/>
                <a:cs typeface="+mn-cs"/>
              </a:rPr>
              <a:t>Page</a:t>
            </a:r>
          </a:p>
        </p:txBody>
      </p:sp>
      <p:sp>
        <p:nvSpPr>
          <p:cNvPr id="9" name="TextBox 8">
            <a:extLst>
              <a:ext uri="{FF2B5EF4-FFF2-40B4-BE49-F238E27FC236}">
                <a16:creationId xmlns:a16="http://schemas.microsoft.com/office/drawing/2014/main" id="{DC57DE2E-0A0F-1A4E-8E0C-91EA5371B485}"/>
              </a:ext>
            </a:extLst>
          </p:cNvPr>
          <p:cNvSpPr txBox="1">
            <a:spLocks noChangeAspect="1"/>
          </p:cNvSpPr>
          <p:nvPr userDrawn="1"/>
        </p:nvSpPr>
        <p:spPr>
          <a:xfrm>
            <a:off x="516468" y="6386512"/>
            <a:ext cx="2232403" cy="360000"/>
          </a:xfrm>
          <a:prstGeom prst="rect">
            <a:avLst/>
          </a:prstGeom>
          <a:noFill/>
        </p:spPr>
        <p:txBody>
          <a:bodyPr wrap="none" lIns="0" tIns="0" rIns="0" bIns="0" rtlCol="0" anchor="ctr" anchorCtr="0">
            <a:noAutofit/>
          </a:bodyPr>
          <a:lstStyle/>
          <a:p>
            <a:pPr marL="0" algn="l" defTabSz="457200" rtl="0" eaLnBrk="1" latinLnBrk="0" hangingPunct="1"/>
            <a:r>
              <a:rPr lang="en-GB" sz="1000" b="1" kern="1200" dirty="0">
                <a:solidFill>
                  <a:srgbClr val="4365E2"/>
                </a:solidFill>
                <a:latin typeface="+mn-lt"/>
                <a:ea typeface="+mn-ea"/>
                <a:cs typeface="+mn-cs"/>
              </a:rPr>
              <a:t>dundee.ac.uk</a:t>
            </a:r>
          </a:p>
        </p:txBody>
      </p:sp>
      <p:cxnSp>
        <p:nvCxnSpPr>
          <p:cNvPr id="10" name="Straight Connector 9">
            <a:extLst>
              <a:ext uri="{FF2B5EF4-FFF2-40B4-BE49-F238E27FC236}">
                <a16:creationId xmlns:a16="http://schemas.microsoft.com/office/drawing/2014/main" id="{AF27D866-DD05-5942-BDFB-A2FBD1101BE5}"/>
              </a:ext>
            </a:extLst>
          </p:cNvPr>
          <p:cNvCxnSpPr/>
          <p:nvPr userDrawn="1"/>
        </p:nvCxnSpPr>
        <p:spPr>
          <a:xfrm>
            <a:off x="508456" y="6285984"/>
            <a:ext cx="11175088"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reeform 5">
            <a:extLst>
              <a:ext uri="{FF2B5EF4-FFF2-40B4-BE49-F238E27FC236}">
                <a16:creationId xmlns:a16="http://schemas.microsoft.com/office/drawing/2014/main" id="{BAD9BFBD-137C-F042-8DF3-E705A21DB982}"/>
              </a:ext>
            </a:extLst>
          </p:cNvPr>
          <p:cNvSpPr>
            <a:spLocks noEditPoints="1"/>
          </p:cNvSpPr>
          <p:nvPr userDrawn="1"/>
        </p:nvSpPr>
        <p:spPr bwMode="auto">
          <a:xfrm>
            <a:off x="11175725" y="325465"/>
            <a:ext cx="499809" cy="676800"/>
          </a:xfrm>
          <a:custGeom>
            <a:avLst/>
            <a:gdLst>
              <a:gd name="T0" fmla="*/ 250 w 340"/>
              <a:gd name="T1" fmla="*/ 401 h 462"/>
              <a:gd name="T2" fmla="*/ 91 w 340"/>
              <a:gd name="T3" fmla="*/ 402 h 462"/>
              <a:gd name="T4" fmla="*/ 170 w 340"/>
              <a:gd name="T5" fmla="*/ 294 h 462"/>
              <a:gd name="T6" fmla="*/ 332 w 340"/>
              <a:gd name="T7" fmla="*/ 170 h 462"/>
              <a:gd name="T8" fmla="*/ 276 w 340"/>
              <a:gd name="T9" fmla="*/ 375 h 462"/>
              <a:gd name="T10" fmla="*/ 23 w 340"/>
              <a:gd name="T11" fmla="*/ 59 h 462"/>
              <a:gd name="T12" fmla="*/ 45 w 340"/>
              <a:gd name="T13" fmla="*/ 79 h 462"/>
              <a:gd name="T14" fmla="*/ 73 w 340"/>
              <a:gd name="T15" fmla="*/ 88 h 462"/>
              <a:gd name="T16" fmla="*/ 56 w 340"/>
              <a:gd name="T17" fmla="*/ 102 h 462"/>
              <a:gd name="T18" fmla="*/ 56 w 340"/>
              <a:gd name="T19" fmla="*/ 118 h 462"/>
              <a:gd name="T20" fmla="*/ 55 w 340"/>
              <a:gd name="T21" fmla="*/ 117 h 462"/>
              <a:gd name="T22" fmla="*/ 23 w 340"/>
              <a:gd name="T23" fmla="*/ 59 h 462"/>
              <a:gd name="T24" fmla="*/ 94 w 340"/>
              <a:gd name="T25" fmla="*/ 61 h 462"/>
              <a:gd name="T26" fmla="*/ 93 w 340"/>
              <a:gd name="T27" fmla="*/ 44 h 462"/>
              <a:gd name="T28" fmla="*/ 105 w 340"/>
              <a:gd name="T29" fmla="*/ 44 h 462"/>
              <a:gd name="T30" fmla="*/ 122 w 340"/>
              <a:gd name="T31" fmla="*/ 54 h 462"/>
              <a:gd name="T32" fmla="*/ 128 w 340"/>
              <a:gd name="T33" fmla="*/ 64 h 462"/>
              <a:gd name="T34" fmla="*/ 112 w 340"/>
              <a:gd name="T35" fmla="*/ 72 h 462"/>
              <a:gd name="T36" fmla="*/ 115 w 340"/>
              <a:gd name="T37" fmla="*/ 94 h 462"/>
              <a:gd name="T38" fmla="*/ 103 w 340"/>
              <a:gd name="T39" fmla="*/ 94 h 462"/>
              <a:gd name="T40" fmla="*/ 85 w 340"/>
              <a:gd name="T41" fmla="*/ 79 h 462"/>
              <a:gd name="T42" fmla="*/ 78 w 340"/>
              <a:gd name="T43" fmla="*/ 69 h 462"/>
              <a:gd name="T44" fmla="*/ 153 w 340"/>
              <a:gd name="T45" fmla="*/ 49 h 462"/>
              <a:gd name="T46" fmla="*/ 160 w 340"/>
              <a:gd name="T47" fmla="*/ 48 h 462"/>
              <a:gd name="T48" fmla="*/ 157 w 340"/>
              <a:gd name="T49" fmla="*/ 39 h 462"/>
              <a:gd name="T50" fmla="*/ 171 w 340"/>
              <a:gd name="T51" fmla="*/ 20 h 462"/>
              <a:gd name="T52" fmla="*/ 180 w 340"/>
              <a:gd name="T53" fmla="*/ 48 h 462"/>
              <a:gd name="T54" fmla="*/ 200 w 340"/>
              <a:gd name="T55" fmla="*/ 70 h 462"/>
              <a:gd name="T56" fmla="*/ 178 w 340"/>
              <a:gd name="T57" fmla="*/ 74 h 462"/>
              <a:gd name="T58" fmla="*/ 170 w 340"/>
              <a:gd name="T59" fmla="*/ 87 h 462"/>
              <a:gd name="T60" fmla="*/ 162 w 340"/>
              <a:gd name="T61" fmla="*/ 74 h 462"/>
              <a:gd name="T62" fmla="*/ 140 w 340"/>
              <a:gd name="T63" fmla="*/ 70 h 462"/>
              <a:gd name="T64" fmla="*/ 212 w 340"/>
              <a:gd name="T65" fmla="*/ 64 h 462"/>
              <a:gd name="T66" fmla="*/ 218 w 340"/>
              <a:gd name="T67" fmla="*/ 54 h 462"/>
              <a:gd name="T68" fmla="*/ 235 w 340"/>
              <a:gd name="T69" fmla="*/ 44 h 462"/>
              <a:gd name="T70" fmla="*/ 247 w 340"/>
              <a:gd name="T71" fmla="*/ 44 h 462"/>
              <a:gd name="T72" fmla="*/ 246 w 340"/>
              <a:gd name="T73" fmla="*/ 61 h 462"/>
              <a:gd name="T74" fmla="*/ 262 w 340"/>
              <a:gd name="T75" fmla="*/ 69 h 462"/>
              <a:gd name="T76" fmla="*/ 256 w 340"/>
              <a:gd name="T77" fmla="*/ 79 h 462"/>
              <a:gd name="T78" fmla="*/ 237 w 340"/>
              <a:gd name="T79" fmla="*/ 94 h 462"/>
              <a:gd name="T80" fmla="*/ 225 w 340"/>
              <a:gd name="T81" fmla="*/ 94 h 462"/>
              <a:gd name="T82" fmla="*/ 228 w 340"/>
              <a:gd name="T83" fmla="*/ 72 h 462"/>
              <a:gd name="T84" fmla="*/ 212 w 340"/>
              <a:gd name="T85" fmla="*/ 64 h 462"/>
              <a:gd name="T86" fmla="*/ 267 w 340"/>
              <a:gd name="T87" fmla="*/ 148 h 462"/>
              <a:gd name="T88" fmla="*/ 73 w 340"/>
              <a:gd name="T89" fmla="*/ 148 h 462"/>
              <a:gd name="T90" fmla="*/ 170 w 340"/>
              <a:gd name="T91" fmla="*/ 98 h 462"/>
              <a:gd name="T92" fmla="*/ 267 w 340"/>
              <a:gd name="T93" fmla="*/ 88 h 462"/>
              <a:gd name="T94" fmla="*/ 296 w 340"/>
              <a:gd name="T95" fmla="*/ 79 h 462"/>
              <a:gd name="T96" fmla="*/ 318 w 340"/>
              <a:gd name="T97" fmla="*/ 59 h 462"/>
              <a:gd name="T98" fmla="*/ 318 w 340"/>
              <a:gd name="T99" fmla="*/ 60 h 462"/>
              <a:gd name="T100" fmla="*/ 284 w 340"/>
              <a:gd name="T101" fmla="*/ 118 h 462"/>
              <a:gd name="T102" fmla="*/ 281 w 340"/>
              <a:gd name="T103" fmla="*/ 105 h 462"/>
              <a:gd name="T104" fmla="*/ 267 w 340"/>
              <a:gd name="T105" fmla="*/ 89 h 462"/>
              <a:gd name="T106" fmla="*/ 0 w 340"/>
              <a:gd name="T107" fmla="*/ 0 h 462"/>
              <a:gd name="T108" fmla="*/ 170 w 340"/>
              <a:gd name="T109" fmla="*/ 462 h 462"/>
              <a:gd name="T110" fmla="*/ 340 w 340"/>
              <a:gd name="T11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462">
                <a:moveTo>
                  <a:pt x="276" y="375"/>
                </a:moveTo>
                <a:cubicBezTo>
                  <a:pt x="268" y="384"/>
                  <a:pt x="259" y="393"/>
                  <a:pt x="250" y="401"/>
                </a:cubicBezTo>
                <a:cubicBezTo>
                  <a:pt x="215" y="432"/>
                  <a:pt x="180" y="448"/>
                  <a:pt x="170" y="453"/>
                </a:cubicBezTo>
                <a:cubicBezTo>
                  <a:pt x="160" y="448"/>
                  <a:pt x="125" y="432"/>
                  <a:pt x="91" y="402"/>
                </a:cubicBezTo>
                <a:cubicBezTo>
                  <a:pt x="81" y="393"/>
                  <a:pt x="73" y="384"/>
                  <a:pt x="65" y="375"/>
                </a:cubicBezTo>
                <a:cubicBezTo>
                  <a:pt x="170" y="294"/>
                  <a:pt x="170" y="294"/>
                  <a:pt x="170" y="294"/>
                </a:cubicBezTo>
                <a:cubicBezTo>
                  <a:pt x="9" y="170"/>
                  <a:pt x="9" y="170"/>
                  <a:pt x="9" y="170"/>
                </a:cubicBezTo>
                <a:cubicBezTo>
                  <a:pt x="332" y="170"/>
                  <a:pt x="332" y="170"/>
                  <a:pt x="332" y="170"/>
                </a:cubicBezTo>
                <a:cubicBezTo>
                  <a:pt x="170" y="294"/>
                  <a:pt x="170" y="294"/>
                  <a:pt x="170" y="294"/>
                </a:cubicBezTo>
                <a:lnTo>
                  <a:pt x="276" y="375"/>
                </a:lnTo>
                <a:close/>
                <a:moveTo>
                  <a:pt x="23" y="59"/>
                </a:moveTo>
                <a:cubicBezTo>
                  <a:pt x="23" y="59"/>
                  <a:pt x="23" y="59"/>
                  <a:pt x="23" y="59"/>
                </a:cubicBezTo>
                <a:cubicBezTo>
                  <a:pt x="38" y="60"/>
                  <a:pt x="43" y="69"/>
                  <a:pt x="43" y="70"/>
                </a:cubicBezTo>
                <a:cubicBezTo>
                  <a:pt x="45" y="72"/>
                  <a:pt x="45" y="76"/>
                  <a:pt x="45" y="79"/>
                </a:cubicBezTo>
                <a:cubicBezTo>
                  <a:pt x="47" y="77"/>
                  <a:pt x="49" y="76"/>
                  <a:pt x="52" y="76"/>
                </a:cubicBezTo>
                <a:cubicBezTo>
                  <a:pt x="61" y="74"/>
                  <a:pt x="69" y="81"/>
                  <a:pt x="73" y="88"/>
                </a:cubicBezTo>
                <a:cubicBezTo>
                  <a:pt x="73" y="89"/>
                  <a:pt x="73" y="89"/>
                  <a:pt x="73" y="89"/>
                </a:cubicBezTo>
                <a:cubicBezTo>
                  <a:pt x="67" y="99"/>
                  <a:pt x="60" y="101"/>
                  <a:pt x="56" y="102"/>
                </a:cubicBezTo>
                <a:cubicBezTo>
                  <a:pt x="57" y="103"/>
                  <a:pt x="58" y="104"/>
                  <a:pt x="59" y="105"/>
                </a:cubicBezTo>
                <a:cubicBezTo>
                  <a:pt x="62" y="109"/>
                  <a:pt x="60" y="115"/>
                  <a:pt x="56" y="118"/>
                </a:cubicBezTo>
                <a:cubicBezTo>
                  <a:pt x="56" y="118"/>
                  <a:pt x="56" y="118"/>
                  <a:pt x="56" y="118"/>
                </a:cubicBezTo>
                <a:cubicBezTo>
                  <a:pt x="56" y="118"/>
                  <a:pt x="56" y="118"/>
                  <a:pt x="55" y="117"/>
                </a:cubicBezTo>
                <a:cubicBezTo>
                  <a:pt x="22" y="60"/>
                  <a:pt x="22" y="60"/>
                  <a:pt x="22" y="60"/>
                </a:cubicBezTo>
                <a:cubicBezTo>
                  <a:pt x="22" y="60"/>
                  <a:pt x="22" y="59"/>
                  <a:pt x="23" y="59"/>
                </a:cubicBezTo>
                <a:moveTo>
                  <a:pt x="81" y="65"/>
                </a:moveTo>
                <a:cubicBezTo>
                  <a:pt x="94" y="61"/>
                  <a:pt x="94" y="61"/>
                  <a:pt x="94" y="61"/>
                </a:cubicBezTo>
                <a:cubicBezTo>
                  <a:pt x="91" y="48"/>
                  <a:pt x="91" y="48"/>
                  <a:pt x="91" y="48"/>
                </a:cubicBezTo>
                <a:cubicBezTo>
                  <a:pt x="90" y="46"/>
                  <a:pt x="91" y="44"/>
                  <a:pt x="93" y="44"/>
                </a:cubicBezTo>
                <a:cubicBezTo>
                  <a:pt x="101" y="41"/>
                  <a:pt x="101" y="41"/>
                  <a:pt x="101" y="41"/>
                </a:cubicBezTo>
                <a:cubicBezTo>
                  <a:pt x="103" y="41"/>
                  <a:pt x="105" y="42"/>
                  <a:pt x="105" y="44"/>
                </a:cubicBezTo>
                <a:cubicBezTo>
                  <a:pt x="109" y="57"/>
                  <a:pt x="109" y="57"/>
                  <a:pt x="109" y="57"/>
                </a:cubicBezTo>
                <a:cubicBezTo>
                  <a:pt x="122" y="54"/>
                  <a:pt x="122" y="54"/>
                  <a:pt x="122" y="54"/>
                </a:cubicBezTo>
                <a:cubicBezTo>
                  <a:pt x="124" y="53"/>
                  <a:pt x="126" y="54"/>
                  <a:pt x="126" y="56"/>
                </a:cubicBezTo>
                <a:cubicBezTo>
                  <a:pt x="128" y="64"/>
                  <a:pt x="128" y="64"/>
                  <a:pt x="128" y="64"/>
                </a:cubicBezTo>
                <a:cubicBezTo>
                  <a:pt x="129" y="66"/>
                  <a:pt x="128" y="68"/>
                  <a:pt x="126" y="68"/>
                </a:cubicBezTo>
                <a:cubicBezTo>
                  <a:pt x="112" y="72"/>
                  <a:pt x="112" y="72"/>
                  <a:pt x="112" y="72"/>
                </a:cubicBezTo>
                <a:cubicBezTo>
                  <a:pt x="117" y="90"/>
                  <a:pt x="117" y="90"/>
                  <a:pt x="117" y="90"/>
                </a:cubicBezTo>
                <a:cubicBezTo>
                  <a:pt x="118" y="91"/>
                  <a:pt x="117" y="93"/>
                  <a:pt x="115" y="94"/>
                </a:cubicBezTo>
                <a:cubicBezTo>
                  <a:pt x="107" y="96"/>
                  <a:pt x="107" y="96"/>
                  <a:pt x="107" y="96"/>
                </a:cubicBezTo>
                <a:cubicBezTo>
                  <a:pt x="105" y="96"/>
                  <a:pt x="103" y="95"/>
                  <a:pt x="103" y="94"/>
                </a:cubicBezTo>
                <a:cubicBezTo>
                  <a:pt x="98" y="76"/>
                  <a:pt x="98" y="76"/>
                  <a:pt x="98" y="76"/>
                </a:cubicBezTo>
                <a:cubicBezTo>
                  <a:pt x="85" y="79"/>
                  <a:pt x="85" y="79"/>
                  <a:pt x="85" y="79"/>
                </a:cubicBezTo>
                <a:cubicBezTo>
                  <a:pt x="83" y="80"/>
                  <a:pt x="81" y="79"/>
                  <a:pt x="81" y="77"/>
                </a:cubicBezTo>
                <a:cubicBezTo>
                  <a:pt x="78" y="69"/>
                  <a:pt x="78" y="69"/>
                  <a:pt x="78" y="69"/>
                </a:cubicBezTo>
                <a:cubicBezTo>
                  <a:pt x="78" y="67"/>
                  <a:pt x="79" y="65"/>
                  <a:pt x="81" y="65"/>
                </a:cubicBezTo>
                <a:moveTo>
                  <a:pt x="153" y="49"/>
                </a:moveTo>
                <a:cubicBezTo>
                  <a:pt x="155" y="48"/>
                  <a:pt x="158" y="48"/>
                  <a:pt x="160" y="48"/>
                </a:cubicBezTo>
                <a:cubicBezTo>
                  <a:pt x="160" y="48"/>
                  <a:pt x="160" y="48"/>
                  <a:pt x="160" y="48"/>
                </a:cubicBezTo>
                <a:cubicBezTo>
                  <a:pt x="160" y="48"/>
                  <a:pt x="160" y="48"/>
                  <a:pt x="160" y="48"/>
                </a:cubicBezTo>
                <a:cubicBezTo>
                  <a:pt x="158" y="46"/>
                  <a:pt x="157" y="42"/>
                  <a:pt x="157" y="39"/>
                </a:cubicBezTo>
                <a:cubicBezTo>
                  <a:pt x="157" y="39"/>
                  <a:pt x="156" y="28"/>
                  <a:pt x="170" y="20"/>
                </a:cubicBezTo>
                <a:cubicBezTo>
                  <a:pt x="170" y="19"/>
                  <a:pt x="170" y="19"/>
                  <a:pt x="171" y="20"/>
                </a:cubicBezTo>
                <a:cubicBezTo>
                  <a:pt x="184" y="28"/>
                  <a:pt x="184" y="39"/>
                  <a:pt x="184" y="39"/>
                </a:cubicBezTo>
                <a:cubicBezTo>
                  <a:pt x="184" y="42"/>
                  <a:pt x="182" y="46"/>
                  <a:pt x="180" y="48"/>
                </a:cubicBezTo>
                <a:cubicBezTo>
                  <a:pt x="182" y="48"/>
                  <a:pt x="185" y="48"/>
                  <a:pt x="188" y="49"/>
                </a:cubicBezTo>
                <a:cubicBezTo>
                  <a:pt x="196" y="52"/>
                  <a:pt x="200" y="62"/>
                  <a:pt x="200" y="70"/>
                </a:cubicBezTo>
                <a:cubicBezTo>
                  <a:pt x="200" y="71"/>
                  <a:pt x="200" y="71"/>
                  <a:pt x="200" y="71"/>
                </a:cubicBezTo>
                <a:cubicBezTo>
                  <a:pt x="189" y="77"/>
                  <a:pt x="182" y="75"/>
                  <a:pt x="178" y="74"/>
                </a:cubicBezTo>
                <a:cubicBezTo>
                  <a:pt x="179" y="75"/>
                  <a:pt x="179" y="76"/>
                  <a:pt x="179" y="78"/>
                </a:cubicBezTo>
                <a:cubicBezTo>
                  <a:pt x="179" y="83"/>
                  <a:pt x="175" y="87"/>
                  <a:pt x="170" y="87"/>
                </a:cubicBezTo>
                <a:cubicBezTo>
                  <a:pt x="165" y="87"/>
                  <a:pt x="161" y="83"/>
                  <a:pt x="161" y="78"/>
                </a:cubicBezTo>
                <a:cubicBezTo>
                  <a:pt x="161" y="76"/>
                  <a:pt x="161" y="75"/>
                  <a:pt x="162" y="74"/>
                </a:cubicBezTo>
                <a:cubicBezTo>
                  <a:pt x="159" y="75"/>
                  <a:pt x="151" y="77"/>
                  <a:pt x="141" y="71"/>
                </a:cubicBezTo>
                <a:cubicBezTo>
                  <a:pt x="140" y="71"/>
                  <a:pt x="140" y="71"/>
                  <a:pt x="140" y="70"/>
                </a:cubicBezTo>
                <a:cubicBezTo>
                  <a:pt x="140" y="62"/>
                  <a:pt x="144" y="52"/>
                  <a:pt x="153" y="49"/>
                </a:cubicBezTo>
                <a:moveTo>
                  <a:pt x="212" y="64"/>
                </a:moveTo>
                <a:cubicBezTo>
                  <a:pt x="214" y="56"/>
                  <a:pt x="214" y="56"/>
                  <a:pt x="214" y="56"/>
                </a:cubicBezTo>
                <a:cubicBezTo>
                  <a:pt x="215" y="54"/>
                  <a:pt x="217" y="53"/>
                  <a:pt x="218" y="54"/>
                </a:cubicBezTo>
                <a:cubicBezTo>
                  <a:pt x="232" y="57"/>
                  <a:pt x="232" y="57"/>
                  <a:pt x="232" y="57"/>
                </a:cubicBezTo>
                <a:cubicBezTo>
                  <a:pt x="235" y="44"/>
                  <a:pt x="235" y="44"/>
                  <a:pt x="235" y="44"/>
                </a:cubicBezTo>
                <a:cubicBezTo>
                  <a:pt x="236" y="42"/>
                  <a:pt x="238" y="41"/>
                  <a:pt x="239" y="41"/>
                </a:cubicBezTo>
                <a:cubicBezTo>
                  <a:pt x="247" y="44"/>
                  <a:pt x="247" y="44"/>
                  <a:pt x="247" y="44"/>
                </a:cubicBezTo>
                <a:cubicBezTo>
                  <a:pt x="249" y="44"/>
                  <a:pt x="250" y="46"/>
                  <a:pt x="250" y="48"/>
                </a:cubicBezTo>
                <a:cubicBezTo>
                  <a:pt x="246" y="61"/>
                  <a:pt x="246" y="61"/>
                  <a:pt x="246" y="61"/>
                </a:cubicBezTo>
                <a:cubicBezTo>
                  <a:pt x="260" y="65"/>
                  <a:pt x="260" y="65"/>
                  <a:pt x="260" y="65"/>
                </a:cubicBezTo>
                <a:cubicBezTo>
                  <a:pt x="261" y="65"/>
                  <a:pt x="262" y="67"/>
                  <a:pt x="262" y="69"/>
                </a:cubicBezTo>
                <a:cubicBezTo>
                  <a:pt x="260" y="77"/>
                  <a:pt x="260" y="77"/>
                  <a:pt x="260" y="77"/>
                </a:cubicBezTo>
                <a:cubicBezTo>
                  <a:pt x="259" y="79"/>
                  <a:pt x="257" y="80"/>
                  <a:pt x="256" y="79"/>
                </a:cubicBezTo>
                <a:cubicBezTo>
                  <a:pt x="242" y="76"/>
                  <a:pt x="242" y="76"/>
                  <a:pt x="242" y="76"/>
                </a:cubicBezTo>
                <a:cubicBezTo>
                  <a:pt x="237" y="94"/>
                  <a:pt x="237" y="94"/>
                  <a:pt x="237" y="94"/>
                </a:cubicBezTo>
                <a:cubicBezTo>
                  <a:pt x="237" y="95"/>
                  <a:pt x="235" y="96"/>
                  <a:pt x="233" y="96"/>
                </a:cubicBezTo>
                <a:cubicBezTo>
                  <a:pt x="225" y="94"/>
                  <a:pt x="225" y="94"/>
                  <a:pt x="225" y="94"/>
                </a:cubicBezTo>
                <a:cubicBezTo>
                  <a:pt x="224" y="93"/>
                  <a:pt x="223" y="91"/>
                  <a:pt x="223" y="90"/>
                </a:cubicBezTo>
                <a:cubicBezTo>
                  <a:pt x="228" y="72"/>
                  <a:pt x="228" y="72"/>
                  <a:pt x="228" y="72"/>
                </a:cubicBezTo>
                <a:cubicBezTo>
                  <a:pt x="215" y="68"/>
                  <a:pt x="215" y="68"/>
                  <a:pt x="215" y="68"/>
                </a:cubicBezTo>
                <a:cubicBezTo>
                  <a:pt x="213" y="68"/>
                  <a:pt x="212" y="66"/>
                  <a:pt x="212" y="64"/>
                </a:cubicBezTo>
                <a:moveTo>
                  <a:pt x="279" y="127"/>
                </a:moveTo>
                <a:cubicBezTo>
                  <a:pt x="267" y="148"/>
                  <a:pt x="267" y="148"/>
                  <a:pt x="267" y="148"/>
                </a:cubicBezTo>
                <a:cubicBezTo>
                  <a:pt x="238" y="131"/>
                  <a:pt x="204" y="122"/>
                  <a:pt x="170" y="122"/>
                </a:cubicBezTo>
                <a:cubicBezTo>
                  <a:pt x="136" y="122"/>
                  <a:pt x="102" y="131"/>
                  <a:pt x="73" y="148"/>
                </a:cubicBezTo>
                <a:cubicBezTo>
                  <a:pt x="61" y="127"/>
                  <a:pt x="61" y="127"/>
                  <a:pt x="61" y="127"/>
                </a:cubicBezTo>
                <a:cubicBezTo>
                  <a:pt x="94" y="108"/>
                  <a:pt x="132" y="98"/>
                  <a:pt x="170" y="98"/>
                </a:cubicBezTo>
                <a:cubicBezTo>
                  <a:pt x="209" y="98"/>
                  <a:pt x="246" y="108"/>
                  <a:pt x="279" y="127"/>
                </a:cubicBezTo>
                <a:moveTo>
                  <a:pt x="267" y="88"/>
                </a:moveTo>
                <a:cubicBezTo>
                  <a:pt x="271" y="81"/>
                  <a:pt x="280" y="74"/>
                  <a:pt x="289" y="76"/>
                </a:cubicBezTo>
                <a:cubicBezTo>
                  <a:pt x="291" y="76"/>
                  <a:pt x="294" y="77"/>
                  <a:pt x="296" y="79"/>
                </a:cubicBezTo>
                <a:cubicBezTo>
                  <a:pt x="295" y="76"/>
                  <a:pt x="295" y="72"/>
                  <a:pt x="297" y="70"/>
                </a:cubicBezTo>
                <a:cubicBezTo>
                  <a:pt x="297" y="69"/>
                  <a:pt x="302" y="60"/>
                  <a:pt x="318" y="59"/>
                </a:cubicBezTo>
                <a:cubicBezTo>
                  <a:pt x="318" y="59"/>
                  <a:pt x="318" y="59"/>
                  <a:pt x="318" y="59"/>
                </a:cubicBezTo>
                <a:cubicBezTo>
                  <a:pt x="318" y="59"/>
                  <a:pt x="318" y="60"/>
                  <a:pt x="318" y="60"/>
                </a:cubicBezTo>
                <a:cubicBezTo>
                  <a:pt x="285" y="117"/>
                  <a:pt x="285" y="117"/>
                  <a:pt x="285" y="117"/>
                </a:cubicBezTo>
                <a:cubicBezTo>
                  <a:pt x="285" y="118"/>
                  <a:pt x="284" y="118"/>
                  <a:pt x="284" y="118"/>
                </a:cubicBezTo>
                <a:cubicBezTo>
                  <a:pt x="284" y="118"/>
                  <a:pt x="284" y="118"/>
                  <a:pt x="284" y="118"/>
                </a:cubicBezTo>
                <a:cubicBezTo>
                  <a:pt x="280" y="115"/>
                  <a:pt x="279" y="109"/>
                  <a:pt x="281" y="105"/>
                </a:cubicBezTo>
                <a:cubicBezTo>
                  <a:pt x="282" y="104"/>
                  <a:pt x="283" y="103"/>
                  <a:pt x="284" y="102"/>
                </a:cubicBezTo>
                <a:cubicBezTo>
                  <a:pt x="281" y="101"/>
                  <a:pt x="273" y="99"/>
                  <a:pt x="267" y="89"/>
                </a:cubicBezTo>
                <a:cubicBezTo>
                  <a:pt x="267" y="89"/>
                  <a:pt x="267" y="89"/>
                  <a:pt x="267" y="88"/>
                </a:cubicBezTo>
                <a:moveTo>
                  <a:pt x="0" y="0"/>
                </a:moveTo>
                <a:cubicBezTo>
                  <a:pt x="0" y="0"/>
                  <a:pt x="0" y="53"/>
                  <a:pt x="0" y="224"/>
                </a:cubicBezTo>
                <a:cubicBezTo>
                  <a:pt x="0" y="398"/>
                  <a:pt x="170" y="462"/>
                  <a:pt x="170" y="462"/>
                </a:cubicBezTo>
                <a:cubicBezTo>
                  <a:pt x="170" y="462"/>
                  <a:pt x="340" y="398"/>
                  <a:pt x="340" y="224"/>
                </a:cubicBezTo>
                <a:cubicBezTo>
                  <a:pt x="340" y="53"/>
                  <a:pt x="340" y="0"/>
                  <a:pt x="340" y="0"/>
                </a:cubicBezTo>
                <a:lnTo>
                  <a:pt x="0" y="0"/>
                </a:lnTo>
                <a:close/>
              </a:path>
            </a:pathLst>
          </a:custGeom>
          <a:solidFill>
            <a:srgbClr val="4365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176871524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0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400"/>
        </a:spcAft>
        <a:buClr>
          <a:schemeClr val="tx1"/>
        </a:buClr>
        <a:buFont typeface="Calibri" panose="020F0502020204030204" pitchFamily="34" charset="0"/>
        <a:buNone/>
        <a:defRPr sz="2000" kern="1200" baseline="0">
          <a:solidFill>
            <a:schemeClr val="tx1"/>
          </a:solidFill>
          <a:latin typeface="+mn-lt"/>
          <a:ea typeface="+mn-ea"/>
          <a:cs typeface="+mn-cs"/>
        </a:defRPr>
      </a:lvl1pPr>
      <a:lvl2pPr marL="357188" indent="-357188"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2000" kern="1200">
          <a:solidFill>
            <a:schemeClr val="tx1"/>
          </a:solidFill>
          <a:latin typeface="+mn-lt"/>
          <a:ea typeface="+mn-ea"/>
          <a:cs typeface="+mn-cs"/>
        </a:defRPr>
      </a:lvl2pPr>
      <a:lvl3pPr marL="712788"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800" kern="1200">
          <a:solidFill>
            <a:schemeClr val="tx1"/>
          </a:solidFill>
          <a:latin typeface="+mn-lt"/>
          <a:ea typeface="+mn-ea"/>
          <a:cs typeface="+mn-cs"/>
        </a:defRPr>
      </a:lvl3pPr>
      <a:lvl4pPr marL="1079500" indent="-366713"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4pPr>
      <a:lvl5pPr marL="1435100"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360" userDrawn="1">
          <p15:clr>
            <a:srgbClr val="F26B43"/>
          </p15:clr>
        </p15:guide>
        <p15:guide id="22" pos="325" userDrawn="1">
          <p15:clr>
            <a:srgbClr val="F26B43"/>
          </p15:clr>
        </p15:guide>
        <p15:guide id="23" pos="7355" userDrawn="1">
          <p15:clr>
            <a:srgbClr val="F26B43"/>
          </p15:clr>
        </p15:guide>
        <p15:guide id="24" orient="horz" pos="1004" userDrawn="1">
          <p15:clr>
            <a:srgbClr val="F26B43"/>
          </p15:clr>
        </p15:guide>
        <p15:guide id="25" pos="3840" userDrawn="1">
          <p15:clr>
            <a:srgbClr val="F26B43"/>
          </p15:clr>
        </p15:guide>
        <p15:guide id="26" orient="horz" pos="39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s://michaeltoth.me/a-detailed-guide-to-plotting-line-graphs-in-r-using-ggplot-geom_line.html" TargetMode="External"/><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dag.compbio.dundee.ac.uk/workshops/assembly/sars-cov2QC/sars-cov2QC.report.html"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2" Type="http://schemas.openxmlformats.org/officeDocument/2006/relationships/hyperlink" Target="https://dag.compbio.dundee.ac.uk/workshops/assembly/sars_cov2_velvet_quast/report.html"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hyperlink" Target="http://rrwick.github.io/Bandage/"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A5EFAC-80B1-C542-B128-E950187160CD}"/>
              </a:ext>
            </a:extLst>
          </p:cNvPr>
          <p:cNvSpPr>
            <a:spLocks noGrp="1"/>
          </p:cNvSpPr>
          <p:nvPr>
            <p:ph type="subTitle" idx="1"/>
          </p:nvPr>
        </p:nvSpPr>
        <p:spPr/>
        <p:txBody>
          <a:bodyPr>
            <a:normAutofit/>
          </a:bodyPr>
          <a:lstStyle/>
          <a:p>
            <a:r>
              <a:rPr lang="en-US" dirty="0"/>
              <a:t>Dr. James Abbott</a:t>
            </a:r>
          </a:p>
        </p:txBody>
      </p:sp>
      <p:sp>
        <p:nvSpPr>
          <p:cNvPr id="3" name="Title 2">
            <a:extLst>
              <a:ext uri="{FF2B5EF4-FFF2-40B4-BE49-F238E27FC236}">
                <a16:creationId xmlns:a16="http://schemas.microsoft.com/office/drawing/2014/main" id="{E3A8EEFF-4970-E242-9BEE-5A0B876F1E80}"/>
              </a:ext>
            </a:extLst>
          </p:cNvPr>
          <p:cNvSpPr>
            <a:spLocks noGrp="1"/>
          </p:cNvSpPr>
          <p:nvPr>
            <p:ph type="ctrTitle"/>
          </p:nvPr>
        </p:nvSpPr>
        <p:spPr/>
        <p:txBody>
          <a:bodyPr/>
          <a:lstStyle/>
          <a:p>
            <a:r>
              <a:rPr lang="en-US" dirty="0"/>
              <a:t>Small Genome Assembly</a:t>
            </a:r>
          </a:p>
        </p:txBody>
      </p:sp>
      <p:sp>
        <p:nvSpPr>
          <p:cNvPr id="5" name="Text Placeholder 4">
            <a:extLst>
              <a:ext uri="{FF2B5EF4-FFF2-40B4-BE49-F238E27FC236}">
                <a16:creationId xmlns:a16="http://schemas.microsoft.com/office/drawing/2014/main" id="{9A2AB034-A675-B64C-8144-10AE8AB74374}"/>
              </a:ext>
            </a:extLst>
          </p:cNvPr>
          <p:cNvSpPr>
            <a:spLocks noGrp="1"/>
          </p:cNvSpPr>
          <p:nvPr>
            <p:ph type="body" sz="quarter" idx="16"/>
          </p:nvPr>
        </p:nvSpPr>
        <p:spPr>
          <a:xfrm>
            <a:off x="3304565" y="4349559"/>
            <a:ext cx="5553296" cy="293159"/>
          </a:xfrm>
        </p:spPr>
        <p:txBody>
          <a:bodyPr/>
          <a:lstStyle/>
          <a:p>
            <a:r>
              <a:rPr lang="en-US" dirty="0" err="1"/>
              <a:t>j.abbott@dundee.ac.uk</a:t>
            </a:r>
            <a:endParaRPr lang="en-US" dirty="0"/>
          </a:p>
        </p:txBody>
      </p:sp>
    </p:spTree>
    <p:extLst>
      <p:ext uri="{BB962C8B-B14F-4D97-AF65-F5344CB8AC3E}">
        <p14:creationId xmlns:p14="http://schemas.microsoft.com/office/powerpoint/2010/main" val="13333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10AD3C8-ADAA-B746-BEBE-A94A02039B72}"/>
                  </a:ext>
                </a:extLst>
              </p:cNvPr>
              <p:cNvSpPr>
                <a:spLocks noGrp="1"/>
              </p:cNvSpPr>
              <p:nvPr>
                <p:ph sz="half" idx="1"/>
              </p:nvPr>
            </p:nvSpPr>
            <p:spPr/>
            <p:txBody>
              <a:bodyPr/>
              <a:lstStyle/>
              <a:p>
                <a:pPr marL="342900" indent="-342900">
                  <a:buFont typeface="Arial" panose="020B0604020202020204" pitchFamily="34" charset="0"/>
                  <a:buChar char="•"/>
                </a:pP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𝐿𝑁</m:t>
                        </m:r>
                      </m:num>
                      <m:den>
                        <m:r>
                          <a:rPr lang="en-GB" i="1">
                            <a:latin typeface="Cambria Math" panose="02040503050406030204" pitchFamily="18" charset="0"/>
                          </a:rPr>
                          <m:t>𝐺</m:t>
                        </m:r>
                      </m:den>
                    </m:f>
                  </m:oMath>
                </a14:m>
                <a:br>
                  <a:rPr lang="en-GB" sz="1400" dirty="0"/>
                </a:br>
                <a:r>
                  <a:rPr lang="en-GB" sz="1200" dirty="0"/>
                  <a:t>1988 Genomics 2(3): 231-239</a:t>
                </a:r>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r>
                  <a:rPr lang="en-GB" dirty="0"/>
                  <a:t>Assumes random read distribution across genome</a:t>
                </a:r>
              </a:p>
              <a:p>
                <a:pPr marL="285750" indent="-285750">
                  <a:buFont typeface="Arial" panose="020B0604020202020204" pitchFamily="34" charset="0"/>
                  <a:buChar char="•"/>
                </a:pPr>
                <a:r>
                  <a:rPr lang="en-GB" dirty="0"/>
                  <a:t>Identified that coverage should follow Poisson distribution</a:t>
                </a:r>
              </a:p>
              <a:p>
                <a:pPr marL="285750" indent="-285750">
                  <a:buFont typeface="Arial" panose="020B0604020202020204" pitchFamily="34" charset="0"/>
                  <a:buChar char="•"/>
                </a:pPr>
                <a:r>
                  <a:rPr lang="en-GB" dirty="0"/>
                  <a:t>Based on pre-NGS approaches</a:t>
                </a:r>
              </a:p>
              <a:p>
                <a:pPr marL="642938" lvl="1" indent="-285750">
                  <a:buFont typeface="Arial" panose="020B0604020202020204" pitchFamily="34" charset="0"/>
                  <a:buChar char="•"/>
                </a:pPr>
                <a:r>
                  <a:rPr lang="en-GB" dirty="0"/>
                  <a:t>still broadly holds…</a:t>
                </a:r>
              </a:p>
              <a:p>
                <a:pPr marL="642938" lvl="1" indent="-285750">
                  <a:buFont typeface="Arial" panose="020B0604020202020204" pitchFamily="34" charset="0"/>
                  <a:buChar char="•"/>
                </a:pPr>
                <a:endParaRPr lang="en-GB" sz="1400" dirty="0"/>
              </a:p>
            </p:txBody>
          </p:sp>
        </mc:Choice>
        <mc:Fallback xmlns="">
          <p:sp>
            <p:nvSpPr>
              <p:cNvPr id="2" name="Content Placeholder 1">
                <a:extLst>
                  <a:ext uri="{FF2B5EF4-FFF2-40B4-BE49-F238E27FC236}">
                    <a16:creationId xmlns:a16="http://schemas.microsoft.com/office/drawing/2014/main" id="{710AD3C8-ADAA-B746-BEBE-A94A02039B72}"/>
                  </a:ext>
                </a:extLst>
              </p:cNvPr>
              <p:cNvSpPr>
                <a:spLocks noGrp="1" noRot="1" noChangeAspect="1" noMove="1" noResize="1" noEditPoints="1" noAdjustHandles="1" noChangeArrowheads="1" noChangeShapeType="1" noTextEdit="1"/>
              </p:cNvSpPr>
              <p:nvPr>
                <p:ph sz="half" idx="1"/>
              </p:nvPr>
            </p:nvSpPr>
            <p:spPr>
              <a:blipFill>
                <a:blip r:embed="rId3"/>
                <a:stretch>
                  <a:fillRect l="-2619"/>
                </a:stretch>
              </a:blipFill>
            </p:spPr>
            <p:txBody>
              <a:bodyPr/>
              <a:lstStyle/>
              <a:p>
                <a:r>
                  <a:rPr lang="en-GB">
                    <a:noFill/>
                  </a:rPr>
                  <a:t> </a:t>
                </a:r>
              </a:p>
            </p:txBody>
          </p:sp>
        </mc:Fallback>
      </mc:AlternateContent>
      <p:sp>
        <p:nvSpPr>
          <p:cNvPr id="3" name="Content Placeholder 2">
            <a:extLst>
              <a:ext uri="{FF2B5EF4-FFF2-40B4-BE49-F238E27FC236}">
                <a16:creationId xmlns:a16="http://schemas.microsoft.com/office/drawing/2014/main" id="{113A5B2F-BBD3-1446-80DE-F68A6A7D9368}"/>
              </a:ext>
            </a:extLst>
          </p:cNvPr>
          <p:cNvSpPr>
            <a:spLocks noGrp="1"/>
          </p:cNvSpPr>
          <p:nvPr>
            <p:ph sz="half" idx="2"/>
          </p:nvPr>
        </p:nvSpPr>
        <p:spPr/>
        <p:txBody>
          <a:bodyPr/>
          <a:lstStyle/>
          <a:p>
            <a:pPr marL="342900" indent="-342900">
              <a:buFont typeface="Arial" panose="020B0604020202020204" pitchFamily="34" charset="0"/>
              <a:buChar char="•"/>
            </a:pPr>
            <a:r>
              <a:rPr lang="en-GB" dirty="0"/>
              <a:t>If we want 20x coverage of  </a:t>
            </a:r>
            <a:r>
              <a:rPr lang="en-GB" i="1" dirty="0"/>
              <a:t>E.coli</a:t>
            </a:r>
            <a:r>
              <a:rPr lang="en-GB" dirty="0"/>
              <a:t> (3.6Mbp) using 2 x 100 bp reads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spcBef>
                <a:spcPts val="1200"/>
              </a:spcBef>
              <a:buFont typeface="Arial" panose="020B0604020202020204" pitchFamily="34" charset="0"/>
              <a:buChar char="•"/>
            </a:pPr>
            <a:endParaRPr lang="en-GB" dirty="0"/>
          </a:p>
          <a:p>
            <a:pPr marL="342900" indent="-342900">
              <a:spcBef>
                <a:spcPts val="1200"/>
              </a:spcBef>
              <a:buFont typeface="Arial" panose="020B0604020202020204" pitchFamily="34" charset="0"/>
              <a:buChar char="•"/>
            </a:pPr>
            <a:r>
              <a:rPr lang="en-GB" dirty="0"/>
              <a:t>What if we use 2 x 250bp </a:t>
            </a:r>
            <a:r>
              <a:rPr lang="en-GB" dirty="0" err="1"/>
              <a:t>MiSeq</a:t>
            </a:r>
            <a:r>
              <a:rPr lang="en-GB" dirty="0"/>
              <a:t> reads?</a:t>
            </a:r>
          </a:p>
          <a:p>
            <a:pPr marL="342900" indent="-342900">
              <a:spcBef>
                <a:spcPts val="1200"/>
              </a:spcBef>
              <a:buFont typeface="Arial" panose="020B0604020202020204" pitchFamily="34" charset="0"/>
              <a:buChar char="•"/>
            </a:pPr>
            <a:endParaRPr lang="en-GB" dirty="0"/>
          </a:p>
          <a:p>
            <a:pPr marL="342900" indent="-342900">
              <a:spcBef>
                <a:spcPts val="1200"/>
              </a:spcBef>
              <a:buFont typeface="Arial" panose="020B0604020202020204" pitchFamily="34" charset="0"/>
              <a:buChar char="•"/>
            </a:pPr>
            <a:endParaRPr lang="en-GB" dirty="0"/>
          </a:p>
          <a:p>
            <a:pPr>
              <a:spcBef>
                <a:spcPts val="1200"/>
              </a:spcBef>
            </a:pPr>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10F6355F-3FFB-E547-BC2D-7FA0F9914826}"/>
              </a:ext>
            </a:extLst>
          </p:cNvPr>
          <p:cNvSpPr>
            <a:spLocks noGrp="1"/>
          </p:cNvSpPr>
          <p:nvPr>
            <p:ph type="title"/>
          </p:nvPr>
        </p:nvSpPr>
        <p:spPr/>
        <p:txBody>
          <a:bodyPr/>
          <a:lstStyle/>
          <a:p>
            <a:r>
              <a:rPr lang="en-GB" dirty="0"/>
              <a:t>Lander/Waterman equation</a:t>
            </a:r>
          </a:p>
        </p:txBody>
      </p:sp>
      <p:sp>
        <p:nvSpPr>
          <p:cNvPr id="5" name="Slide Number Placeholder 4">
            <a:extLst>
              <a:ext uri="{FF2B5EF4-FFF2-40B4-BE49-F238E27FC236}">
                <a16:creationId xmlns:a16="http://schemas.microsoft.com/office/drawing/2014/main" id="{1CEEAE69-2E38-1F49-B22E-6B5CCF118070}"/>
              </a:ext>
            </a:extLst>
          </p:cNvPr>
          <p:cNvSpPr>
            <a:spLocks noGrp="1"/>
          </p:cNvSpPr>
          <p:nvPr>
            <p:ph type="sldNum" sz="quarter" idx="12"/>
          </p:nvPr>
        </p:nvSpPr>
        <p:spPr/>
        <p:txBody>
          <a:bodyPr/>
          <a:lstStyle/>
          <a:p>
            <a:fld id="{E89BC60F-F4BF-4EE8-9F02-8A0093F1814F}" type="slidenum">
              <a:rPr lang="en-GB" smtClean="0"/>
              <a:t>10</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19272BD-648C-B84C-BC35-25E1A21295CE}"/>
                  </a:ext>
                </a:extLst>
              </p:cNvPr>
              <p:cNvSpPr/>
              <p:nvPr/>
            </p:nvSpPr>
            <p:spPr>
              <a:xfrm>
                <a:off x="6677734" y="2444464"/>
                <a:ext cx="1006750"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𝑁</m:t>
                      </m:r>
                      <m:r>
                        <a:rPr lang="en-GB" i="1">
                          <a:latin typeface="Cambria Math" panose="02040503050406030204" pitchFamily="18" charset="0"/>
                        </a:rPr>
                        <m:t>=</m:t>
                      </m:r>
                      <m:f>
                        <m:fPr>
                          <m:ctrlPr>
                            <a:rPr lang="en-GB" i="1">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𝛼</m:t>
                          </m:r>
                          <m:r>
                            <a:rPr lang="en-GB" i="1">
                              <a:latin typeface="Cambria Math" panose="02040503050406030204" pitchFamily="18" charset="0"/>
                            </a:rPr>
                            <m:t>𝐺</m:t>
                          </m:r>
                        </m:num>
                        <m:den>
                          <m:r>
                            <a:rPr lang="en-GB" i="1">
                              <a:latin typeface="Cambria Math" panose="02040503050406030204" pitchFamily="18" charset="0"/>
                            </a:rPr>
                            <m:t>𝐿</m:t>
                          </m:r>
                        </m:den>
                      </m:f>
                    </m:oMath>
                  </m:oMathPara>
                </a14:m>
                <a:endParaRPr lang="en-GB" dirty="0"/>
              </a:p>
            </p:txBody>
          </p:sp>
        </mc:Choice>
        <mc:Fallback xmlns="">
          <p:sp>
            <p:nvSpPr>
              <p:cNvPr id="7" name="Rectangle 6">
                <a:extLst>
                  <a:ext uri="{FF2B5EF4-FFF2-40B4-BE49-F238E27FC236}">
                    <a16:creationId xmlns:a16="http://schemas.microsoft.com/office/drawing/2014/main" id="{C19272BD-648C-B84C-BC35-25E1A21295CE}"/>
                  </a:ext>
                </a:extLst>
              </p:cNvPr>
              <p:cNvSpPr>
                <a:spLocks noRot="1" noChangeAspect="1" noMove="1" noResize="1" noEditPoints="1" noAdjustHandles="1" noChangeArrowheads="1" noChangeShapeType="1" noTextEdit="1"/>
              </p:cNvSpPr>
              <p:nvPr/>
            </p:nvSpPr>
            <p:spPr>
              <a:xfrm>
                <a:off x="6677734" y="2444464"/>
                <a:ext cx="1006750" cy="610936"/>
              </a:xfrm>
              <a:prstGeom prst="rect">
                <a:avLst/>
              </a:prstGeom>
              <a:blipFill>
                <a:blip r:embed="rId4"/>
                <a:stretch>
                  <a:fillRect b="-40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B7A6EC0-FC3C-CE47-9E7E-C85945236D36}"/>
                  </a:ext>
                </a:extLst>
              </p:cNvPr>
              <p:cNvSpPr/>
              <p:nvPr/>
            </p:nvSpPr>
            <p:spPr>
              <a:xfrm>
                <a:off x="6723005" y="3152610"/>
                <a:ext cx="2766911" cy="552780"/>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𝑁</m:t>
                    </m:r>
                    <m:r>
                      <a:rPr lang="en-GB" i="1" smtClean="0">
                        <a:latin typeface="Cambria Math" panose="02040503050406030204" pitchFamily="18" charset="0"/>
                      </a:rPr>
                      <m:t>=</m:t>
                    </m:r>
                    <m:f>
                      <m:fPr>
                        <m:ctrlPr>
                          <a:rPr lang="en-GB" i="1">
                            <a:latin typeface="Cambria Math" panose="02040503050406030204" pitchFamily="18" charset="0"/>
                          </a:rPr>
                        </m:ctrlPr>
                      </m:fPr>
                      <m:num>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3.6×10</m:t>
                            </m:r>
                          </m:e>
                          <m:sup>
                            <m:r>
                              <a:rPr lang="en-GB" b="0" i="1" smtClean="0">
                                <a:latin typeface="Cambria Math" panose="02040503050406030204" pitchFamily="18" charset="0"/>
                                <a:ea typeface="Cambria Math" panose="02040503050406030204" pitchFamily="18" charset="0"/>
                              </a:rPr>
                              <m:t>6</m:t>
                            </m:r>
                          </m:sup>
                        </m:sSup>
                        <m:r>
                          <a:rPr lang="en-GB" b="0" i="1" smtClean="0">
                            <a:latin typeface="Cambria Math" panose="02040503050406030204" pitchFamily="18" charset="0"/>
                            <a:ea typeface="Cambria Math" panose="02040503050406030204" pitchFamily="18" charset="0"/>
                          </a:rPr>
                          <m:t> × 20</m:t>
                        </m:r>
                      </m:num>
                      <m:den>
                        <m:d>
                          <m:dPr>
                            <m:ctrlPr>
                              <a:rPr lang="en-GB" i="1" smtClean="0">
                                <a:latin typeface="Cambria Math" panose="02040503050406030204" pitchFamily="18" charset="0"/>
                              </a:rPr>
                            </m:ctrlPr>
                          </m:dPr>
                          <m:e>
                            <m:r>
                              <a:rPr lang="en-GB" b="0" i="1" smtClean="0">
                                <a:latin typeface="Cambria Math" panose="02040503050406030204" pitchFamily="18" charset="0"/>
                              </a:rPr>
                              <m:t>2 </m:t>
                            </m:r>
                            <m:r>
                              <a:rPr lang="en-GB" b="0" i="1" smtClean="0">
                                <a:latin typeface="Cambria Math" panose="02040503050406030204" pitchFamily="18" charset="0"/>
                                <a:ea typeface="Cambria Math" panose="02040503050406030204" pitchFamily="18" charset="0"/>
                              </a:rPr>
                              <m:t>× 100</m:t>
                            </m:r>
                          </m:e>
                        </m:d>
                      </m:den>
                    </m:f>
                  </m:oMath>
                </a14:m>
                <a:r>
                  <a:rPr lang="en-GB" i="1" dirty="0">
                    <a:latin typeface="Cambria Math" panose="02040503050406030204" pitchFamily="18" charset="0"/>
                  </a:rPr>
                  <a:t> = 360000</a:t>
                </a:r>
                <a:endParaRPr lang="en-GB" dirty="0"/>
              </a:p>
            </p:txBody>
          </p:sp>
        </mc:Choice>
        <mc:Fallback xmlns="">
          <p:sp>
            <p:nvSpPr>
              <p:cNvPr id="8" name="Rectangle 7">
                <a:extLst>
                  <a:ext uri="{FF2B5EF4-FFF2-40B4-BE49-F238E27FC236}">
                    <a16:creationId xmlns:a16="http://schemas.microsoft.com/office/drawing/2014/main" id="{DB7A6EC0-FC3C-CE47-9E7E-C85945236D36}"/>
                  </a:ext>
                </a:extLst>
              </p:cNvPr>
              <p:cNvSpPr>
                <a:spLocks noRot="1" noChangeAspect="1" noMove="1" noResize="1" noEditPoints="1" noAdjustHandles="1" noChangeArrowheads="1" noChangeShapeType="1" noTextEdit="1"/>
              </p:cNvSpPr>
              <p:nvPr/>
            </p:nvSpPr>
            <p:spPr>
              <a:xfrm>
                <a:off x="6723005" y="3152610"/>
                <a:ext cx="2766911" cy="552780"/>
              </a:xfrm>
              <a:prstGeom prst="rect">
                <a:avLst/>
              </a:prstGeom>
              <a:blipFill>
                <a:blip r:embed="rId5"/>
                <a:stretch>
                  <a:fillRect b="-9091"/>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E8D0D894-7ECB-6E47-98ED-E522FC663B60}"/>
              </a:ext>
            </a:extLst>
          </p:cNvPr>
          <p:cNvGrpSpPr/>
          <p:nvPr/>
        </p:nvGrpSpPr>
        <p:grpSpPr>
          <a:xfrm>
            <a:off x="822877" y="2368623"/>
            <a:ext cx="5028846" cy="646395"/>
            <a:chOff x="444345" y="2527374"/>
            <a:chExt cx="5028846" cy="646395"/>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2C4597C-945A-2942-BA33-4F2C060DB9B1}"/>
                    </a:ext>
                  </a:extLst>
                </p:cNvPr>
                <p:cNvSpPr/>
                <p:nvPr/>
              </p:nvSpPr>
              <p:spPr>
                <a:xfrm>
                  <a:off x="2290125" y="2527374"/>
                  <a:ext cx="3183066" cy="64639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r>
                          <a:rPr lang="en-GB" i="1" smtClean="0">
                            <a:latin typeface="Cambria Math" panose="02040503050406030204" pitchFamily="18" charset="0"/>
                          </a:rPr>
                          <m:t>𝑟𝑒𝑎𝑑</m:t>
                        </m:r>
                        <m:r>
                          <a:rPr lang="en-GB" i="1" smtClean="0">
                            <a:latin typeface="Cambria Math" panose="02040503050406030204" pitchFamily="18" charset="0"/>
                          </a:rPr>
                          <m:t> </m:t>
                        </m:r>
                        <m:r>
                          <a:rPr lang="en-GB" i="1" smtClean="0">
                            <a:latin typeface="Cambria Math" panose="02040503050406030204" pitchFamily="18" charset="0"/>
                          </a:rPr>
                          <m:t>𝑙𝑒𝑛𝑔𝑡h</m:t>
                        </m:r>
                      </m:oMath>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r>
                          <a:rPr lang="en-GB" b="0" i="1" smtClean="0">
                            <a:latin typeface="Cambria Math" panose="02040503050406030204" pitchFamily="18" charset="0"/>
                          </a:rPr>
                          <m:t>h𝑎𝑝𝑙𝑜𝑖𝑑</m:t>
                        </m:r>
                        <m:r>
                          <a:rPr lang="en-GB" b="0" i="1" smtClean="0">
                            <a:latin typeface="Cambria Math" panose="02040503050406030204" pitchFamily="18" charset="0"/>
                          </a:rPr>
                          <m:t> </m:t>
                        </m:r>
                        <m:r>
                          <a:rPr lang="en-GB" i="1">
                            <a:latin typeface="Cambria Math" panose="02040503050406030204" pitchFamily="18" charset="0"/>
                          </a:rPr>
                          <m:t>𝑔𝑒𝑛𝑜𝑚𝑒</m:t>
                        </m:r>
                        <m:r>
                          <a:rPr lang="en-GB" i="1">
                            <a:latin typeface="Cambria Math" panose="02040503050406030204" pitchFamily="18" charset="0"/>
                          </a:rPr>
                          <m:t> </m:t>
                        </m:r>
                        <m:r>
                          <a:rPr lang="en-GB" i="1">
                            <a:latin typeface="Cambria Math" panose="02040503050406030204" pitchFamily="18" charset="0"/>
                          </a:rPr>
                          <m:t>𝑙𝑒𝑛𝑔𝑡h</m:t>
                        </m:r>
                      </m:oMath>
                    </m:oMathPara>
                  </a14:m>
                  <a:br>
                    <a:rPr lang="en-GB" i="1" dirty="0">
                      <a:latin typeface="Cambria Math" panose="02040503050406030204" pitchFamily="18" charset="0"/>
                    </a:rPr>
                  </a:br>
                  <a:endParaRPr lang="en-GB" dirty="0"/>
                </a:p>
              </p:txBody>
            </p:sp>
          </mc:Choice>
          <mc:Fallback xmlns="">
            <p:sp>
              <p:nvSpPr>
                <p:cNvPr id="9" name="Rectangle 8">
                  <a:extLst>
                    <a:ext uri="{FF2B5EF4-FFF2-40B4-BE49-F238E27FC236}">
                      <a16:creationId xmlns:a16="http://schemas.microsoft.com/office/drawing/2014/main" id="{C2C4597C-945A-2942-BA33-4F2C060DB9B1}"/>
                    </a:ext>
                  </a:extLst>
                </p:cNvPr>
                <p:cNvSpPr>
                  <a:spLocks noRot="1" noChangeAspect="1" noMove="1" noResize="1" noEditPoints="1" noAdjustHandles="1" noChangeArrowheads="1" noChangeShapeType="1" noTextEdit="1"/>
                </p:cNvSpPr>
                <p:nvPr/>
              </p:nvSpPr>
              <p:spPr>
                <a:xfrm>
                  <a:off x="2290125" y="2527374"/>
                  <a:ext cx="3183066" cy="646395"/>
                </a:xfrm>
                <a:prstGeom prst="rect">
                  <a:avLst/>
                </a:prstGeom>
                <a:blipFill>
                  <a:blip r:embed="rId6"/>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D03033B-0AB0-2C42-A83E-F499882F8601}"/>
                    </a:ext>
                  </a:extLst>
                </p:cNvPr>
                <p:cNvSpPr/>
                <p:nvPr/>
              </p:nvSpPr>
              <p:spPr>
                <a:xfrm>
                  <a:off x="444345" y="2527374"/>
                  <a:ext cx="2133600" cy="64639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i="1">
                            <a:latin typeface="Cambria Math" panose="02040503050406030204" pitchFamily="18" charset="0"/>
                          </a:rPr>
                          <m:t>=</m:t>
                        </m:r>
                        <m:r>
                          <a:rPr lang="en-GB" i="1">
                            <a:latin typeface="Cambria Math" panose="02040503050406030204" pitchFamily="18" charset="0"/>
                          </a:rPr>
                          <m:t>𝑐𝑜𝑣𝑒𝑟𝑎𝑔𝑒</m:t>
                        </m:r>
                      </m:oMath>
                    </m:oMathPara>
                  </a14:m>
                  <a:endParaRPr lang="en-GB"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𝑁</m:t>
                        </m:r>
                        <m:r>
                          <a:rPr lang="en-GB" i="1">
                            <a:latin typeface="Cambria Math" panose="02040503050406030204" pitchFamily="18" charset="0"/>
                          </a:rPr>
                          <m:t>=</m:t>
                        </m:r>
                        <m:r>
                          <a:rPr lang="en-GB" i="1">
                            <a:latin typeface="Cambria Math" panose="02040503050406030204" pitchFamily="18" charset="0"/>
                          </a:rPr>
                          <m:t>𝑟𝑒𝑎𝑑</m:t>
                        </m:r>
                        <m:r>
                          <a:rPr lang="en-GB" i="1">
                            <a:latin typeface="Cambria Math" panose="02040503050406030204" pitchFamily="18" charset="0"/>
                          </a:rPr>
                          <m:t> </m:t>
                        </m:r>
                        <m:r>
                          <a:rPr lang="en-GB" i="1">
                            <a:latin typeface="Cambria Math" panose="02040503050406030204" pitchFamily="18" charset="0"/>
                          </a:rPr>
                          <m:t>𝑐𝑜𝑢𝑛𝑡</m:t>
                        </m:r>
                      </m:oMath>
                    </m:oMathPara>
                  </a14:m>
                  <a:br>
                    <a:rPr lang="en-GB" i="1" dirty="0">
                      <a:latin typeface="Cambria Math" panose="02040503050406030204" pitchFamily="18" charset="0"/>
                    </a:rPr>
                  </a:br>
                  <a:endParaRPr lang="en-GB" dirty="0"/>
                </a:p>
              </p:txBody>
            </p:sp>
          </mc:Choice>
          <mc:Fallback xmlns="">
            <p:sp>
              <p:nvSpPr>
                <p:cNvPr id="10" name="Rectangle 9">
                  <a:extLst>
                    <a:ext uri="{FF2B5EF4-FFF2-40B4-BE49-F238E27FC236}">
                      <a16:creationId xmlns:a16="http://schemas.microsoft.com/office/drawing/2014/main" id="{2D03033B-0AB0-2C42-A83E-F499882F8601}"/>
                    </a:ext>
                  </a:extLst>
                </p:cNvPr>
                <p:cNvSpPr>
                  <a:spLocks noRot="1" noChangeAspect="1" noMove="1" noResize="1" noEditPoints="1" noAdjustHandles="1" noChangeArrowheads="1" noChangeShapeType="1" noTextEdit="1"/>
                </p:cNvSpPr>
                <p:nvPr/>
              </p:nvSpPr>
              <p:spPr>
                <a:xfrm>
                  <a:off x="444345" y="2527374"/>
                  <a:ext cx="2133600" cy="646395"/>
                </a:xfrm>
                <a:prstGeom prst="rect">
                  <a:avLst/>
                </a:prstGeom>
                <a:blipFill>
                  <a:blip r:embed="rId7"/>
                  <a:stretch>
                    <a:fillRect b="-769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2845C03-D554-5E41-8304-64F8080DEF2B}"/>
                  </a:ext>
                </a:extLst>
              </p:cNvPr>
              <p:cNvSpPr/>
              <p:nvPr/>
            </p:nvSpPr>
            <p:spPr>
              <a:xfrm>
                <a:off x="6677734" y="4281211"/>
                <a:ext cx="2730043" cy="552780"/>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𝑁</m:t>
                    </m:r>
                    <m:r>
                      <a:rPr lang="en-GB" i="1" smtClean="0">
                        <a:latin typeface="Cambria Math" panose="02040503050406030204" pitchFamily="18" charset="0"/>
                      </a:rPr>
                      <m:t>=</m:t>
                    </m:r>
                    <m:f>
                      <m:fPr>
                        <m:ctrlPr>
                          <a:rPr lang="en-GB" i="1">
                            <a:latin typeface="Cambria Math" panose="02040503050406030204" pitchFamily="18" charset="0"/>
                          </a:rPr>
                        </m:ctrlPr>
                      </m:fPr>
                      <m:num>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3.6×10</m:t>
                            </m:r>
                          </m:e>
                          <m:sup>
                            <m:r>
                              <a:rPr lang="en-GB" b="0" i="1" smtClean="0">
                                <a:latin typeface="Cambria Math" panose="02040503050406030204" pitchFamily="18" charset="0"/>
                                <a:ea typeface="Cambria Math" panose="02040503050406030204" pitchFamily="18" charset="0"/>
                              </a:rPr>
                              <m:t>6</m:t>
                            </m:r>
                          </m:sup>
                        </m:sSup>
                        <m:r>
                          <a:rPr lang="en-GB" b="0" i="1" smtClean="0">
                            <a:latin typeface="Cambria Math" panose="02040503050406030204" pitchFamily="18" charset="0"/>
                            <a:ea typeface="Cambria Math" panose="02040503050406030204" pitchFamily="18" charset="0"/>
                          </a:rPr>
                          <m:t> × 20</m:t>
                        </m:r>
                      </m:num>
                      <m:den>
                        <m:d>
                          <m:dPr>
                            <m:ctrlPr>
                              <a:rPr lang="en-GB" i="1" smtClean="0">
                                <a:latin typeface="Cambria Math" panose="02040503050406030204" pitchFamily="18" charset="0"/>
                              </a:rPr>
                            </m:ctrlPr>
                          </m:dPr>
                          <m:e>
                            <m:r>
                              <a:rPr lang="en-GB" b="0" i="1" smtClean="0">
                                <a:latin typeface="Cambria Math" panose="02040503050406030204" pitchFamily="18" charset="0"/>
                              </a:rPr>
                              <m:t>2 </m:t>
                            </m:r>
                            <m:r>
                              <a:rPr lang="en-GB" b="0" i="1" smtClean="0">
                                <a:latin typeface="Cambria Math" panose="02040503050406030204" pitchFamily="18" charset="0"/>
                                <a:ea typeface="Cambria Math" panose="02040503050406030204" pitchFamily="18" charset="0"/>
                              </a:rPr>
                              <m:t>× 250</m:t>
                            </m:r>
                          </m:e>
                        </m:d>
                      </m:den>
                    </m:f>
                  </m:oMath>
                </a14:m>
                <a:r>
                  <a:rPr lang="en-GB" i="1" dirty="0">
                    <a:latin typeface="Cambria Math" panose="02040503050406030204" pitchFamily="18" charset="0"/>
                  </a:rPr>
                  <a:t> = 144000</a:t>
                </a:r>
                <a:endParaRPr lang="en-GB" dirty="0"/>
              </a:p>
            </p:txBody>
          </p:sp>
        </mc:Choice>
        <mc:Fallback xmlns="">
          <p:sp>
            <p:nvSpPr>
              <p:cNvPr id="12" name="Rectangle 11">
                <a:extLst>
                  <a:ext uri="{FF2B5EF4-FFF2-40B4-BE49-F238E27FC236}">
                    <a16:creationId xmlns:a16="http://schemas.microsoft.com/office/drawing/2014/main" id="{32845C03-D554-5E41-8304-64F8080DEF2B}"/>
                  </a:ext>
                </a:extLst>
              </p:cNvPr>
              <p:cNvSpPr>
                <a:spLocks noRot="1" noChangeAspect="1" noMove="1" noResize="1" noEditPoints="1" noAdjustHandles="1" noChangeArrowheads="1" noChangeShapeType="1" noTextEdit="1"/>
              </p:cNvSpPr>
              <p:nvPr/>
            </p:nvSpPr>
            <p:spPr>
              <a:xfrm>
                <a:off x="6677734" y="4281211"/>
                <a:ext cx="2730043" cy="552780"/>
              </a:xfrm>
              <a:prstGeom prst="rect">
                <a:avLst/>
              </a:prstGeom>
              <a:blipFill>
                <a:blip r:embed="rId8"/>
                <a:stretch>
                  <a:fillRect r="-926" b="-8889"/>
                </a:stretch>
              </a:blipFill>
            </p:spPr>
            <p:txBody>
              <a:bodyPr/>
              <a:lstStyle/>
              <a:p>
                <a:r>
                  <a:rPr lang="en-GB">
                    <a:noFill/>
                  </a:rPr>
                  <a:t> </a:t>
                </a:r>
              </a:p>
            </p:txBody>
          </p:sp>
        </mc:Fallback>
      </mc:AlternateContent>
    </p:spTree>
    <p:extLst>
      <p:ext uri="{BB962C8B-B14F-4D97-AF65-F5344CB8AC3E}">
        <p14:creationId xmlns:p14="http://schemas.microsoft.com/office/powerpoint/2010/main" val="119390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7"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4EF0C7-663D-1644-B41F-0884A233E5F3}"/>
              </a:ext>
            </a:extLst>
          </p:cNvPr>
          <p:cNvSpPr>
            <a:spLocks noGrp="1"/>
          </p:cNvSpPr>
          <p:nvPr>
            <p:ph type="title"/>
          </p:nvPr>
        </p:nvSpPr>
        <p:spPr/>
        <p:txBody>
          <a:bodyPr/>
          <a:lstStyle/>
          <a:p>
            <a:pPr algn="ctr"/>
            <a:r>
              <a:rPr lang="en-GB" dirty="0"/>
              <a:t>Sequencing Approaches</a:t>
            </a:r>
          </a:p>
        </p:txBody>
      </p:sp>
      <p:sp>
        <p:nvSpPr>
          <p:cNvPr id="5" name="Slide Number Placeholder 4">
            <a:extLst>
              <a:ext uri="{FF2B5EF4-FFF2-40B4-BE49-F238E27FC236}">
                <a16:creationId xmlns:a16="http://schemas.microsoft.com/office/drawing/2014/main" id="{F313FA20-3F5E-4340-B115-713590393D8C}"/>
              </a:ext>
            </a:extLst>
          </p:cNvPr>
          <p:cNvSpPr>
            <a:spLocks noGrp="1"/>
          </p:cNvSpPr>
          <p:nvPr>
            <p:ph type="sldNum" sz="quarter" idx="4294967295"/>
          </p:nvPr>
        </p:nvSpPr>
        <p:spPr>
          <a:xfrm>
            <a:off x="11547475" y="6530975"/>
            <a:ext cx="644525" cy="227013"/>
          </a:xfrm>
          <a:prstGeom prst="rect">
            <a:avLst/>
          </a:prstGeom>
        </p:spPr>
        <p:txBody>
          <a:bodyPr/>
          <a:lstStyle/>
          <a:p>
            <a:fld id="{E89BC60F-F4BF-4EE8-9F02-8A0093F1814F}" type="slidenum">
              <a:rPr lang="en-GB" smtClean="0"/>
              <a:t>11</a:t>
            </a:fld>
            <a:endParaRPr lang="en-GB"/>
          </a:p>
        </p:txBody>
      </p:sp>
    </p:spTree>
    <p:extLst>
      <p:ext uri="{BB962C8B-B14F-4D97-AF65-F5344CB8AC3E}">
        <p14:creationId xmlns:p14="http://schemas.microsoft.com/office/powerpoint/2010/main" val="65043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356C7A-C0AF-E444-9BCB-0AB55B95F0DE}"/>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GB" dirty="0"/>
              <a:t>In the old days…BAC-based sequencing</a:t>
            </a:r>
          </a:p>
          <a:p>
            <a:pPr marL="342900" indent="-342900">
              <a:buFont typeface="Arial" panose="020B0604020202020204" pitchFamily="34" charset="0"/>
              <a:buChar char="•"/>
            </a:pPr>
            <a:r>
              <a:rPr lang="en-GB" dirty="0"/>
              <a:t>Many genomes too large to handle in one go…</a:t>
            </a:r>
          </a:p>
          <a:p>
            <a:pPr marL="342900" indent="-342900">
              <a:buFont typeface="Arial" panose="020B0604020202020204" pitchFamily="34" charset="0"/>
              <a:buChar char="•"/>
            </a:pPr>
            <a:r>
              <a:rPr lang="en-GB" dirty="0"/>
              <a:t>Map-based sequencing</a:t>
            </a:r>
          </a:p>
          <a:p>
            <a:pPr marL="700088" lvl="1" indent="-342900">
              <a:buFont typeface="Arial" panose="020B0604020202020204" pitchFamily="34" charset="0"/>
              <a:buChar char="•"/>
            </a:pPr>
            <a:r>
              <a:rPr lang="en-GB" dirty="0"/>
              <a:t>BAC library of overlapping 150kb fragments</a:t>
            </a:r>
          </a:p>
          <a:p>
            <a:pPr marL="700088" lvl="1" indent="-342900">
              <a:buFont typeface="Arial" panose="020B0604020202020204" pitchFamily="34" charset="0"/>
              <a:buChar char="•"/>
            </a:pPr>
            <a:r>
              <a:rPr lang="en-GB" dirty="0"/>
              <a:t>Library 'fingerprinted' to identify common landmarks</a:t>
            </a:r>
          </a:p>
          <a:p>
            <a:pPr marL="700088" lvl="1" indent="-342900">
              <a:buFont typeface="Arial" panose="020B0604020202020204" pitchFamily="34" charset="0"/>
              <a:buChar char="•"/>
            </a:pPr>
            <a:r>
              <a:rPr lang="en-GB" dirty="0"/>
              <a:t>Set of overlapping BACs identified which cover genome</a:t>
            </a:r>
          </a:p>
          <a:p>
            <a:pPr marL="700088" lvl="1" indent="-342900">
              <a:buFont typeface="Arial" panose="020B0604020202020204" pitchFamily="34" charset="0"/>
              <a:buChar char="•"/>
            </a:pPr>
            <a:r>
              <a:rPr lang="en-GB" dirty="0"/>
              <a:t>Each BAC split into ~1.5kb fragments in M13 library</a:t>
            </a:r>
          </a:p>
          <a:p>
            <a:pPr marL="700088" lvl="1" indent="-342900">
              <a:buFont typeface="Arial" panose="020B0604020202020204" pitchFamily="34" charset="0"/>
              <a:buChar char="•"/>
            </a:pPr>
            <a:r>
              <a:rPr lang="en-GB" dirty="0"/>
              <a:t>Sequence and assemble M13 library</a:t>
            </a:r>
          </a:p>
          <a:p>
            <a:pPr marL="700088" lvl="1" indent="-342900">
              <a:buFont typeface="Arial" panose="020B0604020202020204" pitchFamily="34" charset="0"/>
              <a:buChar char="•"/>
            </a:pPr>
            <a:r>
              <a:rPr lang="en-GB" dirty="0"/>
              <a:t>Join overlapping BAC sequences</a:t>
            </a:r>
          </a:p>
          <a:p>
            <a:pPr marL="342900"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68BC8D17-5AA0-CF41-B61E-BDA32D97BA2B}"/>
              </a:ext>
            </a:extLst>
          </p:cNvPr>
          <p:cNvSpPr>
            <a:spLocks noGrp="1"/>
          </p:cNvSpPr>
          <p:nvPr>
            <p:ph type="title"/>
          </p:nvPr>
        </p:nvSpPr>
        <p:spPr/>
        <p:txBody>
          <a:bodyPr/>
          <a:lstStyle/>
          <a:p>
            <a:r>
              <a:rPr lang="en-GB" dirty="0"/>
              <a:t>How do you eat an elephant?</a:t>
            </a:r>
          </a:p>
        </p:txBody>
      </p:sp>
      <p:pic>
        <p:nvPicPr>
          <p:cNvPr id="2050" name="Picture 2">
            <a:extLst>
              <a:ext uri="{FF2B5EF4-FFF2-40B4-BE49-F238E27FC236}">
                <a16:creationId xmlns:a16="http://schemas.microsoft.com/office/drawing/2014/main" id="{43F9A4FF-FCC8-B04C-A35F-E71068E9B7F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73825" y="1669256"/>
            <a:ext cx="50800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B9C65D-8B5A-B043-B866-08EEF0D8DEEB}"/>
              </a:ext>
            </a:extLst>
          </p:cNvPr>
          <p:cNvSpPr>
            <a:spLocks noGrp="1"/>
          </p:cNvSpPr>
          <p:nvPr>
            <p:ph sz="half" idx="1"/>
          </p:nvPr>
        </p:nvSpPr>
        <p:spPr/>
        <p:txBody>
          <a:bodyPr/>
          <a:lstStyle/>
          <a:p>
            <a:pPr marL="342900" indent="-342900">
              <a:buFont typeface="Arial" panose="020B0604020202020204" pitchFamily="34" charset="0"/>
              <a:buChar char="•"/>
            </a:pPr>
            <a:r>
              <a:rPr lang="en-GB" dirty="0"/>
              <a:t>Map-based sequencing very time consuming</a:t>
            </a:r>
          </a:p>
          <a:p>
            <a:pPr marL="342900" indent="-342900">
              <a:buFont typeface="Arial" panose="020B0604020202020204" pitchFamily="34" charset="0"/>
              <a:buChar char="•"/>
            </a:pPr>
            <a:r>
              <a:rPr lang="en-GB" dirty="0"/>
              <a:t>Craig Venter (1996): WGS sequencing</a:t>
            </a:r>
          </a:p>
          <a:p>
            <a:pPr marL="700088" lvl="1" indent="-342900">
              <a:buFont typeface="Arial" panose="020B0604020202020204" pitchFamily="34" charset="0"/>
              <a:buChar char="•"/>
            </a:pPr>
            <a:r>
              <a:rPr lang="en-GB" dirty="0"/>
              <a:t>Genome randomly fragmented into 2kb and 10kb plasmid libraries</a:t>
            </a:r>
          </a:p>
          <a:p>
            <a:pPr marL="700088" lvl="1" indent="-342900">
              <a:buFont typeface="Arial" panose="020B0604020202020204" pitchFamily="34" charset="0"/>
              <a:buChar char="•"/>
            </a:pPr>
            <a:r>
              <a:rPr lang="en-GB" dirty="0"/>
              <a:t>500bp from both ends of each library fragment sequenced</a:t>
            </a:r>
          </a:p>
          <a:p>
            <a:pPr marL="700088" lvl="1" indent="-342900">
              <a:buFont typeface="Arial" panose="020B0604020202020204" pitchFamily="34" charset="0"/>
              <a:buChar char="•"/>
            </a:pPr>
            <a:r>
              <a:rPr lang="en-GB" dirty="0"/>
              <a:t>Resulting pieces assembled computationally</a:t>
            </a:r>
          </a:p>
          <a:p>
            <a:pPr marL="700088" lvl="1" indent="-342900">
              <a:buFont typeface="Arial" panose="020B0604020202020204" pitchFamily="34" charset="0"/>
              <a:buChar char="•"/>
            </a:pPr>
            <a:r>
              <a:rPr lang="en-GB" dirty="0"/>
              <a:t>Much more complex assembly than map-based</a:t>
            </a:r>
          </a:p>
          <a:p>
            <a:pPr marL="700088" lvl="1" indent="-342900">
              <a:buFont typeface="Arial" panose="020B0604020202020204" pitchFamily="34" charset="0"/>
              <a:buChar char="•"/>
            </a:pPr>
            <a:r>
              <a:rPr lang="en-GB" dirty="0"/>
              <a:t>Now standard approach for genomic sequencing</a:t>
            </a:r>
          </a:p>
        </p:txBody>
      </p:sp>
      <p:sp>
        <p:nvSpPr>
          <p:cNvPr id="4" name="Title 3">
            <a:extLst>
              <a:ext uri="{FF2B5EF4-FFF2-40B4-BE49-F238E27FC236}">
                <a16:creationId xmlns:a16="http://schemas.microsoft.com/office/drawing/2014/main" id="{2AF89E93-F935-A140-9C3F-FAF8B2C5D6D8}"/>
              </a:ext>
            </a:extLst>
          </p:cNvPr>
          <p:cNvSpPr>
            <a:spLocks noGrp="1"/>
          </p:cNvSpPr>
          <p:nvPr>
            <p:ph type="title"/>
          </p:nvPr>
        </p:nvSpPr>
        <p:spPr/>
        <p:txBody>
          <a:bodyPr/>
          <a:lstStyle/>
          <a:p>
            <a:r>
              <a:rPr lang="en-GB" dirty="0"/>
              <a:t>Whole Genome Shotgun (WGS) sequencing</a:t>
            </a:r>
          </a:p>
        </p:txBody>
      </p:sp>
      <p:sp>
        <p:nvSpPr>
          <p:cNvPr id="5" name="Slide Number Placeholder 4">
            <a:extLst>
              <a:ext uri="{FF2B5EF4-FFF2-40B4-BE49-F238E27FC236}">
                <a16:creationId xmlns:a16="http://schemas.microsoft.com/office/drawing/2014/main" id="{E5B96B69-27D7-EA4B-BB10-2162BF535F12}"/>
              </a:ext>
            </a:extLst>
          </p:cNvPr>
          <p:cNvSpPr>
            <a:spLocks noGrp="1"/>
          </p:cNvSpPr>
          <p:nvPr>
            <p:ph type="sldNum" sz="quarter" idx="12"/>
          </p:nvPr>
        </p:nvSpPr>
        <p:spPr/>
        <p:txBody>
          <a:bodyPr/>
          <a:lstStyle/>
          <a:p>
            <a:fld id="{E89BC60F-F4BF-4EE8-9F02-8A0093F1814F}" type="slidenum">
              <a:rPr lang="en-GB" smtClean="0"/>
              <a:t>13</a:t>
            </a:fld>
            <a:endParaRPr lang="en-GB"/>
          </a:p>
        </p:txBody>
      </p:sp>
      <p:pic>
        <p:nvPicPr>
          <p:cNvPr id="3074" name="Picture 2" descr="genome structure">
            <a:extLst>
              <a:ext uri="{FF2B5EF4-FFF2-40B4-BE49-F238E27FC236}">
                <a16:creationId xmlns:a16="http://schemas.microsoft.com/office/drawing/2014/main" id="{ABBA4509-F44D-F746-87D3-A9EFC72229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51588" y="1901428"/>
            <a:ext cx="5324475" cy="399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5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601EB1-6A6A-034F-831E-A73BE4ECA889}"/>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GB" dirty="0"/>
              <a:t>2 major classes of contig assembler</a:t>
            </a:r>
          </a:p>
          <a:p>
            <a:pPr marL="700088" lvl="1" indent="-342900">
              <a:buFont typeface="Arial" panose="020B0604020202020204" pitchFamily="34" charset="0"/>
              <a:buChar char="•"/>
            </a:pPr>
            <a:r>
              <a:rPr lang="en-GB" dirty="0"/>
              <a:t>Overlap-Layout-Consensus (OLC)</a:t>
            </a:r>
          </a:p>
          <a:p>
            <a:pPr marL="700088" lvl="1" indent="-342900">
              <a:buFont typeface="Arial" panose="020B0604020202020204" pitchFamily="34" charset="0"/>
              <a:buChar char="•"/>
            </a:pPr>
            <a:r>
              <a:rPr lang="en-GB" dirty="0"/>
              <a:t>de Bruijn graph (DBG)</a:t>
            </a:r>
          </a:p>
          <a:p>
            <a:pPr marL="700088" lvl="1" indent="-342900">
              <a:buFont typeface="Arial" panose="020B0604020202020204" pitchFamily="34" charset="0"/>
              <a:buChar char="•"/>
            </a:pPr>
            <a:r>
              <a:rPr lang="en-GB" dirty="0"/>
              <a:t>Other less common variants exist</a:t>
            </a:r>
          </a:p>
          <a:p>
            <a:pPr marL="1055688" lvl="2" indent="-342900">
              <a:buFont typeface="Arial" panose="020B0604020202020204" pitchFamily="34" charset="0"/>
              <a:buChar char="•"/>
            </a:pPr>
            <a:r>
              <a:rPr lang="en-GB" dirty="0"/>
              <a:t>String graph, Repeat graph</a:t>
            </a:r>
          </a:p>
          <a:p>
            <a:pPr marL="342900" indent="-342900">
              <a:buFont typeface="Arial" panose="020B0604020202020204" pitchFamily="34" charset="0"/>
              <a:buChar char="•"/>
            </a:pPr>
            <a:r>
              <a:rPr lang="en-GB" dirty="0"/>
              <a:t>Sequence split at unresolvable repetitive sequences</a:t>
            </a:r>
          </a:p>
          <a:p>
            <a:pPr marL="342900" indent="-342900">
              <a:buFont typeface="Arial" panose="020B0604020202020204" pitchFamily="34" charset="0"/>
              <a:buChar char="•"/>
            </a:pPr>
            <a:r>
              <a:rPr lang="en-GB" dirty="0"/>
              <a:t>OLC assemblers use overlaps to extend sequences</a:t>
            </a:r>
          </a:p>
          <a:p>
            <a:pPr marL="342900" indent="-342900">
              <a:buFont typeface="Arial" panose="020B0604020202020204" pitchFamily="34" charset="0"/>
              <a:buChar char="•"/>
            </a:pPr>
            <a:r>
              <a:rPr lang="en-GB" dirty="0"/>
              <a:t>DBG initially assemblers reduce sequence to much smaller </a:t>
            </a:r>
            <a:r>
              <a:rPr lang="en-GB" i="1" dirty="0"/>
              <a:t>k</a:t>
            </a:r>
            <a:r>
              <a:rPr lang="en-GB" dirty="0"/>
              <a:t>-</a:t>
            </a:r>
            <a:r>
              <a:rPr lang="en-GB" dirty="0" err="1"/>
              <a:t>mers</a:t>
            </a:r>
            <a:r>
              <a:rPr lang="en-GB" dirty="0"/>
              <a:t> </a:t>
            </a:r>
          </a:p>
          <a:p>
            <a:pPr marL="342900" indent="-342900">
              <a:buFont typeface="Arial" panose="020B0604020202020204" pitchFamily="34" charset="0"/>
              <a:buChar char="•"/>
            </a:pPr>
            <a:r>
              <a:rPr lang="en-GB" dirty="0"/>
              <a:t>Resulting contigs can then be scaffolded</a:t>
            </a:r>
          </a:p>
          <a:p>
            <a:endParaRPr lang="en-GB" dirty="0"/>
          </a:p>
        </p:txBody>
      </p:sp>
      <p:sp>
        <p:nvSpPr>
          <p:cNvPr id="4" name="Title 3">
            <a:extLst>
              <a:ext uri="{FF2B5EF4-FFF2-40B4-BE49-F238E27FC236}">
                <a16:creationId xmlns:a16="http://schemas.microsoft.com/office/drawing/2014/main" id="{B781A415-2A95-2B4B-B15A-3A6BEB1B7429}"/>
              </a:ext>
            </a:extLst>
          </p:cNvPr>
          <p:cNvSpPr>
            <a:spLocks noGrp="1"/>
          </p:cNvSpPr>
          <p:nvPr>
            <p:ph type="title"/>
          </p:nvPr>
        </p:nvSpPr>
        <p:spPr/>
        <p:txBody>
          <a:bodyPr/>
          <a:lstStyle/>
          <a:p>
            <a:r>
              <a:rPr lang="en-GB" dirty="0"/>
              <a:t>Assembler types</a:t>
            </a:r>
          </a:p>
        </p:txBody>
      </p:sp>
      <p:sp>
        <p:nvSpPr>
          <p:cNvPr id="5" name="Slide Number Placeholder 4">
            <a:extLst>
              <a:ext uri="{FF2B5EF4-FFF2-40B4-BE49-F238E27FC236}">
                <a16:creationId xmlns:a16="http://schemas.microsoft.com/office/drawing/2014/main" id="{A9A48FD3-D5B3-BC4E-9E1D-6C5864708E69}"/>
              </a:ext>
            </a:extLst>
          </p:cNvPr>
          <p:cNvSpPr>
            <a:spLocks noGrp="1"/>
          </p:cNvSpPr>
          <p:nvPr>
            <p:ph type="sldNum" sz="quarter" idx="12"/>
          </p:nvPr>
        </p:nvSpPr>
        <p:spPr/>
        <p:txBody>
          <a:bodyPr/>
          <a:lstStyle/>
          <a:p>
            <a:fld id="{E89BC60F-F4BF-4EE8-9F02-8A0093F1814F}" type="slidenum">
              <a:rPr lang="en-GB" smtClean="0"/>
              <a:t>14</a:t>
            </a:fld>
            <a:endParaRPr lang="en-GB"/>
          </a:p>
        </p:txBody>
      </p:sp>
      <p:grpSp>
        <p:nvGrpSpPr>
          <p:cNvPr id="28" name="Group 27">
            <a:extLst>
              <a:ext uri="{FF2B5EF4-FFF2-40B4-BE49-F238E27FC236}">
                <a16:creationId xmlns:a16="http://schemas.microsoft.com/office/drawing/2014/main" id="{FC133773-E855-6245-9CC4-13FF916F975F}"/>
              </a:ext>
            </a:extLst>
          </p:cNvPr>
          <p:cNvGrpSpPr/>
          <p:nvPr/>
        </p:nvGrpSpPr>
        <p:grpSpPr>
          <a:xfrm>
            <a:off x="6732249" y="2312169"/>
            <a:ext cx="1660634" cy="2576855"/>
            <a:chOff x="6797565" y="1778769"/>
            <a:chExt cx="1660634" cy="2576855"/>
          </a:xfrm>
        </p:grpSpPr>
        <p:grpSp>
          <p:nvGrpSpPr>
            <p:cNvPr id="10" name="Group 9">
              <a:extLst>
                <a:ext uri="{FF2B5EF4-FFF2-40B4-BE49-F238E27FC236}">
                  <a16:creationId xmlns:a16="http://schemas.microsoft.com/office/drawing/2014/main" id="{2D8FD631-6553-3444-81ED-4DFC9292C00A}"/>
                </a:ext>
              </a:extLst>
            </p:cNvPr>
            <p:cNvGrpSpPr/>
            <p:nvPr/>
          </p:nvGrpSpPr>
          <p:grpSpPr>
            <a:xfrm>
              <a:off x="6797565" y="1778769"/>
              <a:ext cx="1660634" cy="2576855"/>
              <a:chOff x="6797565" y="1684180"/>
              <a:chExt cx="1660634" cy="2576855"/>
            </a:xfrm>
          </p:grpSpPr>
          <p:sp>
            <p:nvSpPr>
              <p:cNvPr id="6" name="Rounded Rectangle 5">
                <a:extLst>
                  <a:ext uri="{FF2B5EF4-FFF2-40B4-BE49-F238E27FC236}">
                    <a16:creationId xmlns:a16="http://schemas.microsoft.com/office/drawing/2014/main" id="{BBD7F7D0-3937-3244-8B9A-60083C5EEF61}"/>
                  </a:ext>
                </a:extLst>
              </p:cNvPr>
              <p:cNvSpPr/>
              <p:nvPr/>
            </p:nvSpPr>
            <p:spPr>
              <a:xfrm>
                <a:off x="6797565" y="168418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Overlap</a:t>
                </a:r>
              </a:p>
            </p:txBody>
          </p:sp>
          <p:sp>
            <p:nvSpPr>
              <p:cNvPr id="7" name="Rounded Rectangle 6">
                <a:extLst>
                  <a:ext uri="{FF2B5EF4-FFF2-40B4-BE49-F238E27FC236}">
                    <a16:creationId xmlns:a16="http://schemas.microsoft.com/office/drawing/2014/main" id="{F4E7E6E9-9399-9741-ACA1-82164768C899}"/>
                  </a:ext>
                </a:extLst>
              </p:cNvPr>
              <p:cNvSpPr/>
              <p:nvPr/>
            </p:nvSpPr>
            <p:spPr>
              <a:xfrm>
                <a:off x="6797565" y="2746635"/>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Layout</a:t>
                </a:r>
              </a:p>
            </p:txBody>
          </p:sp>
          <p:sp>
            <p:nvSpPr>
              <p:cNvPr id="8" name="Rounded Rectangle 7">
                <a:extLst>
                  <a:ext uri="{FF2B5EF4-FFF2-40B4-BE49-F238E27FC236}">
                    <a16:creationId xmlns:a16="http://schemas.microsoft.com/office/drawing/2014/main" id="{72DD2DD4-2ECF-C949-992C-A98F1E0219BA}"/>
                  </a:ext>
                </a:extLst>
              </p:cNvPr>
              <p:cNvSpPr/>
              <p:nvPr/>
            </p:nvSpPr>
            <p:spPr>
              <a:xfrm>
                <a:off x="6797565" y="380909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Consensus</a:t>
                </a:r>
              </a:p>
            </p:txBody>
          </p:sp>
        </p:grpSp>
        <p:cxnSp>
          <p:nvCxnSpPr>
            <p:cNvPr id="17" name="Straight Arrow Connector 16">
              <a:extLst>
                <a:ext uri="{FF2B5EF4-FFF2-40B4-BE49-F238E27FC236}">
                  <a16:creationId xmlns:a16="http://schemas.microsoft.com/office/drawing/2014/main" id="{88C9B256-3555-A54E-947D-B4AF0AB8FBD1}"/>
                </a:ext>
              </a:extLst>
            </p:cNvPr>
            <p:cNvCxnSpPr>
              <a:cxnSpLocks/>
            </p:cNvCxnSpPr>
            <p:nvPr/>
          </p:nvCxnSpPr>
          <p:spPr>
            <a:xfrm>
              <a:off x="7627882"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5052838-D5A2-ED45-A55E-CAC628443EC0}"/>
                </a:ext>
              </a:extLst>
            </p:cNvPr>
            <p:cNvCxnSpPr>
              <a:cxnSpLocks/>
            </p:cNvCxnSpPr>
            <p:nvPr/>
          </p:nvCxnSpPr>
          <p:spPr>
            <a:xfrm>
              <a:off x="7627882"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F684A61D-18AB-8843-BDF1-935731B6C0B1}"/>
              </a:ext>
            </a:extLst>
          </p:cNvPr>
          <p:cNvGrpSpPr/>
          <p:nvPr/>
        </p:nvGrpSpPr>
        <p:grpSpPr>
          <a:xfrm>
            <a:off x="9349408" y="2312169"/>
            <a:ext cx="1660634" cy="2576855"/>
            <a:chOff x="9414724" y="1778769"/>
            <a:chExt cx="1660634" cy="2576855"/>
          </a:xfrm>
        </p:grpSpPr>
        <p:grpSp>
          <p:nvGrpSpPr>
            <p:cNvPr id="11" name="Group 10">
              <a:extLst>
                <a:ext uri="{FF2B5EF4-FFF2-40B4-BE49-F238E27FC236}">
                  <a16:creationId xmlns:a16="http://schemas.microsoft.com/office/drawing/2014/main" id="{019F3C19-BDDD-234C-BECC-5EE123298179}"/>
                </a:ext>
              </a:extLst>
            </p:cNvPr>
            <p:cNvGrpSpPr/>
            <p:nvPr/>
          </p:nvGrpSpPr>
          <p:grpSpPr>
            <a:xfrm>
              <a:off x="9414724" y="1778769"/>
              <a:ext cx="1660634" cy="2576855"/>
              <a:chOff x="6797565" y="1684180"/>
              <a:chExt cx="1660634" cy="2576855"/>
            </a:xfrm>
          </p:grpSpPr>
          <p:sp>
            <p:nvSpPr>
              <p:cNvPr id="12" name="Rounded Rectangle 11">
                <a:extLst>
                  <a:ext uri="{FF2B5EF4-FFF2-40B4-BE49-F238E27FC236}">
                    <a16:creationId xmlns:a16="http://schemas.microsoft.com/office/drawing/2014/main" id="{953BEE6C-B195-BB45-83EB-EECF1D48ED68}"/>
                  </a:ext>
                </a:extLst>
              </p:cNvPr>
              <p:cNvSpPr/>
              <p:nvPr/>
            </p:nvSpPr>
            <p:spPr>
              <a:xfrm>
                <a:off x="6797565" y="168418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Error Correction</a:t>
                </a:r>
              </a:p>
            </p:txBody>
          </p:sp>
          <p:sp>
            <p:nvSpPr>
              <p:cNvPr id="13" name="Rounded Rectangle 12">
                <a:extLst>
                  <a:ext uri="{FF2B5EF4-FFF2-40B4-BE49-F238E27FC236}">
                    <a16:creationId xmlns:a16="http://schemas.microsoft.com/office/drawing/2014/main" id="{E4F22E1B-3703-3649-9AE2-527A5CA9DEB5}"/>
                  </a:ext>
                </a:extLst>
              </p:cNvPr>
              <p:cNvSpPr/>
              <p:nvPr/>
            </p:nvSpPr>
            <p:spPr>
              <a:xfrm>
                <a:off x="6797565" y="2746635"/>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 Bruijn graph</a:t>
                </a:r>
              </a:p>
            </p:txBody>
          </p:sp>
          <p:sp>
            <p:nvSpPr>
              <p:cNvPr id="14" name="Rounded Rectangle 13">
                <a:extLst>
                  <a:ext uri="{FF2B5EF4-FFF2-40B4-BE49-F238E27FC236}">
                    <a16:creationId xmlns:a16="http://schemas.microsoft.com/office/drawing/2014/main" id="{DD844B94-6DBE-B74B-B056-24D45A532332}"/>
                  </a:ext>
                </a:extLst>
              </p:cNvPr>
              <p:cNvSpPr/>
              <p:nvPr/>
            </p:nvSpPr>
            <p:spPr>
              <a:xfrm>
                <a:off x="6797565" y="380909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Refinement</a:t>
                </a:r>
              </a:p>
            </p:txBody>
          </p:sp>
        </p:grpSp>
        <p:cxnSp>
          <p:nvCxnSpPr>
            <p:cNvPr id="20" name="Straight Arrow Connector 19">
              <a:extLst>
                <a:ext uri="{FF2B5EF4-FFF2-40B4-BE49-F238E27FC236}">
                  <a16:creationId xmlns:a16="http://schemas.microsoft.com/office/drawing/2014/main" id="{B9CC6C8F-5148-C145-B392-07C32835242E}"/>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2479BA8-3C56-FF45-BA35-78C8FD8E4C34}"/>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480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9F1E0-D058-894E-AF00-B0361DEA9FBB}"/>
              </a:ext>
            </a:extLst>
          </p:cNvPr>
          <p:cNvSpPr>
            <a:spLocks noGrp="1"/>
          </p:cNvSpPr>
          <p:nvPr>
            <p:ph type="title"/>
          </p:nvPr>
        </p:nvSpPr>
        <p:spPr/>
        <p:txBody>
          <a:bodyPr/>
          <a:lstStyle/>
          <a:p>
            <a:r>
              <a:rPr lang="en-GB" dirty="0"/>
              <a:t>Graphs?</a:t>
            </a:r>
          </a:p>
        </p:txBody>
      </p:sp>
      <p:sp>
        <p:nvSpPr>
          <p:cNvPr id="5" name="Slide Number Placeholder 4">
            <a:extLst>
              <a:ext uri="{FF2B5EF4-FFF2-40B4-BE49-F238E27FC236}">
                <a16:creationId xmlns:a16="http://schemas.microsoft.com/office/drawing/2014/main" id="{AFF0D859-B251-5141-B211-46AADE292377}"/>
              </a:ext>
            </a:extLst>
          </p:cNvPr>
          <p:cNvSpPr>
            <a:spLocks noGrp="1"/>
          </p:cNvSpPr>
          <p:nvPr>
            <p:ph type="sldNum" sz="quarter" idx="12"/>
          </p:nvPr>
        </p:nvSpPr>
        <p:spPr/>
        <p:txBody>
          <a:bodyPr/>
          <a:lstStyle/>
          <a:p>
            <a:fld id="{E89BC60F-F4BF-4EE8-9F02-8A0093F1814F}" type="slidenum">
              <a:rPr lang="en-GB" smtClean="0"/>
              <a:t>15</a:t>
            </a:fld>
            <a:endParaRPr lang="en-GB"/>
          </a:p>
        </p:txBody>
      </p:sp>
      <p:pic>
        <p:nvPicPr>
          <p:cNvPr id="16" name="Picture 15" descr="Chart, line chart&#10;&#10;Description automatically generated">
            <a:extLst>
              <a:ext uri="{FF2B5EF4-FFF2-40B4-BE49-F238E27FC236}">
                <a16:creationId xmlns:a16="http://schemas.microsoft.com/office/drawing/2014/main" id="{7AA4F6F7-9C1B-2B4F-8D3A-74F4CE7729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962" y="1510286"/>
            <a:ext cx="3197857" cy="1918714"/>
          </a:xfrm>
          <a:prstGeom prst="rect">
            <a:avLst/>
          </a:prstGeom>
        </p:spPr>
      </p:pic>
      <p:sp>
        <p:nvSpPr>
          <p:cNvPr id="17" name="TextBox 16">
            <a:extLst>
              <a:ext uri="{FF2B5EF4-FFF2-40B4-BE49-F238E27FC236}">
                <a16:creationId xmlns:a16="http://schemas.microsoft.com/office/drawing/2014/main" id="{0BB2F4F9-B9FB-C047-9259-1143471E57F3}"/>
              </a:ext>
            </a:extLst>
          </p:cNvPr>
          <p:cNvSpPr txBox="1"/>
          <p:nvPr/>
        </p:nvSpPr>
        <p:spPr>
          <a:xfrm>
            <a:off x="6632028" y="7003398"/>
            <a:ext cx="5178972" cy="230832"/>
          </a:xfrm>
          <a:prstGeom prst="rect">
            <a:avLst/>
          </a:prstGeom>
          <a:noFill/>
        </p:spPr>
        <p:txBody>
          <a:bodyPr wrap="square" rtlCol="0">
            <a:spAutoFit/>
          </a:bodyPr>
          <a:lstStyle/>
          <a:p>
            <a:r>
              <a:rPr lang="en-GB" sz="900">
                <a:hlinkClick r:id="rId3" tooltip="https://michaeltoth.me/a-detailed-guide-to-plotting-line-graphs-in-r-using-ggplot-geom_line.html"/>
              </a:rPr>
              <a:t>This Photo</a:t>
            </a:r>
            <a:r>
              <a:rPr lang="en-GB" sz="900"/>
              <a:t> by Unknown Author is licensed under </a:t>
            </a:r>
            <a:r>
              <a:rPr lang="en-GB" sz="900">
                <a:hlinkClick r:id="rId4" tooltip="https://creativecommons.org/licenses/by-sa/3.0/"/>
              </a:rPr>
              <a:t>CC BY-SA</a:t>
            </a:r>
            <a:endParaRPr lang="en-GB" sz="900"/>
          </a:p>
        </p:txBody>
      </p:sp>
      <p:sp>
        <p:nvSpPr>
          <p:cNvPr id="19" name="Content Placeholder 18">
            <a:extLst>
              <a:ext uri="{FF2B5EF4-FFF2-40B4-BE49-F238E27FC236}">
                <a16:creationId xmlns:a16="http://schemas.microsoft.com/office/drawing/2014/main" id="{DB07BF84-5270-6043-A499-E9498160D286}"/>
              </a:ext>
            </a:extLst>
          </p:cNvPr>
          <p:cNvSpPr>
            <a:spLocks noGrp="1"/>
          </p:cNvSpPr>
          <p:nvPr>
            <p:ph sz="half" idx="1"/>
          </p:nvPr>
        </p:nvSpPr>
        <p:spPr/>
        <p:txBody>
          <a:bodyPr/>
          <a:lstStyle/>
          <a:p>
            <a:pPr marL="342900" indent="-342900">
              <a:buFont typeface="Arial" panose="020B0604020202020204" pitchFamily="34" charset="0"/>
              <a:buChar char="•"/>
            </a:pPr>
            <a:r>
              <a:rPr lang="en-GB" dirty="0"/>
              <a:t>What to graphs have to do with this?</a:t>
            </a:r>
          </a:p>
          <a:p>
            <a:pPr marL="342900" indent="-342900">
              <a:buFont typeface="Arial" panose="020B0604020202020204" pitchFamily="34" charset="0"/>
              <a:buChar char="•"/>
            </a:pPr>
            <a:r>
              <a:rPr lang="en-GB" dirty="0"/>
              <a:t>In graph theory, a graph</a:t>
            </a:r>
          </a:p>
          <a:p>
            <a:pPr marL="700088" lvl="1" indent="-342900">
              <a:buFont typeface="Arial" panose="020B0604020202020204" pitchFamily="34" charset="0"/>
              <a:buChar char="•"/>
            </a:pPr>
            <a:r>
              <a:rPr lang="en-GB" dirty="0"/>
              <a:t>is a mathematical structure modelling relations between objects</a:t>
            </a:r>
          </a:p>
          <a:p>
            <a:pPr marL="700088" lvl="1" indent="-342900">
              <a:buFont typeface="Arial" panose="020B0604020202020204" pitchFamily="34" charset="0"/>
              <a:buChar char="•"/>
            </a:pPr>
            <a:r>
              <a:rPr lang="en-GB" dirty="0"/>
              <a:t>consists of nodes representing objects</a:t>
            </a:r>
          </a:p>
          <a:p>
            <a:pPr marL="700088" lvl="1" indent="-342900">
              <a:buFont typeface="Arial" panose="020B0604020202020204" pitchFamily="34" charset="0"/>
              <a:buChar char="•"/>
            </a:pPr>
            <a:r>
              <a:rPr lang="en-GB" dirty="0"/>
              <a:t>which are joined by edges, representing relationships</a:t>
            </a:r>
          </a:p>
          <a:p>
            <a:pPr marL="700088" lvl="1" indent="-342900">
              <a:buFont typeface="Arial" panose="020B0604020202020204" pitchFamily="34" charset="0"/>
              <a:buChar char="•"/>
            </a:pPr>
            <a:r>
              <a:rPr lang="en-GB" dirty="0"/>
              <a:t>May be </a:t>
            </a:r>
            <a:r>
              <a:rPr lang="en-GB" b="1" dirty="0"/>
              <a:t>directed</a:t>
            </a:r>
            <a:r>
              <a:rPr lang="en-GB" dirty="0"/>
              <a:t> with asymmetric edges</a:t>
            </a:r>
          </a:p>
        </p:txBody>
      </p:sp>
      <p:grpSp>
        <p:nvGrpSpPr>
          <p:cNvPr id="21" name="Group 20">
            <a:extLst>
              <a:ext uri="{FF2B5EF4-FFF2-40B4-BE49-F238E27FC236}">
                <a16:creationId xmlns:a16="http://schemas.microsoft.com/office/drawing/2014/main" id="{B7D416DB-F1A1-1240-998D-C69B571D39D2}"/>
              </a:ext>
            </a:extLst>
          </p:cNvPr>
          <p:cNvGrpSpPr/>
          <p:nvPr/>
        </p:nvGrpSpPr>
        <p:grpSpPr>
          <a:xfrm>
            <a:off x="6779385" y="3703665"/>
            <a:ext cx="3242400" cy="2082095"/>
            <a:chOff x="6474372" y="3654502"/>
            <a:chExt cx="3242400" cy="2082095"/>
          </a:xfrm>
        </p:grpSpPr>
        <p:sp>
          <p:nvSpPr>
            <p:cNvPr id="20" name="Rounded Rectangle 19">
              <a:extLst>
                <a:ext uri="{FF2B5EF4-FFF2-40B4-BE49-F238E27FC236}">
                  <a16:creationId xmlns:a16="http://schemas.microsoft.com/office/drawing/2014/main" id="{156A23BF-A80A-1F4C-84D9-5BA2DA42118F}"/>
                </a:ext>
              </a:extLst>
            </p:cNvPr>
            <p:cNvSpPr/>
            <p:nvPr/>
          </p:nvSpPr>
          <p:spPr>
            <a:xfrm>
              <a:off x="6474372" y="4004441"/>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a:t>
              </a:r>
            </a:p>
          </p:txBody>
        </p:sp>
        <p:sp>
          <p:nvSpPr>
            <p:cNvPr id="22" name="Rounded Rectangle 21">
              <a:extLst>
                <a:ext uri="{FF2B5EF4-FFF2-40B4-BE49-F238E27FC236}">
                  <a16:creationId xmlns:a16="http://schemas.microsoft.com/office/drawing/2014/main" id="{0453ED5A-AFF0-454E-8863-F52F300E9B22}"/>
                </a:ext>
              </a:extLst>
            </p:cNvPr>
            <p:cNvSpPr/>
            <p:nvPr/>
          </p:nvSpPr>
          <p:spPr>
            <a:xfrm>
              <a:off x="7373006" y="4958831"/>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B</a:t>
              </a:r>
            </a:p>
          </p:txBody>
        </p:sp>
        <p:sp>
          <p:nvSpPr>
            <p:cNvPr id="23" name="Rounded Rectangle 22">
              <a:extLst>
                <a:ext uri="{FF2B5EF4-FFF2-40B4-BE49-F238E27FC236}">
                  <a16:creationId xmlns:a16="http://schemas.microsoft.com/office/drawing/2014/main" id="{39FD16E1-D903-7548-8406-922F94D372A9}"/>
                </a:ext>
              </a:extLst>
            </p:cNvPr>
            <p:cNvSpPr/>
            <p:nvPr/>
          </p:nvSpPr>
          <p:spPr>
            <a:xfrm>
              <a:off x="7677976" y="4027001"/>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a:t>
              </a:r>
            </a:p>
          </p:txBody>
        </p:sp>
        <p:sp>
          <p:nvSpPr>
            <p:cNvPr id="24" name="Rounded Rectangle 23">
              <a:extLst>
                <a:ext uri="{FF2B5EF4-FFF2-40B4-BE49-F238E27FC236}">
                  <a16:creationId xmlns:a16="http://schemas.microsoft.com/office/drawing/2014/main" id="{C447A37C-612D-2347-90AE-69AD8F43351F}"/>
                </a:ext>
              </a:extLst>
            </p:cNvPr>
            <p:cNvSpPr/>
            <p:nvPr/>
          </p:nvSpPr>
          <p:spPr>
            <a:xfrm>
              <a:off x="8534357" y="4583711"/>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a:t>
              </a:r>
            </a:p>
          </p:txBody>
        </p:sp>
        <p:sp>
          <p:nvSpPr>
            <p:cNvPr id="25" name="Rounded Rectangle 24">
              <a:extLst>
                <a:ext uri="{FF2B5EF4-FFF2-40B4-BE49-F238E27FC236}">
                  <a16:creationId xmlns:a16="http://schemas.microsoft.com/office/drawing/2014/main" id="{092ACE94-AA57-BC44-8016-24C3B697311E}"/>
                </a:ext>
              </a:extLst>
            </p:cNvPr>
            <p:cNvSpPr/>
            <p:nvPr/>
          </p:nvSpPr>
          <p:spPr>
            <a:xfrm>
              <a:off x="9243806" y="3654502"/>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E</a:t>
              </a:r>
            </a:p>
          </p:txBody>
        </p:sp>
        <p:sp>
          <p:nvSpPr>
            <p:cNvPr id="26" name="Rounded Rectangle 25">
              <a:extLst>
                <a:ext uri="{FF2B5EF4-FFF2-40B4-BE49-F238E27FC236}">
                  <a16:creationId xmlns:a16="http://schemas.microsoft.com/office/drawing/2014/main" id="{6891335A-7A71-3E43-AECD-2831904606B5}"/>
                </a:ext>
              </a:extLst>
            </p:cNvPr>
            <p:cNvSpPr/>
            <p:nvPr/>
          </p:nvSpPr>
          <p:spPr>
            <a:xfrm>
              <a:off x="8770840" y="5347714"/>
              <a:ext cx="472966" cy="388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F</a:t>
              </a:r>
            </a:p>
          </p:txBody>
        </p:sp>
      </p:grpSp>
      <p:grpSp>
        <p:nvGrpSpPr>
          <p:cNvPr id="52" name="Group 51">
            <a:extLst>
              <a:ext uri="{FF2B5EF4-FFF2-40B4-BE49-F238E27FC236}">
                <a16:creationId xmlns:a16="http://schemas.microsoft.com/office/drawing/2014/main" id="{DA4FD679-4B88-AB4C-9915-6F27B86D134F}"/>
              </a:ext>
            </a:extLst>
          </p:cNvPr>
          <p:cNvGrpSpPr/>
          <p:nvPr/>
        </p:nvGrpSpPr>
        <p:grpSpPr>
          <a:xfrm>
            <a:off x="7016938" y="3898108"/>
            <a:ext cx="2769435" cy="1887651"/>
            <a:chOff x="7015868" y="3898108"/>
            <a:chExt cx="2769435" cy="1887651"/>
          </a:xfrm>
        </p:grpSpPr>
        <p:grpSp>
          <p:nvGrpSpPr>
            <p:cNvPr id="47" name="Group 46">
              <a:extLst>
                <a:ext uri="{FF2B5EF4-FFF2-40B4-BE49-F238E27FC236}">
                  <a16:creationId xmlns:a16="http://schemas.microsoft.com/office/drawing/2014/main" id="{20B8210A-765F-CC47-BA72-37975EA3F0A2}"/>
                </a:ext>
              </a:extLst>
            </p:cNvPr>
            <p:cNvGrpSpPr/>
            <p:nvPr/>
          </p:nvGrpSpPr>
          <p:grpSpPr>
            <a:xfrm>
              <a:off x="7015868" y="3898108"/>
              <a:ext cx="2769435" cy="1498769"/>
              <a:chOff x="7015868" y="3898108"/>
              <a:chExt cx="2769435" cy="1498769"/>
            </a:xfrm>
          </p:grpSpPr>
          <p:cxnSp>
            <p:nvCxnSpPr>
              <p:cNvPr id="29" name="Curved Connector 28">
                <a:extLst>
                  <a:ext uri="{FF2B5EF4-FFF2-40B4-BE49-F238E27FC236}">
                    <a16:creationId xmlns:a16="http://schemas.microsoft.com/office/drawing/2014/main" id="{30298FBA-8C6C-4847-8EF8-72D6EEA2BC6D}"/>
                  </a:ext>
                </a:extLst>
              </p:cNvPr>
              <p:cNvCxnSpPr>
                <a:cxnSpLocks/>
                <a:stCxn id="20" idx="2"/>
                <a:endCxn id="22" idx="1"/>
              </p:cNvCxnSpPr>
              <p:nvPr/>
            </p:nvCxnSpPr>
            <p:spPr>
              <a:xfrm rot="16200000" flipH="1">
                <a:off x="6966969" y="4491385"/>
                <a:ext cx="759949" cy="662151"/>
              </a:xfrm>
              <a:prstGeom prst="curvedConnector2">
                <a:avLst/>
              </a:prstGeom>
            </p:spPr>
            <p:style>
              <a:lnRef idx="1">
                <a:schemeClr val="dk1"/>
              </a:lnRef>
              <a:fillRef idx="0">
                <a:schemeClr val="dk1"/>
              </a:fillRef>
              <a:effectRef idx="0">
                <a:schemeClr val="dk1"/>
              </a:effectRef>
              <a:fontRef idx="minor">
                <a:schemeClr val="tx1"/>
              </a:fontRef>
            </p:style>
          </p:cxnSp>
          <p:cxnSp>
            <p:nvCxnSpPr>
              <p:cNvPr id="31" name="Curved Connector 30">
                <a:extLst>
                  <a:ext uri="{FF2B5EF4-FFF2-40B4-BE49-F238E27FC236}">
                    <a16:creationId xmlns:a16="http://schemas.microsoft.com/office/drawing/2014/main" id="{DEBBADDD-4C66-DA45-A91E-1BDE26A3C675}"/>
                  </a:ext>
                </a:extLst>
              </p:cNvPr>
              <p:cNvCxnSpPr>
                <a:cxnSpLocks/>
              </p:cNvCxnSpPr>
              <p:nvPr/>
            </p:nvCxnSpPr>
            <p:spPr>
              <a:xfrm>
                <a:off x="7252352" y="4282450"/>
                <a:ext cx="730638" cy="22560"/>
              </a:xfrm>
              <a:prstGeom prst="curvedConnector3">
                <a:avLst/>
              </a:prstGeom>
            </p:spPr>
            <p:style>
              <a:lnRef idx="1">
                <a:schemeClr val="dk1"/>
              </a:lnRef>
              <a:fillRef idx="0">
                <a:schemeClr val="dk1"/>
              </a:fillRef>
              <a:effectRef idx="0">
                <a:schemeClr val="dk1"/>
              </a:effectRef>
              <a:fontRef idx="minor">
                <a:schemeClr val="tx1"/>
              </a:fontRef>
            </p:style>
          </p:cxnSp>
          <p:cxnSp>
            <p:nvCxnSpPr>
              <p:cNvPr id="33" name="Curved Connector 32">
                <a:extLst>
                  <a:ext uri="{FF2B5EF4-FFF2-40B4-BE49-F238E27FC236}">
                    <a16:creationId xmlns:a16="http://schemas.microsoft.com/office/drawing/2014/main" id="{A77BDBDA-3D09-8C4F-99AC-3DBA9303E0C7}"/>
                  </a:ext>
                </a:extLst>
              </p:cNvPr>
              <p:cNvCxnSpPr>
                <a:stCxn id="23" idx="0"/>
                <a:endCxn id="25" idx="1"/>
              </p:cNvCxnSpPr>
              <p:nvPr/>
            </p:nvCxnSpPr>
            <p:spPr>
              <a:xfrm rot="5400000" flipH="1" flipV="1">
                <a:off x="8795117" y="3322463"/>
                <a:ext cx="178057" cy="1329347"/>
              </a:xfrm>
              <a:prstGeom prst="curvedConnector2">
                <a:avLst/>
              </a:prstGeom>
            </p:spPr>
            <p:style>
              <a:lnRef idx="1">
                <a:schemeClr val="dk1"/>
              </a:lnRef>
              <a:fillRef idx="0">
                <a:schemeClr val="dk1"/>
              </a:fillRef>
              <a:effectRef idx="0">
                <a:schemeClr val="dk1"/>
              </a:effectRef>
              <a:fontRef idx="minor">
                <a:schemeClr val="tx1"/>
              </a:fontRef>
            </p:style>
          </p:cxnSp>
          <p:cxnSp>
            <p:nvCxnSpPr>
              <p:cNvPr id="35" name="Curved Connector 34">
                <a:extLst>
                  <a:ext uri="{FF2B5EF4-FFF2-40B4-BE49-F238E27FC236}">
                    <a16:creationId xmlns:a16="http://schemas.microsoft.com/office/drawing/2014/main" id="{D7D0D60A-136C-5C49-988F-59BDC9934B1A}"/>
                  </a:ext>
                </a:extLst>
              </p:cNvPr>
              <p:cNvCxnSpPr>
                <a:stCxn id="23" idx="3"/>
                <a:endCxn id="24" idx="0"/>
              </p:cNvCxnSpPr>
              <p:nvPr/>
            </p:nvCxnSpPr>
            <p:spPr>
              <a:xfrm>
                <a:off x="8455955" y="4270606"/>
                <a:ext cx="619898" cy="362268"/>
              </a:xfrm>
              <a:prstGeom prst="curvedConnector2">
                <a:avLst/>
              </a:prstGeom>
            </p:spPr>
            <p:style>
              <a:lnRef idx="1">
                <a:schemeClr val="dk1"/>
              </a:lnRef>
              <a:fillRef idx="0">
                <a:schemeClr val="dk1"/>
              </a:fillRef>
              <a:effectRef idx="0">
                <a:schemeClr val="dk1"/>
              </a:effectRef>
              <a:fontRef idx="minor">
                <a:schemeClr val="tx1"/>
              </a:fontRef>
            </p:style>
          </p:cxnSp>
          <p:cxnSp>
            <p:nvCxnSpPr>
              <p:cNvPr id="39" name="Curved Connector 38">
                <a:extLst>
                  <a:ext uri="{FF2B5EF4-FFF2-40B4-BE49-F238E27FC236}">
                    <a16:creationId xmlns:a16="http://schemas.microsoft.com/office/drawing/2014/main" id="{1CCC6250-D14B-EF4B-8DF8-62DBFFAD8006}"/>
                  </a:ext>
                </a:extLst>
              </p:cNvPr>
              <p:cNvCxnSpPr>
                <a:stCxn id="26" idx="0"/>
                <a:endCxn id="25" idx="2"/>
              </p:cNvCxnSpPr>
              <p:nvPr/>
            </p:nvCxnSpPr>
            <p:spPr>
              <a:xfrm rot="5400000" flipH="1" flipV="1">
                <a:off x="8896655" y="4508230"/>
                <a:ext cx="1304329" cy="472966"/>
              </a:xfrm>
              <a:prstGeom prst="curvedConnector3">
                <a:avLst/>
              </a:prstGeom>
            </p:spPr>
            <p:style>
              <a:lnRef idx="1">
                <a:schemeClr val="dk1"/>
              </a:lnRef>
              <a:fillRef idx="0">
                <a:schemeClr val="dk1"/>
              </a:fillRef>
              <a:effectRef idx="0">
                <a:schemeClr val="dk1"/>
              </a:effectRef>
              <a:fontRef idx="minor">
                <a:schemeClr val="tx1"/>
              </a:fontRef>
            </p:style>
          </p:cxnSp>
          <p:cxnSp>
            <p:nvCxnSpPr>
              <p:cNvPr id="41" name="Curved Connector 40">
                <a:extLst>
                  <a:ext uri="{FF2B5EF4-FFF2-40B4-BE49-F238E27FC236}">
                    <a16:creationId xmlns:a16="http://schemas.microsoft.com/office/drawing/2014/main" id="{07C112F2-9C7A-084D-8023-7CF14F4ADD06}"/>
                  </a:ext>
                </a:extLst>
              </p:cNvPr>
              <p:cNvCxnSpPr>
                <a:stCxn id="24" idx="2"/>
                <a:endCxn id="26" idx="0"/>
              </p:cNvCxnSpPr>
              <p:nvPr/>
            </p:nvCxnSpPr>
            <p:spPr>
              <a:xfrm rot="16200000" flipH="1">
                <a:off x="9006534" y="5091075"/>
                <a:ext cx="375120" cy="236483"/>
              </a:xfrm>
              <a:prstGeom prst="curvedConnector3">
                <a:avLst/>
              </a:prstGeom>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9C6B84EF-9F14-4845-9F0E-096F3764DFE8}"/>
                  </a:ext>
                </a:extLst>
              </p:cNvPr>
              <p:cNvCxnSpPr>
                <a:cxnSpLocks/>
              </p:cNvCxnSpPr>
              <p:nvPr/>
            </p:nvCxnSpPr>
            <p:spPr>
              <a:xfrm flipV="1">
                <a:off x="8150986" y="4861720"/>
                <a:ext cx="688385" cy="375120"/>
              </a:xfrm>
              <a:prstGeom prst="curvedConnector3">
                <a:avLst/>
              </a:prstGeom>
            </p:spPr>
            <p:style>
              <a:lnRef idx="1">
                <a:schemeClr val="dk1"/>
              </a:lnRef>
              <a:fillRef idx="0">
                <a:schemeClr val="dk1"/>
              </a:fillRef>
              <a:effectRef idx="0">
                <a:schemeClr val="dk1"/>
              </a:effectRef>
              <a:fontRef idx="minor">
                <a:schemeClr val="tx1"/>
              </a:fontRef>
            </p:style>
          </p:cxnSp>
        </p:grpSp>
        <p:cxnSp>
          <p:nvCxnSpPr>
            <p:cNvPr id="51" name="Curved Connector 50">
              <a:extLst>
                <a:ext uri="{FF2B5EF4-FFF2-40B4-BE49-F238E27FC236}">
                  <a16:creationId xmlns:a16="http://schemas.microsoft.com/office/drawing/2014/main" id="{6318AA33-B967-154A-A910-3BC1D7EDF749}"/>
                </a:ext>
              </a:extLst>
            </p:cNvPr>
            <p:cNvCxnSpPr>
              <a:stCxn id="20" idx="2"/>
              <a:endCxn id="26" idx="2"/>
            </p:cNvCxnSpPr>
            <p:nvPr/>
          </p:nvCxnSpPr>
          <p:spPr>
            <a:xfrm rot="16200000" flipH="1">
              <a:off x="7492466" y="3965889"/>
              <a:ext cx="1343273" cy="2296468"/>
            </a:xfrm>
            <a:prstGeom prst="curvedConnector3">
              <a:avLst>
                <a:gd name="adj1" fmla="val 117018"/>
              </a:avLst>
            </a:prstGeom>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948D149E-504E-1848-9B38-DBD24EE45489}"/>
              </a:ext>
            </a:extLst>
          </p:cNvPr>
          <p:cNvGrpSpPr/>
          <p:nvPr/>
        </p:nvGrpSpPr>
        <p:grpSpPr>
          <a:xfrm>
            <a:off x="7016938" y="3898108"/>
            <a:ext cx="2769435" cy="1887651"/>
            <a:chOff x="7015868" y="3898108"/>
            <a:chExt cx="2769435" cy="1887651"/>
          </a:xfrm>
        </p:grpSpPr>
        <p:grpSp>
          <p:nvGrpSpPr>
            <p:cNvPr id="55" name="Group 54">
              <a:extLst>
                <a:ext uri="{FF2B5EF4-FFF2-40B4-BE49-F238E27FC236}">
                  <a16:creationId xmlns:a16="http://schemas.microsoft.com/office/drawing/2014/main" id="{CFB54074-6A0B-6D43-AE37-D7E802B3AC39}"/>
                </a:ext>
              </a:extLst>
            </p:cNvPr>
            <p:cNvGrpSpPr/>
            <p:nvPr/>
          </p:nvGrpSpPr>
          <p:grpSpPr>
            <a:xfrm>
              <a:off x="7015868" y="3898108"/>
              <a:ext cx="2769435" cy="1498769"/>
              <a:chOff x="7015868" y="3898108"/>
              <a:chExt cx="2769435" cy="1498769"/>
            </a:xfrm>
          </p:grpSpPr>
          <p:cxnSp>
            <p:nvCxnSpPr>
              <p:cNvPr id="57" name="Curved Connector 56">
                <a:extLst>
                  <a:ext uri="{FF2B5EF4-FFF2-40B4-BE49-F238E27FC236}">
                    <a16:creationId xmlns:a16="http://schemas.microsoft.com/office/drawing/2014/main" id="{D3943803-F787-F84D-97D8-3E2A87761294}"/>
                  </a:ext>
                </a:extLst>
              </p:cNvPr>
              <p:cNvCxnSpPr>
                <a:cxnSpLocks/>
                <a:endCxn id="22" idx="1"/>
              </p:cNvCxnSpPr>
              <p:nvPr/>
            </p:nvCxnSpPr>
            <p:spPr>
              <a:xfrm rot="16200000" flipH="1">
                <a:off x="6969459" y="4488895"/>
                <a:ext cx="752830" cy="660011"/>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8" name="Curved Connector 57">
                <a:extLst>
                  <a:ext uri="{FF2B5EF4-FFF2-40B4-BE49-F238E27FC236}">
                    <a16:creationId xmlns:a16="http://schemas.microsoft.com/office/drawing/2014/main" id="{59361B19-F108-EA4C-B14A-94B9242176D0}"/>
                  </a:ext>
                </a:extLst>
              </p:cNvPr>
              <p:cNvCxnSpPr>
                <a:cxnSpLocks/>
              </p:cNvCxnSpPr>
              <p:nvPr/>
            </p:nvCxnSpPr>
            <p:spPr>
              <a:xfrm>
                <a:off x="7252352" y="4282450"/>
                <a:ext cx="730638" cy="2256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9" name="Curved Connector 58">
                <a:extLst>
                  <a:ext uri="{FF2B5EF4-FFF2-40B4-BE49-F238E27FC236}">
                    <a16:creationId xmlns:a16="http://schemas.microsoft.com/office/drawing/2014/main" id="{931F3CD0-0DF9-1441-A144-73AF9F80CAA0}"/>
                  </a:ext>
                </a:extLst>
              </p:cNvPr>
              <p:cNvCxnSpPr/>
              <p:nvPr/>
            </p:nvCxnSpPr>
            <p:spPr>
              <a:xfrm rot="5400000" flipH="1" flipV="1">
                <a:off x="8795117" y="3322463"/>
                <a:ext cx="178057" cy="132934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0" name="Curved Connector 59">
                <a:extLst>
                  <a:ext uri="{FF2B5EF4-FFF2-40B4-BE49-F238E27FC236}">
                    <a16:creationId xmlns:a16="http://schemas.microsoft.com/office/drawing/2014/main" id="{321F6777-2A27-4547-BEF3-3F1AFCA909EA}"/>
                  </a:ext>
                </a:extLst>
              </p:cNvPr>
              <p:cNvCxnSpPr/>
              <p:nvPr/>
            </p:nvCxnSpPr>
            <p:spPr>
              <a:xfrm>
                <a:off x="8455955" y="4270606"/>
                <a:ext cx="619898" cy="36226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 name="Curved Connector 60">
                <a:extLst>
                  <a:ext uri="{FF2B5EF4-FFF2-40B4-BE49-F238E27FC236}">
                    <a16:creationId xmlns:a16="http://schemas.microsoft.com/office/drawing/2014/main" id="{C0C54293-5753-B543-A4E9-42D6135F2F28}"/>
                  </a:ext>
                </a:extLst>
              </p:cNvPr>
              <p:cNvCxnSpPr/>
              <p:nvPr/>
            </p:nvCxnSpPr>
            <p:spPr>
              <a:xfrm rot="5400000" flipH="1" flipV="1">
                <a:off x="8896655" y="4508230"/>
                <a:ext cx="1304329" cy="472966"/>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2" name="Curved Connector 61">
                <a:extLst>
                  <a:ext uri="{FF2B5EF4-FFF2-40B4-BE49-F238E27FC236}">
                    <a16:creationId xmlns:a16="http://schemas.microsoft.com/office/drawing/2014/main" id="{EBD92635-4C29-8B41-AC37-10F47FF77564}"/>
                  </a:ext>
                </a:extLst>
              </p:cNvPr>
              <p:cNvCxnSpPr/>
              <p:nvPr/>
            </p:nvCxnSpPr>
            <p:spPr>
              <a:xfrm rot="16200000" flipH="1">
                <a:off x="9006534" y="5091075"/>
                <a:ext cx="375120" cy="23648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3" name="Curved Connector 62">
                <a:extLst>
                  <a:ext uri="{FF2B5EF4-FFF2-40B4-BE49-F238E27FC236}">
                    <a16:creationId xmlns:a16="http://schemas.microsoft.com/office/drawing/2014/main" id="{B1F6CD46-1806-714F-92A9-98BE7E7C890D}"/>
                  </a:ext>
                </a:extLst>
              </p:cNvPr>
              <p:cNvCxnSpPr>
                <a:cxnSpLocks/>
              </p:cNvCxnSpPr>
              <p:nvPr/>
            </p:nvCxnSpPr>
            <p:spPr>
              <a:xfrm flipV="1">
                <a:off x="8150986" y="4861720"/>
                <a:ext cx="688385" cy="37512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cxnSp>
          <p:nvCxnSpPr>
            <p:cNvPr id="56" name="Curved Connector 55">
              <a:extLst>
                <a:ext uri="{FF2B5EF4-FFF2-40B4-BE49-F238E27FC236}">
                  <a16:creationId xmlns:a16="http://schemas.microsoft.com/office/drawing/2014/main" id="{80155EBC-74BB-E941-9E44-1384E2F71698}"/>
                </a:ext>
              </a:extLst>
            </p:cNvPr>
            <p:cNvCxnSpPr/>
            <p:nvPr/>
          </p:nvCxnSpPr>
          <p:spPr>
            <a:xfrm rot="16200000" flipH="1">
              <a:off x="7492466" y="3965889"/>
              <a:ext cx="1343273" cy="2296468"/>
            </a:xfrm>
            <a:prstGeom prst="curvedConnector3">
              <a:avLst>
                <a:gd name="adj1" fmla="val 117018"/>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9314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0-ppt_w/2"/>
                                          </p:val>
                                        </p:tav>
                                      </p:tavLst>
                                    </p:anim>
                                    <p:anim calcmode="lin" valueType="num">
                                      <p:cBhvr additive="base">
                                        <p:cTn id="11" dur="500"/>
                                        <p:tgtEl>
                                          <p:spTgt spid="16"/>
                                        </p:tgtEl>
                                        <p:attrNameLst>
                                          <p:attrName>ppt_y</p:attrName>
                                        </p:attrNameLst>
                                      </p:cBhvr>
                                      <p:tavLst>
                                        <p:tav tm="0">
                                          <p:val>
                                            <p:strVal val="ppt_y"/>
                                          </p:val>
                                        </p:tav>
                                        <p:tav tm="100000">
                                          <p:val>
                                            <p:strVal val="ppt_y"/>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8BF865-3B2E-DC4D-828C-62A3591C5536}"/>
              </a:ext>
            </a:extLst>
          </p:cNvPr>
          <p:cNvSpPr>
            <a:spLocks noGrp="1"/>
          </p:cNvSpPr>
          <p:nvPr>
            <p:ph sz="half" idx="1"/>
          </p:nvPr>
        </p:nvSpPr>
        <p:spPr/>
        <p:txBody>
          <a:bodyPr/>
          <a:lstStyle/>
          <a:p>
            <a:pPr marL="457200" indent="-457200">
              <a:buFont typeface="+mj-lt"/>
              <a:buAutoNum type="arabicPeriod"/>
            </a:pPr>
            <a:r>
              <a:rPr lang="en-GB" dirty="0"/>
              <a:t>Pairwise identification of overlaps between reads</a:t>
            </a:r>
          </a:p>
          <a:p>
            <a:pPr marL="700088" lvl="1" indent="-342900">
              <a:buFont typeface="Arial" panose="020B0604020202020204" pitchFamily="34" charset="0"/>
              <a:buChar char="•"/>
            </a:pPr>
            <a:r>
              <a:rPr lang="en-GB" dirty="0"/>
              <a:t>Read length = 10 bp</a:t>
            </a:r>
          </a:p>
        </p:txBody>
      </p:sp>
      <p:sp>
        <p:nvSpPr>
          <p:cNvPr id="4" name="Title 3">
            <a:extLst>
              <a:ext uri="{FF2B5EF4-FFF2-40B4-BE49-F238E27FC236}">
                <a16:creationId xmlns:a16="http://schemas.microsoft.com/office/drawing/2014/main" id="{67094119-2D8F-B942-8C2C-A2902D711149}"/>
              </a:ext>
            </a:extLst>
          </p:cNvPr>
          <p:cNvSpPr>
            <a:spLocks noGrp="1"/>
          </p:cNvSpPr>
          <p:nvPr>
            <p:ph type="title"/>
          </p:nvPr>
        </p:nvSpPr>
        <p:spPr/>
        <p:txBody>
          <a:bodyPr/>
          <a:lstStyle/>
          <a:p>
            <a:r>
              <a:rPr lang="en-GB" dirty="0"/>
              <a:t>Overlap-Layout-Consensus Assemblers</a:t>
            </a:r>
          </a:p>
        </p:txBody>
      </p:sp>
      <p:sp>
        <p:nvSpPr>
          <p:cNvPr id="5" name="Slide Number Placeholder 4">
            <a:extLst>
              <a:ext uri="{FF2B5EF4-FFF2-40B4-BE49-F238E27FC236}">
                <a16:creationId xmlns:a16="http://schemas.microsoft.com/office/drawing/2014/main" id="{3876E5B2-E791-CD45-B645-A8E91C95DE1A}"/>
              </a:ext>
            </a:extLst>
          </p:cNvPr>
          <p:cNvSpPr>
            <a:spLocks noGrp="1"/>
          </p:cNvSpPr>
          <p:nvPr>
            <p:ph type="sldNum" sz="quarter" idx="12"/>
          </p:nvPr>
        </p:nvSpPr>
        <p:spPr/>
        <p:txBody>
          <a:bodyPr/>
          <a:lstStyle/>
          <a:p>
            <a:fld id="{E89BC60F-F4BF-4EE8-9F02-8A0093F1814F}" type="slidenum">
              <a:rPr lang="en-GB" smtClean="0"/>
              <a:t>16</a:t>
            </a:fld>
            <a:endParaRPr lang="en-GB"/>
          </a:p>
        </p:txBody>
      </p:sp>
      <p:grpSp>
        <p:nvGrpSpPr>
          <p:cNvPr id="16" name="Group 15">
            <a:extLst>
              <a:ext uri="{FF2B5EF4-FFF2-40B4-BE49-F238E27FC236}">
                <a16:creationId xmlns:a16="http://schemas.microsoft.com/office/drawing/2014/main" id="{206A9D44-8A8A-4C4A-B119-96B2A7A8FE31}"/>
              </a:ext>
            </a:extLst>
          </p:cNvPr>
          <p:cNvGrpSpPr/>
          <p:nvPr/>
        </p:nvGrpSpPr>
        <p:grpSpPr>
          <a:xfrm>
            <a:off x="10329041" y="2140572"/>
            <a:ext cx="1660634" cy="2576855"/>
            <a:chOff x="6797565" y="1778769"/>
            <a:chExt cx="1660634" cy="2576855"/>
          </a:xfrm>
        </p:grpSpPr>
        <p:grpSp>
          <p:nvGrpSpPr>
            <p:cNvPr id="17" name="Group 16">
              <a:extLst>
                <a:ext uri="{FF2B5EF4-FFF2-40B4-BE49-F238E27FC236}">
                  <a16:creationId xmlns:a16="http://schemas.microsoft.com/office/drawing/2014/main" id="{B88E06DA-369A-4541-A41E-CBACB85EB882}"/>
                </a:ext>
              </a:extLst>
            </p:cNvPr>
            <p:cNvGrpSpPr/>
            <p:nvPr/>
          </p:nvGrpSpPr>
          <p:grpSpPr>
            <a:xfrm>
              <a:off x="6797565" y="1778769"/>
              <a:ext cx="1660634" cy="2576855"/>
              <a:chOff x="6797565" y="1684180"/>
              <a:chExt cx="1660634" cy="2576855"/>
            </a:xfrm>
          </p:grpSpPr>
          <p:sp>
            <p:nvSpPr>
              <p:cNvPr id="20" name="Rounded Rectangle 19">
                <a:extLst>
                  <a:ext uri="{FF2B5EF4-FFF2-40B4-BE49-F238E27FC236}">
                    <a16:creationId xmlns:a16="http://schemas.microsoft.com/office/drawing/2014/main" id="{11B0160B-CE63-5E40-B0DA-CE1AF5722792}"/>
                  </a:ext>
                </a:extLst>
              </p:cNvPr>
              <p:cNvSpPr/>
              <p:nvPr/>
            </p:nvSpPr>
            <p:spPr>
              <a:xfrm>
                <a:off x="6797565" y="168418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Overlap</a:t>
                </a:r>
              </a:p>
            </p:txBody>
          </p:sp>
          <p:sp>
            <p:nvSpPr>
              <p:cNvPr id="21" name="Rounded Rectangle 20">
                <a:extLst>
                  <a:ext uri="{FF2B5EF4-FFF2-40B4-BE49-F238E27FC236}">
                    <a16:creationId xmlns:a16="http://schemas.microsoft.com/office/drawing/2014/main" id="{53621779-5B65-FD4C-A1CE-00976E9209B2}"/>
                  </a:ext>
                </a:extLst>
              </p:cNvPr>
              <p:cNvSpPr/>
              <p:nvPr/>
            </p:nvSpPr>
            <p:spPr>
              <a:xfrm>
                <a:off x="6797565" y="2746635"/>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Layout</a:t>
                </a:r>
              </a:p>
            </p:txBody>
          </p:sp>
          <p:sp>
            <p:nvSpPr>
              <p:cNvPr id="22" name="Rounded Rectangle 21">
                <a:extLst>
                  <a:ext uri="{FF2B5EF4-FFF2-40B4-BE49-F238E27FC236}">
                    <a16:creationId xmlns:a16="http://schemas.microsoft.com/office/drawing/2014/main" id="{271860F8-927D-2C45-8500-357E09BA104F}"/>
                  </a:ext>
                </a:extLst>
              </p:cNvPr>
              <p:cNvSpPr/>
              <p:nvPr/>
            </p:nvSpPr>
            <p:spPr>
              <a:xfrm>
                <a:off x="6797565" y="3809090"/>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Consensus</a:t>
                </a:r>
              </a:p>
            </p:txBody>
          </p:sp>
        </p:grpSp>
        <p:cxnSp>
          <p:nvCxnSpPr>
            <p:cNvPr id="18" name="Straight Arrow Connector 17">
              <a:extLst>
                <a:ext uri="{FF2B5EF4-FFF2-40B4-BE49-F238E27FC236}">
                  <a16:creationId xmlns:a16="http://schemas.microsoft.com/office/drawing/2014/main" id="{C19978E0-9011-C74C-A229-60B5A9BCFE70}"/>
                </a:ext>
              </a:extLst>
            </p:cNvPr>
            <p:cNvCxnSpPr>
              <a:cxnSpLocks/>
            </p:cNvCxnSpPr>
            <p:nvPr/>
          </p:nvCxnSpPr>
          <p:spPr>
            <a:xfrm>
              <a:off x="7627882"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3EF4879-FBBB-EE4F-8730-F3E907D540A8}"/>
                </a:ext>
              </a:extLst>
            </p:cNvPr>
            <p:cNvCxnSpPr>
              <a:cxnSpLocks/>
            </p:cNvCxnSpPr>
            <p:nvPr/>
          </p:nvCxnSpPr>
          <p:spPr>
            <a:xfrm>
              <a:off x="7627882"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36F4DFE8-C4EF-E640-9671-5573791319F3}"/>
              </a:ext>
            </a:extLst>
          </p:cNvPr>
          <p:cNvSpPr txBox="1"/>
          <p:nvPr/>
        </p:nvSpPr>
        <p:spPr>
          <a:xfrm>
            <a:off x="5860515" y="1314834"/>
            <a:ext cx="4182555" cy="369332"/>
          </a:xfrm>
          <a:prstGeom prst="rect">
            <a:avLst/>
          </a:prstGeom>
          <a:noFill/>
        </p:spPr>
        <p:txBody>
          <a:bodyPr wrap="none" rtlCol="0">
            <a:spAutoFit/>
          </a:bodyPr>
          <a:lstStyle/>
          <a:p>
            <a:r>
              <a:rPr lang="en-GB" dirty="0">
                <a:latin typeface="Courier" pitchFamily="2" charset="0"/>
              </a:rPr>
              <a:t>GGCGATGTTGACGACGTGTGCGATGTTGA</a:t>
            </a:r>
          </a:p>
        </p:txBody>
      </p:sp>
      <p:sp>
        <p:nvSpPr>
          <p:cNvPr id="30" name="Rectangle 29">
            <a:extLst>
              <a:ext uri="{FF2B5EF4-FFF2-40B4-BE49-F238E27FC236}">
                <a16:creationId xmlns:a16="http://schemas.microsoft.com/office/drawing/2014/main" id="{DB0C4919-6957-DA42-9CC3-1186C7AFF965}"/>
              </a:ext>
            </a:extLst>
          </p:cNvPr>
          <p:cNvSpPr/>
          <p:nvPr/>
        </p:nvSpPr>
        <p:spPr>
          <a:xfrm>
            <a:off x="5797933" y="1978451"/>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31" name="Rectangle 30">
            <a:extLst>
              <a:ext uri="{FF2B5EF4-FFF2-40B4-BE49-F238E27FC236}">
                <a16:creationId xmlns:a16="http://schemas.microsoft.com/office/drawing/2014/main" id="{CC45D12D-AC52-1B4C-A4BD-DD430501D455}"/>
              </a:ext>
            </a:extLst>
          </p:cNvPr>
          <p:cNvSpPr/>
          <p:nvPr/>
        </p:nvSpPr>
        <p:spPr>
          <a:xfrm>
            <a:off x="7733871" y="1964293"/>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TGACGACGTG</a:t>
            </a:r>
            <a:endParaRPr lang="en-GB" dirty="0">
              <a:solidFill>
                <a:schemeClr val="accent1">
                  <a:lumMod val="75000"/>
                </a:schemeClr>
              </a:solidFill>
            </a:endParaRPr>
          </a:p>
        </p:txBody>
      </p:sp>
      <p:sp>
        <p:nvSpPr>
          <p:cNvPr id="32" name="Rectangle 31">
            <a:extLst>
              <a:ext uri="{FF2B5EF4-FFF2-40B4-BE49-F238E27FC236}">
                <a16:creationId xmlns:a16="http://schemas.microsoft.com/office/drawing/2014/main" id="{CDD1A9E9-8C24-EA47-9444-9A1D4459662C}"/>
              </a:ext>
            </a:extLst>
          </p:cNvPr>
          <p:cNvSpPr/>
          <p:nvPr/>
        </p:nvSpPr>
        <p:spPr>
          <a:xfrm>
            <a:off x="7416845" y="2628272"/>
            <a:ext cx="1563248" cy="369332"/>
          </a:xfrm>
          <a:prstGeom prst="rect">
            <a:avLst/>
          </a:prstGeom>
        </p:spPr>
        <p:txBody>
          <a:bodyPr wrap="none">
            <a:spAutoFit/>
          </a:bodyPr>
          <a:lstStyle/>
          <a:p>
            <a:r>
              <a:rPr lang="en-GB" dirty="0">
                <a:solidFill>
                  <a:schemeClr val="accent1">
                    <a:lumMod val="75000"/>
                  </a:schemeClr>
                </a:solidFill>
                <a:latin typeface="Courier" pitchFamily="2" charset="0"/>
              </a:rPr>
              <a:t>CGACGTGTGC</a:t>
            </a:r>
            <a:endParaRPr lang="en-GB" dirty="0">
              <a:solidFill>
                <a:schemeClr val="accent1">
                  <a:lumMod val="75000"/>
                </a:schemeClr>
              </a:solidFill>
            </a:endParaRPr>
          </a:p>
        </p:txBody>
      </p:sp>
      <p:sp>
        <p:nvSpPr>
          <p:cNvPr id="34" name="Rectangle 33">
            <a:extLst>
              <a:ext uri="{FF2B5EF4-FFF2-40B4-BE49-F238E27FC236}">
                <a16:creationId xmlns:a16="http://schemas.microsoft.com/office/drawing/2014/main" id="{B048A209-1B4F-9248-9FB9-E60E0B4A0EC3}"/>
              </a:ext>
            </a:extLst>
          </p:cNvPr>
          <p:cNvSpPr/>
          <p:nvPr/>
        </p:nvSpPr>
        <p:spPr>
          <a:xfrm>
            <a:off x="5660499" y="2317338"/>
            <a:ext cx="1563248" cy="369332"/>
          </a:xfrm>
          <a:prstGeom prst="rect">
            <a:avLst/>
          </a:prstGeom>
        </p:spPr>
        <p:txBody>
          <a:bodyPr wrap="none">
            <a:spAutoFit/>
          </a:bodyPr>
          <a:lstStyle/>
          <a:p>
            <a:r>
              <a:rPr lang="en-GB" dirty="0">
                <a:solidFill>
                  <a:schemeClr val="accent1">
                    <a:lumMod val="75000"/>
                  </a:schemeClr>
                </a:solidFill>
                <a:latin typeface="Courier" pitchFamily="2" charset="0"/>
              </a:rPr>
              <a:t>GTTGACGACG</a:t>
            </a:r>
            <a:endParaRPr lang="en-GB" dirty="0">
              <a:solidFill>
                <a:schemeClr val="accent1">
                  <a:lumMod val="75000"/>
                </a:schemeClr>
              </a:solidFill>
            </a:endParaRPr>
          </a:p>
        </p:txBody>
      </p:sp>
      <p:sp>
        <p:nvSpPr>
          <p:cNvPr id="52" name="Rectangle 51">
            <a:extLst>
              <a:ext uri="{FF2B5EF4-FFF2-40B4-BE49-F238E27FC236}">
                <a16:creationId xmlns:a16="http://schemas.microsoft.com/office/drawing/2014/main" id="{B6C9217C-896A-D044-999D-4B782AA206E1}"/>
              </a:ext>
            </a:extLst>
          </p:cNvPr>
          <p:cNvSpPr/>
          <p:nvPr/>
        </p:nvSpPr>
        <p:spPr>
          <a:xfrm>
            <a:off x="5797803" y="1978451"/>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62" name="Rectangle 61">
            <a:extLst>
              <a:ext uri="{FF2B5EF4-FFF2-40B4-BE49-F238E27FC236}">
                <a16:creationId xmlns:a16="http://schemas.microsoft.com/office/drawing/2014/main" id="{E3BD4EC2-5579-B845-9F8A-88EF13A51EF1}"/>
              </a:ext>
            </a:extLst>
          </p:cNvPr>
          <p:cNvSpPr/>
          <p:nvPr/>
        </p:nvSpPr>
        <p:spPr>
          <a:xfrm>
            <a:off x="7930722" y="2360690"/>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TGTGCGATGT</a:t>
            </a:r>
            <a:endParaRPr lang="en-GB" dirty="0">
              <a:solidFill>
                <a:schemeClr val="accent1">
                  <a:lumMod val="75000"/>
                </a:schemeClr>
              </a:solidFill>
            </a:endParaRPr>
          </a:p>
        </p:txBody>
      </p:sp>
      <p:grpSp>
        <p:nvGrpSpPr>
          <p:cNvPr id="66" name="Group 65">
            <a:extLst>
              <a:ext uri="{FF2B5EF4-FFF2-40B4-BE49-F238E27FC236}">
                <a16:creationId xmlns:a16="http://schemas.microsoft.com/office/drawing/2014/main" id="{7AC114F3-0E4F-6D4F-B934-BBEF804C864B}"/>
              </a:ext>
            </a:extLst>
          </p:cNvPr>
          <p:cNvGrpSpPr/>
          <p:nvPr/>
        </p:nvGrpSpPr>
        <p:grpSpPr>
          <a:xfrm>
            <a:off x="8233996" y="2838469"/>
            <a:ext cx="745624" cy="592333"/>
            <a:chOff x="8233996" y="2838469"/>
            <a:chExt cx="745624" cy="592333"/>
          </a:xfrm>
        </p:grpSpPr>
        <p:sp>
          <p:nvSpPr>
            <p:cNvPr id="64" name="Rectangle 63">
              <a:extLst>
                <a:ext uri="{FF2B5EF4-FFF2-40B4-BE49-F238E27FC236}">
                  <a16:creationId xmlns:a16="http://schemas.microsoft.com/office/drawing/2014/main" id="{B86A767E-4389-604A-9C8B-AB3946B11C23}"/>
                </a:ext>
              </a:extLst>
            </p:cNvPr>
            <p:cNvSpPr/>
            <p:nvPr/>
          </p:nvSpPr>
          <p:spPr>
            <a:xfrm>
              <a:off x="8233996" y="2838469"/>
              <a:ext cx="736099" cy="369332"/>
            </a:xfrm>
            <a:prstGeom prst="rect">
              <a:avLst/>
            </a:prstGeom>
          </p:spPr>
          <p:txBody>
            <a:bodyPr wrap="none">
              <a:spAutoFit/>
            </a:bodyPr>
            <a:lstStyle/>
            <a:p>
              <a:r>
                <a:rPr lang="en-GB" dirty="0">
                  <a:solidFill>
                    <a:srgbClr val="FFC000"/>
                  </a:solidFill>
                  <a:latin typeface="Courier" pitchFamily="2" charset="0"/>
                </a:rPr>
                <a:t>ATGT</a:t>
              </a:r>
              <a:endParaRPr lang="en-GB" dirty="0">
                <a:solidFill>
                  <a:srgbClr val="FFC000"/>
                </a:solidFill>
              </a:endParaRPr>
            </a:p>
          </p:txBody>
        </p:sp>
        <p:sp>
          <p:nvSpPr>
            <p:cNvPr id="65" name="Rectangle 64">
              <a:extLst>
                <a:ext uri="{FF2B5EF4-FFF2-40B4-BE49-F238E27FC236}">
                  <a16:creationId xmlns:a16="http://schemas.microsoft.com/office/drawing/2014/main" id="{943A9CA9-FD17-3346-8F63-18C1536C857B}"/>
                </a:ext>
              </a:extLst>
            </p:cNvPr>
            <p:cNvSpPr/>
            <p:nvPr/>
          </p:nvSpPr>
          <p:spPr>
            <a:xfrm>
              <a:off x="8243521" y="3061470"/>
              <a:ext cx="736099" cy="369332"/>
            </a:xfrm>
            <a:prstGeom prst="rect">
              <a:avLst/>
            </a:prstGeom>
          </p:spPr>
          <p:txBody>
            <a:bodyPr wrap="none">
              <a:spAutoFit/>
            </a:bodyPr>
            <a:lstStyle/>
            <a:p>
              <a:r>
                <a:rPr lang="en-GB" dirty="0">
                  <a:solidFill>
                    <a:srgbClr val="FFC000"/>
                  </a:solidFill>
                  <a:latin typeface="Courier" pitchFamily="2" charset="0"/>
                </a:rPr>
                <a:t>ATGT</a:t>
              </a:r>
              <a:endParaRPr lang="en-GB" dirty="0">
                <a:solidFill>
                  <a:srgbClr val="FFC000"/>
                </a:solidFill>
              </a:endParaRPr>
            </a:p>
          </p:txBody>
        </p:sp>
      </p:grpSp>
      <p:sp>
        <p:nvSpPr>
          <p:cNvPr id="68" name="Rectangle 67">
            <a:extLst>
              <a:ext uri="{FF2B5EF4-FFF2-40B4-BE49-F238E27FC236}">
                <a16:creationId xmlns:a16="http://schemas.microsoft.com/office/drawing/2014/main" id="{2D8B6895-B220-B546-A87E-3CF8DF2538E8}"/>
              </a:ext>
            </a:extLst>
          </p:cNvPr>
          <p:cNvSpPr/>
          <p:nvPr/>
        </p:nvSpPr>
        <p:spPr>
          <a:xfrm>
            <a:off x="5796225" y="1978039"/>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67" name="Rectangle 66">
            <a:extLst>
              <a:ext uri="{FF2B5EF4-FFF2-40B4-BE49-F238E27FC236}">
                <a16:creationId xmlns:a16="http://schemas.microsoft.com/office/drawing/2014/main" id="{414ABCED-865A-7E49-9346-83957939D7D9}"/>
              </a:ext>
            </a:extLst>
          </p:cNvPr>
          <p:cNvSpPr/>
          <p:nvPr/>
        </p:nvSpPr>
        <p:spPr>
          <a:xfrm>
            <a:off x="5796225" y="1978039"/>
            <a:ext cx="736099" cy="369332"/>
          </a:xfrm>
          <a:prstGeom prst="rect">
            <a:avLst/>
          </a:prstGeom>
        </p:spPr>
        <p:txBody>
          <a:bodyPr wrap="none">
            <a:spAutoFit/>
          </a:bodyPr>
          <a:lstStyle/>
          <a:p>
            <a:r>
              <a:rPr lang="en-GB" dirty="0">
                <a:solidFill>
                  <a:srgbClr val="FFC000"/>
                </a:solidFill>
                <a:latin typeface="Courier" pitchFamily="2" charset="0"/>
              </a:rPr>
              <a:t>ATGT</a:t>
            </a:r>
            <a:endParaRPr lang="en-GB" dirty="0">
              <a:solidFill>
                <a:srgbClr val="FFC000"/>
              </a:solidFill>
            </a:endParaRPr>
          </a:p>
        </p:txBody>
      </p:sp>
      <p:sp>
        <p:nvSpPr>
          <p:cNvPr id="69" name="Rectangle 68">
            <a:extLst>
              <a:ext uri="{FF2B5EF4-FFF2-40B4-BE49-F238E27FC236}">
                <a16:creationId xmlns:a16="http://schemas.microsoft.com/office/drawing/2014/main" id="{5DAB6C2C-3B41-FB46-BEF3-53E1F1666D25}"/>
              </a:ext>
            </a:extLst>
          </p:cNvPr>
          <p:cNvSpPr/>
          <p:nvPr/>
        </p:nvSpPr>
        <p:spPr>
          <a:xfrm>
            <a:off x="6752339" y="1978039"/>
            <a:ext cx="598241" cy="369332"/>
          </a:xfrm>
          <a:prstGeom prst="rect">
            <a:avLst/>
          </a:prstGeom>
        </p:spPr>
        <p:txBody>
          <a:bodyPr wrap="none">
            <a:spAutoFit/>
          </a:bodyPr>
          <a:lstStyle/>
          <a:p>
            <a:r>
              <a:rPr lang="en-GB" dirty="0">
                <a:solidFill>
                  <a:schemeClr val="accent3">
                    <a:lumMod val="50000"/>
                  </a:schemeClr>
                </a:solidFill>
                <a:latin typeface="Courier" pitchFamily="2" charset="0"/>
              </a:rPr>
              <a:t>CGA</a:t>
            </a:r>
            <a:endParaRPr lang="en-GB" dirty="0">
              <a:solidFill>
                <a:schemeClr val="accent3">
                  <a:lumMod val="50000"/>
                </a:schemeClr>
              </a:solidFill>
            </a:endParaRPr>
          </a:p>
        </p:txBody>
      </p:sp>
      <p:sp>
        <p:nvSpPr>
          <p:cNvPr id="70" name="Rectangle 69">
            <a:extLst>
              <a:ext uri="{FF2B5EF4-FFF2-40B4-BE49-F238E27FC236}">
                <a16:creationId xmlns:a16="http://schemas.microsoft.com/office/drawing/2014/main" id="{D2A8CDDA-EFAC-8D47-984E-63A92C9352A8}"/>
              </a:ext>
            </a:extLst>
          </p:cNvPr>
          <p:cNvSpPr/>
          <p:nvPr/>
        </p:nvSpPr>
        <p:spPr>
          <a:xfrm>
            <a:off x="6721575" y="2819419"/>
            <a:ext cx="598241" cy="369332"/>
          </a:xfrm>
          <a:prstGeom prst="rect">
            <a:avLst/>
          </a:prstGeom>
        </p:spPr>
        <p:txBody>
          <a:bodyPr wrap="none">
            <a:spAutoFit/>
          </a:bodyPr>
          <a:lstStyle/>
          <a:p>
            <a:r>
              <a:rPr lang="en-GB" dirty="0">
                <a:solidFill>
                  <a:schemeClr val="accent3">
                    <a:lumMod val="50000"/>
                  </a:schemeClr>
                </a:solidFill>
                <a:latin typeface="Courier" pitchFamily="2" charset="0"/>
              </a:rPr>
              <a:t>CGA</a:t>
            </a:r>
            <a:endParaRPr lang="en-GB" dirty="0">
              <a:solidFill>
                <a:schemeClr val="accent3">
                  <a:lumMod val="50000"/>
                </a:schemeClr>
              </a:solidFill>
            </a:endParaRPr>
          </a:p>
        </p:txBody>
      </p:sp>
      <p:sp>
        <p:nvSpPr>
          <p:cNvPr id="71" name="Rectangle 70">
            <a:extLst>
              <a:ext uri="{FF2B5EF4-FFF2-40B4-BE49-F238E27FC236}">
                <a16:creationId xmlns:a16="http://schemas.microsoft.com/office/drawing/2014/main" id="{286D216F-1B34-DB4C-AAC4-79C11838AFA4}"/>
              </a:ext>
            </a:extLst>
          </p:cNvPr>
          <p:cNvSpPr/>
          <p:nvPr/>
        </p:nvSpPr>
        <p:spPr>
          <a:xfrm>
            <a:off x="6731100" y="2622194"/>
            <a:ext cx="598241" cy="369332"/>
          </a:xfrm>
          <a:prstGeom prst="rect">
            <a:avLst/>
          </a:prstGeom>
        </p:spPr>
        <p:txBody>
          <a:bodyPr wrap="none">
            <a:spAutoFit/>
          </a:bodyPr>
          <a:lstStyle/>
          <a:p>
            <a:r>
              <a:rPr lang="en-GB" dirty="0">
                <a:solidFill>
                  <a:schemeClr val="accent3">
                    <a:lumMod val="50000"/>
                  </a:schemeClr>
                </a:solidFill>
                <a:latin typeface="Courier" pitchFamily="2" charset="0"/>
              </a:rPr>
              <a:t>CGA</a:t>
            </a:r>
            <a:endParaRPr lang="en-GB" dirty="0">
              <a:solidFill>
                <a:schemeClr val="accent3">
                  <a:lumMod val="50000"/>
                </a:schemeClr>
              </a:solidFill>
            </a:endParaRPr>
          </a:p>
        </p:txBody>
      </p:sp>
    </p:spTree>
    <p:extLst>
      <p:ext uri="{BB962C8B-B14F-4D97-AF65-F5344CB8AC3E}">
        <p14:creationId xmlns:p14="http://schemas.microsoft.com/office/powerpoint/2010/main" val="136649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4.58333E-6 -4.81481E-6 L 0.03359 -0.01689 " pathEditMode="relative" rAng="0" ptsTypes="AA">
                                      <p:cBhvr>
                                        <p:cTn id="28" dur="2000" fill="hold"/>
                                        <p:tgtEl>
                                          <p:spTgt spid="34"/>
                                        </p:tgtEl>
                                        <p:attrNameLst>
                                          <p:attrName>ppt_x</p:attrName>
                                          <p:attrName>ppt_y</p:attrName>
                                        </p:attrNameLst>
                                      </p:cBhvr>
                                      <p:rCtr x="1680" y="-856"/>
                                    </p:animMotion>
                                  </p:childTnLst>
                                </p:cTn>
                              </p:par>
                            </p:childTnLst>
                          </p:cTn>
                        </p:par>
                        <p:par>
                          <p:cTn id="29" fill="hold">
                            <p:stCondLst>
                              <p:cond delay="2000"/>
                            </p:stCondLst>
                            <p:childTnLst>
                              <p:par>
                                <p:cTn id="30" presetID="0" presetClass="path" presetSubtype="0" accel="50000" decel="50000" fill="hold" grpId="1" nodeType="afterEffect">
                                  <p:stCondLst>
                                    <p:cond delay="0"/>
                                  </p:stCondLst>
                                  <p:childTnLst>
                                    <p:animMotion origin="layout" path="M 2.5E-6 -4.44444E-6 L -0.11563 0.06598 " pathEditMode="relative" rAng="0" ptsTypes="AA">
                                      <p:cBhvr>
                                        <p:cTn id="31" dur="2000" fill="hold"/>
                                        <p:tgtEl>
                                          <p:spTgt spid="31"/>
                                        </p:tgtEl>
                                        <p:attrNameLst>
                                          <p:attrName>ppt_x</p:attrName>
                                          <p:attrName>ppt_y</p:attrName>
                                        </p:attrNameLst>
                                      </p:cBhvr>
                                      <p:rCtr x="-5781" y="3287"/>
                                    </p:animMotion>
                                  </p:childTnLst>
                                </p:cTn>
                              </p:par>
                            </p:childTnLst>
                          </p:cTn>
                        </p:par>
                        <p:par>
                          <p:cTn id="32" fill="hold">
                            <p:stCondLst>
                              <p:cond delay="4000"/>
                            </p:stCondLst>
                            <p:childTnLst>
                              <p:par>
                                <p:cTn id="33" presetID="0" presetClass="path" presetSubtype="0" accel="50000" decel="50000" fill="hold" grpId="1" nodeType="afterEffect">
                                  <p:stCondLst>
                                    <p:cond delay="0"/>
                                  </p:stCondLst>
                                  <p:childTnLst>
                                    <p:animMotion origin="layout" path="M -0.00365 -0.00093 L -0.05599 -0.00163 " pathEditMode="relative" rAng="0" ptsTypes="AA">
                                      <p:cBhvr>
                                        <p:cTn id="34" dur="2000" fill="hold"/>
                                        <p:tgtEl>
                                          <p:spTgt spid="32"/>
                                        </p:tgtEl>
                                        <p:attrNameLst>
                                          <p:attrName>ppt_x</p:attrName>
                                          <p:attrName>ppt_y</p:attrName>
                                        </p:attrNameLst>
                                      </p:cBhvr>
                                      <p:rCtr x="-2617" y="-46"/>
                                    </p:animMotion>
                                  </p:childTnLst>
                                </p:cTn>
                              </p:par>
                            </p:childTnLst>
                          </p:cTn>
                        </p:par>
                        <p:par>
                          <p:cTn id="35" fill="hold">
                            <p:stCondLst>
                              <p:cond delay="6000"/>
                            </p:stCondLst>
                            <p:childTnLst>
                              <p:par>
                                <p:cTn id="36" presetID="0" presetClass="path" presetSubtype="0" accel="50000" decel="50000" fill="hold" grpId="0" nodeType="afterEffect">
                                  <p:stCondLst>
                                    <p:cond delay="0"/>
                                  </p:stCondLst>
                                  <p:childTnLst>
                                    <p:animMotion origin="layout" path="M -3.33333E-6 -4.81481E-6 L -0.04218 0.06991 " pathEditMode="relative" ptsTypes="AA">
                                      <p:cBhvr>
                                        <p:cTn id="37" dur="2000" fill="hold"/>
                                        <p:tgtEl>
                                          <p:spTgt spid="62"/>
                                        </p:tgtEl>
                                        <p:attrNameLst>
                                          <p:attrName>ppt_x</p:attrName>
                                          <p:attrName>ppt_y</p:attrName>
                                        </p:attrNameLst>
                                      </p:cBhvr>
                                    </p:animMotion>
                                  </p:childTnLst>
                                </p:cTn>
                              </p:par>
                            </p:childTnLst>
                          </p:cTn>
                        </p:par>
                        <p:par>
                          <p:cTn id="38" fill="hold">
                            <p:stCondLst>
                              <p:cond delay="8000"/>
                            </p:stCondLst>
                            <p:childTnLst>
                              <p:par>
                                <p:cTn id="39" presetID="10" presetClass="entr" presetSubtype="0" fill="hold" grpId="2"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8500"/>
                            </p:stCondLst>
                            <p:childTnLst>
                              <p:par>
                                <p:cTn id="43" presetID="0" presetClass="path" presetSubtype="0" accel="50000" decel="50000" fill="hold" grpId="1" nodeType="afterEffect">
                                  <p:stCondLst>
                                    <p:cond delay="0"/>
                                  </p:stCondLst>
                                  <p:childTnLst>
                                    <p:animMotion origin="layout" path="M -3.33333E-6 2.22222E-6 L 0.20052 0.15787 " pathEditMode="relative" rAng="0" ptsTypes="AA">
                                      <p:cBhvr>
                                        <p:cTn id="44" dur="2000" fill="hold"/>
                                        <p:tgtEl>
                                          <p:spTgt spid="30"/>
                                        </p:tgtEl>
                                        <p:attrNameLst>
                                          <p:attrName>ppt_x</p:attrName>
                                          <p:attrName>ppt_y</p:attrName>
                                        </p:attrNameLst>
                                      </p:cBhvr>
                                      <p:rCtr x="10026" y="7894"/>
                                    </p:animMotion>
                                  </p:childTnLst>
                                </p:cTn>
                              </p:par>
                              <p:par>
                                <p:cTn id="45" presetID="0" presetClass="path" presetSubtype="0" accel="50000" decel="50000" fill="hold" grpId="1" nodeType="withEffect">
                                  <p:stCondLst>
                                    <p:cond delay="0"/>
                                  </p:stCondLst>
                                  <p:childTnLst>
                                    <p:animMotion origin="layout" path="M -3.125E-6 2.22222E-6 L -0.00234 0.12176 " pathEditMode="relative" rAng="0" ptsTypes="AA">
                                      <p:cBhvr>
                                        <p:cTn id="46" dur="2000" fill="hold"/>
                                        <p:tgtEl>
                                          <p:spTgt spid="68"/>
                                        </p:tgtEl>
                                        <p:attrNameLst>
                                          <p:attrName>ppt_x</p:attrName>
                                          <p:attrName>ppt_y</p:attrName>
                                        </p:attrNameLst>
                                      </p:cBhvr>
                                      <p:rCtr x="-117" y="6088"/>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500"/>
                                        <p:tgtEl>
                                          <p:spTgt spid="6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0" grpId="0"/>
      <p:bldP spid="30" grpId="1"/>
      <p:bldP spid="30" grpId="2"/>
      <p:bldP spid="31" grpId="0"/>
      <p:bldP spid="31" grpId="1"/>
      <p:bldP spid="32" grpId="0"/>
      <p:bldP spid="32" grpId="1"/>
      <p:bldP spid="34" grpId="0"/>
      <p:bldP spid="34" grpId="1"/>
      <p:bldP spid="52" grpId="0"/>
      <p:bldP spid="62" grpId="0"/>
      <p:bldP spid="62" grpId="1"/>
      <p:bldP spid="68" grpId="0"/>
      <p:bldP spid="68" grpId="1"/>
      <p:bldP spid="67" grpId="0"/>
      <p:bldP spid="69" grpId="0"/>
      <p:bldP spid="70" grpId="0"/>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048A209-1B4F-9248-9FB9-E60E0B4A0EC3}"/>
              </a:ext>
            </a:extLst>
          </p:cNvPr>
          <p:cNvSpPr/>
          <p:nvPr/>
        </p:nvSpPr>
        <p:spPr>
          <a:xfrm>
            <a:off x="6073065" y="2193839"/>
            <a:ext cx="1563248" cy="369332"/>
          </a:xfrm>
          <a:prstGeom prst="rect">
            <a:avLst/>
          </a:prstGeom>
        </p:spPr>
        <p:txBody>
          <a:bodyPr wrap="none">
            <a:spAutoFit/>
          </a:bodyPr>
          <a:lstStyle/>
          <a:p>
            <a:r>
              <a:rPr lang="en-GB" dirty="0">
                <a:solidFill>
                  <a:schemeClr val="accent1">
                    <a:lumMod val="75000"/>
                  </a:schemeClr>
                </a:solidFill>
                <a:latin typeface="Courier" pitchFamily="2" charset="0"/>
              </a:rPr>
              <a:t>GTTGACGACG</a:t>
            </a:r>
            <a:endParaRPr lang="en-GB" dirty="0">
              <a:solidFill>
                <a:schemeClr val="accent1">
                  <a:lumMod val="75000"/>
                </a:schemeClr>
              </a:solidFill>
            </a:endParaRPr>
          </a:p>
        </p:txBody>
      </p:sp>
      <p:sp>
        <p:nvSpPr>
          <p:cNvPr id="2" name="Content Placeholder 1">
            <a:extLst>
              <a:ext uri="{FF2B5EF4-FFF2-40B4-BE49-F238E27FC236}">
                <a16:creationId xmlns:a16="http://schemas.microsoft.com/office/drawing/2014/main" id="{9E8BF865-3B2E-DC4D-828C-62A3591C5536}"/>
              </a:ext>
            </a:extLst>
          </p:cNvPr>
          <p:cNvSpPr>
            <a:spLocks noGrp="1"/>
          </p:cNvSpPr>
          <p:nvPr>
            <p:ph sz="half" idx="1"/>
          </p:nvPr>
        </p:nvSpPr>
        <p:spPr/>
        <p:txBody>
          <a:bodyPr/>
          <a:lstStyle/>
          <a:p>
            <a:pPr marL="457200" indent="-457200">
              <a:buFont typeface="+mj-lt"/>
              <a:buAutoNum type="arabicPeriod"/>
            </a:pPr>
            <a:r>
              <a:rPr lang="en-GB" dirty="0"/>
              <a:t>Pairwise identification of overlaps between reads</a:t>
            </a:r>
          </a:p>
          <a:p>
            <a:pPr marL="700088" lvl="1" indent="-342900">
              <a:buFont typeface="Arial" panose="020B0604020202020204" pitchFamily="34" charset="0"/>
              <a:buChar char="•"/>
            </a:pPr>
            <a:r>
              <a:rPr lang="en-GB" dirty="0"/>
              <a:t>Read length = 10 bp</a:t>
            </a:r>
          </a:p>
          <a:p>
            <a:pPr marL="457200" indent="-457200">
              <a:buFont typeface="+mj-lt"/>
              <a:buAutoNum type="arabicPeriod"/>
            </a:pPr>
            <a:r>
              <a:rPr lang="en-GB" dirty="0"/>
              <a:t>Layout overlap graph</a:t>
            </a:r>
          </a:p>
          <a:p>
            <a:pPr marL="700088" lvl="1" indent="-342900">
              <a:buFont typeface="Arial" panose="020B0604020202020204" pitchFamily="34" charset="0"/>
              <a:buChar char="•"/>
            </a:pPr>
            <a:r>
              <a:rPr lang="en-GB" dirty="0"/>
              <a:t>Models all overlaps in one structure</a:t>
            </a:r>
          </a:p>
          <a:p>
            <a:pPr marL="700088" lvl="1" indent="-342900">
              <a:buFont typeface="Arial" panose="020B0604020202020204" pitchFamily="34" charset="0"/>
              <a:buChar char="•"/>
            </a:pPr>
            <a:r>
              <a:rPr lang="en-GB" dirty="0"/>
              <a:t>Minimum overlap = 3 bp</a:t>
            </a:r>
          </a:p>
          <a:p>
            <a:pPr marL="700088" lvl="1" indent="-342900">
              <a:buFont typeface="Arial" panose="020B0604020202020204" pitchFamily="34" charset="0"/>
              <a:buChar char="•"/>
            </a:pPr>
            <a:r>
              <a:rPr lang="en-GB" dirty="0"/>
              <a:t>Hamiltonian path created</a:t>
            </a:r>
          </a:p>
        </p:txBody>
      </p:sp>
      <p:sp>
        <p:nvSpPr>
          <p:cNvPr id="4" name="Title 3">
            <a:extLst>
              <a:ext uri="{FF2B5EF4-FFF2-40B4-BE49-F238E27FC236}">
                <a16:creationId xmlns:a16="http://schemas.microsoft.com/office/drawing/2014/main" id="{67094119-2D8F-B942-8C2C-A2902D711149}"/>
              </a:ext>
            </a:extLst>
          </p:cNvPr>
          <p:cNvSpPr>
            <a:spLocks noGrp="1"/>
          </p:cNvSpPr>
          <p:nvPr>
            <p:ph type="title"/>
          </p:nvPr>
        </p:nvSpPr>
        <p:spPr/>
        <p:txBody>
          <a:bodyPr/>
          <a:lstStyle/>
          <a:p>
            <a:r>
              <a:rPr lang="en-GB" dirty="0"/>
              <a:t>Overlap-Layout-Consensus Assemblers</a:t>
            </a:r>
          </a:p>
        </p:txBody>
      </p:sp>
      <p:sp>
        <p:nvSpPr>
          <p:cNvPr id="5" name="Slide Number Placeholder 4">
            <a:extLst>
              <a:ext uri="{FF2B5EF4-FFF2-40B4-BE49-F238E27FC236}">
                <a16:creationId xmlns:a16="http://schemas.microsoft.com/office/drawing/2014/main" id="{3876E5B2-E791-CD45-B645-A8E91C95DE1A}"/>
              </a:ext>
            </a:extLst>
          </p:cNvPr>
          <p:cNvSpPr>
            <a:spLocks noGrp="1"/>
          </p:cNvSpPr>
          <p:nvPr>
            <p:ph type="sldNum" sz="quarter" idx="12"/>
          </p:nvPr>
        </p:nvSpPr>
        <p:spPr/>
        <p:txBody>
          <a:bodyPr/>
          <a:lstStyle/>
          <a:p>
            <a:fld id="{E89BC60F-F4BF-4EE8-9F02-8A0093F1814F}" type="slidenum">
              <a:rPr lang="en-GB" smtClean="0"/>
              <a:t>17</a:t>
            </a:fld>
            <a:endParaRPr lang="en-GB"/>
          </a:p>
        </p:txBody>
      </p:sp>
      <p:grpSp>
        <p:nvGrpSpPr>
          <p:cNvPr id="16" name="Group 15">
            <a:extLst>
              <a:ext uri="{FF2B5EF4-FFF2-40B4-BE49-F238E27FC236}">
                <a16:creationId xmlns:a16="http://schemas.microsoft.com/office/drawing/2014/main" id="{206A9D44-8A8A-4C4A-B119-96B2A7A8FE31}"/>
              </a:ext>
            </a:extLst>
          </p:cNvPr>
          <p:cNvGrpSpPr/>
          <p:nvPr/>
        </p:nvGrpSpPr>
        <p:grpSpPr>
          <a:xfrm>
            <a:off x="10329041" y="2140572"/>
            <a:ext cx="1660634" cy="2576855"/>
            <a:chOff x="6797565" y="1778769"/>
            <a:chExt cx="1660634" cy="2576855"/>
          </a:xfrm>
        </p:grpSpPr>
        <p:grpSp>
          <p:nvGrpSpPr>
            <p:cNvPr id="17" name="Group 16">
              <a:extLst>
                <a:ext uri="{FF2B5EF4-FFF2-40B4-BE49-F238E27FC236}">
                  <a16:creationId xmlns:a16="http://schemas.microsoft.com/office/drawing/2014/main" id="{B88E06DA-369A-4541-A41E-CBACB85EB882}"/>
                </a:ext>
              </a:extLst>
            </p:cNvPr>
            <p:cNvGrpSpPr/>
            <p:nvPr/>
          </p:nvGrpSpPr>
          <p:grpSpPr>
            <a:xfrm>
              <a:off x="6797565" y="1778769"/>
              <a:ext cx="1660634" cy="2576855"/>
              <a:chOff x="6797565" y="1684180"/>
              <a:chExt cx="1660634" cy="2576855"/>
            </a:xfrm>
          </p:grpSpPr>
          <p:sp>
            <p:nvSpPr>
              <p:cNvPr id="20" name="Rounded Rectangle 19">
                <a:extLst>
                  <a:ext uri="{FF2B5EF4-FFF2-40B4-BE49-F238E27FC236}">
                    <a16:creationId xmlns:a16="http://schemas.microsoft.com/office/drawing/2014/main" id="{11B0160B-CE63-5E40-B0DA-CE1AF5722792}"/>
                  </a:ext>
                </a:extLst>
              </p:cNvPr>
              <p:cNvSpPr/>
              <p:nvPr/>
            </p:nvSpPr>
            <p:spPr>
              <a:xfrm>
                <a:off x="6797565" y="1684180"/>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Overlap</a:t>
                </a:r>
              </a:p>
            </p:txBody>
          </p:sp>
          <p:sp>
            <p:nvSpPr>
              <p:cNvPr id="21" name="Rounded Rectangle 20">
                <a:extLst>
                  <a:ext uri="{FF2B5EF4-FFF2-40B4-BE49-F238E27FC236}">
                    <a16:creationId xmlns:a16="http://schemas.microsoft.com/office/drawing/2014/main" id="{53621779-5B65-FD4C-A1CE-00976E9209B2}"/>
                  </a:ext>
                </a:extLst>
              </p:cNvPr>
              <p:cNvSpPr/>
              <p:nvPr/>
            </p:nvSpPr>
            <p:spPr>
              <a:xfrm>
                <a:off x="6797565" y="2746635"/>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Layout</a:t>
                </a:r>
              </a:p>
            </p:txBody>
          </p:sp>
          <p:sp>
            <p:nvSpPr>
              <p:cNvPr id="22" name="Rounded Rectangle 21">
                <a:extLst>
                  <a:ext uri="{FF2B5EF4-FFF2-40B4-BE49-F238E27FC236}">
                    <a16:creationId xmlns:a16="http://schemas.microsoft.com/office/drawing/2014/main" id="{271860F8-927D-2C45-8500-357E09BA104F}"/>
                  </a:ext>
                </a:extLst>
              </p:cNvPr>
              <p:cNvSpPr/>
              <p:nvPr/>
            </p:nvSpPr>
            <p:spPr>
              <a:xfrm>
                <a:off x="6797565" y="3809090"/>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Consensus</a:t>
                </a:r>
              </a:p>
            </p:txBody>
          </p:sp>
        </p:grpSp>
        <p:cxnSp>
          <p:nvCxnSpPr>
            <p:cNvPr id="18" name="Straight Arrow Connector 17">
              <a:extLst>
                <a:ext uri="{FF2B5EF4-FFF2-40B4-BE49-F238E27FC236}">
                  <a16:creationId xmlns:a16="http://schemas.microsoft.com/office/drawing/2014/main" id="{C19978E0-9011-C74C-A229-60B5A9BCFE70}"/>
                </a:ext>
              </a:extLst>
            </p:cNvPr>
            <p:cNvCxnSpPr>
              <a:cxnSpLocks/>
            </p:cNvCxnSpPr>
            <p:nvPr/>
          </p:nvCxnSpPr>
          <p:spPr>
            <a:xfrm>
              <a:off x="7627882" y="2270233"/>
              <a:ext cx="0" cy="50793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9" name="Straight Arrow Connector 18">
              <a:extLst>
                <a:ext uri="{FF2B5EF4-FFF2-40B4-BE49-F238E27FC236}">
                  <a16:creationId xmlns:a16="http://schemas.microsoft.com/office/drawing/2014/main" id="{83EF4879-FBBB-EE4F-8730-F3E907D540A8}"/>
                </a:ext>
              </a:extLst>
            </p:cNvPr>
            <p:cNvCxnSpPr>
              <a:cxnSpLocks/>
            </p:cNvCxnSpPr>
            <p:nvPr/>
          </p:nvCxnSpPr>
          <p:spPr>
            <a:xfrm>
              <a:off x="7627882" y="3332688"/>
              <a:ext cx="0" cy="50793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sp>
        <p:nvSpPr>
          <p:cNvPr id="23" name="TextBox 22">
            <a:extLst>
              <a:ext uri="{FF2B5EF4-FFF2-40B4-BE49-F238E27FC236}">
                <a16:creationId xmlns:a16="http://schemas.microsoft.com/office/drawing/2014/main" id="{36F4DFE8-C4EF-E640-9671-5573791319F3}"/>
              </a:ext>
            </a:extLst>
          </p:cNvPr>
          <p:cNvSpPr txBox="1"/>
          <p:nvPr/>
        </p:nvSpPr>
        <p:spPr>
          <a:xfrm>
            <a:off x="5860515" y="1314834"/>
            <a:ext cx="4182555" cy="369332"/>
          </a:xfrm>
          <a:prstGeom prst="rect">
            <a:avLst/>
          </a:prstGeom>
          <a:noFill/>
        </p:spPr>
        <p:txBody>
          <a:bodyPr wrap="none" rtlCol="0">
            <a:spAutoFit/>
          </a:bodyPr>
          <a:lstStyle/>
          <a:p>
            <a:r>
              <a:rPr lang="en-GB" dirty="0">
                <a:latin typeface="Courier" pitchFamily="2" charset="0"/>
              </a:rPr>
              <a:t>GGCGATGTTGACGACGTGTGCGATGTTGA</a:t>
            </a:r>
          </a:p>
        </p:txBody>
      </p:sp>
      <p:sp>
        <p:nvSpPr>
          <p:cNvPr id="30" name="Rectangle 29">
            <a:extLst>
              <a:ext uri="{FF2B5EF4-FFF2-40B4-BE49-F238E27FC236}">
                <a16:creationId xmlns:a16="http://schemas.microsoft.com/office/drawing/2014/main" id="{DB0C4919-6957-DA42-9CC3-1186C7AFF965}"/>
              </a:ext>
            </a:extLst>
          </p:cNvPr>
          <p:cNvSpPr/>
          <p:nvPr/>
        </p:nvSpPr>
        <p:spPr>
          <a:xfrm>
            <a:off x="5797803" y="1978451"/>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31" name="Rectangle 30">
            <a:extLst>
              <a:ext uri="{FF2B5EF4-FFF2-40B4-BE49-F238E27FC236}">
                <a16:creationId xmlns:a16="http://schemas.microsoft.com/office/drawing/2014/main" id="{CC45D12D-AC52-1B4C-A4BD-DD430501D455}"/>
              </a:ext>
            </a:extLst>
          </p:cNvPr>
          <p:cNvSpPr/>
          <p:nvPr/>
        </p:nvSpPr>
        <p:spPr>
          <a:xfrm>
            <a:off x="6326554" y="2409227"/>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TGACGACGTG</a:t>
            </a:r>
            <a:endParaRPr lang="en-GB" dirty="0">
              <a:solidFill>
                <a:schemeClr val="accent1">
                  <a:lumMod val="75000"/>
                </a:schemeClr>
              </a:solidFill>
            </a:endParaRPr>
          </a:p>
        </p:txBody>
      </p:sp>
      <p:sp>
        <p:nvSpPr>
          <p:cNvPr id="32" name="Rectangle 31">
            <a:extLst>
              <a:ext uri="{FF2B5EF4-FFF2-40B4-BE49-F238E27FC236}">
                <a16:creationId xmlns:a16="http://schemas.microsoft.com/office/drawing/2014/main" id="{CDD1A9E9-8C24-EA47-9444-9A1D4459662C}"/>
              </a:ext>
            </a:extLst>
          </p:cNvPr>
          <p:cNvSpPr/>
          <p:nvPr/>
        </p:nvSpPr>
        <p:spPr>
          <a:xfrm>
            <a:off x="6737826" y="2624615"/>
            <a:ext cx="1563248" cy="369332"/>
          </a:xfrm>
          <a:prstGeom prst="rect">
            <a:avLst/>
          </a:prstGeom>
        </p:spPr>
        <p:txBody>
          <a:bodyPr wrap="none">
            <a:spAutoFit/>
          </a:bodyPr>
          <a:lstStyle/>
          <a:p>
            <a:r>
              <a:rPr lang="en-GB" dirty="0">
                <a:solidFill>
                  <a:schemeClr val="accent1">
                    <a:lumMod val="75000"/>
                  </a:schemeClr>
                </a:solidFill>
                <a:latin typeface="Courier" pitchFamily="2" charset="0"/>
              </a:rPr>
              <a:t>CGACGTGTGC</a:t>
            </a:r>
            <a:endParaRPr lang="en-GB" dirty="0">
              <a:solidFill>
                <a:schemeClr val="accent1">
                  <a:lumMod val="75000"/>
                </a:schemeClr>
              </a:solidFill>
            </a:endParaRPr>
          </a:p>
        </p:txBody>
      </p:sp>
      <p:sp>
        <p:nvSpPr>
          <p:cNvPr id="33" name="Rectangle 32">
            <a:extLst>
              <a:ext uri="{FF2B5EF4-FFF2-40B4-BE49-F238E27FC236}">
                <a16:creationId xmlns:a16="http://schemas.microsoft.com/office/drawing/2014/main" id="{908D828B-707B-604B-A71C-7F7057BA7611}"/>
              </a:ext>
            </a:extLst>
          </p:cNvPr>
          <p:cNvSpPr/>
          <p:nvPr/>
        </p:nvSpPr>
        <p:spPr>
          <a:xfrm>
            <a:off x="7417623" y="2840003"/>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TGTGCGATGT</a:t>
            </a:r>
            <a:endParaRPr lang="en-GB" dirty="0">
              <a:solidFill>
                <a:schemeClr val="accent1">
                  <a:lumMod val="75000"/>
                </a:schemeClr>
              </a:solidFill>
            </a:endParaRPr>
          </a:p>
        </p:txBody>
      </p:sp>
      <p:sp>
        <p:nvSpPr>
          <p:cNvPr id="35" name="Rounded Rectangle 34">
            <a:extLst>
              <a:ext uri="{FF2B5EF4-FFF2-40B4-BE49-F238E27FC236}">
                <a16:creationId xmlns:a16="http://schemas.microsoft.com/office/drawing/2014/main" id="{FE538535-0929-6840-8AC5-B022AA288B3D}"/>
              </a:ext>
            </a:extLst>
          </p:cNvPr>
          <p:cNvSpPr/>
          <p:nvPr/>
        </p:nvSpPr>
        <p:spPr>
          <a:xfrm>
            <a:off x="4599041" y="4107923"/>
            <a:ext cx="1580454" cy="432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ATGTTGACACGA</a:t>
            </a:r>
          </a:p>
        </p:txBody>
      </p:sp>
      <p:sp>
        <p:nvSpPr>
          <p:cNvPr id="36" name="Rounded Rectangle 35">
            <a:extLst>
              <a:ext uri="{FF2B5EF4-FFF2-40B4-BE49-F238E27FC236}">
                <a16:creationId xmlns:a16="http://schemas.microsoft.com/office/drawing/2014/main" id="{C3649F6D-93F7-5D48-9E10-C661EFFA2FA4}"/>
              </a:ext>
            </a:extLst>
          </p:cNvPr>
          <p:cNvSpPr/>
          <p:nvPr/>
        </p:nvSpPr>
        <p:spPr>
          <a:xfrm>
            <a:off x="6374966" y="4909689"/>
            <a:ext cx="1531714" cy="432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GTTGACGACG</a:t>
            </a:r>
          </a:p>
        </p:txBody>
      </p:sp>
      <p:sp>
        <p:nvSpPr>
          <p:cNvPr id="37" name="Rounded Rectangle 36">
            <a:extLst>
              <a:ext uri="{FF2B5EF4-FFF2-40B4-BE49-F238E27FC236}">
                <a16:creationId xmlns:a16="http://schemas.microsoft.com/office/drawing/2014/main" id="{4D1751F4-E48F-BE49-AEA4-4A1B50DA2F65}"/>
              </a:ext>
            </a:extLst>
          </p:cNvPr>
          <p:cNvSpPr/>
          <p:nvPr/>
        </p:nvSpPr>
        <p:spPr>
          <a:xfrm>
            <a:off x="6890885" y="4080452"/>
            <a:ext cx="1400107" cy="432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TGACGACGTG</a:t>
            </a:r>
          </a:p>
        </p:txBody>
      </p:sp>
      <p:sp>
        <p:nvSpPr>
          <p:cNvPr id="38" name="Rounded Rectangle 37">
            <a:extLst>
              <a:ext uri="{FF2B5EF4-FFF2-40B4-BE49-F238E27FC236}">
                <a16:creationId xmlns:a16="http://schemas.microsoft.com/office/drawing/2014/main" id="{355E7B9D-8CE9-5747-B7D7-0FE6E3010136}"/>
              </a:ext>
            </a:extLst>
          </p:cNvPr>
          <p:cNvSpPr/>
          <p:nvPr/>
        </p:nvSpPr>
        <p:spPr>
          <a:xfrm>
            <a:off x="8732373" y="4429613"/>
            <a:ext cx="1436489" cy="432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CGACGTGTGC</a:t>
            </a:r>
          </a:p>
        </p:txBody>
      </p:sp>
      <p:sp>
        <p:nvSpPr>
          <p:cNvPr id="39" name="Rounded Rectangle 38">
            <a:extLst>
              <a:ext uri="{FF2B5EF4-FFF2-40B4-BE49-F238E27FC236}">
                <a16:creationId xmlns:a16="http://schemas.microsoft.com/office/drawing/2014/main" id="{35D249B7-3246-F545-A82A-B03DF7EFD068}"/>
              </a:ext>
            </a:extLst>
          </p:cNvPr>
          <p:cNvSpPr/>
          <p:nvPr/>
        </p:nvSpPr>
        <p:spPr>
          <a:xfrm>
            <a:off x="6653049" y="5775116"/>
            <a:ext cx="1390360" cy="432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TGTGCGATGT</a:t>
            </a:r>
          </a:p>
        </p:txBody>
      </p:sp>
      <p:grpSp>
        <p:nvGrpSpPr>
          <p:cNvPr id="57" name="Group 56">
            <a:extLst>
              <a:ext uri="{FF2B5EF4-FFF2-40B4-BE49-F238E27FC236}">
                <a16:creationId xmlns:a16="http://schemas.microsoft.com/office/drawing/2014/main" id="{2869ABD4-ED4C-9A41-AC4C-48F306707C70}"/>
              </a:ext>
            </a:extLst>
          </p:cNvPr>
          <p:cNvGrpSpPr/>
          <p:nvPr/>
        </p:nvGrpSpPr>
        <p:grpSpPr>
          <a:xfrm>
            <a:off x="5389268" y="3869288"/>
            <a:ext cx="2201671" cy="276999"/>
            <a:chOff x="5389268" y="3869288"/>
            <a:chExt cx="2201671" cy="276999"/>
          </a:xfrm>
        </p:grpSpPr>
        <p:cxnSp>
          <p:nvCxnSpPr>
            <p:cNvPr id="10" name="Curved Connector 9">
              <a:extLst>
                <a:ext uri="{FF2B5EF4-FFF2-40B4-BE49-F238E27FC236}">
                  <a16:creationId xmlns:a16="http://schemas.microsoft.com/office/drawing/2014/main" id="{1F456855-4FA2-3440-9FC8-72A8D06E4DB6}"/>
                </a:ext>
              </a:extLst>
            </p:cNvPr>
            <p:cNvCxnSpPr>
              <a:cxnSpLocks/>
              <a:stCxn id="35" idx="0"/>
              <a:endCxn id="37" idx="0"/>
            </p:cNvCxnSpPr>
            <p:nvPr/>
          </p:nvCxnSpPr>
          <p:spPr>
            <a:xfrm rot="5400000" flipH="1" flipV="1">
              <a:off x="6476368" y="2993353"/>
              <a:ext cx="27471" cy="2201671"/>
            </a:xfrm>
            <a:prstGeom prst="curvedConnector3">
              <a:avLst>
                <a:gd name="adj1" fmla="val 932150"/>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35CE22DC-E93E-6E4D-A26A-8EDC14CB2B71}"/>
                </a:ext>
              </a:extLst>
            </p:cNvPr>
            <p:cNvSpPr txBox="1"/>
            <p:nvPr/>
          </p:nvSpPr>
          <p:spPr>
            <a:xfrm>
              <a:off x="6484102" y="3869288"/>
              <a:ext cx="263214" cy="276999"/>
            </a:xfrm>
            <a:prstGeom prst="rect">
              <a:avLst/>
            </a:prstGeom>
            <a:noFill/>
          </p:spPr>
          <p:txBody>
            <a:bodyPr wrap="square" rtlCol="0">
              <a:spAutoFit/>
            </a:bodyPr>
            <a:lstStyle/>
            <a:p>
              <a:r>
                <a:rPr lang="en-GB" sz="1200" dirty="0"/>
                <a:t>6</a:t>
              </a:r>
            </a:p>
          </p:txBody>
        </p:sp>
      </p:grpSp>
      <p:grpSp>
        <p:nvGrpSpPr>
          <p:cNvPr id="62" name="Group 61">
            <a:extLst>
              <a:ext uri="{FF2B5EF4-FFF2-40B4-BE49-F238E27FC236}">
                <a16:creationId xmlns:a16="http://schemas.microsoft.com/office/drawing/2014/main" id="{80571681-4F42-844F-AAFF-AD5A90C3D7A6}"/>
              </a:ext>
            </a:extLst>
          </p:cNvPr>
          <p:cNvGrpSpPr/>
          <p:nvPr/>
        </p:nvGrpSpPr>
        <p:grpSpPr>
          <a:xfrm>
            <a:off x="7140822" y="4862255"/>
            <a:ext cx="2309795" cy="685865"/>
            <a:chOff x="7140822" y="4862255"/>
            <a:chExt cx="2309795" cy="685865"/>
          </a:xfrm>
        </p:grpSpPr>
        <p:cxnSp>
          <p:nvCxnSpPr>
            <p:cNvPr id="27" name="Curved Connector 26">
              <a:extLst>
                <a:ext uri="{FF2B5EF4-FFF2-40B4-BE49-F238E27FC236}">
                  <a16:creationId xmlns:a16="http://schemas.microsoft.com/office/drawing/2014/main" id="{C89730E4-CC2F-BA49-8359-C1CC9D60D604}"/>
                </a:ext>
              </a:extLst>
            </p:cNvPr>
            <p:cNvCxnSpPr>
              <a:cxnSpLocks/>
              <a:stCxn id="36" idx="2"/>
              <a:endCxn id="38" idx="2"/>
            </p:cNvCxnSpPr>
            <p:nvPr/>
          </p:nvCxnSpPr>
          <p:spPr>
            <a:xfrm rot="5400000" flipH="1" flipV="1">
              <a:off x="8055682" y="3947395"/>
              <a:ext cx="480076" cy="2309795"/>
            </a:xfrm>
            <a:prstGeom prst="curvedConnector3">
              <a:avLst>
                <a:gd name="adj1" fmla="val -47617"/>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CEF3FFAC-0840-BD45-A8A9-CE33A3E46B71}"/>
                </a:ext>
              </a:extLst>
            </p:cNvPr>
            <p:cNvSpPr txBox="1"/>
            <p:nvPr/>
          </p:nvSpPr>
          <p:spPr>
            <a:xfrm>
              <a:off x="8328801" y="5271121"/>
              <a:ext cx="263214" cy="276999"/>
            </a:xfrm>
            <a:prstGeom prst="rect">
              <a:avLst/>
            </a:prstGeom>
            <a:noFill/>
          </p:spPr>
          <p:txBody>
            <a:bodyPr wrap="none" rtlCol="0">
              <a:spAutoFit/>
            </a:bodyPr>
            <a:lstStyle/>
            <a:p>
              <a:r>
                <a:rPr lang="en-GB" sz="1200" dirty="0"/>
                <a:t>5</a:t>
              </a:r>
            </a:p>
          </p:txBody>
        </p:sp>
      </p:grpSp>
      <p:sp>
        <p:nvSpPr>
          <p:cNvPr id="54" name="TextBox 53">
            <a:extLst>
              <a:ext uri="{FF2B5EF4-FFF2-40B4-BE49-F238E27FC236}">
                <a16:creationId xmlns:a16="http://schemas.microsoft.com/office/drawing/2014/main" id="{F84D8A00-618F-F949-AB5D-64329195F05D}"/>
              </a:ext>
            </a:extLst>
          </p:cNvPr>
          <p:cNvSpPr txBox="1"/>
          <p:nvPr/>
        </p:nvSpPr>
        <p:spPr>
          <a:xfrm>
            <a:off x="5645521" y="4983212"/>
            <a:ext cx="263214" cy="276999"/>
          </a:xfrm>
          <a:prstGeom prst="rect">
            <a:avLst/>
          </a:prstGeom>
          <a:noFill/>
        </p:spPr>
        <p:txBody>
          <a:bodyPr wrap="none" rtlCol="0">
            <a:spAutoFit/>
          </a:bodyPr>
          <a:lstStyle/>
          <a:p>
            <a:r>
              <a:rPr lang="en-GB" sz="1200" dirty="0"/>
              <a:t>8</a:t>
            </a:r>
          </a:p>
        </p:txBody>
      </p:sp>
      <p:cxnSp>
        <p:nvCxnSpPr>
          <p:cNvPr id="104" name="Curved Connector 103">
            <a:extLst>
              <a:ext uri="{FF2B5EF4-FFF2-40B4-BE49-F238E27FC236}">
                <a16:creationId xmlns:a16="http://schemas.microsoft.com/office/drawing/2014/main" id="{45A26C31-EC0F-F64B-98C5-4481E2220FE0}"/>
              </a:ext>
            </a:extLst>
          </p:cNvPr>
          <p:cNvCxnSpPr>
            <a:cxnSpLocks/>
            <a:stCxn id="35" idx="2"/>
            <a:endCxn id="36" idx="1"/>
          </p:cNvCxnSpPr>
          <p:nvPr/>
        </p:nvCxnSpPr>
        <p:spPr>
          <a:xfrm rot="16200000" flipH="1">
            <a:off x="5589395" y="4340438"/>
            <a:ext cx="585445" cy="98569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145" name="Group 144">
            <a:extLst>
              <a:ext uri="{FF2B5EF4-FFF2-40B4-BE49-F238E27FC236}">
                <a16:creationId xmlns:a16="http://schemas.microsoft.com/office/drawing/2014/main" id="{8E53E61D-C768-754E-AAC6-D93C058C3F74}"/>
              </a:ext>
            </a:extLst>
          </p:cNvPr>
          <p:cNvGrpSpPr/>
          <p:nvPr/>
        </p:nvGrpSpPr>
        <p:grpSpPr>
          <a:xfrm>
            <a:off x="7140824" y="4513094"/>
            <a:ext cx="483441" cy="396595"/>
            <a:chOff x="7140824" y="4513094"/>
            <a:chExt cx="483441" cy="396595"/>
          </a:xfrm>
        </p:grpSpPr>
        <p:sp>
          <p:nvSpPr>
            <p:cNvPr id="58" name="TextBox 57">
              <a:extLst>
                <a:ext uri="{FF2B5EF4-FFF2-40B4-BE49-F238E27FC236}">
                  <a16:creationId xmlns:a16="http://schemas.microsoft.com/office/drawing/2014/main" id="{13926B93-E6E2-4849-9B38-3EECAB79A68E}"/>
                </a:ext>
              </a:extLst>
            </p:cNvPr>
            <p:cNvSpPr txBox="1"/>
            <p:nvPr/>
          </p:nvSpPr>
          <p:spPr>
            <a:xfrm>
              <a:off x="7361051" y="4629486"/>
              <a:ext cx="263214" cy="276999"/>
            </a:xfrm>
            <a:prstGeom prst="rect">
              <a:avLst/>
            </a:prstGeom>
            <a:noFill/>
          </p:spPr>
          <p:txBody>
            <a:bodyPr wrap="none" rtlCol="0">
              <a:spAutoFit/>
            </a:bodyPr>
            <a:lstStyle/>
            <a:p>
              <a:r>
                <a:rPr lang="en-GB" sz="1200" dirty="0"/>
                <a:t>8</a:t>
              </a:r>
            </a:p>
          </p:txBody>
        </p:sp>
        <p:cxnSp>
          <p:nvCxnSpPr>
            <p:cNvPr id="107" name="Curved Connector 106">
              <a:extLst>
                <a:ext uri="{FF2B5EF4-FFF2-40B4-BE49-F238E27FC236}">
                  <a16:creationId xmlns:a16="http://schemas.microsoft.com/office/drawing/2014/main" id="{AB5FC5BF-D4F9-5F41-8980-ECDC038FCEA7}"/>
                </a:ext>
              </a:extLst>
            </p:cNvPr>
            <p:cNvCxnSpPr>
              <a:cxnSpLocks/>
              <a:stCxn id="36" idx="0"/>
              <a:endCxn id="37" idx="2"/>
            </p:cNvCxnSpPr>
            <p:nvPr/>
          </p:nvCxnSpPr>
          <p:spPr>
            <a:xfrm rot="5400000" flipH="1" flipV="1">
              <a:off x="7167584" y="4486334"/>
              <a:ext cx="396595" cy="450116"/>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sp>
        <p:nvSpPr>
          <p:cNvPr id="125" name="Rectangle 124">
            <a:extLst>
              <a:ext uri="{FF2B5EF4-FFF2-40B4-BE49-F238E27FC236}">
                <a16:creationId xmlns:a16="http://schemas.microsoft.com/office/drawing/2014/main" id="{A13B634C-946B-9F44-B91B-CDE5ECF9C7FA}"/>
              </a:ext>
            </a:extLst>
          </p:cNvPr>
          <p:cNvSpPr/>
          <p:nvPr/>
        </p:nvSpPr>
        <p:spPr>
          <a:xfrm>
            <a:off x="8234086" y="3055393"/>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grpSp>
        <p:nvGrpSpPr>
          <p:cNvPr id="144" name="Group 143">
            <a:extLst>
              <a:ext uri="{FF2B5EF4-FFF2-40B4-BE49-F238E27FC236}">
                <a16:creationId xmlns:a16="http://schemas.microsoft.com/office/drawing/2014/main" id="{16F53D41-A764-1E4D-84EE-FD6A791450DF}"/>
              </a:ext>
            </a:extLst>
          </p:cNvPr>
          <p:cNvGrpSpPr/>
          <p:nvPr/>
        </p:nvGrpSpPr>
        <p:grpSpPr>
          <a:xfrm>
            <a:off x="8290992" y="4202422"/>
            <a:ext cx="441381" cy="443512"/>
            <a:chOff x="8290992" y="4202422"/>
            <a:chExt cx="441381" cy="443512"/>
          </a:xfrm>
        </p:grpSpPr>
        <p:sp>
          <p:nvSpPr>
            <p:cNvPr id="63" name="TextBox 62">
              <a:extLst>
                <a:ext uri="{FF2B5EF4-FFF2-40B4-BE49-F238E27FC236}">
                  <a16:creationId xmlns:a16="http://schemas.microsoft.com/office/drawing/2014/main" id="{3C725764-322F-4B4F-B2C3-2F8D8471A816}"/>
                </a:ext>
              </a:extLst>
            </p:cNvPr>
            <p:cNvSpPr txBox="1"/>
            <p:nvPr/>
          </p:nvSpPr>
          <p:spPr>
            <a:xfrm>
              <a:off x="8451171" y="4202422"/>
              <a:ext cx="263214" cy="276999"/>
            </a:xfrm>
            <a:prstGeom prst="rect">
              <a:avLst/>
            </a:prstGeom>
            <a:noFill/>
          </p:spPr>
          <p:txBody>
            <a:bodyPr wrap="none" rtlCol="0">
              <a:spAutoFit/>
            </a:bodyPr>
            <a:lstStyle/>
            <a:p>
              <a:r>
                <a:rPr lang="en-GB" sz="1200" dirty="0"/>
                <a:t>7</a:t>
              </a:r>
            </a:p>
          </p:txBody>
        </p:sp>
        <p:cxnSp>
          <p:nvCxnSpPr>
            <p:cNvPr id="143" name="Curved Connector 142">
              <a:extLst>
                <a:ext uri="{FF2B5EF4-FFF2-40B4-BE49-F238E27FC236}">
                  <a16:creationId xmlns:a16="http://schemas.microsoft.com/office/drawing/2014/main" id="{4C01C5EE-DDF2-D14E-A7D1-21AB59EE0315}"/>
                </a:ext>
              </a:extLst>
            </p:cNvPr>
            <p:cNvCxnSpPr>
              <a:stCxn id="37" idx="3"/>
            </p:cNvCxnSpPr>
            <p:nvPr/>
          </p:nvCxnSpPr>
          <p:spPr>
            <a:xfrm>
              <a:off x="8290992" y="4296773"/>
              <a:ext cx="441381" cy="34916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grpSp>
        <p:nvGrpSpPr>
          <p:cNvPr id="155" name="Group 154">
            <a:extLst>
              <a:ext uri="{FF2B5EF4-FFF2-40B4-BE49-F238E27FC236}">
                <a16:creationId xmlns:a16="http://schemas.microsoft.com/office/drawing/2014/main" id="{7316B5CC-F086-7045-B2E8-40058B47F9BD}"/>
              </a:ext>
            </a:extLst>
          </p:cNvPr>
          <p:cNvGrpSpPr/>
          <p:nvPr/>
        </p:nvGrpSpPr>
        <p:grpSpPr>
          <a:xfrm>
            <a:off x="8043409" y="4862256"/>
            <a:ext cx="1407209" cy="1129182"/>
            <a:chOff x="8043409" y="4862256"/>
            <a:chExt cx="1407209" cy="1129182"/>
          </a:xfrm>
        </p:grpSpPr>
        <p:sp>
          <p:nvSpPr>
            <p:cNvPr id="65" name="TextBox 64">
              <a:extLst>
                <a:ext uri="{FF2B5EF4-FFF2-40B4-BE49-F238E27FC236}">
                  <a16:creationId xmlns:a16="http://schemas.microsoft.com/office/drawing/2014/main" id="{92501E5F-0F8C-C048-9841-2BEA029295D0}"/>
                </a:ext>
              </a:extLst>
            </p:cNvPr>
            <p:cNvSpPr txBox="1"/>
            <p:nvPr/>
          </p:nvSpPr>
          <p:spPr>
            <a:xfrm flipH="1">
              <a:off x="8951951" y="5636616"/>
              <a:ext cx="200081" cy="276999"/>
            </a:xfrm>
            <a:prstGeom prst="rect">
              <a:avLst/>
            </a:prstGeom>
            <a:noFill/>
          </p:spPr>
          <p:txBody>
            <a:bodyPr wrap="square" rtlCol="0">
              <a:spAutoFit/>
            </a:bodyPr>
            <a:lstStyle/>
            <a:p>
              <a:pPr algn="ctr"/>
              <a:r>
                <a:rPr lang="en-GB" sz="1200" dirty="0"/>
                <a:t>5</a:t>
              </a:r>
            </a:p>
          </p:txBody>
        </p:sp>
        <p:cxnSp>
          <p:nvCxnSpPr>
            <p:cNvPr id="154" name="Curved Connector 153">
              <a:extLst>
                <a:ext uri="{FF2B5EF4-FFF2-40B4-BE49-F238E27FC236}">
                  <a16:creationId xmlns:a16="http://schemas.microsoft.com/office/drawing/2014/main" id="{7E3EC995-D9DA-964A-9167-71524CC5CF1F}"/>
                </a:ext>
              </a:extLst>
            </p:cNvPr>
            <p:cNvCxnSpPr>
              <a:cxnSpLocks/>
              <a:stCxn id="38" idx="2"/>
              <a:endCxn id="39" idx="3"/>
            </p:cNvCxnSpPr>
            <p:nvPr/>
          </p:nvCxnSpPr>
          <p:spPr>
            <a:xfrm rot="5400000">
              <a:off x="8182423" y="4723242"/>
              <a:ext cx="1129182" cy="140720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160" name="Group 159">
            <a:extLst>
              <a:ext uri="{FF2B5EF4-FFF2-40B4-BE49-F238E27FC236}">
                <a16:creationId xmlns:a16="http://schemas.microsoft.com/office/drawing/2014/main" id="{6BA48D8F-BBA5-D544-9CA4-9E4DA9B00DDD}"/>
              </a:ext>
            </a:extLst>
          </p:cNvPr>
          <p:cNvGrpSpPr/>
          <p:nvPr/>
        </p:nvGrpSpPr>
        <p:grpSpPr>
          <a:xfrm>
            <a:off x="5389269" y="4540565"/>
            <a:ext cx="1263781" cy="1450872"/>
            <a:chOff x="5389269" y="4540565"/>
            <a:chExt cx="1263781" cy="1450872"/>
          </a:xfrm>
        </p:grpSpPr>
        <p:cxnSp>
          <p:nvCxnSpPr>
            <p:cNvPr id="158" name="Curved Connector 157">
              <a:extLst>
                <a:ext uri="{FF2B5EF4-FFF2-40B4-BE49-F238E27FC236}">
                  <a16:creationId xmlns:a16="http://schemas.microsoft.com/office/drawing/2014/main" id="{858CABF0-F041-4046-A952-06B6576A5F01}"/>
                </a:ext>
              </a:extLst>
            </p:cNvPr>
            <p:cNvCxnSpPr>
              <a:stCxn id="39" idx="1"/>
              <a:endCxn id="35" idx="2"/>
            </p:cNvCxnSpPr>
            <p:nvPr/>
          </p:nvCxnSpPr>
          <p:spPr>
            <a:xfrm rot="10800000">
              <a:off x="5389269" y="4540565"/>
              <a:ext cx="1263781" cy="145087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59" name="TextBox 158">
              <a:extLst>
                <a:ext uri="{FF2B5EF4-FFF2-40B4-BE49-F238E27FC236}">
                  <a16:creationId xmlns:a16="http://schemas.microsoft.com/office/drawing/2014/main" id="{1D5D5B0E-4BA1-E248-8B70-B51CB8757D21}"/>
                </a:ext>
              </a:extLst>
            </p:cNvPr>
            <p:cNvSpPr txBox="1"/>
            <p:nvPr/>
          </p:nvSpPr>
          <p:spPr>
            <a:xfrm>
              <a:off x="5535014" y="5380562"/>
              <a:ext cx="263214" cy="276999"/>
            </a:xfrm>
            <a:prstGeom prst="rect">
              <a:avLst/>
            </a:prstGeom>
            <a:noFill/>
          </p:spPr>
          <p:txBody>
            <a:bodyPr wrap="none" rtlCol="0">
              <a:spAutoFit/>
            </a:bodyPr>
            <a:lstStyle/>
            <a:p>
              <a:r>
                <a:rPr lang="en-GB" sz="1200" dirty="0"/>
                <a:t>4</a:t>
              </a:r>
            </a:p>
          </p:txBody>
        </p:sp>
      </p:grpSp>
      <p:sp>
        <p:nvSpPr>
          <p:cNvPr id="162" name="Rectangle 161">
            <a:extLst>
              <a:ext uri="{FF2B5EF4-FFF2-40B4-BE49-F238E27FC236}">
                <a16:creationId xmlns:a16="http://schemas.microsoft.com/office/drawing/2014/main" id="{B892B588-16A5-5C49-8EEF-B6D180BF49F5}"/>
              </a:ext>
            </a:extLst>
          </p:cNvPr>
          <p:cNvSpPr/>
          <p:nvPr/>
        </p:nvSpPr>
        <p:spPr>
          <a:xfrm>
            <a:off x="5777128" y="2799195"/>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164" name="Rectangle 163">
            <a:extLst>
              <a:ext uri="{FF2B5EF4-FFF2-40B4-BE49-F238E27FC236}">
                <a16:creationId xmlns:a16="http://schemas.microsoft.com/office/drawing/2014/main" id="{D3B5FCC3-0E6D-2549-83E6-A7B47234E1CA}"/>
              </a:ext>
            </a:extLst>
          </p:cNvPr>
          <p:cNvSpPr/>
          <p:nvPr/>
        </p:nvSpPr>
        <p:spPr>
          <a:xfrm>
            <a:off x="6127243" y="2043766"/>
            <a:ext cx="1160881" cy="4611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540E6D80-2BFD-2747-A867-C29F77680CD3}"/>
              </a:ext>
            </a:extLst>
          </p:cNvPr>
          <p:cNvSpPr/>
          <p:nvPr/>
        </p:nvSpPr>
        <p:spPr>
          <a:xfrm>
            <a:off x="6423336" y="2248418"/>
            <a:ext cx="1160881" cy="4611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3C7095F7-00C5-B243-A570-98C71B89BFDD}"/>
              </a:ext>
            </a:extLst>
          </p:cNvPr>
          <p:cNvSpPr/>
          <p:nvPr/>
        </p:nvSpPr>
        <p:spPr>
          <a:xfrm>
            <a:off x="6423336" y="2052473"/>
            <a:ext cx="864788" cy="663602"/>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9E945197-DFE3-A047-B6BE-9618A6CE9643}"/>
              </a:ext>
            </a:extLst>
          </p:cNvPr>
          <p:cNvSpPr/>
          <p:nvPr/>
        </p:nvSpPr>
        <p:spPr>
          <a:xfrm>
            <a:off x="6784745" y="2466133"/>
            <a:ext cx="1050880" cy="4611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3815A271-41AA-3742-A32B-BF5CCE22A1E0}"/>
              </a:ext>
            </a:extLst>
          </p:cNvPr>
          <p:cNvSpPr/>
          <p:nvPr/>
        </p:nvSpPr>
        <p:spPr>
          <a:xfrm>
            <a:off x="7486650" y="2670785"/>
            <a:ext cx="747436" cy="4611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1D0A2C9-43A4-5D42-A600-A3D7DC36EE99}"/>
              </a:ext>
            </a:extLst>
          </p:cNvPr>
          <p:cNvSpPr/>
          <p:nvPr/>
        </p:nvSpPr>
        <p:spPr>
          <a:xfrm>
            <a:off x="6806853" y="2263675"/>
            <a:ext cx="777364" cy="663602"/>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AF9E93E2-8671-914B-AF42-7BF84447020F}"/>
              </a:ext>
            </a:extLst>
          </p:cNvPr>
          <p:cNvSpPr/>
          <p:nvPr/>
        </p:nvSpPr>
        <p:spPr>
          <a:xfrm>
            <a:off x="6785817" y="2689501"/>
            <a:ext cx="474889" cy="4317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1" name="Group 180">
            <a:extLst>
              <a:ext uri="{FF2B5EF4-FFF2-40B4-BE49-F238E27FC236}">
                <a16:creationId xmlns:a16="http://schemas.microsoft.com/office/drawing/2014/main" id="{AF3D7036-3EDE-664E-8E7D-95B7429931BE}"/>
              </a:ext>
            </a:extLst>
          </p:cNvPr>
          <p:cNvGrpSpPr/>
          <p:nvPr/>
        </p:nvGrpSpPr>
        <p:grpSpPr>
          <a:xfrm>
            <a:off x="5389268" y="4401200"/>
            <a:ext cx="3343105" cy="276999"/>
            <a:chOff x="5389268" y="4401200"/>
            <a:chExt cx="3343105" cy="276999"/>
          </a:xfrm>
        </p:grpSpPr>
        <p:cxnSp>
          <p:nvCxnSpPr>
            <p:cNvPr id="178" name="Curved Connector 177">
              <a:extLst>
                <a:ext uri="{FF2B5EF4-FFF2-40B4-BE49-F238E27FC236}">
                  <a16:creationId xmlns:a16="http://schemas.microsoft.com/office/drawing/2014/main" id="{CCF6234D-54B8-EB46-92DF-ACE46CCED654}"/>
                </a:ext>
              </a:extLst>
            </p:cNvPr>
            <p:cNvCxnSpPr>
              <a:cxnSpLocks/>
              <a:stCxn id="35" idx="2"/>
              <a:endCxn id="38" idx="1"/>
            </p:cNvCxnSpPr>
            <p:nvPr/>
          </p:nvCxnSpPr>
          <p:spPr>
            <a:xfrm rot="16200000" flipH="1">
              <a:off x="7008136" y="2921696"/>
              <a:ext cx="105369" cy="334310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80" name="TextBox 179">
              <a:extLst>
                <a:ext uri="{FF2B5EF4-FFF2-40B4-BE49-F238E27FC236}">
                  <a16:creationId xmlns:a16="http://schemas.microsoft.com/office/drawing/2014/main" id="{F4503ECC-A743-8F46-A300-CFE191EFE0DA}"/>
                </a:ext>
              </a:extLst>
            </p:cNvPr>
            <p:cNvSpPr txBox="1"/>
            <p:nvPr/>
          </p:nvSpPr>
          <p:spPr>
            <a:xfrm>
              <a:off x="6424280" y="4401200"/>
              <a:ext cx="263214" cy="276999"/>
            </a:xfrm>
            <a:prstGeom prst="rect">
              <a:avLst/>
            </a:prstGeom>
            <a:noFill/>
          </p:spPr>
          <p:txBody>
            <a:bodyPr wrap="none" rtlCol="0">
              <a:spAutoFit/>
            </a:bodyPr>
            <a:lstStyle/>
            <a:p>
              <a:r>
                <a:rPr lang="en-GB" sz="1200" dirty="0"/>
                <a:t>3</a:t>
              </a:r>
            </a:p>
          </p:txBody>
        </p:sp>
      </p:grpSp>
      <p:sp>
        <p:nvSpPr>
          <p:cNvPr id="182" name="Rectangle 181">
            <a:extLst>
              <a:ext uri="{FF2B5EF4-FFF2-40B4-BE49-F238E27FC236}">
                <a16:creationId xmlns:a16="http://schemas.microsoft.com/office/drawing/2014/main" id="{185F3535-70A8-0949-A317-17591814CAF8}"/>
              </a:ext>
            </a:extLst>
          </p:cNvPr>
          <p:cNvSpPr/>
          <p:nvPr/>
        </p:nvSpPr>
        <p:spPr>
          <a:xfrm>
            <a:off x="8267948" y="2895329"/>
            <a:ext cx="649011" cy="4611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3" name="Curved Connector 182">
            <a:extLst>
              <a:ext uri="{FF2B5EF4-FFF2-40B4-BE49-F238E27FC236}">
                <a16:creationId xmlns:a16="http://schemas.microsoft.com/office/drawing/2014/main" id="{AF15A7CA-F5B4-0841-A880-DF631E40AA3D}"/>
              </a:ext>
            </a:extLst>
          </p:cNvPr>
          <p:cNvCxnSpPr>
            <a:cxnSpLocks/>
          </p:cNvCxnSpPr>
          <p:nvPr/>
        </p:nvCxnSpPr>
        <p:spPr>
          <a:xfrm rot="16200000" flipH="1">
            <a:off x="5611415" y="4337868"/>
            <a:ext cx="585445" cy="985698"/>
          </a:xfrm>
          <a:prstGeom prst="curvedConnector2">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184" name="Curved Connector 183">
            <a:extLst>
              <a:ext uri="{FF2B5EF4-FFF2-40B4-BE49-F238E27FC236}">
                <a16:creationId xmlns:a16="http://schemas.microsoft.com/office/drawing/2014/main" id="{C1F4BE23-CFDD-DF41-8DEE-7D5104F27144}"/>
              </a:ext>
            </a:extLst>
          </p:cNvPr>
          <p:cNvCxnSpPr>
            <a:cxnSpLocks/>
          </p:cNvCxnSpPr>
          <p:nvPr/>
        </p:nvCxnSpPr>
        <p:spPr>
          <a:xfrm rot="5400000" flipH="1" flipV="1">
            <a:off x="7173074" y="4483188"/>
            <a:ext cx="396595" cy="450116"/>
          </a:xfrm>
          <a:prstGeom prst="curvedConnector3">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189" name="Curved Connector 188">
            <a:extLst>
              <a:ext uri="{FF2B5EF4-FFF2-40B4-BE49-F238E27FC236}">
                <a16:creationId xmlns:a16="http://schemas.microsoft.com/office/drawing/2014/main" id="{EC3143EE-6CDF-0C49-9D24-C46A474915FB}"/>
              </a:ext>
            </a:extLst>
          </p:cNvPr>
          <p:cNvCxnSpPr/>
          <p:nvPr/>
        </p:nvCxnSpPr>
        <p:spPr>
          <a:xfrm>
            <a:off x="8283503" y="4295842"/>
            <a:ext cx="441381" cy="349161"/>
          </a:xfrm>
          <a:prstGeom prst="curvedConnector3">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193" name="Curved Connector 192">
            <a:extLst>
              <a:ext uri="{FF2B5EF4-FFF2-40B4-BE49-F238E27FC236}">
                <a16:creationId xmlns:a16="http://schemas.microsoft.com/office/drawing/2014/main" id="{F69A3BC9-3782-5D4D-A913-383302E376E8}"/>
              </a:ext>
            </a:extLst>
          </p:cNvPr>
          <p:cNvCxnSpPr>
            <a:cxnSpLocks/>
          </p:cNvCxnSpPr>
          <p:nvPr/>
        </p:nvCxnSpPr>
        <p:spPr>
          <a:xfrm rot="5400000">
            <a:off x="8183282" y="4723242"/>
            <a:ext cx="1129182" cy="1407209"/>
          </a:xfrm>
          <a:prstGeom prst="curvedConnector2">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83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0"/>
                                        </p:tgtEl>
                                        <p:attrNameLst>
                                          <p:attrName>style.color</p:attrName>
                                        </p:attrNameLst>
                                      </p:cBhvr>
                                      <p:to>
                                        <a:srgbClr val="FF9300"/>
                                      </p:to>
                                    </p:animClr>
                                  </p:childTnLst>
                                </p:cTn>
                              </p:par>
                              <p:par>
                                <p:cTn id="7" presetID="10"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0" nodeType="clickEffect">
                                  <p:stCondLst>
                                    <p:cond delay="0"/>
                                  </p:stCondLst>
                                  <p:childTnLst>
                                    <p:animClr clrSpc="rgb" dir="cw">
                                      <p:cBhvr override="childStyle">
                                        <p:cTn id="13" dur="500" fill="hold"/>
                                        <p:tgtEl>
                                          <p:spTgt spid="34"/>
                                        </p:tgtEl>
                                        <p:attrNameLst>
                                          <p:attrName>style.color</p:attrName>
                                        </p:attrNameLst>
                                      </p:cBhvr>
                                      <p:to>
                                        <a:srgbClr val="FF9300"/>
                                      </p:to>
                                    </p:animClr>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64"/>
                                        </p:tgtEl>
                                      </p:cBhvr>
                                    </p:animEffect>
                                    <p:set>
                                      <p:cBhvr>
                                        <p:cTn id="35" dur="1" fill="hold">
                                          <p:stCondLst>
                                            <p:cond delay="499"/>
                                          </p:stCondLst>
                                        </p:cTn>
                                        <p:tgtEl>
                                          <p:spTgt spid="164"/>
                                        </p:tgtEl>
                                        <p:attrNameLst>
                                          <p:attrName>style.visibility</p:attrName>
                                        </p:attrNameLst>
                                      </p:cBhvr>
                                      <p:to>
                                        <p:strVal val="hidden"/>
                                      </p:to>
                                    </p:set>
                                  </p:childTnLst>
                                </p:cTn>
                              </p:par>
                              <p:par>
                                <p:cTn id="36" presetID="3" presetClass="emph" presetSubtype="2" fill="hold" grpId="1" nodeType="withEffect">
                                  <p:stCondLst>
                                    <p:cond delay="0"/>
                                  </p:stCondLst>
                                  <p:childTnLst>
                                    <p:animClr clrSpc="rgb" dir="cw">
                                      <p:cBhvr override="childStyle">
                                        <p:cTn id="37" dur="500" fill="hold"/>
                                        <p:tgtEl>
                                          <p:spTgt spid="30"/>
                                        </p:tgtEl>
                                        <p:attrNameLst>
                                          <p:attrName>style.color</p:attrName>
                                        </p:attrNameLst>
                                      </p:cBhvr>
                                      <p:to>
                                        <a:srgbClr val="0432FF"/>
                                      </p:to>
                                    </p:animClr>
                                  </p:childTnLst>
                                </p:cTn>
                              </p:par>
                              <p:par>
                                <p:cTn id="38" presetID="3" presetClass="emph" presetSubtype="2" fill="hold" grpId="0" nodeType="withEffect">
                                  <p:stCondLst>
                                    <p:cond delay="0"/>
                                  </p:stCondLst>
                                  <p:childTnLst>
                                    <p:animClr clrSpc="rgb" dir="cw">
                                      <p:cBhvr override="childStyle">
                                        <p:cTn id="39" dur="500" fill="hold"/>
                                        <p:tgtEl>
                                          <p:spTgt spid="31"/>
                                        </p:tgtEl>
                                        <p:attrNameLst>
                                          <p:attrName>style.color</p:attrName>
                                        </p:attrNameLst>
                                      </p:cBhvr>
                                      <p:to>
                                        <a:srgbClr val="FF9300"/>
                                      </p:to>
                                    </p:animClr>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4"/>
                                        </p:tgtEl>
                                        <p:attrNameLst>
                                          <p:attrName>style.color</p:attrName>
                                        </p:attrNameLst>
                                      </p:cBhvr>
                                      <p:to>
                                        <a:srgbClr val="FF9300"/>
                                      </p:to>
                                    </p:animClr>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65"/>
                                        </p:tgtEl>
                                      </p:cBhvr>
                                    </p:animEffect>
                                    <p:set>
                                      <p:cBhvr>
                                        <p:cTn id="59" dur="1" fill="hold">
                                          <p:stCondLst>
                                            <p:cond delay="499"/>
                                          </p:stCondLst>
                                        </p:cTn>
                                        <p:tgtEl>
                                          <p:spTgt spid="165"/>
                                        </p:tgtEl>
                                        <p:attrNameLst>
                                          <p:attrName>style.visibility</p:attrName>
                                        </p:attrNameLst>
                                      </p:cBhvr>
                                      <p:to>
                                        <p:strVal val="hidden"/>
                                      </p:to>
                                    </p:set>
                                  </p:childTnLst>
                                </p:cTn>
                              </p:par>
                              <p:par>
                                <p:cTn id="60" presetID="3" presetClass="emph" presetSubtype="2" fill="hold" grpId="1" nodeType="withEffect">
                                  <p:stCondLst>
                                    <p:cond delay="0"/>
                                  </p:stCondLst>
                                  <p:childTnLst>
                                    <p:animClr clrSpc="rgb" dir="cw">
                                      <p:cBhvr override="childStyle">
                                        <p:cTn id="61" dur="500" fill="hold"/>
                                        <p:tgtEl>
                                          <p:spTgt spid="34"/>
                                        </p:tgtEl>
                                        <p:attrNameLst>
                                          <p:attrName>style.color</p:attrName>
                                        </p:attrNameLst>
                                      </p:cBhvr>
                                      <p:to>
                                        <a:srgbClr val="0432FF"/>
                                      </p:to>
                                    </p:animClr>
                                  </p:childTnLst>
                                </p:cTn>
                              </p:par>
                            </p:childTnLst>
                          </p:cTn>
                        </p:par>
                      </p:childTnLst>
                    </p:cTn>
                  </p:par>
                  <p:par>
                    <p:cTn id="62" fill="hold">
                      <p:stCondLst>
                        <p:cond delay="indefinite"/>
                      </p:stCondLst>
                      <p:childTnLst>
                        <p:par>
                          <p:cTn id="63" fill="hold">
                            <p:stCondLst>
                              <p:cond delay="0"/>
                            </p:stCondLst>
                            <p:childTnLst>
                              <p:par>
                                <p:cTn id="64" presetID="3" presetClass="emph" presetSubtype="2" fill="hold" grpId="2" nodeType="clickEffect">
                                  <p:stCondLst>
                                    <p:cond delay="0"/>
                                  </p:stCondLst>
                                  <p:childTnLst>
                                    <p:animClr clrSpc="rgb" dir="cw">
                                      <p:cBhvr override="childStyle">
                                        <p:cTn id="65" dur="500" fill="hold"/>
                                        <p:tgtEl>
                                          <p:spTgt spid="30"/>
                                        </p:tgtEl>
                                        <p:attrNameLst>
                                          <p:attrName>style.color</p:attrName>
                                        </p:attrNameLst>
                                      </p:cBhvr>
                                      <p:to>
                                        <a:srgbClr val="FF9300"/>
                                      </p:to>
                                    </p:animClr>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66"/>
                                        </p:tgtEl>
                                      </p:cBhvr>
                                    </p:animEffect>
                                    <p:set>
                                      <p:cBhvr>
                                        <p:cTn id="79" dur="1" fill="hold">
                                          <p:stCondLst>
                                            <p:cond delay="499"/>
                                          </p:stCondLst>
                                        </p:cTn>
                                        <p:tgtEl>
                                          <p:spTgt spid="166"/>
                                        </p:tgtEl>
                                        <p:attrNameLst>
                                          <p:attrName>style.visibility</p:attrName>
                                        </p:attrNameLst>
                                      </p:cBhvr>
                                      <p:to>
                                        <p:strVal val="hidden"/>
                                      </p:to>
                                    </p:set>
                                  </p:childTnLst>
                                </p:cTn>
                              </p:par>
                              <p:par>
                                <p:cTn id="80" presetID="3" presetClass="emph" presetSubtype="2" fill="hold" grpId="3" nodeType="withEffect">
                                  <p:stCondLst>
                                    <p:cond delay="0"/>
                                  </p:stCondLst>
                                  <p:childTnLst>
                                    <p:animClr clrSpc="rgb" dir="cw">
                                      <p:cBhvr override="childStyle">
                                        <p:cTn id="81" dur="500" fill="hold"/>
                                        <p:tgtEl>
                                          <p:spTgt spid="30"/>
                                        </p:tgtEl>
                                        <p:attrNameLst>
                                          <p:attrName>style.color</p:attrName>
                                        </p:attrNameLst>
                                      </p:cBhvr>
                                      <p:to>
                                        <a:srgbClr val="0432FF"/>
                                      </p:to>
                                    </p:animClr>
                                  </p:childTnLst>
                                </p:cTn>
                              </p:par>
                              <p:par>
                                <p:cTn id="82" presetID="3" presetClass="emph" presetSubtype="2" fill="hold" grpId="0" nodeType="withEffect">
                                  <p:stCondLst>
                                    <p:cond delay="0"/>
                                  </p:stCondLst>
                                  <p:childTnLst>
                                    <p:animClr clrSpc="rgb" dir="cw">
                                      <p:cBhvr override="childStyle">
                                        <p:cTn id="83" dur="500" fill="hold"/>
                                        <p:tgtEl>
                                          <p:spTgt spid="32"/>
                                        </p:tgtEl>
                                        <p:attrNameLst>
                                          <p:attrName>style.color</p:attrName>
                                        </p:attrNameLst>
                                      </p:cBhvr>
                                      <p:to>
                                        <a:srgbClr val="FF9300"/>
                                      </p:to>
                                    </p:animClr>
                                  </p:childTnLst>
                                </p:cTn>
                              </p:par>
                              <p:par>
                                <p:cTn id="84" presetID="10"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7"/>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144"/>
                                        </p:tgtEl>
                                        <p:attrNameLst>
                                          <p:attrName>style.visibility</p:attrName>
                                        </p:attrNameLst>
                                      </p:cBhvr>
                                      <p:to>
                                        <p:strVal val="visible"/>
                                      </p:to>
                                    </p:set>
                                    <p:animEffect transition="in" filter="fade">
                                      <p:cBhvr>
                                        <p:cTn id="93" dur="500"/>
                                        <p:tgtEl>
                                          <p:spTgt spid="1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167"/>
                                        </p:tgtEl>
                                      </p:cBhvr>
                                    </p:animEffect>
                                    <p:set>
                                      <p:cBhvr>
                                        <p:cTn id="98" dur="1" fill="hold">
                                          <p:stCondLst>
                                            <p:cond delay="499"/>
                                          </p:stCondLst>
                                        </p:cTn>
                                        <p:tgtEl>
                                          <p:spTgt spid="167"/>
                                        </p:tgtEl>
                                        <p:attrNameLst>
                                          <p:attrName>style.visibility</p:attrName>
                                        </p:attrNameLst>
                                      </p:cBhvr>
                                      <p:to>
                                        <p:strVal val="hidden"/>
                                      </p:to>
                                    </p:set>
                                  </p:childTnLst>
                                </p:cTn>
                              </p:par>
                              <p:par>
                                <p:cTn id="99" presetID="3" presetClass="emph" presetSubtype="2" fill="hold" grpId="1" nodeType="withEffect">
                                  <p:stCondLst>
                                    <p:cond delay="0"/>
                                  </p:stCondLst>
                                  <p:childTnLst>
                                    <p:animClr clrSpc="rgb" dir="cw">
                                      <p:cBhvr override="childStyle">
                                        <p:cTn id="100" dur="500" fill="hold"/>
                                        <p:tgtEl>
                                          <p:spTgt spid="31"/>
                                        </p:tgtEl>
                                        <p:attrNameLst>
                                          <p:attrName>style.color</p:attrName>
                                        </p:attrNameLst>
                                      </p:cBhvr>
                                      <p:to>
                                        <a:srgbClr val="0432FF"/>
                                      </p:to>
                                    </p:animClr>
                                  </p:childTnLst>
                                </p:cTn>
                              </p:par>
                              <p:par>
                                <p:cTn id="101" presetID="3" presetClass="emph" presetSubtype="2" fill="hold" grpId="0" nodeType="withEffect">
                                  <p:stCondLst>
                                    <p:cond delay="0"/>
                                  </p:stCondLst>
                                  <p:childTnLst>
                                    <p:animClr clrSpc="rgb" dir="cw">
                                      <p:cBhvr override="childStyle">
                                        <p:cTn id="102" dur="500" fill="hold"/>
                                        <p:tgtEl>
                                          <p:spTgt spid="33"/>
                                        </p:tgtEl>
                                        <p:attrNameLst>
                                          <p:attrName>style.color</p:attrName>
                                        </p:attrNameLst>
                                      </p:cBhvr>
                                      <p:to>
                                        <a:srgbClr val="FF9300"/>
                                      </p:to>
                                    </p:animClr>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68"/>
                                        </p:tgtEl>
                                        <p:attrNameLst>
                                          <p:attrName>style.visibility</p:attrName>
                                        </p:attrNameLst>
                                      </p:cBhvr>
                                      <p:to>
                                        <p:strVal val="visible"/>
                                      </p:to>
                                    </p:set>
                                  </p:childTnLst>
                                </p:cTn>
                              </p:par>
                              <p:par>
                                <p:cTn id="112" presetID="10" presetClass="entr" presetSubtype="0" fill="hold" nodeType="withEffect">
                                  <p:stCondLst>
                                    <p:cond delay="0"/>
                                  </p:stCondLst>
                                  <p:childTnLst>
                                    <p:set>
                                      <p:cBhvr>
                                        <p:cTn id="113" dur="1" fill="hold">
                                          <p:stCondLst>
                                            <p:cond delay="0"/>
                                          </p:stCondLst>
                                        </p:cTn>
                                        <p:tgtEl>
                                          <p:spTgt spid="155"/>
                                        </p:tgtEl>
                                        <p:attrNameLst>
                                          <p:attrName>style.visibility</p:attrName>
                                        </p:attrNameLst>
                                      </p:cBhvr>
                                      <p:to>
                                        <p:strVal val="visible"/>
                                      </p:to>
                                    </p:set>
                                    <p:animEffect transition="in" filter="fade">
                                      <p:cBhvr>
                                        <p:cTn id="114" dur="500"/>
                                        <p:tgtEl>
                                          <p:spTgt spid="15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68"/>
                                        </p:tgtEl>
                                      </p:cBhvr>
                                    </p:animEffect>
                                    <p:set>
                                      <p:cBhvr>
                                        <p:cTn id="119" dur="1" fill="hold">
                                          <p:stCondLst>
                                            <p:cond delay="499"/>
                                          </p:stCondLst>
                                        </p:cTn>
                                        <p:tgtEl>
                                          <p:spTgt spid="168"/>
                                        </p:tgtEl>
                                        <p:attrNameLst>
                                          <p:attrName>style.visibility</p:attrName>
                                        </p:attrNameLst>
                                      </p:cBhvr>
                                      <p:to>
                                        <p:strVal val="hidden"/>
                                      </p:to>
                                    </p:set>
                                  </p:childTnLst>
                                </p:cTn>
                              </p:par>
                              <p:par>
                                <p:cTn id="120" presetID="3" presetClass="emph" presetSubtype="2" fill="hold" grpId="1" nodeType="withEffect">
                                  <p:stCondLst>
                                    <p:cond delay="0"/>
                                  </p:stCondLst>
                                  <p:childTnLst>
                                    <p:animClr clrSpc="rgb" dir="cw">
                                      <p:cBhvr override="childStyle">
                                        <p:cTn id="121" dur="2000" fill="hold"/>
                                        <p:tgtEl>
                                          <p:spTgt spid="33"/>
                                        </p:tgtEl>
                                        <p:attrNameLst>
                                          <p:attrName>style.color</p:attrName>
                                        </p:attrNameLst>
                                      </p:cBhvr>
                                      <p:to>
                                        <a:srgbClr val="0432FF"/>
                                      </p:to>
                                    </p:animClr>
                                  </p:childTnLst>
                                </p:cTn>
                              </p:par>
                            </p:childTnLst>
                          </p:cTn>
                        </p:par>
                      </p:childTnLst>
                    </p:cTn>
                  </p:par>
                  <p:par>
                    <p:cTn id="122" fill="hold">
                      <p:stCondLst>
                        <p:cond delay="indefinite"/>
                      </p:stCondLst>
                      <p:childTnLst>
                        <p:par>
                          <p:cTn id="123" fill="hold">
                            <p:stCondLst>
                              <p:cond delay="0"/>
                            </p:stCondLst>
                            <p:childTnLst>
                              <p:par>
                                <p:cTn id="124" presetID="3" presetClass="emph" presetSubtype="2" fill="hold" grpId="3" nodeType="clickEffect">
                                  <p:stCondLst>
                                    <p:cond delay="0"/>
                                  </p:stCondLst>
                                  <p:childTnLst>
                                    <p:animClr clrSpc="rgb" dir="cw">
                                      <p:cBhvr override="childStyle">
                                        <p:cTn id="125" dur="500" fill="hold"/>
                                        <p:tgtEl>
                                          <p:spTgt spid="34"/>
                                        </p:tgtEl>
                                        <p:attrNameLst>
                                          <p:attrName>style.color</p:attrName>
                                        </p:attrNameLst>
                                      </p:cBhvr>
                                      <p:to>
                                        <a:srgbClr val="FF9300"/>
                                      </p:to>
                                    </p:animClr>
                                  </p:childTnLst>
                                </p:cTn>
                              </p:par>
                              <p:par>
                                <p:cTn id="126" presetID="1" presetClass="entr" presetSubtype="0" fill="hold" grpId="0" nodeType="withEffect">
                                  <p:stCondLst>
                                    <p:cond delay="0"/>
                                  </p:stCondLst>
                                  <p:childTnLst>
                                    <p:set>
                                      <p:cBhvr>
                                        <p:cTn id="127" dur="1" fill="hold">
                                          <p:stCondLst>
                                            <p:cond delay="0"/>
                                          </p:stCondLst>
                                        </p:cTn>
                                        <p:tgtEl>
                                          <p:spTgt spid="16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500"/>
                                        <p:tgtEl>
                                          <p:spTgt spid="6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169"/>
                                        </p:tgtEl>
                                      </p:cBhvr>
                                    </p:animEffect>
                                    <p:set>
                                      <p:cBhvr>
                                        <p:cTn id="137" dur="1" fill="hold">
                                          <p:stCondLst>
                                            <p:cond delay="499"/>
                                          </p:stCondLst>
                                        </p:cTn>
                                        <p:tgtEl>
                                          <p:spTgt spid="169"/>
                                        </p:tgtEl>
                                        <p:attrNameLst>
                                          <p:attrName>style.visibility</p:attrName>
                                        </p:attrNameLst>
                                      </p:cBhvr>
                                      <p:to>
                                        <p:strVal val="hidden"/>
                                      </p:to>
                                    </p:set>
                                  </p:childTnLst>
                                </p:cTn>
                              </p:par>
                              <p:par>
                                <p:cTn id="138" presetID="3" presetClass="emph" presetSubtype="2" fill="hold" grpId="4" nodeType="withEffect">
                                  <p:stCondLst>
                                    <p:cond delay="0"/>
                                  </p:stCondLst>
                                  <p:childTnLst>
                                    <p:animClr clrSpc="rgb" dir="cw">
                                      <p:cBhvr override="childStyle">
                                        <p:cTn id="139" dur="500" fill="hold"/>
                                        <p:tgtEl>
                                          <p:spTgt spid="34"/>
                                        </p:tgtEl>
                                        <p:attrNameLst>
                                          <p:attrName>style.color</p:attrName>
                                        </p:attrNameLst>
                                      </p:cBhvr>
                                      <p:to>
                                        <a:srgbClr val="0432FF"/>
                                      </p:to>
                                    </p:animClr>
                                  </p:childTnLst>
                                </p:cTn>
                              </p:par>
                              <p:par>
                                <p:cTn id="140" presetID="3" presetClass="emph" presetSubtype="2" fill="hold" grpId="0" nodeType="withEffect">
                                  <p:stCondLst>
                                    <p:cond delay="0"/>
                                  </p:stCondLst>
                                  <p:childTnLst>
                                    <p:animClr clrSpc="rgb" dir="cw">
                                      <p:cBhvr override="childStyle">
                                        <p:cTn id="141" dur="500" fill="hold"/>
                                        <p:tgtEl>
                                          <p:spTgt spid="162"/>
                                        </p:tgtEl>
                                        <p:attrNameLst>
                                          <p:attrName>style.color</p:attrName>
                                        </p:attrNameLst>
                                      </p:cBhvr>
                                      <p:to>
                                        <a:srgbClr val="FF9300"/>
                                      </p:to>
                                    </p:animClr>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70"/>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81"/>
                                        </p:tgtEl>
                                        <p:attrNameLst>
                                          <p:attrName>style.visibility</p:attrName>
                                        </p:attrNameLst>
                                      </p:cBhvr>
                                      <p:to>
                                        <p:strVal val="visible"/>
                                      </p:to>
                                    </p:set>
                                    <p:animEffect transition="in" filter="fade">
                                      <p:cBhvr>
                                        <p:cTn id="150" dur="500"/>
                                        <p:tgtEl>
                                          <p:spTgt spid="18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170"/>
                                        </p:tgtEl>
                                      </p:cBhvr>
                                    </p:animEffect>
                                    <p:set>
                                      <p:cBhvr>
                                        <p:cTn id="155" dur="1" fill="hold">
                                          <p:stCondLst>
                                            <p:cond delay="499"/>
                                          </p:stCondLst>
                                        </p:cTn>
                                        <p:tgtEl>
                                          <p:spTgt spid="170"/>
                                        </p:tgtEl>
                                        <p:attrNameLst>
                                          <p:attrName>style.visibility</p:attrName>
                                        </p:attrNameLst>
                                      </p:cBhvr>
                                      <p:to>
                                        <p:strVal val="hidden"/>
                                      </p:to>
                                    </p:set>
                                  </p:childTnLst>
                                </p:cTn>
                              </p:par>
                              <p:par>
                                <p:cTn id="156" presetID="3" presetClass="emph" presetSubtype="2" fill="hold" grpId="1" nodeType="withEffect">
                                  <p:stCondLst>
                                    <p:cond delay="0"/>
                                  </p:stCondLst>
                                  <p:childTnLst>
                                    <p:animClr clrSpc="rgb" dir="cw">
                                      <p:cBhvr override="childStyle">
                                        <p:cTn id="157" dur="500" fill="hold"/>
                                        <p:tgtEl>
                                          <p:spTgt spid="162"/>
                                        </p:tgtEl>
                                        <p:attrNameLst>
                                          <p:attrName>style.color</p:attrName>
                                        </p:attrNameLst>
                                      </p:cBhvr>
                                      <p:to>
                                        <a:srgbClr val="0432FF"/>
                                      </p:to>
                                    </p:animClr>
                                  </p:childTnLst>
                                </p:cTn>
                              </p:par>
                              <p:par>
                                <p:cTn id="158" presetID="3" presetClass="emph" presetSubtype="2" fill="hold" grpId="1" nodeType="withEffect">
                                  <p:stCondLst>
                                    <p:cond delay="0"/>
                                  </p:stCondLst>
                                  <p:childTnLst>
                                    <p:animClr clrSpc="rgb" dir="cw">
                                      <p:cBhvr override="childStyle">
                                        <p:cTn id="159" dur="500" fill="hold"/>
                                        <p:tgtEl>
                                          <p:spTgt spid="32"/>
                                        </p:tgtEl>
                                        <p:attrNameLst>
                                          <p:attrName>style.color</p:attrName>
                                        </p:attrNameLst>
                                      </p:cBhvr>
                                      <p:to>
                                        <a:srgbClr val="0432FF"/>
                                      </p:to>
                                    </p:animClr>
                                  </p:childTnLst>
                                </p:cTn>
                              </p:par>
                            </p:childTnLst>
                          </p:cTn>
                        </p:par>
                      </p:childTnLst>
                    </p:cTn>
                  </p:par>
                  <p:par>
                    <p:cTn id="160" fill="hold">
                      <p:stCondLst>
                        <p:cond delay="indefinite"/>
                      </p:stCondLst>
                      <p:childTnLst>
                        <p:par>
                          <p:cTn id="161" fill="hold">
                            <p:stCondLst>
                              <p:cond delay="0"/>
                            </p:stCondLst>
                            <p:childTnLst>
                              <p:par>
                                <p:cTn id="162" presetID="3" presetClass="emph" presetSubtype="2" fill="hold" grpId="2" nodeType="clickEffect">
                                  <p:stCondLst>
                                    <p:cond delay="0"/>
                                  </p:stCondLst>
                                  <p:childTnLst>
                                    <p:animClr clrSpc="rgb" dir="cw">
                                      <p:cBhvr override="childStyle">
                                        <p:cTn id="163" dur="500" fill="hold"/>
                                        <p:tgtEl>
                                          <p:spTgt spid="33"/>
                                        </p:tgtEl>
                                        <p:attrNameLst>
                                          <p:attrName>style.color</p:attrName>
                                        </p:attrNameLst>
                                      </p:cBhvr>
                                      <p:to>
                                        <a:srgbClr val="FF9300"/>
                                      </p:to>
                                    </p:animClr>
                                  </p:childTnLst>
                                </p:cTn>
                              </p:par>
                              <p:par>
                                <p:cTn id="164" presetID="3" presetClass="emph" presetSubtype="2" fill="hold" grpId="0" nodeType="withEffect">
                                  <p:stCondLst>
                                    <p:cond delay="0"/>
                                  </p:stCondLst>
                                  <p:childTnLst>
                                    <p:animClr clrSpc="rgb" dir="cw">
                                      <p:cBhvr override="childStyle">
                                        <p:cTn id="165" dur="500" fill="hold"/>
                                        <p:tgtEl>
                                          <p:spTgt spid="125"/>
                                        </p:tgtEl>
                                        <p:attrNameLst>
                                          <p:attrName>style.color</p:attrName>
                                        </p:attrNameLst>
                                      </p:cBhvr>
                                      <p:to>
                                        <a:srgbClr val="FF9300"/>
                                      </p:to>
                                    </p:animClr>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82"/>
                                        </p:tgtEl>
                                        <p:attrNameLst>
                                          <p:attrName>style.visibility</p:attrName>
                                        </p:attrNameLst>
                                      </p:cBhvr>
                                      <p:to>
                                        <p:strVal val="visible"/>
                                      </p:to>
                                    </p:set>
                                  </p:childTnLst>
                                </p:cTn>
                              </p:par>
                              <p:par>
                                <p:cTn id="170" presetID="10" presetClass="entr" presetSubtype="0" fill="hold" nodeType="withEffect">
                                  <p:stCondLst>
                                    <p:cond delay="0"/>
                                  </p:stCondLst>
                                  <p:childTnLst>
                                    <p:set>
                                      <p:cBhvr>
                                        <p:cTn id="171" dur="1" fill="hold">
                                          <p:stCondLst>
                                            <p:cond delay="0"/>
                                          </p:stCondLst>
                                        </p:cTn>
                                        <p:tgtEl>
                                          <p:spTgt spid="160"/>
                                        </p:tgtEl>
                                        <p:attrNameLst>
                                          <p:attrName>style.visibility</p:attrName>
                                        </p:attrNameLst>
                                      </p:cBhvr>
                                      <p:to>
                                        <p:strVal val="visible"/>
                                      </p:to>
                                    </p:set>
                                    <p:animEffect transition="in" filter="fade">
                                      <p:cBhvr>
                                        <p:cTn id="172" dur="500"/>
                                        <p:tgtEl>
                                          <p:spTgt spid="160"/>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182"/>
                                        </p:tgtEl>
                                      </p:cBhvr>
                                    </p:animEffect>
                                    <p:set>
                                      <p:cBhvr>
                                        <p:cTn id="177" dur="1" fill="hold">
                                          <p:stCondLst>
                                            <p:cond delay="499"/>
                                          </p:stCondLst>
                                        </p:cTn>
                                        <p:tgtEl>
                                          <p:spTgt spid="182"/>
                                        </p:tgtEl>
                                        <p:attrNameLst>
                                          <p:attrName>style.visibility</p:attrName>
                                        </p:attrNameLst>
                                      </p:cBhvr>
                                      <p:to>
                                        <p:strVal val="hidden"/>
                                      </p:to>
                                    </p:set>
                                  </p:childTnLst>
                                </p:cTn>
                              </p:par>
                              <p:par>
                                <p:cTn id="178" presetID="3" presetClass="emph" presetSubtype="2" fill="hold" grpId="1" nodeType="withEffect">
                                  <p:stCondLst>
                                    <p:cond delay="0"/>
                                  </p:stCondLst>
                                  <p:childTnLst>
                                    <p:animClr clrSpc="rgb" dir="cw">
                                      <p:cBhvr override="childStyle">
                                        <p:cTn id="179" dur="500" fill="hold"/>
                                        <p:tgtEl>
                                          <p:spTgt spid="125"/>
                                        </p:tgtEl>
                                        <p:attrNameLst>
                                          <p:attrName>style.color</p:attrName>
                                        </p:attrNameLst>
                                      </p:cBhvr>
                                      <p:to>
                                        <a:srgbClr val="0432FF"/>
                                      </p:to>
                                    </p:animClr>
                                  </p:childTnLst>
                                </p:cTn>
                              </p:par>
                              <p:par>
                                <p:cTn id="180" presetID="3" presetClass="emph" presetSubtype="2" fill="hold" grpId="3" nodeType="withEffect">
                                  <p:stCondLst>
                                    <p:cond delay="0"/>
                                  </p:stCondLst>
                                  <p:childTnLst>
                                    <p:animClr clrSpc="rgb" dir="cw">
                                      <p:cBhvr override="childStyle">
                                        <p:cTn id="181" dur="500" fill="hold"/>
                                        <p:tgtEl>
                                          <p:spTgt spid="33"/>
                                        </p:tgtEl>
                                        <p:attrNameLst>
                                          <p:attrName>style.color</p:attrName>
                                        </p:attrNameLst>
                                      </p:cBhvr>
                                      <p:to>
                                        <a:srgbClr val="0432FF"/>
                                      </p:to>
                                    </p:animClr>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nodeType="clickEffect">
                                  <p:stCondLst>
                                    <p:cond delay="0"/>
                                  </p:stCondLst>
                                  <p:childTnLst>
                                    <p:set>
                                      <p:cBhvr>
                                        <p:cTn id="18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5"/>
                                        </p:tgtEl>
                                        <p:attrNameLst>
                                          <p:attrName>fillcolor</p:attrName>
                                        </p:attrNameLst>
                                      </p:cBhvr>
                                      <p:to>
                                        <a:srgbClr val="FF9300"/>
                                      </p:to>
                                    </p:animClr>
                                    <p:set>
                                      <p:cBhvr>
                                        <p:cTn id="190" dur="500" fill="hold"/>
                                        <p:tgtEl>
                                          <p:spTgt spid="35"/>
                                        </p:tgtEl>
                                        <p:attrNameLst>
                                          <p:attrName>fill.type</p:attrName>
                                        </p:attrNameLst>
                                      </p:cBhvr>
                                      <p:to>
                                        <p:strVal val="solid"/>
                                      </p:to>
                                    </p:set>
                                    <p:set>
                                      <p:cBhvr>
                                        <p:cTn id="191" dur="500" fill="hold"/>
                                        <p:tgtEl>
                                          <p:spTgt spid="35"/>
                                        </p:tgtEl>
                                        <p:attrNameLst>
                                          <p:attrName>fill.on</p:attrName>
                                        </p:attrNameLst>
                                      </p:cBhvr>
                                      <p:to>
                                        <p:strVal val="tru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183"/>
                                        </p:tgtEl>
                                        <p:attrNameLst>
                                          <p:attrName>style.visibility</p:attrName>
                                        </p:attrNameLst>
                                      </p:cBhvr>
                                      <p:to>
                                        <p:strVal val="visible"/>
                                      </p:to>
                                    </p:set>
                                    <p:animEffect transition="in" filter="fade">
                                      <p:cBhvr>
                                        <p:cTn id="196" dur="500"/>
                                        <p:tgtEl>
                                          <p:spTgt spid="183"/>
                                        </p:tgtEl>
                                      </p:cBhvr>
                                    </p:animEffect>
                                  </p:childTnLst>
                                </p:cTn>
                              </p:par>
                              <p:par>
                                <p:cTn id="197" presetID="1" presetClass="emph" presetSubtype="2" fill="hold" nodeType="withEffect">
                                  <p:stCondLst>
                                    <p:cond delay="0"/>
                                  </p:stCondLst>
                                  <p:childTnLst>
                                    <p:animClr clrSpc="rgb" dir="cw">
                                      <p:cBhvr>
                                        <p:cTn id="198" dur="500" fill="hold"/>
                                        <p:tgtEl>
                                          <p:spTgt spid="36"/>
                                        </p:tgtEl>
                                        <p:attrNameLst>
                                          <p:attrName>fillcolor</p:attrName>
                                        </p:attrNameLst>
                                      </p:cBhvr>
                                      <p:to>
                                        <a:srgbClr val="FF9300"/>
                                      </p:to>
                                    </p:animClr>
                                    <p:set>
                                      <p:cBhvr>
                                        <p:cTn id="199" dur="500" fill="hold"/>
                                        <p:tgtEl>
                                          <p:spTgt spid="36"/>
                                        </p:tgtEl>
                                        <p:attrNameLst>
                                          <p:attrName>fill.type</p:attrName>
                                        </p:attrNameLst>
                                      </p:cBhvr>
                                      <p:to>
                                        <p:strVal val="solid"/>
                                      </p:to>
                                    </p:set>
                                    <p:set>
                                      <p:cBhvr>
                                        <p:cTn id="200" dur="500" fill="hold"/>
                                        <p:tgtEl>
                                          <p:spTgt spid="36"/>
                                        </p:tgtEl>
                                        <p:attrNameLst>
                                          <p:attrName>fill.on</p:attrName>
                                        </p:attrNameLst>
                                      </p:cBhvr>
                                      <p:to>
                                        <p:strVal val="true"/>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184"/>
                                        </p:tgtEl>
                                        <p:attrNameLst>
                                          <p:attrName>style.visibility</p:attrName>
                                        </p:attrNameLst>
                                      </p:cBhvr>
                                      <p:to>
                                        <p:strVal val="visible"/>
                                      </p:to>
                                    </p:set>
                                    <p:animEffect transition="in" filter="fade">
                                      <p:cBhvr>
                                        <p:cTn id="204" dur="500"/>
                                        <p:tgtEl>
                                          <p:spTgt spid="184"/>
                                        </p:tgtEl>
                                      </p:cBhvr>
                                    </p:animEffect>
                                  </p:childTnLst>
                                </p:cTn>
                              </p:par>
                            </p:childTnLst>
                          </p:cTn>
                        </p:par>
                        <p:par>
                          <p:cTn id="205" fill="hold">
                            <p:stCondLst>
                              <p:cond delay="1000"/>
                            </p:stCondLst>
                            <p:childTnLst>
                              <p:par>
                                <p:cTn id="206" presetID="1" presetClass="emph" presetSubtype="2" fill="hold" nodeType="afterEffect">
                                  <p:stCondLst>
                                    <p:cond delay="0"/>
                                  </p:stCondLst>
                                  <p:childTnLst>
                                    <p:animClr clrSpc="rgb" dir="cw">
                                      <p:cBhvr>
                                        <p:cTn id="207" dur="2000" fill="hold"/>
                                        <p:tgtEl>
                                          <p:spTgt spid="37"/>
                                        </p:tgtEl>
                                        <p:attrNameLst>
                                          <p:attrName>fillcolor</p:attrName>
                                        </p:attrNameLst>
                                      </p:cBhvr>
                                      <p:to>
                                        <a:srgbClr val="FF9300"/>
                                      </p:to>
                                    </p:animClr>
                                    <p:set>
                                      <p:cBhvr>
                                        <p:cTn id="208" dur="2000" fill="hold"/>
                                        <p:tgtEl>
                                          <p:spTgt spid="37"/>
                                        </p:tgtEl>
                                        <p:attrNameLst>
                                          <p:attrName>fill.type</p:attrName>
                                        </p:attrNameLst>
                                      </p:cBhvr>
                                      <p:to>
                                        <p:strVal val="solid"/>
                                      </p:to>
                                    </p:set>
                                    <p:set>
                                      <p:cBhvr>
                                        <p:cTn id="209" dur="2000" fill="hold"/>
                                        <p:tgtEl>
                                          <p:spTgt spid="37"/>
                                        </p:tgtEl>
                                        <p:attrNameLst>
                                          <p:attrName>fill.on</p:attrName>
                                        </p:attrNameLst>
                                      </p:cBhvr>
                                      <p:to>
                                        <p:strVal val="true"/>
                                      </p:to>
                                    </p:set>
                                  </p:childTnLst>
                                </p:cTn>
                              </p:par>
                            </p:childTnLst>
                          </p:cTn>
                        </p:par>
                        <p:par>
                          <p:cTn id="210" fill="hold">
                            <p:stCondLst>
                              <p:cond delay="3000"/>
                            </p:stCondLst>
                            <p:childTnLst>
                              <p:par>
                                <p:cTn id="211" presetID="10" presetClass="entr" presetSubtype="0" fill="hold" nodeType="afterEffect">
                                  <p:stCondLst>
                                    <p:cond delay="0"/>
                                  </p:stCondLst>
                                  <p:childTnLst>
                                    <p:set>
                                      <p:cBhvr>
                                        <p:cTn id="212" dur="1" fill="hold">
                                          <p:stCondLst>
                                            <p:cond delay="0"/>
                                          </p:stCondLst>
                                        </p:cTn>
                                        <p:tgtEl>
                                          <p:spTgt spid="189"/>
                                        </p:tgtEl>
                                        <p:attrNameLst>
                                          <p:attrName>style.visibility</p:attrName>
                                        </p:attrNameLst>
                                      </p:cBhvr>
                                      <p:to>
                                        <p:strVal val="visible"/>
                                      </p:to>
                                    </p:set>
                                    <p:animEffect transition="in" filter="fade">
                                      <p:cBhvr>
                                        <p:cTn id="213" dur="500"/>
                                        <p:tgtEl>
                                          <p:spTgt spid="189"/>
                                        </p:tgtEl>
                                      </p:cBhvr>
                                    </p:animEffect>
                                  </p:childTnLst>
                                </p:cTn>
                              </p:par>
                            </p:childTnLst>
                          </p:cTn>
                        </p:par>
                        <p:par>
                          <p:cTn id="214" fill="hold">
                            <p:stCondLst>
                              <p:cond delay="3500"/>
                            </p:stCondLst>
                            <p:childTnLst>
                              <p:par>
                                <p:cTn id="215" presetID="1" presetClass="emph" presetSubtype="2" fill="hold" nodeType="afterEffect">
                                  <p:stCondLst>
                                    <p:cond delay="0"/>
                                  </p:stCondLst>
                                  <p:childTnLst>
                                    <p:animClr clrSpc="rgb" dir="cw">
                                      <p:cBhvr>
                                        <p:cTn id="216" dur="2000" fill="hold"/>
                                        <p:tgtEl>
                                          <p:spTgt spid="38"/>
                                        </p:tgtEl>
                                        <p:attrNameLst>
                                          <p:attrName>fillcolor</p:attrName>
                                        </p:attrNameLst>
                                      </p:cBhvr>
                                      <p:to>
                                        <a:srgbClr val="FF9300"/>
                                      </p:to>
                                    </p:animClr>
                                    <p:set>
                                      <p:cBhvr>
                                        <p:cTn id="217" dur="2000" fill="hold"/>
                                        <p:tgtEl>
                                          <p:spTgt spid="38"/>
                                        </p:tgtEl>
                                        <p:attrNameLst>
                                          <p:attrName>fill.type</p:attrName>
                                        </p:attrNameLst>
                                      </p:cBhvr>
                                      <p:to>
                                        <p:strVal val="solid"/>
                                      </p:to>
                                    </p:set>
                                    <p:set>
                                      <p:cBhvr>
                                        <p:cTn id="218" dur="2000" fill="hold"/>
                                        <p:tgtEl>
                                          <p:spTgt spid="38"/>
                                        </p:tgtEl>
                                        <p:attrNameLst>
                                          <p:attrName>fill.on</p:attrName>
                                        </p:attrNameLst>
                                      </p:cBhvr>
                                      <p:to>
                                        <p:strVal val="true"/>
                                      </p:to>
                                    </p:set>
                                  </p:childTnLst>
                                </p:cTn>
                              </p:par>
                            </p:childTnLst>
                          </p:cTn>
                        </p:par>
                        <p:par>
                          <p:cTn id="219" fill="hold">
                            <p:stCondLst>
                              <p:cond delay="5500"/>
                            </p:stCondLst>
                            <p:childTnLst>
                              <p:par>
                                <p:cTn id="220" presetID="10" presetClass="entr" presetSubtype="0" fill="hold" nodeType="afterEffect">
                                  <p:stCondLst>
                                    <p:cond delay="0"/>
                                  </p:stCondLst>
                                  <p:childTnLst>
                                    <p:set>
                                      <p:cBhvr>
                                        <p:cTn id="221" dur="1" fill="hold">
                                          <p:stCondLst>
                                            <p:cond delay="0"/>
                                          </p:stCondLst>
                                        </p:cTn>
                                        <p:tgtEl>
                                          <p:spTgt spid="193"/>
                                        </p:tgtEl>
                                        <p:attrNameLst>
                                          <p:attrName>style.visibility</p:attrName>
                                        </p:attrNameLst>
                                      </p:cBhvr>
                                      <p:to>
                                        <p:strVal val="visible"/>
                                      </p:to>
                                    </p:set>
                                    <p:animEffect transition="in" filter="fade">
                                      <p:cBhvr>
                                        <p:cTn id="222" dur="500"/>
                                        <p:tgtEl>
                                          <p:spTgt spid="193"/>
                                        </p:tgtEl>
                                      </p:cBhvr>
                                    </p:animEffect>
                                  </p:childTnLst>
                                </p:cTn>
                              </p:par>
                            </p:childTnLst>
                          </p:cTn>
                        </p:par>
                        <p:par>
                          <p:cTn id="223" fill="hold">
                            <p:stCondLst>
                              <p:cond delay="6000"/>
                            </p:stCondLst>
                            <p:childTnLst>
                              <p:par>
                                <p:cTn id="224" presetID="1" presetClass="emph" presetSubtype="2" fill="hold" nodeType="afterEffect">
                                  <p:stCondLst>
                                    <p:cond delay="0"/>
                                  </p:stCondLst>
                                  <p:childTnLst>
                                    <p:animClr clrSpc="rgb" dir="cw">
                                      <p:cBhvr>
                                        <p:cTn id="225" dur="2000" fill="hold"/>
                                        <p:tgtEl>
                                          <p:spTgt spid="39"/>
                                        </p:tgtEl>
                                        <p:attrNameLst>
                                          <p:attrName>fillcolor</p:attrName>
                                        </p:attrNameLst>
                                      </p:cBhvr>
                                      <p:to>
                                        <a:srgbClr val="FF9300"/>
                                      </p:to>
                                    </p:animClr>
                                    <p:set>
                                      <p:cBhvr>
                                        <p:cTn id="226" dur="2000" fill="hold"/>
                                        <p:tgtEl>
                                          <p:spTgt spid="39"/>
                                        </p:tgtEl>
                                        <p:attrNameLst>
                                          <p:attrName>fill.type</p:attrName>
                                        </p:attrNameLst>
                                      </p:cBhvr>
                                      <p:to>
                                        <p:strVal val="solid"/>
                                      </p:to>
                                    </p:set>
                                    <p:set>
                                      <p:cBhvr>
                                        <p:cTn id="227" dur="2000" fill="hold"/>
                                        <p:tgtEl>
                                          <p:spTgt spid="39"/>
                                        </p:tgtEl>
                                        <p:attrNameLst>
                                          <p:attrName>fill.on</p:attrName>
                                        </p:attrNameLst>
                                      </p:cBhvr>
                                      <p:to>
                                        <p:strVal val="true"/>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nodeType="clickEffect">
                                  <p:stCondLst>
                                    <p:cond delay="0"/>
                                  </p:stCondLst>
                                  <p:childTnLst>
                                    <p:animEffect transition="out" filter="fade">
                                      <p:cBhvr>
                                        <p:cTn id="231" dur="500"/>
                                        <p:tgtEl>
                                          <p:spTgt spid="57"/>
                                        </p:tgtEl>
                                      </p:cBhvr>
                                    </p:animEffect>
                                    <p:set>
                                      <p:cBhvr>
                                        <p:cTn id="232" dur="1" fill="hold">
                                          <p:stCondLst>
                                            <p:cond delay="499"/>
                                          </p:stCondLst>
                                        </p:cTn>
                                        <p:tgtEl>
                                          <p:spTgt spid="57"/>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81"/>
                                        </p:tgtEl>
                                      </p:cBhvr>
                                    </p:animEffect>
                                    <p:set>
                                      <p:cBhvr>
                                        <p:cTn id="235" dur="1" fill="hold">
                                          <p:stCondLst>
                                            <p:cond delay="499"/>
                                          </p:stCondLst>
                                        </p:cTn>
                                        <p:tgtEl>
                                          <p:spTgt spid="181"/>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160"/>
                                        </p:tgtEl>
                                      </p:cBhvr>
                                    </p:animEffect>
                                    <p:set>
                                      <p:cBhvr>
                                        <p:cTn id="238" dur="1" fill="hold">
                                          <p:stCondLst>
                                            <p:cond delay="499"/>
                                          </p:stCondLst>
                                        </p:cTn>
                                        <p:tgtEl>
                                          <p:spTgt spid="160"/>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62"/>
                                        </p:tgtEl>
                                      </p:cBhvr>
                                    </p:animEffect>
                                    <p:set>
                                      <p:cBhvr>
                                        <p:cTn id="241" dur="1" fill="hold">
                                          <p:stCondLst>
                                            <p:cond delay="499"/>
                                          </p:stCondLst>
                                        </p:cTn>
                                        <p:tgtEl>
                                          <p:spTgt spid="62"/>
                                        </p:tgtEl>
                                        <p:attrNameLst>
                                          <p:attrName>style.visibility</p:attrName>
                                        </p:attrNameLst>
                                      </p:cBhvr>
                                      <p:to>
                                        <p:strVal val="hidden"/>
                                      </p:to>
                                    </p:set>
                                  </p:childTnLst>
                                </p:cTn>
                              </p:par>
                              <p:par>
                                <p:cTn id="242" presetID="10" presetClass="exit" presetSubtype="0" fill="hold" grpId="2" nodeType="withEffect">
                                  <p:stCondLst>
                                    <p:cond delay="0"/>
                                  </p:stCondLst>
                                  <p:childTnLst>
                                    <p:animEffect transition="out" filter="fade">
                                      <p:cBhvr>
                                        <p:cTn id="243" dur="500"/>
                                        <p:tgtEl>
                                          <p:spTgt spid="125"/>
                                        </p:tgtEl>
                                      </p:cBhvr>
                                    </p:animEffect>
                                    <p:set>
                                      <p:cBhvr>
                                        <p:cTn id="244" dur="1" fill="hold">
                                          <p:stCondLst>
                                            <p:cond delay="499"/>
                                          </p:stCondLst>
                                        </p:cTn>
                                        <p:tgtEl>
                                          <p:spTgt spid="125"/>
                                        </p:tgtEl>
                                        <p:attrNameLst>
                                          <p:attrName>style.visibility</p:attrName>
                                        </p:attrNameLst>
                                      </p:cBhvr>
                                      <p:to>
                                        <p:strVal val="hidden"/>
                                      </p:to>
                                    </p:set>
                                  </p:childTnLst>
                                </p:cTn>
                              </p:par>
                              <p:par>
                                <p:cTn id="245" presetID="10" presetClass="exit" presetSubtype="0" fill="hold" grpId="2" nodeType="withEffect">
                                  <p:stCondLst>
                                    <p:cond delay="0"/>
                                  </p:stCondLst>
                                  <p:childTnLst>
                                    <p:animEffect transition="out" filter="fade">
                                      <p:cBhvr>
                                        <p:cTn id="246" dur="500"/>
                                        <p:tgtEl>
                                          <p:spTgt spid="162"/>
                                        </p:tgtEl>
                                      </p:cBhvr>
                                    </p:animEffect>
                                    <p:set>
                                      <p:cBhvr>
                                        <p:cTn id="247" dur="1" fill="hold">
                                          <p:stCondLst>
                                            <p:cond delay="499"/>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4" grpId="2"/>
      <p:bldP spid="34" grpId="3"/>
      <p:bldP spid="34" grpId="4"/>
      <p:bldP spid="30" grpId="0"/>
      <p:bldP spid="30" grpId="1"/>
      <p:bldP spid="30" grpId="2"/>
      <p:bldP spid="30" grpId="3"/>
      <p:bldP spid="31" grpId="0"/>
      <p:bldP spid="31" grpId="1"/>
      <p:bldP spid="32" grpId="0"/>
      <p:bldP spid="32" grpId="1"/>
      <p:bldP spid="33" grpId="0"/>
      <p:bldP spid="33" grpId="1"/>
      <p:bldP spid="33" grpId="2"/>
      <p:bldP spid="33" grpId="3"/>
      <p:bldP spid="35" grpId="0" animBg="1"/>
      <p:bldP spid="36" grpId="0" animBg="1"/>
      <p:bldP spid="37" grpId="0" animBg="1"/>
      <p:bldP spid="38" grpId="0" animBg="1"/>
      <p:bldP spid="39" grpId="0" animBg="1"/>
      <p:bldP spid="54" grpId="0"/>
      <p:bldP spid="125" grpId="0"/>
      <p:bldP spid="125" grpId="1"/>
      <p:bldP spid="125" grpId="2"/>
      <p:bldP spid="162" grpId="0"/>
      <p:bldP spid="162" grpId="1"/>
      <p:bldP spid="162" grpId="2"/>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82" grpId="0" animBg="1"/>
      <p:bldP spid="18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048A209-1B4F-9248-9FB9-E60E0B4A0EC3}"/>
              </a:ext>
            </a:extLst>
          </p:cNvPr>
          <p:cNvSpPr/>
          <p:nvPr/>
        </p:nvSpPr>
        <p:spPr>
          <a:xfrm>
            <a:off x="6073065" y="2193839"/>
            <a:ext cx="1563248" cy="369332"/>
          </a:xfrm>
          <a:prstGeom prst="rect">
            <a:avLst/>
          </a:prstGeom>
        </p:spPr>
        <p:txBody>
          <a:bodyPr wrap="none">
            <a:spAutoFit/>
          </a:bodyPr>
          <a:lstStyle/>
          <a:p>
            <a:r>
              <a:rPr lang="en-GB" dirty="0">
                <a:solidFill>
                  <a:schemeClr val="accent1">
                    <a:lumMod val="75000"/>
                  </a:schemeClr>
                </a:solidFill>
                <a:latin typeface="Courier" pitchFamily="2" charset="0"/>
              </a:rPr>
              <a:t>GTTGACGACG</a:t>
            </a:r>
            <a:endParaRPr lang="en-GB" dirty="0">
              <a:solidFill>
                <a:schemeClr val="accent1">
                  <a:lumMod val="75000"/>
                </a:schemeClr>
              </a:solidFill>
            </a:endParaRPr>
          </a:p>
        </p:txBody>
      </p:sp>
      <p:sp>
        <p:nvSpPr>
          <p:cNvPr id="2" name="Content Placeholder 1">
            <a:extLst>
              <a:ext uri="{FF2B5EF4-FFF2-40B4-BE49-F238E27FC236}">
                <a16:creationId xmlns:a16="http://schemas.microsoft.com/office/drawing/2014/main" id="{9E8BF865-3B2E-DC4D-828C-62A3591C5536}"/>
              </a:ext>
            </a:extLst>
          </p:cNvPr>
          <p:cNvSpPr>
            <a:spLocks noGrp="1"/>
          </p:cNvSpPr>
          <p:nvPr>
            <p:ph sz="half" idx="1"/>
          </p:nvPr>
        </p:nvSpPr>
        <p:spPr/>
        <p:txBody>
          <a:bodyPr/>
          <a:lstStyle/>
          <a:p>
            <a:pPr marL="457200" indent="-457200">
              <a:buFont typeface="+mj-lt"/>
              <a:buAutoNum type="arabicPeriod"/>
            </a:pPr>
            <a:r>
              <a:rPr lang="en-GB" dirty="0"/>
              <a:t>Pairwise identification of overlaps between reads</a:t>
            </a:r>
          </a:p>
          <a:p>
            <a:pPr marL="700088" lvl="1" indent="-342900">
              <a:buFont typeface="Arial" panose="020B0604020202020204" pitchFamily="34" charset="0"/>
              <a:buChar char="•"/>
            </a:pPr>
            <a:r>
              <a:rPr lang="en-GB" dirty="0"/>
              <a:t>Read length = 10 bp</a:t>
            </a:r>
          </a:p>
          <a:p>
            <a:pPr marL="457200" indent="-457200">
              <a:buFont typeface="+mj-lt"/>
              <a:buAutoNum type="arabicPeriod"/>
            </a:pPr>
            <a:r>
              <a:rPr lang="en-GB" dirty="0"/>
              <a:t>Layout overlap graph</a:t>
            </a:r>
          </a:p>
          <a:p>
            <a:pPr marL="700088" lvl="1" indent="-342900">
              <a:buFont typeface="Arial" panose="020B0604020202020204" pitchFamily="34" charset="0"/>
              <a:buChar char="•"/>
            </a:pPr>
            <a:r>
              <a:rPr lang="en-GB" dirty="0"/>
              <a:t>Models all overlaps in one structure</a:t>
            </a:r>
          </a:p>
          <a:p>
            <a:pPr marL="700088" lvl="1" indent="-342900">
              <a:buFont typeface="Arial" panose="020B0604020202020204" pitchFamily="34" charset="0"/>
              <a:buChar char="•"/>
            </a:pPr>
            <a:r>
              <a:rPr lang="en-GB" dirty="0"/>
              <a:t>Minimum overlap = 3 bp</a:t>
            </a:r>
          </a:p>
          <a:p>
            <a:pPr marL="700088" lvl="1" indent="-342900">
              <a:buFont typeface="Arial" panose="020B0604020202020204" pitchFamily="34" charset="0"/>
              <a:buChar char="•"/>
            </a:pPr>
            <a:r>
              <a:rPr lang="en-GB" dirty="0"/>
              <a:t>Hamiltonian path created</a:t>
            </a:r>
          </a:p>
          <a:p>
            <a:pPr marL="457200" indent="-457200">
              <a:buFont typeface="+mj-lt"/>
              <a:buAutoNum type="arabicPeriod"/>
            </a:pPr>
            <a:r>
              <a:rPr lang="en-GB" dirty="0"/>
              <a:t>Consensus created</a:t>
            </a:r>
          </a:p>
          <a:p>
            <a:pPr marL="700088" lvl="1" indent="-342900">
              <a:buFont typeface="Arial" panose="020B0604020202020204" pitchFamily="34" charset="0"/>
              <a:buChar char="•"/>
            </a:pPr>
            <a:r>
              <a:rPr lang="en-GB" dirty="0"/>
              <a:t>i.e. multiple sequence alignment</a:t>
            </a:r>
          </a:p>
        </p:txBody>
      </p:sp>
      <p:sp>
        <p:nvSpPr>
          <p:cNvPr id="4" name="Title 3">
            <a:extLst>
              <a:ext uri="{FF2B5EF4-FFF2-40B4-BE49-F238E27FC236}">
                <a16:creationId xmlns:a16="http://schemas.microsoft.com/office/drawing/2014/main" id="{67094119-2D8F-B942-8C2C-A2902D711149}"/>
              </a:ext>
            </a:extLst>
          </p:cNvPr>
          <p:cNvSpPr>
            <a:spLocks noGrp="1"/>
          </p:cNvSpPr>
          <p:nvPr>
            <p:ph type="title"/>
          </p:nvPr>
        </p:nvSpPr>
        <p:spPr/>
        <p:txBody>
          <a:bodyPr/>
          <a:lstStyle/>
          <a:p>
            <a:r>
              <a:rPr lang="en-GB" dirty="0"/>
              <a:t>Overlap-Layout-Consensus Assemblers</a:t>
            </a:r>
          </a:p>
        </p:txBody>
      </p:sp>
      <p:sp>
        <p:nvSpPr>
          <p:cNvPr id="5" name="Slide Number Placeholder 4">
            <a:extLst>
              <a:ext uri="{FF2B5EF4-FFF2-40B4-BE49-F238E27FC236}">
                <a16:creationId xmlns:a16="http://schemas.microsoft.com/office/drawing/2014/main" id="{3876E5B2-E791-CD45-B645-A8E91C95DE1A}"/>
              </a:ext>
            </a:extLst>
          </p:cNvPr>
          <p:cNvSpPr>
            <a:spLocks noGrp="1"/>
          </p:cNvSpPr>
          <p:nvPr>
            <p:ph type="sldNum" sz="quarter" idx="12"/>
          </p:nvPr>
        </p:nvSpPr>
        <p:spPr/>
        <p:txBody>
          <a:bodyPr/>
          <a:lstStyle/>
          <a:p>
            <a:fld id="{E89BC60F-F4BF-4EE8-9F02-8A0093F1814F}" type="slidenum">
              <a:rPr lang="en-GB" smtClean="0"/>
              <a:t>18</a:t>
            </a:fld>
            <a:endParaRPr lang="en-GB"/>
          </a:p>
        </p:txBody>
      </p:sp>
      <p:grpSp>
        <p:nvGrpSpPr>
          <p:cNvPr id="16" name="Group 15">
            <a:extLst>
              <a:ext uri="{FF2B5EF4-FFF2-40B4-BE49-F238E27FC236}">
                <a16:creationId xmlns:a16="http://schemas.microsoft.com/office/drawing/2014/main" id="{206A9D44-8A8A-4C4A-B119-96B2A7A8FE31}"/>
              </a:ext>
            </a:extLst>
          </p:cNvPr>
          <p:cNvGrpSpPr/>
          <p:nvPr/>
        </p:nvGrpSpPr>
        <p:grpSpPr>
          <a:xfrm>
            <a:off x="10329041" y="2140572"/>
            <a:ext cx="1660634" cy="2576855"/>
            <a:chOff x="6797565" y="1778769"/>
            <a:chExt cx="1660634" cy="2576855"/>
          </a:xfrm>
        </p:grpSpPr>
        <p:grpSp>
          <p:nvGrpSpPr>
            <p:cNvPr id="17" name="Group 16">
              <a:extLst>
                <a:ext uri="{FF2B5EF4-FFF2-40B4-BE49-F238E27FC236}">
                  <a16:creationId xmlns:a16="http://schemas.microsoft.com/office/drawing/2014/main" id="{B88E06DA-369A-4541-A41E-CBACB85EB882}"/>
                </a:ext>
              </a:extLst>
            </p:cNvPr>
            <p:cNvGrpSpPr/>
            <p:nvPr/>
          </p:nvGrpSpPr>
          <p:grpSpPr>
            <a:xfrm>
              <a:off x="6797565" y="1778769"/>
              <a:ext cx="1660634" cy="2576855"/>
              <a:chOff x="6797565" y="1684180"/>
              <a:chExt cx="1660634" cy="2576855"/>
            </a:xfrm>
          </p:grpSpPr>
          <p:sp>
            <p:nvSpPr>
              <p:cNvPr id="20" name="Rounded Rectangle 19">
                <a:extLst>
                  <a:ext uri="{FF2B5EF4-FFF2-40B4-BE49-F238E27FC236}">
                    <a16:creationId xmlns:a16="http://schemas.microsoft.com/office/drawing/2014/main" id="{11B0160B-CE63-5E40-B0DA-CE1AF5722792}"/>
                  </a:ext>
                </a:extLst>
              </p:cNvPr>
              <p:cNvSpPr/>
              <p:nvPr/>
            </p:nvSpPr>
            <p:spPr>
              <a:xfrm>
                <a:off x="6797565" y="1684180"/>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Overlap</a:t>
                </a:r>
              </a:p>
            </p:txBody>
          </p:sp>
          <p:sp>
            <p:nvSpPr>
              <p:cNvPr id="21" name="Rounded Rectangle 20">
                <a:extLst>
                  <a:ext uri="{FF2B5EF4-FFF2-40B4-BE49-F238E27FC236}">
                    <a16:creationId xmlns:a16="http://schemas.microsoft.com/office/drawing/2014/main" id="{53621779-5B65-FD4C-A1CE-00976E9209B2}"/>
                  </a:ext>
                </a:extLst>
              </p:cNvPr>
              <p:cNvSpPr/>
              <p:nvPr/>
            </p:nvSpPr>
            <p:spPr>
              <a:xfrm>
                <a:off x="6797565" y="2746635"/>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Layout</a:t>
                </a:r>
              </a:p>
            </p:txBody>
          </p:sp>
          <p:sp>
            <p:nvSpPr>
              <p:cNvPr id="22" name="Rounded Rectangle 21">
                <a:extLst>
                  <a:ext uri="{FF2B5EF4-FFF2-40B4-BE49-F238E27FC236}">
                    <a16:creationId xmlns:a16="http://schemas.microsoft.com/office/drawing/2014/main" id="{271860F8-927D-2C45-8500-357E09BA104F}"/>
                  </a:ext>
                </a:extLst>
              </p:cNvPr>
              <p:cNvSpPr/>
              <p:nvPr/>
            </p:nvSpPr>
            <p:spPr>
              <a:xfrm>
                <a:off x="6797565" y="3809090"/>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Consensus</a:t>
                </a:r>
              </a:p>
            </p:txBody>
          </p:sp>
        </p:grpSp>
        <p:cxnSp>
          <p:nvCxnSpPr>
            <p:cNvPr id="18" name="Straight Arrow Connector 17">
              <a:extLst>
                <a:ext uri="{FF2B5EF4-FFF2-40B4-BE49-F238E27FC236}">
                  <a16:creationId xmlns:a16="http://schemas.microsoft.com/office/drawing/2014/main" id="{C19978E0-9011-C74C-A229-60B5A9BCFE70}"/>
                </a:ext>
              </a:extLst>
            </p:cNvPr>
            <p:cNvCxnSpPr>
              <a:cxnSpLocks/>
            </p:cNvCxnSpPr>
            <p:nvPr/>
          </p:nvCxnSpPr>
          <p:spPr>
            <a:xfrm>
              <a:off x="7627882" y="2270233"/>
              <a:ext cx="0" cy="50793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9" name="Straight Arrow Connector 18">
              <a:extLst>
                <a:ext uri="{FF2B5EF4-FFF2-40B4-BE49-F238E27FC236}">
                  <a16:creationId xmlns:a16="http://schemas.microsoft.com/office/drawing/2014/main" id="{83EF4879-FBBB-EE4F-8730-F3E907D540A8}"/>
                </a:ext>
              </a:extLst>
            </p:cNvPr>
            <p:cNvCxnSpPr>
              <a:cxnSpLocks/>
            </p:cNvCxnSpPr>
            <p:nvPr/>
          </p:nvCxnSpPr>
          <p:spPr>
            <a:xfrm>
              <a:off x="7627882" y="3332688"/>
              <a:ext cx="0" cy="50793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sp>
        <p:nvSpPr>
          <p:cNvPr id="23" name="TextBox 22">
            <a:extLst>
              <a:ext uri="{FF2B5EF4-FFF2-40B4-BE49-F238E27FC236}">
                <a16:creationId xmlns:a16="http://schemas.microsoft.com/office/drawing/2014/main" id="{36F4DFE8-C4EF-E640-9671-5573791319F3}"/>
              </a:ext>
            </a:extLst>
          </p:cNvPr>
          <p:cNvSpPr txBox="1"/>
          <p:nvPr/>
        </p:nvSpPr>
        <p:spPr>
          <a:xfrm>
            <a:off x="5860515" y="1314834"/>
            <a:ext cx="4182555" cy="369332"/>
          </a:xfrm>
          <a:prstGeom prst="rect">
            <a:avLst/>
          </a:prstGeom>
          <a:noFill/>
        </p:spPr>
        <p:txBody>
          <a:bodyPr wrap="none" rtlCol="0">
            <a:spAutoFit/>
          </a:bodyPr>
          <a:lstStyle/>
          <a:p>
            <a:r>
              <a:rPr lang="en-GB" dirty="0">
                <a:latin typeface="Courier" pitchFamily="2" charset="0"/>
              </a:rPr>
              <a:t>GGCGATGTTGACGACGTGTGCGATGTTGA</a:t>
            </a:r>
          </a:p>
        </p:txBody>
      </p:sp>
      <p:sp>
        <p:nvSpPr>
          <p:cNvPr id="30" name="Rectangle 29">
            <a:extLst>
              <a:ext uri="{FF2B5EF4-FFF2-40B4-BE49-F238E27FC236}">
                <a16:creationId xmlns:a16="http://schemas.microsoft.com/office/drawing/2014/main" id="{DB0C4919-6957-DA42-9CC3-1186C7AFF965}"/>
              </a:ext>
            </a:extLst>
          </p:cNvPr>
          <p:cNvSpPr/>
          <p:nvPr/>
        </p:nvSpPr>
        <p:spPr>
          <a:xfrm>
            <a:off x="5797803" y="1978451"/>
            <a:ext cx="1563248" cy="369332"/>
          </a:xfrm>
          <a:prstGeom prst="rect">
            <a:avLst/>
          </a:prstGeom>
        </p:spPr>
        <p:txBody>
          <a:bodyPr wrap="none">
            <a:spAutoFit/>
          </a:bodyPr>
          <a:lstStyle/>
          <a:p>
            <a:r>
              <a:rPr lang="en-GB" dirty="0">
                <a:solidFill>
                  <a:schemeClr val="accent1">
                    <a:lumMod val="75000"/>
                  </a:schemeClr>
                </a:solidFill>
                <a:latin typeface="Courier" pitchFamily="2" charset="0"/>
              </a:rPr>
              <a:t>ATGTTGACGA</a:t>
            </a:r>
            <a:endParaRPr lang="en-GB" dirty="0">
              <a:solidFill>
                <a:schemeClr val="accent1">
                  <a:lumMod val="75000"/>
                </a:schemeClr>
              </a:solidFill>
            </a:endParaRPr>
          </a:p>
        </p:txBody>
      </p:sp>
      <p:sp>
        <p:nvSpPr>
          <p:cNvPr id="31" name="Rectangle 30">
            <a:extLst>
              <a:ext uri="{FF2B5EF4-FFF2-40B4-BE49-F238E27FC236}">
                <a16:creationId xmlns:a16="http://schemas.microsoft.com/office/drawing/2014/main" id="{CC45D12D-AC52-1B4C-A4BD-DD430501D455}"/>
              </a:ext>
            </a:extLst>
          </p:cNvPr>
          <p:cNvSpPr/>
          <p:nvPr/>
        </p:nvSpPr>
        <p:spPr>
          <a:xfrm>
            <a:off x="6326554" y="2409227"/>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TGACGACGTG</a:t>
            </a:r>
            <a:endParaRPr lang="en-GB" dirty="0">
              <a:solidFill>
                <a:schemeClr val="accent1">
                  <a:lumMod val="75000"/>
                </a:schemeClr>
              </a:solidFill>
            </a:endParaRPr>
          </a:p>
        </p:txBody>
      </p:sp>
      <p:sp>
        <p:nvSpPr>
          <p:cNvPr id="32" name="Rectangle 31">
            <a:extLst>
              <a:ext uri="{FF2B5EF4-FFF2-40B4-BE49-F238E27FC236}">
                <a16:creationId xmlns:a16="http://schemas.microsoft.com/office/drawing/2014/main" id="{CDD1A9E9-8C24-EA47-9444-9A1D4459662C}"/>
              </a:ext>
            </a:extLst>
          </p:cNvPr>
          <p:cNvSpPr/>
          <p:nvPr/>
        </p:nvSpPr>
        <p:spPr>
          <a:xfrm>
            <a:off x="6737826" y="2624615"/>
            <a:ext cx="1563248" cy="369332"/>
          </a:xfrm>
          <a:prstGeom prst="rect">
            <a:avLst/>
          </a:prstGeom>
        </p:spPr>
        <p:txBody>
          <a:bodyPr wrap="none">
            <a:spAutoFit/>
          </a:bodyPr>
          <a:lstStyle/>
          <a:p>
            <a:r>
              <a:rPr lang="en-GB" dirty="0">
                <a:solidFill>
                  <a:schemeClr val="accent1">
                    <a:lumMod val="75000"/>
                  </a:schemeClr>
                </a:solidFill>
                <a:latin typeface="Courier" pitchFamily="2" charset="0"/>
              </a:rPr>
              <a:t>CGACGTGTGC</a:t>
            </a:r>
            <a:endParaRPr lang="en-GB" dirty="0">
              <a:solidFill>
                <a:schemeClr val="accent1">
                  <a:lumMod val="75000"/>
                </a:schemeClr>
              </a:solidFill>
            </a:endParaRPr>
          </a:p>
        </p:txBody>
      </p:sp>
      <p:sp>
        <p:nvSpPr>
          <p:cNvPr id="33" name="Rectangle 32">
            <a:extLst>
              <a:ext uri="{FF2B5EF4-FFF2-40B4-BE49-F238E27FC236}">
                <a16:creationId xmlns:a16="http://schemas.microsoft.com/office/drawing/2014/main" id="{908D828B-707B-604B-A71C-7F7057BA7611}"/>
              </a:ext>
            </a:extLst>
          </p:cNvPr>
          <p:cNvSpPr/>
          <p:nvPr/>
        </p:nvSpPr>
        <p:spPr>
          <a:xfrm>
            <a:off x="7417623" y="2840003"/>
            <a:ext cx="1563248" cy="369332"/>
          </a:xfrm>
          <a:prstGeom prst="rect">
            <a:avLst/>
          </a:prstGeom>
        </p:spPr>
        <p:txBody>
          <a:bodyPr wrap="none">
            <a:spAutoFit/>
          </a:bodyPr>
          <a:lstStyle/>
          <a:p>
            <a:r>
              <a:rPr lang="en-GB" dirty="0">
                <a:solidFill>
                  <a:schemeClr val="accent1">
                    <a:lumMod val="75000"/>
                  </a:schemeClr>
                </a:solidFill>
                <a:latin typeface="Courier" pitchFamily="2" charset="0"/>
              </a:rPr>
              <a:t>TGTGCGATGT</a:t>
            </a:r>
            <a:endParaRPr lang="en-GB" dirty="0">
              <a:solidFill>
                <a:schemeClr val="accent1">
                  <a:lumMod val="75000"/>
                </a:schemeClr>
              </a:solidFill>
            </a:endParaRPr>
          </a:p>
        </p:txBody>
      </p:sp>
      <p:sp>
        <p:nvSpPr>
          <p:cNvPr id="3" name="Rectangle 2">
            <a:extLst>
              <a:ext uri="{FF2B5EF4-FFF2-40B4-BE49-F238E27FC236}">
                <a16:creationId xmlns:a16="http://schemas.microsoft.com/office/drawing/2014/main" id="{E0D45DDE-7691-B248-B25D-91CF6BFE7E5A}"/>
              </a:ext>
            </a:extLst>
          </p:cNvPr>
          <p:cNvSpPr/>
          <p:nvPr/>
        </p:nvSpPr>
        <p:spPr>
          <a:xfrm>
            <a:off x="5786113" y="2415659"/>
            <a:ext cx="3217547" cy="369332"/>
          </a:xfrm>
          <a:prstGeom prst="rect">
            <a:avLst/>
          </a:prstGeom>
        </p:spPr>
        <p:txBody>
          <a:bodyPr wrap="none">
            <a:spAutoFit/>
          </a:bodyPr>
          <a:lstStyle/>
          <a:p>
            <a:r>
              <a:rPr lang="en-GB" dirty="0">
                <a:solidFill>
                  <a:schemeClr val="accent5">
                    <a:lumMod val="50000"/>
                  </a:schemeClr>
                </a:solidFill>
                <a:latin typeface="Courier" pitchFamily="2" charset="0"/>
              </a:rPr>
              <a:t>ATGTTGACGACGTGTGCGATGT</a:t>
            </a:r>
            <a:endParaRPr lang="en-GB" dirty="0">
              <a:solidFill>
                <a:schemeClr val="accent5">
                  <a:lumMod val="50000"/>
                </a:schemeClr>
              </a:solidFill>
            </a:endParaRPr>
          </a:p>
        </p:txBody>
      </p:sp>
      <p:sp>
        <p:nvSpPr>
          <p:cNvPr id="6" name="Rectangle 5">
            <a:extLst>
              <a:ext uri="{FF2B5EF4-FFF2-40B4-BE49-F238E27FC236}">
                <a16:creationId xmlns:a16="http://schemas.microsoft.com/office/drawing/2014/main" id="{AAAC36DB-19DE-594A-8796-FF80D3AC4991}"/>
              </a:ext>
            </a:extLst>
          </p:cNvPr>
          <p:cNvSpPr/>
          <p:nvPr/>
        </p:nvSpPr>
        <p:spPr>
          <a:xfrm>
            <a:off x="6477000" y="1352550"/>
            <a:ext cx="3035300" cy="6794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612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7.40741E-7 L 0.00052 -0.03032 " pathEditMode="relative" rAng="0" ptsTypes="AA">
                                      <p:cBhvr>
                                        <p:cTn id="6" dur="2000" fill="hold"/>
                                        <p:tgtEl>
                                          <p:spTgt spid="32"/>
                                        </p:tgtEl>
                                        <p:attrNameLst>
                                          <p:attrName>ppt_x</p:attrName>
                                          <p:attrName>ppt_y</p:attrName>
                                        </p:attrNameLst>
                                      </p:cBhvr>
                                      <p:rCtr x="26" y="-1528"/>
                                    </p:animMotion>
                                  </p:childTnLst>
                                </p:cTn>
                              </p:par>
                              <p:par>
                                <p:cTn id="7" presetID="0" presetClass="path" presetSubtype="0" accel="50000" decel="50000" fill="hold" grpId="0" nodeType="withEffect">
                                  <p:stCondLst>
                                    <p:cond delay="0"/>
                                  </p:stCondLst>
                                  <p:childTnLst>
                                    <p:animMotion origin="layout" path="M 3.95833E-6 -2.22222E-6 L -0.00013 -0.0618 " pathEditMode="relative" rAng="0" ptsTypes="AA">
                                      <p:cBhvr>
                                        <p:cTn id="8" dur="2000" fill="hold"/>
                                        <p:tgtEl>
                                          <p:spTgt spid="33"/>
                                        </p:tgtEl>
                                        <p:attrNameLst>
                                          <p:attrName>ppt_x</p:attrName>
                                          <p:attrName>ppt_y</p:attrName>
                                        </p:attrNameLst>
                                      </p:cBhvr>
                                      <p:rCtr x="-13" y="-3102"/>
                                    </p:animMotion>
                                  </p:childTnLst>
                                </p:cTn>
                              </p:par>
                              <p:par>
                                <p:cTn id="9" presetID="0" presetClass="path" presetSubtype="0" accel="50000" decel="50000" fill="hold" grpId="0" nodeType="withEffect">
                                  <p:stCondLst>
                                    <p:cond delay="0"/>
                                  </p:stCondLst>
                                  <p:childTnLst>
                                    <p:animMotion origin="layout" path="M 4.16667E-7 7.40741E-7 L -0.00234 0.03241 " pathEditMode="relative" rAng="0" ptsTypes="AA">
                                      <p:cBhvr>
                                        <p:cTn id="10" dur="2000" fill="hold"/>
                                        <p:tgtEl>
                                          <p:spTgt spid="34"/>
                                        </p:tgtEl>
                                        <p:attrNameLst>
                                          <p:attrName>ppt_x</p:attrName>
                                          <p:attrName>ppt_y</p:attrName>
                                        </p:attrNameLst>
                                      </p:cBhvr>
                                      <p:rCtr x="-117" y="1620"/>
                                    </p:animMotion>
                                  </p:childTnLst>
                                </p:cTn>
                              </p:par>
                              <p:par>
                                <p:cTn id="11" presetID="0" presetClass="path" presetSubtype="0" accel="50000" decel="50000" fill="hold" grpId="0" nodeType="withEffect">
                                  <p:stCondLst>
                                    <p:cond delay="0"/>
                                  </p:stCondLst>
                                  <p:childTnLst>
                                    <p:animMotion origin="layout" path="M -3.33333E-6 2.22222E-6 L -0.00156 0.06273 " pathEditMode="relative" rAng="0" ptsTypes="AA">
                                      <p:cBhvr>
                                        <p:cTn id="12" dur="2000" fill="hold"/>
                                        <p:tgtEl>
                                          <p:spTgt spid="30"/>
                                        </p:tgtEl>
                                        <p:attrNameLst>
                                          <p:attrName>ppt_x</p:attrName>
                                          <p:attrName>ppt_y</p:attrName>
                                        </p:attrNameLst>
                                      </p:cBhvr>
                                      <p:rCtr x="-78" y="3125"/>
                                    </p:animMotion>
                                  </p:childTnLst>
                                </p:cTn>
                              </p:par>
                            </p:childTnLst>
                          </p:cTn>
                        </p:par>
                        <p:par>
                          <p:cTn id="13" fill="hold">
                            <p:stCondLst>
                              <p:cond delay="2000"/>
                            </p:stCondLst>
                            <p:childTnLst>
                              <p:par>
                                <p:cTn id="14" presetID="10" presetClass="exit" presetSubtype="0" fill="hold" grpId="1" nodeType="afterEffect">
                                  <p:stCondLst>
                                    <p:cond delay="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0 0 L 0.05104 -0.10695 " pathEditMode="relative" ptsTypes="AA">
                                      <p:cBhvr>
                                        <p:cTn id="35" dur="2000" fill="hold"/>
                                        <p:tgtEl>
                                          <p:spTgt spid="3"/>
                                        </p:tgtEl>
                                        <p:attrNameLst>
                                          <p:attrName>ppt_x</p:attrName>
                                          <p:attrName>ppt_y</p:attrName>
                                        </p:attrNameLst>
                                      </p:cBhvr>
                                    </p:animMotion>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0" grpId="0"/>
      <p:bldP spid="30" grpId="1"/>
      <p:bldP spid="31" grpId="0"/>
      <p:bldP spid="32" grpId="0"/>
      <p:bldP spid="32" grpId="1"/>
      <p:bldP spid="33" grpId="0"/>
      <p:bldP spid="33" grpId="1"/>
      <p:bldP spid="3" grpId="0"/>
      <p:bldP spid="3" grpId="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8E737-1511-E54F-8DB7-0119BC9256E7}"/>
              </a:ext>
            </a:extLst>
          </p:cNvPr>
          <p:cNvSpPr>
            <a:spLocks noGrp="1"/>
          </p:cNvSpPr>
          <p:nvPr>
            <p:ph sz="half" idx="1"/>
          </p:nvPr>
        </p:nvSpPr>
        <p:spPr/>
        <p:txBody>
          <a:bodyPr/>
          <a:lstStyle/>
          <a:p>
            <a:pPr marL="342900" indent="-342900">
              <a:buFont typeface="Arial" panose="020B0604020202020204" pitchFamily="34" charset="0"/>
              <a:buChar char="•"/>
            </a:pPr>
            <a:r>
              <a:rPr lang="en-GB" dirty="0"/>
              <a:t>Directed graph representing overlaps of sequences</a:t>
            </a:r>
          </a:p>
          <a:p>
            <a:pPr marL="342900" indent="-342900">
              <a:buFont typeface="Arial" panose="020B0604020202020204" pitchFamily="34" charset="0"/>
              <a:buChar char="•"/>
            </a:pPr>
            <a:r>
              <a:rPr lang="en-GB" dirty="0"/>
              <a:t>Use substrings of length </a:t>
            </a:r>
            <a:r>
              <a:rPr lang="en-GB" i="1" dirty="0"/>
              <a:t>k</a:t>
            </a:r>
            <a:r>
              <a:rPr lang="en-GB" dirty="0"/>
              <a:t> - k-</a:t>
            </a:r>
            <a:r>
              <a:rPr lang="en-GB" dirty="0" err="1"/>
              <a:t>mers</a:t>
            </a:r>
            <a:endParaRPr lang="en-GB" dirty="0"/>
          </a:p>
        </p:txBody>
      </p:sp>
      <p:sp>
        <p:nvSpPr>
          <p:cNvPr id="4" name="Title 3">
            <a:extLst>
              <a:ext uri="{FF2B5EF4-FFF2-40B4-BE49-F238E27FC236}">
                <a16:creationId xmlns:a16="http://schemas.microsoft.com/office/drawing/2014/main" id="{049C2307-E203-B34F-BE24-27A2DDCA62CD}"/>
              </a:ext>
            </a:extLst>
          </p:cNvPr>
          <p:cNvSpPr>
            <a:spLocks noGrp="1"/>
          </p:cNvSpPr>
          <p:nvPr>
            <p:ph type="title"/>
          </p:nvPr>
        </p:nvSpPr>
        <p:spPr/>
        <p:txBody>
          <a:bodyPr/>
          <a:lstStyle/>
          <a:p>
            <a:r>
              <a:rPr lang="en-GB" dirty="0"/>
              <a:t>De Bruijn Graph (DBG) Assemblers</a:t>
            </a:r>
          </a:p>
        </p:txBody>
      </p:sp>
      <p:sp>
        <p:nvSpPr>
          <p:cNvPr id="5" name="Slide Number Placeholder 4">
            <a:extLst>
              <a:ext uri="{FF2B5EF4-FFF2-40B4-BE49-F238E27FC236}">
                <a16:creationId xmlns:a16="http://schemas.microsoft.com/office/drawing/2014/main" id="{F015628E-2949-6842-ACFE-91AC2D411D61}"/>
              </a:ext>
            </a:extLst>
          </p:cNvPr>
          <p:cNvSpPr>
            <a:spLocks noGrp="1"/>
          </p:cNvSpPr>
          <p:nvPr>
            <p:ph type="sldNum" sz="quarter" idx="12"/>
          </p:nvPr>
        </p:nvSpPr>
        <p:spPr/>
        <p:txBody>
          <a:bodyPr/>
          <a:lstStyle/>
          <a:p>
            <a:fld id="{E89BC60F-F4BF-4EE8-9F02-8A0093F1814F}" type="slidenum">
              <a:rPr lang="en-GB" smtClean="0"/>
              <a:t>19</a:t>
            </a:fld>
            <a:endParaRPr lang="en-GB"/>
          </a:p>
        </p:txBody>
      </p:sp>
      <p:pic>
        <p:nvPicPr>
          <p:cNvPr id="9218" name="Picture 2" descr="Figure 3">
            <a:extLst>
              <a:ext uri="{FF2B5EF4-FFF2-40B4-BE49-F238E27FC236}">
                <a16:creationId xmlns:a16="http://schemas.microsoft.com/office/drawing/2014/main" id="{05617550-D99A-7A4C-A6BD-0527A0ED7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962" y="1749613"/>
            <a:ext cx="4553268" cy="415068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573DB0-A58F-6C40-B1E5-16C26DC98A69}"/>
              </a:ext>
            </a:extLst>
          </p:cNvPr>
          <p:cNvGrpSpPr/>
          <p:nvPr/>
        </p:nvGrpSpPr>
        <p:grpSpPr>
          <a:xfrm>
            <a:off x="10246743" y="2380767"/>
            <a:ext cx="1660634" cy="2576855"/>
            <a:chOff x="9414724" y="1778769"/>
            <a:chExt cx="1660634" cy="2576855"/>
          </a:xfrm>
        </p:grpSpPr>
        <p:sp>
          <p:nvSpPr>
            <p:cNvPr id="7" name="Rounded Rectangle 6">
              <a:extLst>
                <a:ext uri="{FF2B5EF4-FFF2-40B4-BE49-F238E27FC236}">
                  <a16:creationId xmlns:a16="http://schemas.microsoft.com/office/drawing/2014/main" id="{C59067B1-61DD-3445-9A36-6BB42370182F}"/>
                </a:ext>
              </a:extLst>
            </p:cNvPr>
            <p:cNvSpPr/>
            <p:nvPr/>
          </p:nvSpPr>
          <p:spPr>
            <a:xfrm>
              <a:off x="9414724" y="1778769"/>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Error Correction</a:t>
              </a:r>
            </a:p>
          </p:txBody>
        </p:sp>
        <p:sp>
          <p:nvSpPr>
            <p:cNvPr id="8" name="Rounded Rectangle 7">
              <a:extLst>
                <a:ext uri="{FF2B5EF4-FFF2-40B4-BE49-F238E27FC236}">
                  <a16:creationId xmlns:a16="http://schemas.microsoft.com/office/drawing/2014/main" id="{D05DCA1D-318E-3F47-A04B-BF65C0446158}"/>
                </a:ext>
              </a:extLst>
            </p:cNvPr>
            <p:cNvSpPr/>
            <p:nvPr/>
          </p:nvSpPr>
          <p:spPr>
            <a:xfrm>
              <a:off x="9414724" y="2841224"/>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de Bruijn graph</a:t>
              </a:r>
            </a:p>
          </p:txBody>
        </p:sp>
        <p:sp>
          <p:nvSpPr>
            <p:cNvPr id="9" name="Rounded Rectangle 8">
              <a:extLst>
                <a:ext uri="{FF2B5EF4-FFF2-40B4-BE49-F238E27FC236}">
                  <a16:creationId xmlns:a16="http://schemas.microsoft.com/office/drawing/2014/main" id="{E5B298C2-A4BB-C741-9B64-D90A1F74A89A}"/>
                </a:ext>
              </a:extLst>
            </p:cNvPr>
            <p:cNvSpPr/>
            <p:nvPr/>
          </p:nvSpPr>
          <p:spPr>
            <a:xfrm>
              <a:off x="9414724" y="390367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Refinement</a:t>
              </a:r>
            </a:p>
          </p:txBody>
        </p:sp>
        <p:cxnSp>
          <p:nvCxnSpPr>
            <p:cNvPr id="10" name="Straight Arrow Connector 9">
              <a:extLst>
                <a:ext uri="{FF2B5EF4-FFF2-40B4-BE49-F238E27FC236}">
                  <a16:creationId xmlns:a16="http://schemas.microsoft.com/office/drawing/2014/main" id="{E93BD3F6-1A1E-6342-8011-7683ACF1B59B}"/>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8999C29-2650-C249-B356-D9566CCFF16A}"/>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id="{1BA7F5C6-6981-D145-B605-846BF145B71B}"/>
              </a:ext>
            </a:extLst>
          </p:cNvPr>
          <p:cNvSpPr/>
          <p:nvPr/>
        </p:nvSpPr>
        <p:spPr>
          <a:xfrm>
            <a:off x="1504707" y="2677159"/>
            <a:ext cx="3217547" cy="369332"/>
          </a:xfrm>
          <a:prstGeom prst="rect">
            <a:avLst/>
          </a:prstGeom>
        </p:spPr>
        <p:txBody>
          <a:bodyPr wrap="none">
            <a:spAutoFit/>
          </a:bodyPr>
          <a:lstStyle/>
          <a:p>
            <a:r>
              <a:rPr lang="en-GB" dirty="0">
                <a:solidFill>
                  <a:schemeClr val="accent5">
                    <a:lumMod val="50000"/>
                  </a:schemeClr>
                </a:solidFill>
                <a:latin typeface="Courier" pitchFamily="2" charset="0"/>
              </a:rPr>
              <a:t>ATGTTGACGACGTGTCGTGTGT</a:t>
            </a:r>
            <a:endParaRPr lang="en-GB" dirty="0">
              <a:solidFill>
                <a:schemeClr val="accent5">
                  <a:lumMod val="50000"/>
                </a:schemeClr>
              </a:solidFill>
            </a:endParaRPr>
          </a:p>
        </p:txBody>
      </p:sp>
      <p:sp>
        <p:nvSpPr>
          <p:cNvPr id="21" name="Rectangle 20">
            <a:extLst>
              <a:ext uri="{FF2B5EF4-FFF2-40B4-BE49-F238E27FC236}">
                <a16:creationId xmlns:a16="http://schemas.microsoft.com/office/drawing/2014/main" id="{C44E4AA3-DB02-F24B-9973-4307B047BDA6}"/>
              </a:ext>
            </a:extLst>
          </p:cNvPr>
          <p:cNvSpPr/>
          <p:nvPr/>
        </p:nvSpPr>
        <p:spPr>
          <a:xfrm>
            <a:off x="1504707" y="2677536"/>
            <a:ext cx="873957" cy="369332"/>
          </a:xfrm>
          <a:prstGeom prst="rect">
            <a:avLst/>
          </a:prstGeom>
        </p:spPr>
        <p:txBody>
          <a:bodyPr wrap="none">
            <a:spAutoFit/>
          </a:bodyPr>
          <a:lstStyle/>
          <a:p>
            <a:r>
              <a:rPr lang="en-GB" dirty="0">
                <a:solidFill>
                  <a:schemeClr val="accent5">
                    <a:lumMod val="50000"/>
                  </a:schemeClr>
                </a:solidFill>
                <a:latin typeface="Courier" pitchFamily="2" charset="0"/>
              </a:rPr>
              <a:t>ATGTT</a:t>
            </a:r>
            <a:endParaRPr lang="en-GB" dirty="0">
              <a:solidFill>
                <a:schemeClr val="accent5">
                  <a:lumMod val="50000"/>
                </a:schemeClr>
              </a:solidFill>
            </a:endParaRPr>
          </a:p>
        </p:txBody>
      </p:sp>
      <p:sp>
        <p:nvSpPr>
          <p:cNvPr id="22" name="Rectangle 21">
            <a:extLst>
              <a:ext uri="{FF2B5EF4-FFF2-40B4-BE49-F238E27FC236}">
                <a16:creationId xmlns:a16="http://schemas.microsoft.com/office/drawing/2014/main" id="{B2A14A24-397D-C740-BA1F-416454EA9837}"/>
              </a:ext>
            </a:extLst>
          </p:cNvPr>
          <p:cNvSpPr/>
          <p:nvPr/>
        </p:nvSpPr>
        <p:spPr>
          <a:xfrm>
            <a:off x="1504707" y="2872985"/>
            <a:ext cx="1011815" cy="369332"/>
          </a:xfrm>
          <a:prstGeom prst="rect">
            <a:avLst/>
          </a:prstGeom>
        </p:spPr>
        <p:txBody>
          <a:bodyPr wrap="none">
            <a:spAutoFit/>
          </a:bodyPr>
          <a:lstStyle/>
          <a:p>
            <a:r>
              <a:rPr lang="en-GB" dirty="0">
                <a:solidFill>
                  <a:schemeClr val="accent5">
                    <a:lumMod val="50000"/>
                  </a:schemeClr>
                </a:solidFill>
                <a:latin typeface="Courier" pitchFamily="2" charset="0"/>
              </a:rPr>
              <a:t> TGTTG</a:t>
            </a:r>
            <a:endParaRPr lang="en-GB" dirty="0">
              <a:solidFill>
                <a:schemeClr val="accent5">
                  <a:lumMod val="50000"/>
                </a:schemeClr>
              </a:solidFill>
            </a:endParaRPr>
          </a:p>
        </p:txBody>
      </p:sp>
      <p:sp>
        <p:nvSpPr>
          <p:cNvPr id="23" name="Rectangle 22">
            <a:extLst>
              <a:ext uri="{FF2B5EF4-FFF2-40B4-BE49-F238E27FC236}">
                <a16:creationId xmlns:a16="http://schemas.microsoft.com/office/drawing/2014/main" id="{59318D27-4A9B-6140-9BDC-EEC43993019A}"/>
              </a:ext>
            </a:extLst>
          </p:cNvPr>
          <p:cNvSpPr/>
          <p:nvPr/>
        </p:nvSpPr>
        <p:spPr>
          <a:xfrm>
            <a:off x="1504707" y="3068434"/>
            <a:ext cx="1149674" cy="369332"/>
          </a:xfrm>
          <a:prstGeom prst="rect">
            <a:avLst/>
          </a:prstGeom>
        </p:spPr>
        <p:txBody>
          <a:bodyPr wrap="none">
            <a:spAutoFit/>
          </a:bodyPr>
          <a:lstStyle/>
          <a:p>
            <a:r>
              <a:rPr lang="en-GB" dirty="0">
                <a:solidFill>
                  <a:schemeClr val="accent5">
                    <a:lumMod val="50000"/>
                  </a:schemeClr>
                </a:solidFill>
                <a:latin typeface="Courier" pitchFamily="2" charset="0"/>
              </a:rPr>
              <a:t>  GTTGA</a:t>
            </a:r>
            <a:endParaRPr lang="en-GB" dirty="0">
              <a:solidFill>
                <a:schemeClr val="accent5">
                  <a:lumMod val="50000"/>
                </a:schemeClr>
              </a:solidFill>
            </a:endParaRPr>
          </a:p>
        </p:txBody>
      </p:sp>
      <p:sp>
        <p:nvSpPr>
          <p:cNvPr id="24" name="Rectangle 23">
            <a:extLst>
              <a:ext uri="{FF2B5EF4-FFF2-40B4-BE49-F238E27FC236}">
                <a16:creationId xmlns:a16="http://schemas.microsoft.com/office/drawing/2014/main" id="{0090E3FC-07D7-724F-AA95-B0A256E67968}"/>
              </a:ext>
            </a:extLst>
          </p:cNvPr>
          <p:cNvSpPr/>
          <p:nvPr/>
        </p:nvSpPr>
        <p:spPr>
          <a:xfrm>
            <a:off x="1504707" y="3263883"/>
            <a:ext cx="1287532" cy="369332"/>
          </a:xfrm>
          <a:prstGeom prst="rect">
            <a:avLst/>
          </a:prstGeom>
        </p:spPr>
        <p:txBody>
          <a:bodyPr wrap="none">
            <a:spAutoFit/>
          </a:bodyPr>
          <a:lstStyle/>
          <a:p>
            <a:r>
              <a:rPr lang="en-GB" dirty="0">
                <a:solidFill>
                  <a:schemeClr val="accent5">
                    <a:lumMod val="50000"/>
                  </a:schemeClr>
                </a:solidFill>
                <a:latin typeface="Courier" pitchFamily="2" charset="0"/>
              </a:rPr>
              <a:t>   TTGAC</a:t>
            </a:r>
            <a:endParaRPr lang="en-GB" dirty="0">
              <a:solidFill>
                <a:schemeClr val="accent5">
                  <a:lumMod val="50000"/>
                </a:schemeClr>
              </a:solidFill>
            </a:endParaRPr>
          </a:p>
        </p:txBody>
      </p:sp>
      <p:sp>
        <p:nvSpPr>
          <p:cNvPr id="25" name="Rectangle 24">
            <a:extLst>
              <a:ext uri="{FF2B5EF4-FFF2-40B4-BE49-F238E27FC236}">
                <a16:creationId xmlns:a16="http://schemas.microsoft.com/office/drawing/2014/main" id="{BCD13950-A3D0-7247-AD1D-DFFC859D8A0E}"/>
              </a:ext>
            </a:extLst>
          </p:cNvPr>
          <p:cNvSpPr/>
          <p:nvPr/>
        </p:nvSpPr>
        <p:spPr>
          <a:xfrm>
            <a:off x="1504707" y="3459332"/>
            <a:ext cx="1425390" cy="369332"/>
          </a:xfrm>
          <a:prstGeom prst="rect">
            <a:avLst/>
          </a:prstGeom>
        </p:spPr>
        <p:txBody>
          <a:bodyPr wrap="none">
            <a:spAutoFit/>
          </a:bodyPr>
          <a:lstStyle/>
          <a:p>
            <a:r>
              <a:rPr lang="en-GB" dirty="0">
                <a:solidFill>
                  <a:schemeClr val="accent5">
                    <a:lumMod val="50000"/>
                  </a:schemeClr>
                </a:solidFill>
                <a:latin typeface="Courier" pitchFamily="2" charset="0"/>
              </a:rPr>
              <a:t>    TGACG</a:t>
            </a:r>
            <a:endParaRPr lang="en-GB" dirty="0">
              <a:solidFill>
                <a:schemeClr val="accent5">
                  <a:lumMod val="50000"/>
                </a:schemeClr>
              </a:solidFill>
            </a:endParaRPr>
          </a:p>
        </p:txBody>
      </p:sp>
      <p:sp>
        <p:nvSpPr>
          <p:cNvPr id="26" name="Rectangle 25">
            <a:extLst>
              <a:ext uri="{FF2B5EF4-FFF2-40B4-BE49-F238E27FC236}">
                <a16:creationId xmlns:a16="http://schemas.microsoft.com/office/drawing/2014/main" id="{7680375E-AE12-224E-8C38-06FFF199222F}"/>
              </a:ext>
            </a:extLst>
          </p:cNvPr>
          <p:cNvSpPr/>
          <p:nvPr/>
        </p:nvSpPr>
        <p:spPr>
          <a:xfrm>
            <a:off x="1504707" y="3654781"/>
            <a:ext cx="1563248" cy="369332"/>
          </a:xfrm>
          <a:prstGeom prst="rect">
            <a:avLst/>
          </a:prstGeom>
        </p:spPr>
        <p:txBody>
          <a:bodyPr wrap="none">
            <a:spAutoFit/>
          </a:bodyPr>
          <a:lstStyle/>
          <a:p>
            <a:r>
              <a:rPr lang="en-GB" dirty="0">
                <a:solidFill>
                  <a:schemeClr val="accent5">
                    <a:lumMod val="50000"/>
                  </a:schemeClr>
                </a:solidFill>
                <a:latin typeface="Courier" pitchFamily="2" charset="0"/>
              </a:rPr>
              <a:t>     GACGA</a:t>
            </a:r>
            <a:endParaRPr lang="en-GB" dirty="0">
              <a:solidFill>
                <a:schemeClr val="accent5">
                  <a:lumMod val="50000"/>
                </a:schemeClr>
              </a:solidFill>
            </a:endParaRPr>
          </a:p>
        </p:txBody>
      </p:sp>
      <p:sp>
        <p:nvSpPr>
          <p:cNvPr id="27" name="Rectangle 26">
            <a:extLst>
              <a:ext uri="{FF2B5EF4-FFF2-40B4-BE49-F238E27FC236}">
                <a16:creationId xmlns:a16="http://schemas.microsoft.com/office/drawing/2014/main" id="{C436342B-9CED-E547-9DB5-521E9889CA88}"/>
              </a:ext>
            </a:extLst>
          </p:cNvPr>
          <p:cNvSpPr/>
          <p:nvPr/>
        </p:nvSpPr>
        <p:spPr>
          <a:xfrm>
            <a:off x="1504707" y="3850230"/>
            <a:ext cx="1701107" cy="369332"/>
          </a:xfrm>
          <a:prstGeom prst="rect">
            <a:avLst/>
          </a:prstGeom>
        </p:spPr>
        <p:txBody>
          <a:bodyPr wrap="none">
            <a:spAutoFit/>
          </a:bodyPr>
          <a:lstStyle/>
          <a:p>
            <a:r>
              <a:rPr lang="en-GB" dirty="0">
                <a:solidFill>
                  <a:schemeClr val="accent5">
                    <a:lumMod val="50000"/>
                  </a:schemeClr>
                </a:solidFill>
                <a:latin typeface="Courier" pitchFamily="2" charset="0"/>
              </a:rPr>
              <a:t>      ACGAC</a:t>
            </a:r>
            <a:endParaRPr lang="en-GB" dirty="0">
              <a:solidFill>
                <a:schemeClr val="accent5">
                  <a:lumMod val="50000"/>
                </a:schemeClr>
              </a:solidFill>
            </a:endParaRPr>
          </a:p>
        </p:txBody>
      </p:sp>
      <p:sp>
        <p:nvSpPr>
          <p:cNvPr id="28" name="Rectangle 27">
            <a:extLst>
              <a:ext uri="{FF2B5EF4-FFF2-40B4-BE49-F238E27FC236}">
                <a16:creationId xmlns:a16="http://schemas.microsoft.com/office/drawing/2014/main" id="{8FBE5D6F-D66B-DD4C-89DC-E43AB41BD20B}"/>
              </a:ext>
            </a:extLst>
          </p:cNvPr>
          <p:cNvSpPr/>
          <p:nvPr/>
        </p:nvSpPr>
        <p:spPr>
          <a:xfrm>
            <a:off x="1504707" y="4045679"/>
            <a:ext cx="1838965" cy="369332"/>
          </a:xfrm>
          <a:prstGeom prst="rect">
            <a:avLst/>
          </a:prstGeom>
        </p:spPr>
        <p:txBody>
          <a:bodyPr wrap="none">
            <a:spAutoFit/>
          </a:bodyPr>
          <a:lstStyle/>
          <a:p>
            <a:r>
              <a:rPr lang="en-GB" dirty="0">
                <a:solidFill>
                  <a:schemeClr val="accent5">
                    <a:lumMod val="50000"/>
                  </a:schemeClr>
                </a:solidFill>
                <a:latin typeface="Courier" pitchFamily="2" charset="0"/>
              </a:rPr>
              <a:t>       CGACG</a:t>
            </a:r>
            <a:endParaRPr lang="en-GB" dirty="0">
              <a:solidFill>
                <a:schemeClr val="accent5">
                  <a:lumMod val="50000"/>
                </a:schemeClr>
              </a:solidFill>
            </a:endParaRPr>
          </a:p>
        </p:txBody>
      </p:sp>
      <p:sp>
        <p:nvSpPr>
          <p:cNvPr id="29" name="Rectangle 28">
            <a:extLst>
              <a:ext uri="{FF2B5EF4-FFF2-40B4-BE49-F238E27FC236}">
                <a16:creationId xmlns:a16="http://schemas.microsoft.com/office/drawing/2014/main" id="{1673981D-7387-4745-8E3F-692F3DE90DA5}"/>
              </a:ext>
            </a:extLst>
          </p:cNvPr>
          <p:cNvSpPr/>
          <p:nvPr/>
        </p:nvSpPr>
        <p:spPr>
          <a:xfrm>
            <a:off x="1504707" y="4241128"/>
            <a:ext cx="1976823" cy="369332"/>
          </a:xfrm>
          <a:prstGeom prst="rect">
            <a:avLst/>
          </a:prstGeom>
        </p:spPr>
        <p:txBody>
          <a:bodyPr wrap="none">
            <a:spAutoFit/>
          </a:bodyPr>
          <a:lstStyle/>
          <a:p>
            <a:r>
              <a:rPr lang="en-GB" dirty="0">
                <a:solidFill>
                  <a:schemeClr val="accent5">
                    <a:lumMod val="50000"/>
                  </a:schemeClr>
                </a:solidFill>
                <a:latin typeface="Courier" pitchFamily="2" charset="0"/>
              </a:rPr>
              <a:t>        GACGT</a:t>
            </a:r>
            <a:endParaRPr lang="en-GB" dirty="0">
              <a:solidFill>
                <a:schemeClr val="accent5">
                  <a:lumMod val="50000"/>
                </a:schemeClr>
              </a:solidFill>
            </a:endParaRPr>
          </a:p>
        </p:txBody>
      </p:sp>
      <p:sp>
        <p:nvSpPr>
          <p:cNvPr id="30" name="Rectangle 29">
            <a:extLst>
              <a:ext uri="{FF2B5EF4-FFF2-40B4-BE49-F238E27FC236}">
                <a16:creationId xmlns:a16="http://schemas.microsoft.com/office/drawing/2014/main" id="{FD519847-2AC8-3445-B05D-5F41AE82CE47}"/>
              </a:ext>
            </a:extLst>
          </p:cNvPr>
          <p:cNvSpPr/>
          <p:nvPr/>
        </p:nvSpPr>
        <p:spPr>
          <a:xfrm>
            <a:off x="1504707" y="4436577"/>
            <a:ext cx="2114681" cy="369332"/>
          </a:xfrm>
          <a:prstGeom prst="rect">
            <a:avLst/>
          </a:prstGeom>
        </p:spPr>
        <p:txBody>
          <a:bodyPr wrap="none">
            <a:spAutoFit/>
          </a:bodyPr>
          <a:lstStyle/>
          <a:p>
            <a:r>
              <a:rPr lang="en-GB" dirty="0">
                <a:solidFill>
                  <a:schemeClr val="accent5">
                    <a:lumMod val="50000"/>
                  </a:schemeClr>
                </a:solidFill>
                <a:latin typeface="Courier" pitchFamily="2" charset="0"/>
              </a:rPr>
              <a:t>         ACGTG</a:t>
            </a:r>
            <a:endParaRPr lang="en-GB" dirty="0">
              <a:solidFill>
                <a:schemeClr val="accent5">
                  <a:lumMod val="50000"/>
                </a:schemeClr>
              </a:solidFill>
            </a:endParaRPr>
          </a:p>
        </p:txBody>
      </p:sp>
      <p:sp>
        <p:nvSpPr>
          <p:cNvPr id="31" name="Rectangle 30">
            <a:extLst>
              <a:ext uri="{FF2B5EF4-FFF2-40B4-BE49-F238E27FC236}">
                <a16:creationId xmlns:a16="http://schemas.microsoft.com/office/drawing/2014/main" id="{6EC6CD9F-3A66-474B-A647-0CBF5323AD51}"/>
              </a:ext>
            </a:extLst>
          </p:cNvPr>
          <p:cNvSpPr/>
          <p:nvPr/>
        </p:nvSpPr>
        <p:spPr>
          <a:xfrm>
            <a:off x="1504707" y="4632026"/>
            <a:ext cx="2252540" cy="369332"/>
          </a:xfrm>
          <a:prstGeom prst="rect">
            <a:avLst/>
          </a:prstGeom>
        </p:spPr>
        <p:txBody>
          <a:bodyPr wrap="none">
            <a:spAutoFit/>
          </a:bodyPr>
          <a:lstStyle/>
          <a:p>
            <a:r>
              <a:rPr lang="en-GB" dirty="0">
                <a:solidFill>
                  <a:schemeClr val="accent5">
                    <a:lumMod val="50000"/>
                  </a:schemeClr>
                </a:solidFill>
                <a:latin typeface="Courier" pitchFamily="2" charset="0"/>
              </a:rPr>
              <a:t>          CGTGT</a:t>
            </a:r>
            <a:endParaRPr lang="en-GB" dirty="0">
              <a:solidFill>
                <a:schemeClr val="accent5">
                  <a:lumMod val="50000"/>
                </a:schemeClr>
              </a:solidFill>
            </a:endParaRPr>
          </a:p>
        </p:txBody>
      </p:sp>
      <p:sp>
        <p:nvSpPr>
          <p:cNvPr id="32" name="Rectangle 31">
            <a:extLst>
              <a:ext uri="{FF2B5EF4-FFF2-40B4-BE49-F238E27FC236}">
                <a16:creationId xmlns:a16="http://schemas.microsoft.com/office/drawing/2014/main" id="{E18883FE-E911-DA40-BA2B-FDEA9CC6268A}"/>
              </a:ext>
            </a:extLst>
          </p:cNvPr>
          <p:cNvSpPr/>
          <p:nvPr/>
        </p:nvSpPr>
        <p:spPr>
          <a:xfrm>
            <a:off x="1504707" y="4827475"/>
            <a:ext cx="2390398" cy="369332"/>
          </a:xfrm>
          <a:prstGeom prst="rect">
            <a:avLst/>
          </a:prstGeom>
        </p:spPr>
        <p:txBody>
          <a:bodyPr wrap="none">
            <a:spAutoFit/>
          </a:bodyPr>
          <a:lstStyle/>
          <a:p>
            <a:r>
              <a:rPr lang="en-GB" dirty="0">
                <a:solidFill>
                  <a:schemeClr val="accent5">
                    <a:lumMod val="50000"/>
                  </a:schemeClr>
                </a:solidFill>
                <a:latin typeface="Courier" pitchFamily="2" charset="0"/>
              </a:rPr>
              <a:t>           GTGTC</a:t>
            </a:r>
            <a:endParaRPr lang="en-GB" dirty="0">
              <a:solidFill>
                <a:schemeClr val="accent5">
                  <a:lumMod val="50000"/>
                </a:schemeClr>
              </a:solidFill>
            </a:endParaRPr>
          </a:p>
        </p:txBody>
      </p:sp>
      <p:sp>
        <p:nvSpPr>
          <p:cNvPr id="33" name="Rectangle 32">
            <a:extLst>
              <a:ext uri="{FF2B5EF4-FFF2-40B4-BE49-F238E27FC236}">
                <a16:creationId xmlns:a16="http://schemas.microsoft.com/office/drawing/2014/main" id="{88D3CCB6-ACCD-AF4A-82D9-DE97088F5F3E}"/>
              </a:ext>
            </a:extLst>
          </p:cNvPr>
          <p:cNvSpPr/>
          <p:nvPr/>
        </p:nvSpPr>
        <p:spPr>
          <a:xfrm>
            <a:off x="1504707" y="5022924"/>
            <a:ext cx="2528256" cy="369332"/>
          </a:xfrm>
          <a:prstGeom prst="rect">
            <a:avLst/>
          </a:prstGeom>
        </p:spPr>
        <p:txBody>
          <a:bodyPr wrap="none">
            <a:spAutoFit/>
          </a:bodyPr>
          <a:lstStyle/>
          <a:p>
            <a:r>
              <a:rPr lang="en-GB" dirty="0">
                <a:solidFill>
                  <a:schemeClr val="accent5">
                    <a:lumMod val="50000"/>
                  </a:schemeClr>
                </a:solidFill>
                <a:latin typeface="Courier" pitchFamily="2" charset="0"/>
              </a:rPr>
              <a:t>            TGTCG</a:t>
            </a:r>
            <a:endParaRPr lang="en-GB" dirty="0">
              <a:solidFill>
                <a:schemeClr val="accent5">
                  <a:lumMod val="50000"/>
                </a:schemeClr>
              </a:solidFill>
            </a:endParaRPr>
          </a:p>
        </p:txBody>
      </p:sp>
      <p:sp>
        <p:nvSpPr>
          <p:cNvPr id="34" name="Rectangle 33">
            <a:extLst>
              <a:ext uri="{FF2B5EF4-FFF2-40B4-BE49-F238E27FC236}">
                <a16:creationId xmlns:a16="http://schemas.microsoft.com/office/drawing/2014/main" id="{99D66AD1-8986-CA43-BF06-E63407AF3A40}"/>
              </a:ext>
            </a:extLst>
          </p:cNvPr>
          <p:cNvSpPr/>
          <p:nvPr/>
        </p:nvSpPr>
        <p:spPr>
          <a:xfrm>
            <a:off x="1504707" y="5218373"/>
            <a:ext cx="2666114" cy="369332"/>
          </a:xfrm>
          <a:prstGeom prst="rect">
            <a:avLst/>
          </a:prstGeom>
        </p:spPr>
        <p:txBody>
          <a:bodyPr wrap="none">
            <a:spAutoFit/>
          </a:bodyPr>
          <a:lstStyle/>
          <a:p>
            <a:r>
              <a:rPr lang="en-GB" dirty="0">
                <a:solidFill>
                  <a:schemeClr val="accent5">
                    <a:lumMod val="50000"/>
                  </a:schemeClr>
                </a:solidFill>
                <a:latin typeface="Courier" pitchFamily="2" charset="0"/>
              </a:rPr>
              <a:t>             GTCGT</a:t>
            </a:r>
            <a:endParaRPr lang="en-GB" dirty="0">
              <a:solidFill>
                <a:schemeClr val="accent5">
                  <a:lumMod val="50000"/>
                </a:schemeClr>
              </a:solidFill>
            </a:endParaRPr>
          </a:p>
        </p:txBody>
      </p:sp>
      <p:sp>
        <p:nvSpPr>
          <p:cNvPr id="35" name="Rectangle 34">
            <a:extLst>
              <a:ext uri="{FF2B5EF4-FFF2-40B4-BE49-F238E27FC236}">
                <a16:creationId xmlns:a16="http://schemas.microsoft.com/office/drawing/2014/main" id="{0DF3592A-E0A7-784D-BDE0-CDACE135E8A1}"/>
              </a:ext>
            </a:extLst>
          </p:cNvPr>
          <p:cNvSpPr/>
          <p:nvPr/>
        </p:nvSpPr>
        <p:spPr>
          <a:xfrm>
            <a:off x="1504707" y="5413822"/>
            <a:ext cx="2803973" cy="369332"/>
          </a:xfrm>
          <a:prstGeom prst="rect">
            <a:avLst/>
          </a:prstGeom>
        </p:spPr>
        <p:txBody>
          <a:bodyPr wrap="none">
            <a:spAutoFit/>
          </a:bodyPr>
          <a:lstStyle/>
          <a:p>
            <a:r>
              <a:rPr lang="en-GB" dirty="0">
                <a:solidFill>
                  <a:schemeClr val="accent5">
                    <a:lumMod val="50000"/>
                  </a:schemeClr>
                </a:solidFill>
                <a:latin typeface="Courier" pitchFamily="2" charset="0"/>
              </a:rPr>
              <a:t>              TCGTG</a:t>
            </a:r>
            <a:endParaRPr lang="en-GB" dirty="0">
              <a:solidFill>
                <a:schemeClr val="accent5">
                  <a:lumMod val="50000"/>
                </a:schemeClr>
              </a:solidFill>
            </a:endParaRPr>
          </a:p>
        </p:txBody>
      </p:sp>
      <p:sp>
        <p:nvSpPr>
          <p:cNvPr id="36" name="Rectangle 35">
            <a:extLst>
              <a:ext uri="{FF2B5EF4-FFF2-40B4-BE49-F238E27FC236}">
                <a16:creationId xmlns:a16="http://schemas.microsoft.com/office/drawing/2014/main" id="{023EEDF5-7FAB-AB4E-8C40-9CDB84BED84B}"/>
              </a:ext>
            </a:extLst>
          </p:cNvPr>
          <p:cNvSpPr/>
          <p:nvPr/>
        </p:nvSpPr>
        <p:spPr>
          <a:xfrm>
            <a:off x="1504707" y="5609271"/>
            <a:ext cx="2941831" cy="369332"/>
          </a:xfrm>
          <a:prstGeom prst="rect">
            <a:avLst/>
          </a:prstGeom>
        </p:spPr>
        <p:txBody>
          <a:bodyPr wrap="none">
            <a:spAutoFit/>
          </a:bodyPr>
          <a:lstStyle/>
          <a:p>
            <a:r>
              <a:rPr lang="en-GB" dirty="0">
                <a:solidFill>
                  <a:schemeClr val="accent5">
                    <a:lumMod val="50000"/>
                  </a:schemeClr>
                </a:solidFill>
                <a:latin typeface="Courier" pitchFamily="2" charset="0"/>
              </a:rPr>
              <a:t>               CGTGT</a:t>
            </a:r>
            <a:endParaRPr lang="en-GB" dirty="0">
              <a:solidFill>
                <a:schemeClr val="accent5">
                  <a:lumMod val="50000"/>
                </a:schemeClr>
              </a:solidFill>
            </a:endParaRPr>
          </a:p>
        </p:txBody>
      </p:sp>
      <p:sp>
        <p:nvSpPr>
          <p:cNvPr id="37" name="Rectangle 36">
            <a:extLst>
              <a:ext uri="{FF2B5EF4-FFF2-40B4-BE49-F238E27FC236}">
                <a16:creationId xmlns:a16="http://schemas.microsoft.com/office/drawing/2014/main" id="{FA7E0331-6524-654C-8331-706A2B8DA619}"/>
              </a:ext>
            </a:extLst>
          </p:cNvPr>
          <p:cNvSpPr/>
          <p:nvPr/>
        </p:nvSpPr>
        <p:spPr>
          <a:xfrm>
            <a:off x="1504707" y="5804720"/>
            <a:ext cx="3079689" cy="369332"/>
          </a:xfrm>
          <a:prstGeom prst="rect">
            <a:avLst/>
          </a:prstGeom>
        </p:spPr>
        <p:txBody>
          <a:bodyPr wrap="none">
            <a:spAutoFit/>
          </a:bodyPr>
          <a:lstStyle/>
          <a:p>
            <a:r>
              <a:rPr lang="en-GB" dirty="0">
                <a:solidFill>
                  <a:schemeClr val="accent5">
                    <a:lumMod val="50000"/>
                  </a:schemeClr>
                </a:solidFill>
                <a:latin typeface="Courier" pitchFamily="2" charset="0"/>
              </a:rPr>
              <a:t>                GTGTG</a:t>
            </a:r>
            <a:endParaRPr lang="en-GB" dirty="0">
              <a:solidFill>
                <a:schemeClr val="accent5">
                  <a:lumMod val="50000"/>
                </a:schemeClr>
              </a:solidFill>
            </a:endParaRPr>
          </a:p>
        </p:txBody>
      </p:sp>
      <p:sp>
        <p:nvSpPr>
          <p:cNvPr id="38" name="Rectangle 37">
            <a:extLst>
              <a:ext uri="{FF2B5EF4-FFF2-40B4-BE49-F238E27FC236}">
                <a16:creationId xmlns:a16="http://schemas.microsoft.com/office/drawing/2014/main" id="{F751AF82-F892-1E4A-82BC-B3517714A2CE}"/>
              </a:ext>
            </a:extLst>
          </p:cNvPr>
          <p:cNvSpPr/>
          <p:nvPr/>
        </p:nvSpPr>
        <p:spPr>
          <a:xfrm>
            <a:off x="1504707" y="6000165"/>
            <a:ext cx="3217547" cy="369332"/>
          </a:xfrm>
          <a:prstGeom prst="rect">
            <a:avLst/>
          </a:prstGeom>
        </p:spPr>
        <p:txBody>
          <a:bodyPr wrap="none">
            <a:spAutoFit/>
          </a:bodyPr>
          <a:lstStyle/>
          <a:p>
            <a:r>
              <a:rPr lang="en-GB" dirty="0">
                <a:solidFill>
                  <a:schemeClr val="accent5">
                    <a:lumMod val="50000"/>
                  </a:schemeClr>
                </a:solidFill>
                <a:latin typeface="Courier" pitchFamily="2" charset="0"/>
              </a:rPr>
              <a:t>                 TGTGT</a:t>
            </a:r>
            <a:endParaRPr lang="en-GB" dirty="0">
              <a:solidFill>
                <a:schemeClr val="accent5">
                  <a:lumMod val="50000"/>
                </a:schemeClr>
              </a:solidFill>
            </a:endParaRPr>
          </a:p>
        </p:txBody>
      </p:sp>
      <p:sp>
        <p:nvSpPr>
          <p:cNvPr id="12" name="TextBox 11">
            <a:extLst>
              <a:ext uri="{FF2B5EF4-FFF2-40B4-BE49-F238E27FC236}">
                <a16:creationId xmlns:a16="http://schemas.microsoft.com/office/drawing/2014/main" id="{8C6EDCC5-7425-454C-A157-ACBCF34A970B}"/>
              </a:ext>
            </a:extLst>
          </p:cNvPr>
          <p:cNvSpPr txBox="1"/>
          <p:nvPr/>
        </p:nvSpPr>
        <p:spPr>
          <a:xfrm>
            <a:off x="3895105" y="3654781"/>
            <a:ext cx="521297" cy="369332"/>
          </a:xfrm>
          <a:prstGeom prst="rect">
            <a:avLst/>
          </a:prstGeom>
          <a:noFill/>
        </p:spPr>
        <p:txBody>
          <a:bodyPr wrap="none" rtlCol="0">
            <a:spAutoFit/>
          </a:bodyPr>
          <a:lstStyle/>
          <a:p>
            <a:r>
              <a:rPr lang="en-GB" i="1" dirty="0"/>
              <a:t>k</a:t>
            </a:r>
            <a:r>
              <a:rPr lang="en-GB" dirty="0"/>
              <a:t>=5</a:t>
            </a:r>
            <a:endParaRPr lang="en-GB" i="1" dirty="0"/>
          </a:p>
        </p:txBody>
      </p:sp>
    </p:spTree>
    <p:extLst>
      <p:ext uri="{BB962C8B-B14F-4D97-AF65-F5344CB8AC3E}">
        <p14:creationId xmlns:p14="http://schemas.microsoft.com/office/powerpoint/2010/main" val="97462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1000"/>
                            </p:stCondLst>
                            <p:childTnLst>
                              <p:par>
                                <p:cTn id="30" presetID="10" presetClass="entr" presetSubtype="0" fill="hold" grpId="0" nodeType="afterEffect">
                                  <p:stCondLst>
                                    <p:cond delay="2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
                                        <p:tgtEl>
                                          <p:spTgt spid="23"/>
                                        </p:tgtEl>
                                      </p:cBhvr>
                                    </p:animEffect>
                                  </p:childTnLst>
                                </p:cTn>
                              </p:par>
                            </p:childTnLst>
                          </p:cTn>
                        </p:par>
                        <p:par>
                          <p:cTn id="33" fill="hold">
                            <p:stCondLst>
                              <p:cond delay="1400"/>
                            </p:stCondLst>
                            <p:childTnLst>
                              <p:par>
                                <p:cTn id="34" presetID="10" presetClass="entr" presetSubtype="0" fill="hold" grpId="0" nodeType="afterEffect">
                                  <p:stCondLst>
                                    <p:cond delay="2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
                                        <p:tgtEl>
                                          <p:spTgt spid="24"/>
                                        </p:tgtEl>
                                      </p:cBhvr>
                                    </p:animEffect>
                                  </p:childTnLst>
                                </p:cTn>
                              </p:par>
                            </p:childTnLst>
                          </p:cTn>
                        </p:par>
                        <p:par>
                          <p:cTn id="37" fill="hold">
                            <p:stCondLst>
                              <p:cond delay="1800"/>
                            </p:stCondLst>
                            <p:childTnLst>
                              <p:par>
                                <p:cTn id="38" presetID="10" presetClass="entr" presetSubtype="0" fill="hold" grpId="0" nodeType="afterEffect">
                                  <p:stCondLst>
                                    <p:cond delay="2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00"/>
                                        <p:tgtEl>
                                          <p:spTgt spid="25"/>
                                        </p:tgtEl>
                                      </p:cBhvr>
                                    </p:animEffect>
                                  </p:childTnLst>
                                </p:cTn>
                              </p:par>
                            </p:childTnLst>
                          </p:cTn>
                        </p:par>
                        <p:par>
                          <p:cTn id="41" fill="hold">
                            <p:stCondLst>
                              <p:cond delay="2200"/>
                            </p:stCondLst>
                            <p:childTnLst>
                              <p:par>
                                <p:cTn id="42" presetID="10" presetClass="entr" presetSubtype="0" fill="hold" grpId="0" nodeType="afterEffect">
                                  <p:stCondLst>
                                    <p:cond delay="2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
                                        <p:tgtEl>
                                          <p:spTgt spid="26"/>
                                        </p:tgtEl>
                                      </p:cBhvr>
                                    </p:animEffect>
                                  </p:childTnLst>
                                </p:cTn>
                              </p:par>
                            </p:childTnLst>
                          </p:cTn>
                        </p:par>
                        <p:par>
                          <p:cTn id="45" fill="hold">
                            <p:stCondLst>
                              <p:cond delay="2600"/>
                            </p:stCondLst>
                            <p:childTnLst>
                              <p:par>
                                <p:cTn id="46" presetID="10" presetClass="entr" presetSubtype="0" fill="hold" grpId="0" nodeType="afterEffect">
                                  <p:stCondLst>
                                    <p:cond delay="2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200"/>
                                        <p:tgtEl>
                                          <p:spTgt spid="27"/>
                                        </p:tgtEl>
                                      </p:cBhvr>
                                    </p:animEffect>
                                  </p:childTnLst>
                                </p:cTn>
                              </p:par>
                            </p:childTnLst>
                          </p:cTn>
                        </p:par>
                        <p:par>
                          <p:cTn id="49" fill="hold">
                            <p:stCondLst>
                              <p:cond delay="3000"/>
                            </p:stCondLst>
                            <p:childTnLst>
                              <p:par>
                                <p:cTn id="50" presetID="10" presetClass="entr" presetSubtype="0" fill="hold" grpId="0" nodeType="afterEffect">
                                  <p:stCondLst>
                                    <p:cond delay="2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
                                        <p:tgtEl>
                                          <p:spTgt spid="28"/>
                                        </p:tgtEl>
                                      </p:cBhvr>
                                    </p:animEffect>
                                  </p:childTnLst>
                                </p:cTn>
                              </p:par>
                            </p:childTnLst>
                          </p:cTn>
                        </p:par>
                        <p:par>
                          <p:cTn id="53" fill="hold">
                            <p:stCondLst>
                              <p:cond delay="3400"/>
                            </p:stCondLst>
                            <p:childTnLst>
                              <p:par>
                                <p:cTn id="54" presetID="10" presetClass="entr" presetSubtype="0" fill="hold" grpId="0" nodeType="afterEffect">
                                  <p:stCondLst>
                                    <p:cond delay="2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200"/>
                                        <p:tgtEl>
                                          <p:spTgt spid="29"/>
                                        </p:tgtEl>
                                      </p:cBhvr>
                                    </p:animEffect>
                                  </p:childTnLst>
                                </p:cTn>
                              </p:par>
                            </p:childTnLst>
                          </p:cTn>
                        </p:par>
                        <p:par>
                          <p:cTn id="57" fill="hold">
                            <p:stCondLst>
                              <p:cond delay="3800"/>
                            </p:stCondLst>
                            <p:childTnLst>
                              <p:par>
                                <p:cTn id="58" presetID="10"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200"/>
                                        <p:tgtEl>
                                          <p:spTgt spid="30"/>
                                        </p:tgtEl>
                                      </p:cBhvr>
                                    </p:animEffect>
                                  </p:childTnLst>
                                </p:cTn>
                              </p:par>
                            </p:childTnLst>
                          </p:cTn>
                        </p:par>
                        <p:par>
                          <p:cTn id="61" fill="hold">
                            <p:stCondLst>
                              <p:cond delay="4000"/>
                            </p:stCondLst>
                            <p:childTnLst>
                              <p:par>
                                <p:cTn id="62" presetID="10" presetClass="entr" presetSubtype="0" fill="hold" grpId="0" nodeType="afterEffect">
                                  <p:stCondLst>
                                    <p:cond delay="2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00"/>
                                        <p:tgtEl>
                                          <p:spTgt spid="31"/>
                                        </p:tgtEl>
                                      </p:cBhvr>
                                    </p:animEffect>
                                  </p:childTnLst>
                                </p:cTn>
                              </p:par>
                            </p:childTnLst>
                          </p:cTn>
                        </p:par>
                        <p:par>
                          <p:cTn id="65" fill="hold">
                            <p:stCondLst>
                              <p:cond delay="4400"/>
                            </p:stCondLst>
                            <p:childTnLst>
                              <p:par>
                                <p:cTn id="66" presetID="10" presetClass="entr" presetSubtype="0" fill="hold" grpId="0" nodeType="afterEffect">
                                  <p:stCondLst>
                                    <p:cond delay="20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200"/>
                                        <p:tgtEl>
                                          <p:spTgt spid="32"/>
                                        </p:tgtEl>
                                      </p:cBhvr>
                                    </p:animEffect>
                                  </p:childTnLst>
                                </p:cTn>
                              </p:par>
                            </p:childTnLst>
                          </p:cTn>
                        </p:par>
                        <p:par>
                          <p:cTn id="69" fill="hold">
                            <p:stCondLst>
                              <p:cond delay="4800"/>
                            </p:stCondLst>
                            <p:childTnLst>
                              <p:par>
                                <p:cTn id="70" presetID="10" presetClass="entr" presetSubtype="0" fill="hold" grpId="0" nodeType="afterEffect">
                                  <p:stCondLst>
                                    <p:cond delay="20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200"/>
                                        <p:tgtEl>
                                          <p:spTgt spid="33"/>
                                        </p:tgtEl>
                                      </p:cBhvr>
                                    </p:animEffect>
                                  </p:childTnLst>
                                </p:cTn>
                              </p:par>
                            </p:childTnLst>
                          </p:cTn>
                        </p:par>
                        <p:par>
                          <p:cTn id="73" fill="hold">
                            <p:stCondLst>
                              <p:cond delay="5200"/>
                            </p:stCondLst>
                            <p:childTnLst>
                              <p:par>
                                <p:cTn id="74" presetID="10" presetClass="entr" presetSubtype="0" fill="hold" grpId="0" nodeType="afterEffect">
                                  <p:stCondLst>
                                    <p:cond delay="20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200"/>
                                        <p:tgtEl>
                                          <p:spTgt spid="34"/>
                                        </p:tgtEl>
                                      </p:cBhvr>
                                    </p:animEffect>
                                  </p:childTnLst>
                                </p:cTn>
                              </p:par>
                            </p:childTnLst>
                          </p:cTn>
                        </p:par>
                        <p:par>
                          <p:cTn id="77" fill="hold">
                            <p:stCondLst>
                              <p:cond delay="5600"/>
                            </p:stCondLst>
                            <p:childTnLst>
                              <p:par>
                                <p:cTn id="78" presetID="10" presetClass="entr" presetSubtype="0" fill="hold" grpId="0" nodeType="afterEffect">
                                  <p:stCondLst>
                                    <p:cond delay="20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200"/>
                                        <p:tgtEl>
                                          <p:spTgt spid="35"/>
                                        </p:tgtEl>
                                      </p:cBhvr>
                                    </p:animEffect>
                                  </p:childTnLst>
                                </p:cTn>
                              </p:par>
                            </p:childTnLst>
                          </p:cTn>
                        </p:par>
                        <p:par>
                          <p:cTn id="81" fill="hold">
                            <p:stCondLst>
                              <p:cond delay="6000"/>
                            </p:stCondLst>
                            <p:childTnLst>
                              <p:par>
                                <p:cTn id="82" presetID="10" presetClass="entr" presetSubtype="0" fill="hold" grpId="0" nodeType="afterEffect">
                                  <p:stCondLst>
                                    <p:cond delay="20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200"/>
                                        <p:tgtEl>
                                          <p:spTgt spid="36"/>
                                        </p:tgtEl>
                                      </p:cBhvr>
                                    </p:animEffect>
                                  </p:childTnLst>
                                </p:cTn>
                              </p:par>
                            </p:childTnLst>
                          </p:cTn>
                        </p:par>
                        <p:par>
                          <p:cTn id="85" fill="hold">
                            <p:stCondLst>
                              <p:cond delay="6400"/>
                            </p:stCondLst>
                            <p:childTnLst>
                              <p:par>
                                <p:cTn id="86" presetID="10" presetClass="entr" presetSubtype="0" fill="hold" grpId="0" nodeType="afterEffect">
                                  <p:stCondLst>
                                    <p:cond delay="20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200"/>
                                        <p:tgtEl>
                                          <p:spTgt spid="37"/>
                                        </p:tgtEl>
                                      </p:cBhvr>
                                    </p:animEffect>
                                  </p:childTnLst>
                                </p:cTn>
                              </p:par>
                            </p:childTnLst>
                          </p:cTn>
                        </p:par>
                        <p:par>
                          <p:cTn id="89" fill="hold">
                            <p:stCondLst>
                              <p:cond delay="6800"/>
                            </p:stCondLst>
                            <p:childTnLst>
                              <p:par>
                                <p:cTn id="90" presetID="10" presetClass="entr" presetSubtype="0" fill="hold" grpId="0" nodeType="afterEffect">
                                  <p:stCondLst>
                                    <p:cond delay="20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200"/>
                                        <p:tgtEl>
                                          <p:spTgt spid="38"/>
                                        </p:tgtEl>
                                      </p:cBhvr>
                                    </p:animEffect>
                                  </p:childTnLst>
                                </p:cTn>
                              </p:par>
                            </p:childTnLst>
                          </p:cTn>
                        </p:par>
                        <p:par>
                          <p:cTn id="93" fill="hold">
                            <p:stCondLst>
                              <p:cond delay="7200"/>
                            </p:stCondLst>
                            <p:childTnLst>
                              <p:par>
                                <p:cTn id="94" presetID="10" presetClass="exit" presetSubtype="0" fill="hold" grpId="1" nodeType="after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0" grpId="0"/>
      <p:bldP spid="20" grpId="1"/>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4E44EB-486F-664F-A22F-A32524BD32B3}"/>
              </a:ext>
            </a:extLst>
          </p:cNvPr>
          <p:cNvSpPr>
            <a:spLocks noGrp="1"/>
          </p:cNvSpPr>
          <p:nvPr>
            <p:ph idx="1"/>
          </p:nvPr>
        </p:nvSpPr>
        <p:spPr>
          <a:xfrm>
            <a:off x="516467" y="1604558"/>
            <a:ext cx="11159067" cy="4014192"/>
          </a:xfrm>
        </p:spPr>
        <p:txBody>
          <a:bodyPr>
            <a:normAutofit/>
          </a:bodyPr>
          <a:lstStyle/>
          <a:p>
            <a:pPr marL="342900" indent="-342900">
              <a:buFont typeface="Arial" panose="020B0604020202020204" pitchFamily="34" charset="0"/>
              <a:buChar char="•"/>
            </a:pPr>
            <a:r>
              <a:rPr lang="en-US" dirty="0"/>
              <a:t>What is assembly?</a:t>
            </a:r>
          </a:p>
          <a:p>
            <a:pPr marL="342900" indent="-342900">
              <a:buFont typeface="Arial" panose="020B0604020202020204" pitchFamily="34" charset="0"/>
              <a:buChar char="•"/>
            </a:pPr>
            <a:r>
              <a:rPr lang="en-US" dirty="0"/>
              <a:t>Assembly approaches</a:t>
            </a:r>
          </a:p>
          <a:p>
            <a:pPr marL="342900" indent="-342900">
              <a:buFont typeface="Arial" panose="020B0604020202020204" pitchFamily="34" charset="0"/>
              <a:buChar char="•"/>
            </a:pPr>
            <a:r>
              <a:rPr lang="en-US" dirty="0"/>
              <a:t>Short-read assembly</a:t>
            </a:r>
          </a:p>
          <a:p>
            <a:pPr marL="342900" indent="-342900">
              <a:buFont typeface="Arial" panose="020B0604020202020204" pitchFamily="34" charset="0"/>
              <a:buChar char="•"/>
            </a:pPr>
            <a:r>
              <a:rPr lang="en-US" dirty="0"/>
              <a:t>Long-read assembly</a:t>
            </a:r>
          </a:p>
          <a:p>
            <a:pPr marL="342900" indent="-342900">
              <a:buFont typeface="Arial" panose="020B0604020202020204" pitchFamily="34" charset="0"/>
              <a:buChar char="•"/>
            </a:pPr>
            <a:r>
              <a:rPr lang="en-US" dirty="0"/>
              <a:t>Hybrid assembly</a:t>
            </a:r>
          </a:p>
          <a:p>
            <a:pPr marL="342900" indent="-342900">
              <a:buFont typeface="Arial" panose="020B0604020202020204" pitchFamily="34" charset="0"/>
              <a:buChar char="•"/>
            </a:pPr>
            <a:r>
              <a:rPr lang="en-US" dirty="0"/>
              <a:t>Validation</a:t>
            </a:r>
          </a:p>
          <a:p>
            <a:pPr marL="342900" indent="-342900">
              <a:buFont typeface="Arial" panose="020B0604020202020204" pitchFamily="34" charset="0"/>
              <a:buChar char="•"/>
            </a:pPr>
            <a:r>
              <a:rPr lang="en-US" dirty="0"/>
              <a:t>Annotation</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7614AF8-877B-1B4B-8D15-10A596910D78}"/>
              </a:ext>
            </a:extLst>
          </p:cNvPr>
          <p:cNvSpPr>
            <a:spLocks noGrp="1"/>
          </p:cNvSpPr>
          <p:nvPr>
            <p:ph type="title"/>
          </p:nvPr>
        </p:nvSpPr>
        <p:spPr/>
        <p:txBody>
          <a:bodyPr>
            <a:normAutofit/>
          </a:bodyPr>
          <a:lstStyle/>
          <a:p>
            <a:r>
              <a:rPr lang="en-US" dirty="0"/>
              <a:t>Overview</a:t>
            </a:r>
          </a:p>
        </p:txBody>
      </p:sp>
      <p:pic>
        <p:nvPicPr>
          <p:cNvPr id="5" name="Picture 2" descr="Sequence analysis images">
            <a:extLst>
              <a:ext uri="{FF2B5EF4-FFF2-40B4-BE49-F238E27FC236}">
                <a16:creationId xmlns:a16="http://schemas.microsoft.com/office/drawing/2014/main" id="{B977193C-D34D-E146-8E58-27DEAB567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987" y="937550"/>
            <a:ext cx="2585013" cy="550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8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2" name="Curved Connector 171">
            <a:extLst>
              <a:ext uri="{FF2B5EF4-FFF2-40B4-BE49-F238E27FC236}">
                <a16:creationId xmlns:a16="http://schemas.microsoft.com/office/drawing/2014/main" id="{8C31B162-4F41-A748-A133-565E19D4B3C5}"/>
              </a:ext>
            </a:extLst>
          </p:cNvPr>
          <p:cNvCxnSpPr>
            <a:cxnSpLocks/>
            <a:stCxn id="119" idx="1"/>
          </p:cNvCxnSpPr>
          <p:nvPr/>
        </p:nvCxnSpPr>
        <p:spPr>
          <a:xfrm rot="10800000" flipV="1">
            <a:off x="8230057" y="4647564"/>
            <a:ext cx="630686" cy="76538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 name="Content Placeholder 1">
            <a:extLst>
              <a:ext uri="{FF2B5EF4-FFF2-40B4-BE49-F238E27FC236}">
                <a16:creationId xmlns:a16="http://schemas.microsoft.com/office/drawing/2014/main" id="{FBD8E737-1511-E54F-8DB7-0119BC9256E7}"/>
              </a:ext>
            </a:extLst>
          </p:cNvPr>
          <p:cNvSpPr>
            <a:spLocks noGrp="1"/>
          </p:cNvSpPr>
          <p:nvPr>
            <p:ph sz="half" idx="1"/>
          </p:nvPr>
        </p:nvSpPr>
        <p:spPr>
          <a:xfrm>
            <a:off x="333693" y="1118447"/>
            <a:ext cx="5324573" cy="4608513"/>
          </a:xfrm>
        </p:spPr>
        <p:txBody>
          <a:bodyPr/>
          <a:lstStyle/>
          <a:p>
            <a:pPr marL="342900" indent="-342900">
              <a:buFont typeface="Arial" panose="020B0604020202020204" pitchFamily="34" charset="0"/>
              <a:buChar char="•"/>
            </a:pPr>
            <a:r>
              <a:rPr lang="en-GB" i="1" dirty="0"/>
              <a:t>k</a:t>
            </a:r>
            <a:r>
              <a:rPr lang="en-GB" dirty="0"/>
              <a:t>-</a:t>
            </a:r>
            <a:r>
              <a:rPr lang="en-GB" dirty="0" err="1"/>
              <a:t>mer</a:t>
            </a:r>
            <a:r>
              <a:rPr lang="en-GB" dirty="0"/>
              <a:t> split into 2 x </a:t>
            </a:r>
            <a:r>
              <a:rPr lang="en-GB" i="1" dirty="0"/>
              <a:t>k</a:t>
            </a:r>
            <a:r>
              <a:rPr lang="en-GB" dirty="0"/>
              <a:t>-1-mers - left and right</a:t>
            </a:r>
          </a:p>
          <a:p>
            <a:pPr marL="342900" indent="-342900">
              <a:buFont typeface="Arial" panose="020B0604020202020204" pitchFamily="34" charset="0"/>
              <a:buChar char="•"/>
            </a:pPr>
            <a:r>
              <a:rPr lang="en-GB" i="1" dirty="0"/>
              <a:t>k</a:t>
            </a:r>
            <a:r>
              <a:rPr lang="en-GB" dirty="0"/>
              <a:t>-1-mers form nodes of graph</a:t>
            </a:r>
          </a:p>
          <a:p>
            <a:pPr marL="342900" indent="-342900">
              <a:buFont typeface="Arial" panose="020B0604020202020204" pitchFamily="34" charset="0"/>
              <a:buChar char="•"/>
            </a:pPr>
            <a:r>
              <a:rPr lang="en-GB" dirty="0"/>
              <a:t>Directed edge between left and right </a:t>
            </a:r>
            <a:r>
              <a:rPr lang="en-GB" i="1" dirty="0"/>
              <a:t>k</a:t>
            </a:r>
            <a:r>
              <a:rPr lang="en-GB" dirty="0"/>
              <a:t>-1-mer</a:t>
            </a:r>
          </a:p>
          <a:p>
            <a:pPr marL="700088" lvl="1" indent="-342900">
              <a:buFont typeface="Arial" panose="020B0604020202020204" pitchFamily="34" charset="0"/>
              <a:buChar char="•"/>
            </a:pPr>
            <a:r>
              <a:rPr lang="en-GB" dirty="0"/>
              <a:t>represents k-</a:t>
            </a:r>
            <a:r>
              <a:rPr lang="en-GB" dirty="0" err="1"/>
              <a:t>mer</a:t>
            </a:r>
            <a:endParaRPr lang="en-GB" dirty="0"/>
          </a:p>
        </p:txBody>
      </p:sp>
      <p:sp>
        <p:nvSpPr>
          <p:cNvPr id="4" name="Title 3">
            <a:extLst>
              <a:ext uri="{FF2B5EF4-FFF2-40B4-BE49-F238E27FC236}">
                <a16:creationId xmlns:a16="http://schemas.microsoft.com/office/drawing/2014/main" id="{049C2307-E203-B34F-BE24-27A2DDCA62CD}"/>
              </a:ext>
            </a:extLst>
          </p:cNvPr>
          <p:cNvSpPr>
            <a:spLocks noGrp="1"/>
          </p:cNvSpPr>
          <p:nvPr>
            <p:ph type="title"/>
          </p:nvPr>
        </p:nvSpPr>
        <p:spPr/>
        <p:txBody>
          <a:bodyPr/>
          <a:lstStyle/>
          <a:p>
            <a:r>
              <a:rPr lang="en-GB" dirty="0"/>
              <a:t>De Bruijn Graph (DBG) Assemblers</a:t>
            </a:r>
          </a:p>
        </p:txBody>
      </p:sp>
      <p:sp>
        <p:nvSpPr>
          <p:cNvPr id="5" name="Slide Number Placeholder 4">
            <a:extLst>
              <a:ext uri="{FF2B5EF4-FFF2-40B4-BE49-F238E27FC236}">
                <a16:creationId xmlns:a16="http://schemas.microsoft.com/office/drawing/2014/main" id="{F015628E-2949-6842-ACFE-91AC2D411D61}"/>
              </a:ext>
            </a:extLst>
          </p:cNvPr>
          <p:cNvSpPr>
            <a:spLocks noGrp="1"/>
          </p:cNvSpPr>
          <p:nvPr>
            <p:ph type="sldNum" sz="quarter" idx="12"/>
          </p:nvPr>
        </p:nvSpPr>
        <p:spPr/>
        <p:txBody>
          <a:bodyPr/>
          <a:lstStyle/>
          <a:p>
            <a:fld id="{E89BC60F-F4BF-4EE8-9F02-8A0093F1814F}" type="slidenum">
              <a:rPr lang="en-GB" smtClean="0"/>
              <a:t>20</a:t>
            </a:fld>
            <a:endParaRPr lang="en-GB"/>
          </a:p>
        </p:txBody>
      </p:sp>
      <p:grpSp>
        <p:nvGrpSpPr>
          <p:cNvPr id="6" name="Group 5">
            <a:extLst>
              <a:ext uri="{FF2B5EF4-FFF2-40B4-BE49-F238E27FC236}">
                <a16:creationId xmlns:a16="http://schemas.microsoft.com/office/drawing/2014/main" id="{13573DB0-A58F-6C40-B1E5-16C26DC98A69}"/>
              </a:ext>
            </a:extLst>
          </p:cNvPr>
          <p:cNvGrpSpPr/>
          <p:nvPr/>
        </p:nvGrpSpPr>
        <p:grpSpPr>
          <a:xfrm>
            <a:off x="10246743" y="2380767"/>
            <a:ext cx="1660634" cy="2576855"/>
            <a:chOff x="9414724" y="1778769"/>
            <a:chExt cx="1660634" cy="2576855"/>
          </a:xfrm>
        </p:grpSpPr>
        <p:sp>
          <p:nvSpPr>
            <p:cNvPr id="7" name="Rounded Rectangle 6">
              <a:extLst>
                <a:ext uri="{FF2B5EF4-FFF2-40B4-BE49-F238E27FC236}">
                  <a16:creationId xmlns:a16="http://schemas.microsoft.com/office/drawing/2014/main" id="{C59067B1-61DD-3445-9A36-6BB42370182F}"/>
                </a:ext>
              </a:extLst>
            </p:cNvPr>
            <p:cNvSpPr/>
            <p:nvPr/>
          </p:nvSpPr>
          <p:spPr>
            <a:xfrm>
              <a:off x="9414724" y="177876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Error Correction</a:t>
              </a:r>
            </a:p>
          </p:txBody>
        </p:sp>
        <p:sp>
          <p:nvSpPr>
            <p:cNvPr id="8" name="Rounded Rectangle 7">
              <a:extLst>
                <a:ext uri="{FF2B5EF4-FFF2-40B4-BE49-F238E27FC236}">
                  <a16:creationId xmlns:a16="http://schemas.microsoft.com/office/drawing/2014/main" id="{D05DCA1D-318E-3F47-A04B-BF65C0446158}"/>
                </a:ext>
              </a:extLst>
            </p:cNvPr>
            <p:cNvSpPr/>
            <p:nvPr/>
          </p:nvSpPr>
          <p:spPr>
            <a:xfrm>
              <a:off x="9414724" y="2841224"/>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 Bruijn graph</a:t>
              </a:r>
            </a:p>
          </p:txBody>
        </p:sp>
        <p:sp>
          <p:nvSpPr>
            <p:cNvPr id="9" name="Rounded Rectangle 8">
              <a:extLst>
                <a:ext uri="{FF2B5EF4-FFF2-40B4-BE49-F238E27FC236}">
                  <a16:creationId xmlns:a16="http://schemas.microsoft.com/office/drawing/2014/main" id="{E5B298C2-A4BB-C741-9B64-D90A1F74A89A}"/>
                </a:ext>
              </a:extLst>
            </p:cNvPr>
            <p:cNvSpPr/>
            <p:nvPr/>
          </p:nvSpPr>
          <p:spPr>
            <a:xfrm>
              <a:off x="9414724" y="390367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Refinement</a:t>
              </a:r>
            </a:p>
          </p:txBody>
        </p:sp>
        <p:cxnSp>
          <p:nvCxnSpPr>
            <p:cNvPr id="10" name="Straight Arrow Connector 9">
              <a:extLst>
                <a:ext uri="{FF2B5EF4-FFF2-40B4-BE49-F238E27FC236}">
                  <a16:creationId xmlns:a16="http://schemas.microsoft.com/office/drawing/2014/main" id="{E93BD3F6-1A1E-6342-8011-7683ACF1B59B}"/>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8999C29-2650-C249-B356-D9566CCFF16A}"/>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E5B4867E-5120-DE4A-A3EA-1FA5D1A20B9D}"/>
              </a:ext>
            </a:extLst>
          </p:cNvPr>
          <p:cNvSpPr/>
          <p:nvPr/>
        </p:nvSpPr>
        <p:spPr>
          <a:xfrm>
            <a:off x="1679254" y="2772007"/>
            <a:ext cx="873957" cy="369332"/>
          </a:xfrm>
          <a:prstGeom prst="rect">
            <a:avLst/>
          </a:prstGeom>
        </p:spPr>
        <p:txBody>
          <a:bodyPr wrap="none">
            <a:spAutoFit/>
          </a:bodyPr>
          <a:lstStyle/>
          <a:p>
            <a:r>
              <a:rPr lang="en-GB" dirty="0">
                <a:solidFill>
                  <a:schemeClr val="accent5">
                    <a:lumMod val="50000"/>
                  </a:schemeClr>
                </a:solidFill>
                <a:latin typeface="Courier" pitchFamily="2" charset="0"/>
              </a:rPr>
              <a:t>ATGTT</a:t>
            </a:r>
            <a:endParaRPr lang="en-GB" dirty="0">
              <a:solidFill>
                <a:schemeClr val="accent5">
                  <a:lumMod val="50000"/>
                </a:schemeClr>
              </a:solidFill>
            </a:endParaRPr>
          </a:p>
        </p:txBody>
      </p:sp>
      <p:sp>
        <p:nvSpPr>
          <p:cNvPr id="41" name="Rectangle 40">
            <a:extLst>
              <a:ext uri="{FF2B5EF4-FFF2-40B4-BE49-F238E27FC236}">
                <a16:creationId xmlns:a16="http://schemas.microsoft.com/office/drawing/2014/main" id="{75E6A571-2B93-D540-9009-0BF03DB935D4}"/>
              </a:ext>
            </a:extLst>
          </p:cNvPr>
          <p:cNvSpPr/>
          <p:nvPr/>
        </p:nvSpPr>
        <p:spPr>
          <a:xfrm>
            <a:off x="1679254" y="2967456"/>
            <a:ext cx="873957" cy="369332"/>
          </a:xfrm>
          <a:prstGeom prst="rect">
            <a:avLst/>
          </a:prstGeom>
        </p:spPr>
        <p:txBody>
          <a:bodyPr wrap="none">
            <a:spAutoFit/>
          </a:bodyPr>
          <a:lstStyle/>
          <a:p>
            <a:r>
              <a:rPr lang="en-GB" dirty="0">
                <a:solidFill>
                  <a:schemeClr val="accent5">
                    <a:lumMod val="50000"/>
                  </a:schemeClr>
                </a:solidFill>
                <a:latin typeface="Courier" pitchFamily="2" charset="0"/>
              </a:rPr>
              <a:t>TGTTG</a:t>
            </a:r>
            <a:endParaRPr lang="en-GB" dirty="0">
              <a:solidFill>
                <a:schemeClr val="accent5">
                  <a:lumMod val="50000"/>
                </a:schemeClr>
              </a:solidFill>
            </a:endParaRPr>
          </a:p>
        </p:txBody>
      </p:sp>
      <p:sp>
        <p:nvSpPr>
          <p:cNvPr id="42" name="Rectangle 41">
            <a:extLst>
              <a:ext uri="{FF2B5EF4-FFF2-40B4-BE49-F238E27FC236}">
                <a16:creationId xmlns:a16="http://schemas.microsoft.com/office/drawing/2014/main" id="{A9F9474F-A8EE-B945-A161-EC03FA323098}"/>
              </a:ext>
            </a:extLst>
          </p:cNvPr>
          <p:cNvSpPr/>
          <p:nvPr/>
        </p:nvSpPr>
        <p:spPr>
          <a:xfrm>
            <a:off x="1679254" y="3162905"/>
            <a:ext cx="873957" cy="369332"/>
          </a:xfrm>
          <a:prstGeom prst="rect">
            <a:avLst/>
          </a:prstGeom>
        </p:spPr>
        <p:txBody>
          <a:bodyPr wrap="none">
            <a:spAutoFit/>
          </a:bodyPr>
          <a:lstStyle/>
          <a:p>
            <a:r>
              <a:rPr lang="en-GB" dirty="0">
                <a:solidFill>
                  <a:schemeClr val="accent5">
                    <a:lumMod val="50000"/>
                  </a:schemeClr>
                </a:solidFill>
                <a:latin typeface="Courier" pitchFamily="2" charset="0"/>
              </a:rPr>
              <a:t>GTTGA</a:t>
            </a:r>
            <a:endParaRPr lang="en-GB" dirty="0">
              <a:solidFill>
                <a:schemeClr val="accent5">
                  <a:lumMod val="50000"/>
                </a:schemeClr>
              </a:solidFill>
            </a:endParaRPr>
          </a:p>
        </p:txBody>
      </p:sp>
      <p:sp>
        <p:nvSpPr>
          <p:cNvPr id="43" name="Rectangle 42">
            <a:extLst>
              <a:ext uri="{FF2B5EF4-FFF2-40B4-BE49-F238E27FC236}">
                <a16:creationId xmlns:a16="http://schemas.microsoft.com/office/drawing/2014/main" id="{2B4FD7F1-A4AE-1D4C-9093-70B0C72B1A04}"/>
              </a:ext>
            </a:extLst>
          </p:cNvPr>
          <p:cNvSpPr/>
          <p:nvPr/>
        </p:nvSpPr>
        <p:spPr>
          <a:xfrm>
            <a:off x="1679254" y="3358354"/>
            <a:ext cx="873957" cy="369332"/>
          </a:xfrm>
          <a:prstGeom prst="rect">
            <a:avLst/>
          </a:prstGeom>
        </p:spPr>
        <p:txBody>
          <a:bodyPr wrap="none">
            <a:spAutoFit/>
          </a:bodyPr>
          <a:lstStyle/>
          <a:p>
            <a:r>
              <a:rPr lang="en-GB" dirty="0">
                <a:solidFill>
                  <a:schemeClr val="accent5">
                    <a:lumMod val="50000"/>
                  </a:schemeClr>
                </a:solidFill>
                <a:latin typeface="Courier" pitchFamily="2" charset="0"/>
              </a:rPr>
              <a:t>TTGAC</a:t>
            </a:r>
            <a:endParaRPr lang="en-GB" dirty="0">
              <a:solidFill>
                <a:schemeClr val="accent5">
                  <a:lumMod val="50000"/>
                </a:schemeClr>
              </a:solidFill>
            </a:endParaRPr>
          </a:p>
        </p:txBody>
      </p:sp>
      <p:sp>
        <p:nvSpPr>
          <p:cNvPr id="44" name="Rectangle 43">
            <a:extLst>
              <a:ext uri="{FF2B5EF4-FFF2-40B4-BE49-F238E27FC236}">
                <a16:creationId xmlns:a16="http://schemas.microsoft.com/office/drawing/2014/main" id="{4C74BC74-C52B-5B4C-8993-3890BEA16C4A}"/>
              </a:ext>
            </a:extLst>
          </p:cNvPr>
          <p:cNvSpPr/>
          <p:nvPr/>
        </p:nvSpPr>
        <p:spPr>
          <a:xfrm>
            <a:off x="1679254" y="3553803"/>
            <a:ext cx="873957" cy="369332"/>
          </a:xfrm>
          <a:prstGeom prst="rect">
            <a:avLst/>
          </a:prstGeom>
        </p:spPr>
        <p:txBody>
          <a:bodyPr wrap="none">
            <a:spAutoFit/>
          </a:bodyPr>
          <a:lstStyle/>
          <a:p>
            <a:r>
              <a:rPr lang="en-GB" dirty="0">
                <a:solidFill>
                  <a:schemeClr val="accent5">
                    <a:lumMod val="50000"/>
                  </a:schemeClr>
                </a:solidFill>
                <a:latin typeface="Courier" pitchFamily="2" charset="0"/>
              </a:rPr>
              <a:t>TGACG</a:t>
            </a:r>
            <a:endParaRPr lang="en-GB" dirty="0">
              <a:solidFill>
                <a:schemeClr val="accent5">
                  <a:lumMod val="50000"/>
                </a:schemeClr>
              </a:solidFill>
            </a:endParaRPr>
          </a:p>
        </p:txBody>
      </p:sp>
      <p:sp>
        <p:nvSpPr>
          <p:cNvPr id="45" name="Rectangle 44">
            <a:extLst>
              <a:ext uri="{FF2B5EF4-FFF2-40B4-BE49-F238E27FC236}">
                <a16:creationId xmlns:a16="http://schemas.microsoft.com/office/drawing/2014/main" id="{2029F030-CD1B-9C4B-97D1-78850A9EA5AA}"/>
              </a:ext>
            </a:extLst>
          </p:cNvPr>
          <p:cNvSpPr/>
          <p:nvPr/>
        </p:nvSpPr>
        <p:spPr>
          <a:xfrm>
            <a:off x="1679254" y="3749252"/>
            <a:ext cx="873957" cy="369332"/>
          </a:xfrm>
          <a:prstGeom prst="rect">
            <a:avLst/>
          </a:prstGeom>
        </p:spPr>
        <p:txBody>
          <a:bodyPr wrap="none">
            <a:spAutoFit/>
          </a:bodyPr>
          <a:lstStyle/>
          <a:p>
            <a:r>
              <a:rPr lang="en-GB" dirty="0">
                <a:solidFill>
                  <a:schemeClr val="accent5">
                    <a:lumMod val="50000"/>
                  </a:schemeClr>
                </a:solidFill>
                <a:latin typeface="Courier" pitchFamily="2" charset="0"/>
              </a:rPr>
              <a:t>GACGA</a:t>
            </a:r>
            <a:endParaRPr lang="en-GB" dirty="0">
              <a:solidFill>
                <a:schemeClr val="accent5">
                  <a:lumMod val="50000"/>
                </a:schemeClr>
              </a:solidFill>
            </a:endParaRPr>
          </a:p>
        </p:txBody>
      </p:sp>
      <p:sp>
        <p:nvSpPr>
          <p:cNvPr id="46" name="Rectangle 45">
            <a:extLst>
              <a:ext uri="{FF2B5EF4-FFF2-40B4-BE49-F238E27FC236}">
                <a16:creationId xmlns:a16="http://schemas.microsoft.com/office/drawing/2014/main" id="{A645017A-57D2-F94F-BADD-8DE14D847CC4}"/>
              </a:ext>
            </a:extLst>
          </p:cNvPr>
          <p:cNvSpPr/>
          <p:nvPr/>
        </p:nvSpPr>
        <p:spPr>
          <a:xfrm>
            <a:off x="1679254" y="3944701"/>
            <a:ext cx="873957" cy="369332"/>
          </a:xfrm>
          <a:prstGeom prst="rect">
            <a:avLst/>
          </a:prstGeom>
        </p:spPr>
        <p:txBody>
          <a:bodyPr wrap="none">
            <a:spAutoFit/>
          </a:bodyPr>
          <a:lstStyle/>
          <a:p>
            <a:r>
              <a:rPr lang="en-GB" dirty="0">
                <a:solidFill>
                  <a:schemeClr val="accent5">
                    <a:lumMod val="50000"/>
                  </a:schemeClr>
                </a:solidFill>
                <a:latin typeface="Courier" pitchFamily="2" charset="0"/>
              </a:rPr>
              <a:t>ACGAC</a:t>
            </a:r>
            <a:endParaRPr lang="en-GB" dirty="0">
              <a:solidFill>
                <a:schemeClr val="accent5">
                  <a:lumMod val="50000"/>
                </a:schemeClr>
              </a:solidFill>
            </a:endParaRPr>
          </a:p>
        </p:txBody>
      </p:sp>
      <p:sp>
        <p:nvSpPr>
          <p:cNvPr id="47" name="Rectangle 46">
            <a:extLst>
              <a:ext uri="{FF2B5EF4-FFF2-40B4-BE49-F238E27FC236}">
                <a16:creationId xmlns:a16="http://schemas.microsoft.com/office/drawing/2014/main" id="{15736389-2331-C648-8634-8D6CDC8F5A2E}"/>
              </a:ext>
            </a:extLst>
          </p:cNvPr>
          <p:cNvSpPr/>
          <p:nvPr/>
        </p:nvSpPr>
        <p:spPr>
          <a:xfrm>
            <a:off x="1679254" y="4140150"/>
            <a:ext cx="873957" cy="369332"/>
          </a:xfrm>
          <a:prstGeom prst="rect">
            <a:avLst/>
          </a:prstGeom>
        </p:spPr>
        <p:txBody>
          <a:bodyPr wrap="none">
            <a:spAutoFit/>
          </a:bodyPr>
          <a:lstStyle/>
          <a:p>
            <a:r>
              <a:rPr lang="en-GB" dirty="0">
                <a:solidFill>
                  <a:schemeClr val="accent5">
                    <a:lumMod val="50000"/>
                  </a:schemeClr>
                </a:solidFill>
                <a:latin typeface="Courier" pitchFamily="2" charset="0"/>
              </a:rPr>
              <a:t>CGACG</a:t>
            </a:r>
            <a:endParaRPr lang="en-GB" dirty="0">
              <a:solidFill>
                <a:schemeClr val="accent5">
                  <a:lumMod val="50000"/>
                </a:schemeClr>
              </a:solidFill>
            </a:endParaRPr>
          </a:p>
        </p:txBody>
      </p:sp>
      <p:sp>
        <p:nvSpPr>
          <p:cNvPr id="48" name="Rectangle 47">
            <a:extLst>
              <a:ext uri="{FF2B5EF4-FFF2-40B4-BE49-F238E27FC236}">
                <a16:creationId xmlns:a16="http://schemas.microsoft.com/office/drawing/2014/main" id="{DDCF9843-F42F-204D-B92B-EFED91F2CD29}"/>
              </a:ext>
            </a:extLst>
          </p:cNvPr>
          <p:cNvSpPr/>
          <p:nvPr/>
        </p:nvSpPr>
        <p:spPr>
          <a:xfrm>
            <a:off x="1679254" y="4335599"/>
            <a:ext cx="873957" cy="369332"/>
          </a:xfrm>
          <a:prstGeom prst="rect">
            <a:avLst/>
          </a:prstGeom>
        </p:spPr>
        <p:txBody>
          <a:bodyPr wrap="none">
            <a:spAutoFit/>
          </a:bodyPr>
          <a:lstStyle/>
          <a:p>
            <a:r>
              <a:rPr lang="en-GB" dirty="0">
                <a:solidFill>
                  <a:schemeClr val="accent5">
                    <a:lumMod val="50000"/>
                  </a:schemeClr>
                </a:solidFill>
                <a:latin typeface="Courier" pitchFamily="2" charset="0"/>
              </a:rPr>
              <a:t>GACGT</a:t>
            </a:r>
            <a:endParaRPr lang="en-GB" dirty="0">
              <a:solidFill>
                <a:schemeClr val="accent5">
                  <a:lumMod val="50000"/>
                </a:schemeClr>
              </a:solidFill>
            </a:endParaRPr>
          </a:p>
        </p:txBody>
      </p:sp>
      <p:sp>
        <p:nvSpPr>
          <p:cNvPr id="49" name="Rectangle 48">
            <a:extLst>
              <a:ext uri="{FF2B5EF4-FFF2-40B4-BE49-F238E27FC236}">
                <a16:creationId xmlns:a16="http://schemas.microsoft.com/office/drawing/2014/main" id="{0855B3F5-57D7-D247-9586-4EB859EB3224}"/>
              </a:ext>
            </a:extLst>
          </p:cNvPr>
          <p:cNvSpPr/>
          <p:nvPr/>
        </p:nvSpPr>
        <p:spPr>
          <a:xfrm>
            <a:off x="1679254" y="4531048"/>
            <a:ext cx="873957" cy="369332"/>
          </a:xfrm>
          <a:prstGeom prst="rect">
            <a:avLst/>
          </a:prstGeom>
        </p:spPr>
        <p:txBody>
          <a:bodyPr wrap="none">
            <a:spAutoFit/>
          </a:bodyPr>
          <a:lstStyle/>
          <a:p>
            <a:r>
              <a:rPr lang="en-GB" dirty="0">
                <a:solidFill>
                  <a:schemeClr val="accent5">
                    <a:lumMod val="50000"/>
                  </a:schemeClr>
                </a:solidFill>
                <a:latin typeface="Courier" pitchFamily="2" charset="0"/>
              </a:rPr>
              <a:t>ACGTG</a:t>
            </a:r>
            <a:endParaRPr lang="en-GB" dirty="0">
              <a:solidFill>
                <a:schemeClr val="accent5">
                  <a:lumMod val="50000"/>
                </a:schemeClr>
              </a:solidFill>
            </a:endParaRPr>
          </a:p>
        </p:txBody>
      </p:sp>
      <p:sp>
        <p:nvSpPr>
          <p:cNvPr id="50" name="Rectangle 49">
            <a:extLst>
              <a:ext uri="{FF2B5EF4-FFF2-40B4-BE49-F238E27FC236}">
                <a16:creationId xmlns:a16="http://schemas.microsoft.com/office/drawing/2014/main" id="{FEC63B78-94AD-164D-9831-04653C08F465}"/>
              </a:ext>
            </a:extLst>
          </p:cNvPr>
          <p:cNvSpPr/>
          <p:nvPr/>
        </p:nvSpPr>
        <p:spPr>
          <a:xfrm>
            <a:off x="1679254" y="4726497"/>
            <a:ext cx="873957" cy="369332"/>
          </a:xfrm>
          <a:prstGeom prst="rect">
            <a:avLst/>
          </a:prstGeom>
        </p:spPr>
        <p:txBody>
          <a:bodyPr wrap="none">
            <a:spAutoFit/>
          </a:bodyPr>
          <a:lstStyle/>
          <a:p>
            <a:r>
              <a:rPr lang="en-GB" dirty="0">
                <a:solidFill>
                  <a:schemeClr val="accent5">
                    <a:lumMod val="50000"/>
                  </a:schemeClr>
                </a:solidFill>
                <a:latin typeface="Courier" pitchFamily="2" charset="0"/>
              </a:rPr>
              <a:t>CGTGT</a:t>
            </a:r>
            <a:endParaRPr lang="en-GB" dirty="0">
              <a:solidFill>
                <a:schemeClr val="accent5">
                  <a:lumMod val="50000"/>
                </a:schemeClr>
              </a:solidFill>
            </a:endParaRPr>
          </a:p>
        </p:txBody>
      </p:sp>
      <p:sp>
        <p:nvSpPr>
          <p:cNvPr id="51" name="Rectangle 50">
            <a:extLst>
              <a:ext uri="{FF2B5EF4-FFF2-40B4-BE49-F238E27FC236}">
                <a16:creationId xmlns:a16="http://schemas.microsoft.com/office/drawing/2014/main" id="{CECA64AF-1399-A246-8634-61DF5F9BF481}"/>
              </a:ext>
            </a:extLst>
          </p:cNvPr>
          <p:cNvSpPr/>
          <p:nvPr/>
        </p:nvSpPr>
        <p:spPr>
          <a:xfrm>
            <a:off x="1679254" y="4921946"/>
            <a:ext cx="873957" cy="369332"/>
          </a:xfrm>
          <a:prstGeom prst="rect">
            <a:avLst/>
          </a:prstGeom>
        </p:spPr>
        <p:txBody>
          <a:bodyPr wrap="none">
            <a:spAutoFit/>
          </a:bodyPr>
          <a:lstStyle/>
          <a:p>
            <a:r>
              <a:rPr lang="en-GB" dirty="0">
                <a:solidFill>
                  <a:schemeClr val="accent5">
                    <a:lumMod val="50000"/>
                  </a:schemeClr>
                </a:solidFill>
                <a:latin typeface="Courier" pitchFamily="2" charset="0"/>
              </a:rPr>
              <a:t>GTGTC</a:t>
            </a:r>
            <a:endParaRPr lang="en-GB" dirty="0">
              <a:solidFill>
                <a:schemeClr val="accent5">
                  <a:lumMod val="50000"/>
                </a:schemeClr>
              </a:solidFill>
            </a:endParaRPr>
          </a:p>
        </p:txBody>
      </p:sp>
      <p:sp>
        <p:nvSpPr>
          <p:cNvPr id="52" name="Rectangle 51">
            <a:extLst>
              <a:ext uri="{FF2B5EF4-FFF2-40B4-BE49-F238E27FC236}">
                <a16:creationId xmlns:a16="http://schemas.microsoft.com/office/drawing/2014/main" id="{C8BABE38-E7F9-E047-9A8E-710D61D39E47}"/>
              </a:ext>
            </a:extLst>
          </p:cNvPr>
          <p:cNvSpPr/>
          <p:nvPr/>
        </p:nvSpPr>
        <p:spPr>
          <a:xfrm>
            <a:off x="1679254" y="5117395"/>
            <a:ext cx="873957" cy="369332"/>
          </a:xfrm>
          <a:prstGeom prst="rect">
            <a:avLst/>
          </a:prstGeom>
        </p:spPr>
        <p:txBody>
          <a:bodyPr wrap="none">
            <a:spAutoFit/>
          </a:bodyPr>
          <a:lstStyle/>
          <a:p>
            <a:r>
              <a:rPr lang="en-GB" dirty="0">
                <a:solidFill>
                  <a:schemeClr val="accent5">
                    <a:lumMod val="50000"/>
                  </a:schemeClr>
                </a:solidFill>
                <a:latin typeface="Courier" pitchFamily="2" charset="0"/>
              </a:rPr>
              <a:t>TGTCG</a:t>
            </a:r>
            <a:endParaRPr lang="en-GB" dirty="0">
              <a:solidFill>
                <a:schemeClr val="accent5">
                  <a:lumMod val="50000"/>
                </a:schemeClr>
              </a:solidFill>
            </a:endParaRPr>
          </a:p>
        </p:txBody>
      </p:sp>
      <p:sp>
        <p:nvSpPr>
          <p:cNvPr id="53" name="Rectangle 52">
            <a:extLst>
              <a:ext uri="{FF2B5EF4-FFF2-40B4-BE49-F238E27FC236}">
                <a16:creationId xmlns:a16="http://schemas.microsoft.com/office/drawing/2014/main" id="{78C3B5C4-097F-1C4A-ABF6-DC85E78191CC}"/>
              </a:ext>
            </a:extLst>
          </p:cNvPr>
          <p:cNvSpPr/>
          <p:nvPr/>
        </p:nvSpPr>
        <p:spPr>
          <a:xfrm>
            <a:off x="1679254" y="5312844"/>
            <a:ext cx="873957" cy="369332"/>
          </a:xfrm>
          <a:prstGeom prst="rect">
            <a:avLst/>
          </a:prstGeom>
        </p:spPr>
        <p:txBody>
          <a:bodyPr wrap="none">
            <a:spAutoFit/>
          </a:bodyPr>
          <a:lstStyle/>
          <a:p>
            <a:r>
              <a:rPr lang="en-GB" dirty="0">
                <a:solidFill>
                  <a:schemeClr val="accent5">
                    <a:lumMod val="50000"/>
                  </a:schemeClr>
                </a:solidFill>
                <a:latin typeface="Courier" pitchFamily="2" charset="0"/>
              </a:rPr>
              <a:t>GTCGT</a:t>
            </a:r>
            <a:endParaRPr lang="en-GB" dirty="0">
              <a:solidFill>
                <a:schemeClr val="accent5">
                  <a:lumMod val="50000"/>
                </a:schemeClr>
              </a:solidFill>
            </a:endParaRPr>
          </a:p>
        </p:txBody>
      </p:sp>
      <p:sp>
        <p:nvSpPr>
          <p:cNvPr id="54" name="Rectangle 53">
            <a:extLst>
              <a:ext uri="{FF2B5EF4-FFF2-40B4-BE49-F238E27FC236}">
                <a16:creationId xmlns:a16="http://schemas.microsoft.com/office/drawing/2014/main" id="{A4C3DA67-5355-0A4A-91EE-E0FF069BB197}"/>
              </a:ext>
            </a:extLst>
          </p:cNvPr>
          <p:cNvSpPr/>
          <p:nvPr/>
        </p:nvSpPr>
        <p:spPr>
          <a:xfrm>
            <a:off x="1679254" y="5508293"/>
            <a:ext cx="873957" cy="369332"/>
          </a:xfrm>
          <a:prstGeom prst="rect">
            <a:avLst/>
          </a:prstGeom>
        </p:spPr>
        <p:txBody>
          <a:bodyPr wrap="none">
            <a:spAutoFit/>
          </a:bodyPr>
          <a:lstStyle/>
          <a:p>
            <a:r>
              <a:rPr lang="en-GB" dirty="0">
                <a:solidFill>
                  <a:schemeClr val="accent5">
                    <a:lumMod val="50000"/>
                  </a:schemeClr>
                </a:solidFill>
                <a:latin typeface="Courier" pitchFamily="2" charset="0"/>
              </a:rPr>
              <a:t>TCGTG</a:t>
            </a:r>
            <a:endParaRPr lang="en-GB" dirty="0">
              <a:solidFill>
                <a:schemeClr val="accent5">
                  <a:lumMod val="50000"/>
                </a:schemeClr>
              </a:solidFill>
            </a:endParaRPr>
          </a:p>
        </p:txBody>
      </p:sp>
      <p:sp>
        <p:nvSpPr>
          <p:cNvPr id="55" name="Rectangle 54">
            <a:extLst>
              <a:ext uri="{FF2B5EF4-FFF2-40B4-BE49-F238E27FC236}">
                <a16:creationId xmlns:a16="http://schemas.microsoft.com/office/drawing/2014/main" id="{615EB807-BE32-7F48-8E4F-60240F3F689A}"/>
              </a:ext>
            </a:extLst>
          </p:cNvPr>
          <p:cNvSpPr/>
          <p:nvPr/>
        </p:nvSpPr>
        <p:spPr>
          <a:xfrm>
            <a:off x="1679253" y="5903219"/>
            <a:ext cx="873957" cy="369332"/>
          </a:xfrm>
          <a:prstGeom prst="rect">
            <a:avLst/>
          </a:prstGeom>
        </p:spPr>
        <p:txBody>
          <a:bodyPr wrap="none">
            <a:spAutoFit/>
          </a:bodyPr>
          <a:lstStyle/>
          <a:p>
            <a:r>
              <a:rPr lang="en-GB" dirty="0">
                <a:solidFill>
                  <a:schemeClr val="accent5">
                    <a:lumMod val="50000"/>
                  </a:schemeClr>
                </a:solidFill>
                <a:latin typeface="Courier" pitchFamily="2" charset="0"/>
              </a:rPr>
              <a:t>GTGTG</a:t>
            </a:r>
            <a:endParaRPr lang="en-GB" dirty="0">
              <a:solidFill>
                <a:schemeClr val="accent5">
                  <a:lumMod val="50000"/>
                </a:schemeClr>
              </a:solidFill>
            </a:endParaRPr>
          </a:p>
        </p:txBody>
      </p:sp>
      <p:sp>
        <p:nvSpPr>
          <p:cNvPr id="56" name="Rectangle 55">
            <a:extLst>
              <a:ext uri="{FF2B5EF4-FFF2-40B4-BE49-F238E27FC236}">
                <a16:creationId xmlns:a16="http://schemas.microsoft.com/office/drawing/2014/main" id="{B3563672-0BF5-3643-B9C1-408642CBAC10}"/>
              </a:ext>
            </a:extLst>
          </p:cNvPr>
          <p:cNvSpPr/>
          <p:nvPr/>
        </p:nvSpPr>
        <p:spPr>
          <a:xfrm>
            <a:off x="1679252" y="6109451"/>
            <a:ext cx="873957" cy="369332"/>
          </a:xfrm>
          <a:prstGeom prst="rect">
            <a:avLst/>
          </a:prstGeom>
        </p:spPr>
        <p:txBody>
          <a:bodyPr wrap="none">
            <a:spAutoFit/>
          </a:bodyPr>
          <a:lstStyle/>
          <a:p>
            <a:r>
              <a:rPr lang="en-GB" dirty="0">
                <a:solidFill>
                  <a:schemeClr val="accent5">
                    <a:lumMod val="50000"/>
                  </a:schemeClr>
                </a:solidFill>
                <a:latin typeface="Courier" pitchFamily="2" charset="0"/>
              </a:rPr>
              <a:t>TGTGT</a:t>
            </a:r>
            <a:endParaRPr lang="en-GB" dirty="0">
              <a:solidFill>
                <a:schemeClr val="accent5">
                  <a:lumMod val="50000"/>
                </a:schemeClr>
              </a:solidFill>
            </a:endParaRPr>
          </a:p>
        </p:txBody>
      </p:sp>
      <p:grpSp>
        <p:nvGrpSpPr>
          <p:cNvPr id="62" name="Group 61">
            <a:extLst>
              <a:ext uri="{FF2B5EF4-FFF2-40B4-BE49-F238E27FC236}">
                <a16:creationId xmlns:a16="http://schemas.microsoft.com/office/drawing/2014/main" id="{D30288FA-6EC0-A249-A39F-8AEFF3FB354E}"/>
              </a:ext>
            </a:extLst>
          </p:cNvPr>
          <p:cNvGrpSpPr/>
          <p:nvPr/>
        </p:nvGrpSpPr>
        <p:grpSpPr>
          <a:xfrm>
            <a:off x="6611763" y="1095617"/>
            <a:ext cx="1855539" cy="804614"/>
            <a:chOff x="6641171" y="1041187"/>
            <a:chExt cx="1855539" cy="804614"/>
          </a:xfrm>
        </p:grpSpPr>
        <p:sp>
          <p:nvSpPr>
            <p:cNvPr id="18" name="Rounded Rectangle 17">
              <a:extLst>
                <a:ext uri="{FF2B5EF4-FFF2-40B4-BE49-F238E27FC236}">
                  <a16:creationId xmlns:a16="http://schemas.microsoft.com/office/drawing/2014/main" id="{A1FFEDB6-0D3A-B54E-ACB1-69070924DF96}"/>
                </a:ext>
              </a:extLst>
            </p:cNvPr>
            <p:cNvSpPr/>
            <p:nvPr/>
          </p:nvSpPr>
          <p:spPr>
            <a:xfrm>
              <a:off x="6641171" y="1041187"/>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ATGT</a:t>
              </a:r>
            </a:p>
          </p:txBody>
        </p:sp>
        <p:sp>
          <p:nvSpPr>
            <p:cNvPr id="60" name="Rounded Rectangle 59">
              <a:extLst>
                <a:ext uri="{FF2B5EF4-FFF2-40B4-BE49-F238E27FC236}">
                  <a16:creationId xmlns:a16="http://schemas.microsoft.com/office/drawing/2014/main" id="{98CBC864-DBDD-6241-8AB0-62A9C1D47D6A}"/>
                </a:ext>
              </a:extLst>
            </p:cNvPr>
            <p:cNvSpPr/>
            <p:nvPr/>
          </p:nvSpPr>
          <p:spPr>
            <a:xfrm>
              <a:off x="7704710" y="145490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TGTT</a:t>
              </a:r>
            </a:p>
          </p:txBody>
        </p:sp>
        <p:cxnSp>
          <p:nvCxnSpPr>
            <p:cNvPr id="61" name="Curved Connector 60">
              <a:extLst>
                <a:ext uri="{FF2B5EF4-FFF2-40B4-BE49-F238E27FC236}">
                  <a16:creationId xmlns:a16="http://schemas.microsoft.com/office/drawing/2014/main" id="{C725BD2B-A533-754C-832B-B2FDE6A17260}"/>
                </a:ext>
              </a:extLst>
            </p:cNvPr>
            <p:cNvCxnSpPr>
              <a:cxnSpLocks/>
              <a:stCxn id="18" idx="3"/>
              <a:endCxn id="60" idx="0"/>
            </p:cNvCxnSpPr>
            <p:nvPr/>
          </p:nvCxnSpPr>
          <p:spPr>
            <a:xfrm>
              <a:off x="7433171" y="1236636"/>
              <a:ext cx="667539" cy="21826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sp>
        <p:nvSpPr>
          <p:cNvPr id="67" name="Rounded Rectangle 66">
            <a:extLst>
              <a:ext uri="{FF2B5EF4-FFF2-40B4-BE49-F238E27FC236}">
                <a16:creationId xmlns:a16="http://schemas.microsoft.com/office/drawing/2014/main" id="{A5411473-D498-164B-9212-3CE08A690096}"/>
              </a:ext>
            </a:extLst>
          </p:cNvPr>
          <p:cNvSpPr/>
          <p:nvPr/>
        </p:nvSpPr>
        <p:spPr>
          <a:xfrm>
            <a:off x="6611763" y="185608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GTTG</a:t>
            </a:r>
          </a:p>
        </p:txBody>
      </p:sp>
      <p:cxnSp>
        <p:nvCxnSpPr>
          <p:cNvPr id="9220" name="Curved Connector 9219">
            <a:extLst>
              <a:ext uri="{FF2B5EF4-FFF2-40B4-BE49-F238E27FC236}">
                <a16:creationId xmlns:a16="http://schemas.microsoft.com/office/drawing/2014/main" id="{E9B59874-3342-5448-A974-A9E84049DC71}"/>
              </a:ext>
            </a:extLst>
          </p:cNvPr>
          <p:cNvCxnSpPr>
            <a:stCxn id="60" idx="1"/>
            <a:endCxn id="67" idx="0"/>
          </p:cNvCxnSpPr>
          <p:nvPr/>
        </p:nvCxnSpPr>
        <p:spPr>
          <a:xfrm rot="10800000" flipV="1">
            <a:off x="7007764" y="1704781"/>
            <a:ext cx="667539" cy="151301"/>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9227" name="Group 9226">
            <a:extLst>
              <a:ext uri="{FF2B5EF4-FFF2-40B4-BE49-F238E27FC236}">
                <a16:creationId xmlns:a16="http://schemas.microsoft.com/office/drawing/2014/main" id="{FA4149D8-5263-9143-9B49-C686986C32A0}"/>
              </a:ext>
            </a:extLst>
          </p:cNvPr>
          <p:cNvGrpSpPr/>
          <p:nvPr/>
        </p:nvGrpSpPr>
        <p:grpSpPr>
          <a:xfrm>
            <a:off x="2553210" y="2476892"/>
            <a:ext cx="1492876" cy="828467"/>
            <a:chOff x="1069790" y="2534134"/>
            <a:chExt cx="1492876" cy="828467"/>
          </a:xfrm>
        </p:grpSpPr>
        <p:sp>
          <p:nvSpPr>
            <p:cNvPr id="70" name="Rectangle 69">
              <a:extLst>
                <a:ext uri="{FF2B5EF4-FFF2-40B4-BE49-F238E27FC236}">
                  <a16:creationId xmlns:a16="http://schemas.microsoft.com/office/drawing/2014/main" id="{082116B1-A15B-7E45-8FE9-9A48B7D5AE02}"/>
                </a:ext>
              </a:extLst>
            </p:cNvPr>
            <p:cNvSpPr/>
            <p:nvPr/>
          </p:nvSpPr>
          <p:spPr>
            <a:xfrm>
              <a:off x="1713557" y="2534134"/>
              <a:ext cx="736099" cy="369332"/>
            </a:xfrm>
            <a:prstGeom prst="rect">
              <a:avLst/>
            </a:prstGeom>
          </p:spPr>
          <p:txBody>
            <a:bodyPr wrap="none">
              <a:spAutoFit/>
            </a:bodyPr>
            <a:lstStyle/>
            <a:p>
              <a:r>
                <a:rPr lang="en-GB" dirty="0">
                  <a:solidFill>
                    <a:srgbClr val="FF9300"/>
                  </a:solidFill>
                  <a:latin typeface="Courier" pitchFamily="2" charset="0"/>
                </a:rPr>
                <a:t>ATGT</a:t>
              </a:r>
              <a:endParaRPr lang="en-GB" dirty="0">
                <a:solidFill>
                  <a:srgbClr val="FF9300"/>
                </a:solidFill>
              </a:endParaRPr>
            </a:p>
          </p:txBody>
        </p:sp>
        <p:sp>
          <p:nvSpPr>
            <p:cNvPr id="71" name="Rectangle 70">
              <a:extLst>
                <a:ext uri="{FF2B5EF4-FFF2-40B4-BE49-F238E27FC236}">
                  <a16:creationId xmlns:a16="http://schemas.microsoft.com/office/drawing/2014/main" id="{7C8C0B6A-5606-104F-9EF6-2DC02C30A7A3}"/>
                </a:ext>
              </a:extLst>
            </p:cNvPr>
            <p:cNvSpPr/>
            <p:nvPr/>
          </p:nvSpPr>
          <p:spPr>
            <a:xfrm>
              <a:off x="1688709" y="2993269"/>
              <a:ext cx="873957" cy="369332"/>
            </a:xfrm>
            <a:prstGeom prst="rect">
              <a:avLst/>
            </a:prstGeom>
          </p:spPr>
          <p:txBody>
            <a:bodyPr wrap="none">
              <a:spAutoFit/>
            </a:bodyPr>
            <a:lstStyle/>
            <a:p>
              <a:r>
                <a:rPr lang="en-GB" dirty="0">
                  <a:solidFill>
                    <a:srgbClr val="FF9300"/>
                  </a:solidFill>
                  <a:latin typeface="Courier" pitchFamily="2" charset="0"/>
                </a:rPr>
                <a:t> TGTT</a:t>
              </a:r>
              <a:endParaRPr lang="en-GB" dirty="0">
                <a:solidFill>
                  <a:srgbClr val="FF9300"/>
                </a:solidFill>
              </a:endParaRPr>
            </a:p>
          </p:txBody>
        </p:sp>
        <p:cxnSp>
          <p:nvCxnSpPr>
            <p:cNvPr id="9222" name="Straight Arrow Connector 9221">
              <a:extLst>
                <a:ext uri="{FF2B5EF4-FFF2-40B4-BE49-F238E27FC236}">
                  <a16:creationId xmlns:a16="http://schemas.microsoft.com/office/drawing/2014/main" id="{E147C814-C82C-F548-A10D-AF85C986A4D2}"/>
                </a:ext>
              </a:extLst>
            </p:cNvPr>
            <p:cNvCxnSpPr>
              <a:cxnSpLocks/>
              <a:endCxn id="70" idx="1"/>
            </p:cNvCxnSpPr>
            <p:nvPr/>
          </p:nvCxnSpPr>
          <p:spPr>
            <a:xfrm flipV="1">
              <a:off x="1076555" y="2718800"/>
              <a:ext cx="637002" cy="311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24" name="Straight Arrow Connector 9223">
              <a:extLst>
                <a:ext uri="{FF2B5EF4-FFF2-40B4-BE49-F238E27FC236}">
                  <a16:creationId xmlns:a16="http://schemas.microsoft.com/office/drawing/2014/main" id="{41D8C013-BAA5-7D42-9738-2BE311063AE7}"/>
                </a:ext>
              </a:extLst>
            </p:cNvPr>
            <p:cNvCxnSpPr>
              <a:cxnSpLocks/>
            </p:cNvCxnSpPr>
            <p:nvPr/>
          </p:nvCxnSpPr>
          <p:spPr>
            <a:xfrm>
              <a:off x="1069790" y="3024698"/>
              <a:ext cx="792000" cy="160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9228" name="Group 9227">
            <a:extLst>
              <a:ext uri="{FF2B5EF4-FFF2-40B4-BE49-F238E27FC236}">
                <a16:creationId xmlns:a16="http://schemas.microsoft.com/office/drawing/2014/main" id="{9969CC53-A4F4-6D40-84BC-CC2AE961E3A9}"/>
              </a:ext>
            </a:extLst>
          </p:cNvPr>
          <p:cNvGrpSpPr/>
          <p:nvPr/>
        </p:nvGrpSpPr>
        <p:grpSpPr>
          <a:xfrm>
            <a:off x="2553827" y="2674720"/>
            <a:ext cx="1479403" cy="862526"/>
            <a:chOff x="1070407" y="2731962"/>
            <a:chExt cx="1479403" cy="862526"/>
          </a:xfrm>
        </p:grpSpPr>
        <p:sp>
          <p:nvSpPr>
            <p:cNvPr id="79" name="Rectangle 78">
              <a:extLst>
                <a:ext uri="{FF2B5EF4-FFF2-40B4-BE49-F238E27FC236}">
                  <a16:creationId xmlns:a16="http://schemas.microsoft.com/office/drawing/2014/main" id="{044F96E4-0B33-8740-96E4-3D90F498552C}"/>
                </a:ext>
              </a:extLst>
            </p:cNvPr>
            <p:cNvSpPr/>
            <p:nvPr/>
          </p:nvSpPr>
          <p:spPr>
            <a:xfrm>
              <a:off x="1575698" y="2731962"/>
              <a:ext cx="873957" cy="369332"/>
            </a:xfrm>
            <a:prstGeom prst="rect">
              <a:avLst/>
            </a:prstGeom>
          </p:spPr>
          <p:txBody>
            <a:bodyPr wrap="none">
              <a:spAutoFit/>
            </a:bodyPr>
            <a:lstStyle/>
            <a:p>
              <a:r>
                <a:rPr lang="en-GB" dirty="0">
                  <a:solidFill>
                    <a:srgbClr val="FF9300"/>
                  </a:solidFill>
                  <a:latin typeface="Courier" pitchFamily="2" charset="0"/>
                </a:rPr>
                <a:t> TGTT</a:t>
              </a:r>
              <a:endParaRPr lang="en-GB" dirty="0">
                <a:solidFill>
                  <a:srgbClr val="FF9300"/>
                </a:solidFill>
              </a:endParaRPr>
            </a:p>
          </p:txBody>
        </p:sp>
        <p:sp>
          <p:nvSpPr>
            <p:cNvPr id="80" name="Rectangle 79">
              <a:extLst>
                <a:ext uri="{FF2B5EF4-FFF2-40B4-BE49-F238E27FC236}">
                  <a16:creationId xmlns:a16="http://schemas.microsoft.com/office/drawing/2014/main" id="{3C638A76-A2D8-D242-8921-BE8C55A4289F}"/>
                </a:ext>
              </a:extLst>
            </p:cNvPr>
            <p:cNvSpPr/>
            <p:nvPr/>
          </p:nvSpPr>
          <p:spPr>
            <a:xfrm>
              <a:off x="1675853" y="3225156"/>
              <a:ext cx="873957" cy="369332"/>
            </a:xfrm>
            <a:prstGeom prst="rect">
              <a:avLst/>
            </a:prstGeom>
          </p:spPr>
          <p:txBody>
            <a:bodyPr wrap="none">
              <a:spAutoFit/>
            </a:bodyPr>
            <a:lstStyle/>
            <a:p>
              <a:r>
                <a:rPr lang="en-GB" dirty="0">
                  <a:solidFill>
                    <a:srgbClr val="FF9300"/>
                  </a:solidFill>
                  <a:latin typeface="Courier" pitchFamily="2" charset="0"/>
                </a:rPr>
                <a:t> GTTG</a:t>
              </a:r>
              <a:endParaRPr lang="en-GB" dirty="0">
                <a:solidFill>
                  <a:srgbClr val="FF9300"/>
                </a:solidFill>
              </a:endParaRPr>
            </a:p>
          </p:txBody>
        </p:sp>
        <p:cxnSp>
          <p:nvCxnSpPr>
            <p:cNvPr id="81" name="Straight Arrow Connector 80">
              <a:extLst>
                <a:ext uri="{FF2B5EF4-FFF2-40B4-BE49-F238E27FC236}">
                  <a16:creationId xmlns:a16="http://schemas.microsoft.com/office/drawing/2014/main" id="{585732F6-7D23-5C43-84F5-2C4DBB6C4AA6}"/>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C0230E55-93BF-0646-85EF-3BF673447AB4}"/>
                </a:ext>
              </a:extLst>
            </p:cNvPr>
            <p:cNvCxnSpPr>
              <a:cxnSpLocks/>
            </p:cNvCxnSpPr>
            <p:nvPr/>
          </p:nvCxnSpPr>
          <p:spPr>
            <a:xfrm>
              <a:off x="1070407" y="3220984"/>
              <a:ext cx="748392" cy="173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9231" name="Group 9230">
            <a:extLst>
              <a:ext uri="{FF2B5EF4-FFF2-40B4-BE49-F238E27FC236}">
                <a16:creationId xmlns:a16="http://schemas.microsoft.com/office/drawing/2014/main" id="{A453E7DA-C6FC-5C49-B87E-D10BA2D0883C}"/>
              </a:ext>
            </a:extLst>
          </p:cNvPr>
          <p:cNvGrpSpPr/>
          <p:nvPr/>
        </p:nvGrpSpPr>
        <p:grpSpPr>
          <a:xfrm>
            <a:off x="7403763" y="2051532"/>
            <a:ext cx="1092751" cy="562964"/>
            <a:chOff x="7143324" y="2071213"/>
            <a:chExt cx="1092751" cy="562964"/>
          </a:xfrm>
        </p:grpSpPr>
        <p:sp>
          <p:nvSpPr>
            <p:cNvPr id="84" name="Rounded Rectangle 83">
              <a:extLst>
                <a:ext uri="{FF2B5EF4-FFF2-40B4-BE49-F238E27FC236}">
                  <a16:creationId xmlns:a16="http://schemas.microsoft.com/office/drawing/2014/main" id="{9B2BDA51-1926-A04A-BB59-0DA2848D67FC}"/>
                </a:ext>
              </a:extLst>
            </p:cNvPr>
            <p:cNvSpPr/>
            <p:nvPr/>
          </p:nvSpPr>
          <p:spPr>
            <a:xfrm>
              <a:off x="7444075" y="224327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TTGA</a:t>
              </a:r>
            </a:p>
          </p:txBody>
        </p:sp>
        <p:cxnSp>
          <p:nvCxnSpPr>
            <p:cNvPr id="9230" name="Curved Connector 9229">
              <a:extLst>
                <a:ext uri="{FF2B5EF4-FFF2-40B4-BE49-F238E27FC236}">
                  <a16:creationId xmlns:a16="http://schemas.microsoft.com/office/drawing/2014/main" id="{33D8AAE7-EB11-7C4E-BEAF-49725ACE4284}"/>
                </a:ext>
              </a:extLst>
            </p:cNvPr>
            <p:cNvCxnSpPr>
              <a:cxnSpLocks/>
              <a:stCxn id="67" idx="3"/>
              <a:endCxn id="84" idx="0"/>
            </p:cNvCxnSpPr>
            <p:nvPr/>
          </p:nvCxnSpPr>
          <p:spPr>
            <a:xfrm>
              <a:off x="7143324" y="2071213"/>
              <a:ext cx="696751" cy="17206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9234" name="Group 9233">
            <a:extLst>
              <a:ext uri="{FF2B5EF4-FFF2-40B4-BE49-F238E27FC236}">
                <a16:creationId xmlns:a16="http://schemas.microsoft.com/office/drawing/2014/main" id="{ED455D37-2334-8D47-8EC1-70279C804D16}"/>
              </a:ext>
            </a:extLst>
          </p:cNvPr>
          <p:cNvGrpSpPr/>
          <p:nvPr/>
        </p:nvGrpSpPr>
        <p:grpSpPr>
          <a:xfrm>
            <a:off x="6611763" y="2419047"/>
            <a:ext cx="1092752" cy="509258"/>
            <a:chOff x="6660130" y="2434181"/>
            <a:chExt cx="1092752" cy="509258"/>
          </a:xfrm>
        </p:grpSpPr>
        <p:sp>
          <p:nvSpPr>
            <p:cNvPr id="88" name="Rounded Rectangle 87">
              <a:extLst>
                <a:ext uri="{FF2B5EF4-FFF2-40B4-BE49-F238E27FC236}">
                  <a16:creationId xmlns:a16="http://schemas.microsoft.com/office/drawing/2014/main" id="{E013765D-9929-AE4B-A50D-3EE40DD37EAD}"/>
                </a:ext>
              </a:extLst>
            </p:cNvPr>
            <p:cNvSpPr/>
            <p:nvPr/>
          </p:nvSpPr>
          <p:spPr>
            <a:xfrm>
              <a:off x="6660130" y="2552541"/>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TGAC</a:t>
              </a:r>
            </a:p>
          </p:txBody>
        </p:sp>
        <p:cxnSp>
          <p:nvCxnSpPr>
            <p:cNvPr id="9233" name="Curved Connector 9232">
              <a:extLst>
                <a:ext uri="{FF2B5EF4-FFF2-40B4-BE49-F238E27FC236}">
                  <a16:creationId xmlns:a16="http://schemas.microsoft.com/office/drawing/2014/main" id="{272D3EA6-2A8C-D044-A1E9-CEC4B07B31A0}"/>
                </a:ext>
              </a:extLst>
            </p:cNvPr>
            <p:cNvCxnSpPr>
              <a:cxnSpLocks/>
              <a:stCxn id="84" idx="1"/>
              <a:endCxn id="88" idx="0"/>
            </p:cNvCxnSpPr>
            <p:nvPr/>
          </p:nvCxnSpPr>
          <p:spPr>
            <a:xfrm rot="10800000" flipV="1">
              <a:off x="7056131" y="2434181"/>
              <a:ext cx="696751" cy="11836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sp>
        <p:nvSpPr>
          <p:cNvPr id="93" name="Rounded Rectangle 92">
            <a:extLst>
              <a:ext uri="{FF2B5EF4-FFF2-40B4-BE49-F238E27FC236}">
                <a16:creationId xmlns:a16="http://schemas.microsoft.com/office/drawing/2014/main" id="{3AFAAB2B-0304-5446-995B-DE4A9ED71BFE}"/>
              </a:ext>
            </a:extLst>
          </p:cNvPr>
          <p:cNvSpPr/>
          <p:nvPr/>
        </p:nvSpPr>
        <p:spPr>
          <a:xfrm>
            <a:off x="7704514" y="293786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GACG</a:t>
            </a:r>
          </a:p>
        </p:txBody>
      </p:sp>
      <p:cxnSp>
        <p:nvCxnSpPr>
          <p:cNvPr id="9238" name="Curved Connector 9237">
            <a:extLst>
              <a:ext uri="{FF2B5EF4-FFF2-40B4-BE49-F238E27FC236}">
                <a16:creationId xmlns:a16="http://schemas.microsoft.com/office/drawing/2014/main" id="{96B262A0-1F1A-904E-A55D-09562ED8ECDD}"/>
              </a:ext>
            </a:extLst>
          </p:cNvPr>
          <p:cNvCxnSpPr>
            <a:stCxn id="88" idx="3"/>
            <a:endCxn id="93" idx="0"/>
          </p:cNvCxnSpPr>
          <p:nvPr/>
        </p:nvCxnSpPr>
        <p:spPr>
          <a:xfrm>
            <a:off x="7403763" y="2732856"/>
            <a:ext cx="696751" cy="20500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9242" name="Group 9241">
            <a:extLst>
              <a:ext uri="{FF2B5EF4-FFF2-40B4-BE49-F238E27FC236}">
                <a16:creationId xmlns:a16="http://schemas.microsoft.com/office/drawing/2014/main" id="{BAF7A905-2DF4-1B48-97D2-8BE2BC368956}"/>
              </a:ext>
            </a:extLst>
          </p:cNvPr>
          <p:cNvGrpSpPr/>
          <p:nvPr/>
        </p:nvGrpSpPr>
        <p:grpSpPr>
          <a:xfrm>
            <a:off x="6611763" y="3133311"/>
            <a:ext cx="1092752" cy="455488"/>
            <a:chOff x="6652075" y="3235815"/>
            <a:chExt cx="1092752" cy="455488"/>
          </a:xfrm>
        </p:grpSpPr>
        <p:sp>
          <p:nvSpPr>
            <p:cNvPr id="100" name="Rounded Rectangle 99">
              <a:extLst>
                <a:ext uri="{FF2B5EF4-FFF2-40B4-BE49-F238E27FC236}">
                  <a16:creationId xmlns:a16="http://schemas.microsoft.com/office/drawing/2014/main" id="{D16B1EEC-ACB7-D346-981A-C76FB8974F64}"/>
                </a:ext>
              </a:extLst>
            </p:cNvPr>
            <p:cNvSpPr/>
            <p:nvPr/>
          </p:nvSpPr>
          <p:spPr>
            <a:xfrm>
              <a:off x="6652075" y="3300405"/>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ACGA</a:t>
              </a:r>
            </a:p>
          </p:txBody>
        </p:sp>
        <p:cxnSp>
          <p:nvCxnSpPr>
            <p:cNvPr id="9241" name="Curved Connector 9240">
              <a:extLst>
                <a:ext uri="{FF2B5EF4-FFF2-40B4-BE49-F238E27FC236}">
                  <a16:creationId xmlns:a16="http://schemas.microsoft.com/office/drawing/2014/main" id="{1E46CFFC-AB33-B348-8A8C-EA69F58AB99B}"/>
                </a:ext>
              </a:extLst>
            </p:cNvPr>
            <p:cNvCxnSpPr>
              <a:cxnSpLocks/>
              <a:stCxn id="93" idx="1"/>
              <a:endCxn id="100" idx="0"/>
            </p:cNvCxnSpPr>
            <p:nvPr/>
          </p:nvCxnSpPr>
          <p:spPr>
            <a:xfrm rot="10800000" flipV="1">
              <a:off x="7048076" y="3235815"/>
              <a:ext cx="696751" cy="645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9245" name="Group 9244">
            <a:extLst>
              <a:ext uri="{FF2B5EF4-FFF2-40B4-BE49-F238E27FC236}">
                <a16:creationId xmlns:a16="http://schemas.microsoft.com/office/drawing/2014/main" id="{45E463E4-DE90-5F4B-B857-53BC9F4AB1EF}"/>
              </a:ext>
            </a:extLst>
          </p:cNvPr>
          <p:cNvGrpSpPr/>
          <p:nvPr/>
        </p:nvGrpSpPr>
        <p:grpSpPr>
          <a:xfrm>
            <a:off x="6611763" y="3595148"/>
            <a:ext cx="792000" cy="781082"/>
            <a:chOff x="6703589" y="3540718"/>
            <a:chExt cx="792000" cy="781082"/>
          </a:xfrm>
        </p:grpSpPr>
        <p:sp>
          <p:nvSpPr>
            <p:cNvPr id="104" name="Rounded Rectangle 103">
              <a:extLst>
                <a:ext uri="{FF2B5EF4-FFF2-40B4-BE49-F238E27FC236}">
                  <a16:creationId xmlns:a16="http://schemas.microsoft.com/office/drawing/2014/main" id="{E6EC6ACE-1F74-FB48-9F76-18F35AFD7E4E}"/>
                </a:ext>
              </a:extLst>
            </p:cNvPr>
            <p:cNvSpPr/>
            <p:nvPr/>
          </p:nvSpPr>
          <p:spPr>
            <a:xfrm>
              <a:off x="6703589" y="3930902"/>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CGAC</a:t>
              </a:r>
            </a:p>
          </p:txBody>
        </p:sp>
        <p:cxnSp>
          <p:nvCxnSpPr>
            <p:cNvPr id="9244" name="Curved Connector 9243">
              <a:extLst>
                <a:ext uri="{FF2B5EF4-FFF2-40B4-BE49-F238E27FC236}">
                  <a16:creationId xmlns:a16="http://schemas.microsoft.com/office/drawing/2014/main" id="{6B531149-CD76-314B-AE5E-7AE89C72148E}"/>
                </a:ext>
              </a:extLst>
            </p:cNvPr>
            <p:cNvCxnSpPr>
              <a:cxnSpLocks/>
              <a:stCxn id="100" idx="2"/>
              <a:endCxn id="104" idx="0"/>
            </p:cNvCxnSpPr>
            <p:nvPr/>
          </p:nvCxnSpPr>
          <p:spPr>
            <a:xfrm rot="5400000">
              <a:off x="6901323" y="3732635"/>
              <a:ext cx="396533" cy="1270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C15D4134-5C38-D64A-950E-B0C7D161BF6E}"/>
              </a:ext>
            </a:extLst>
          </p:cNvPr>
          <p:cNvGrpSpPr/>
          <p:nvPr/>
        </p:nvGrpSpPr>
        <p:grpSpPr>
          <a:xfrm>
            <a:off x="2521861" y="3862309"/>
            <a:ext cx="1447561" cy="862490"/>
            <a:chOff x="1070407" y="2731962"/>
            <a:chExt cx="1447561" cy="862490"/>
          </a:xfrm>
        </p:grpSpPr>
        <p:sp>
          <p:nvSpPr>
            <p:cNvPr id="109" name="Rectangle 108">
              <a:extLst>
                <a:ext uri="{FF2B5EF4-FFF2-40B4-BE49-F238E27FC236}">
                  <a16:creationId xmlns:a16="http://schemas.microsoft.com/office/drawing/2014/main" id="{09D0AA4B-668B-CA48-B2C7-94E23D2C7A09}"/>
                </a:ext>
              </a:extLst>
            </p:cNvPr>
            <p:cNvSpPr/>
            <p:nvPr/>
          </p:nvSpPr>
          <p:spPr>
            <a:xfrm>
              <a:off x="1575698" y="2731962"/>
              <a:ext cx="873957" cy="369332"/>
            </a:xfrm>
            <a:prstGeom prst="rect">
              <a:avLst/>
            </a:prstGeom>
          </p:spPr>
          <p:txBody>
            <a:bodyPr wrap="none">
              <a:spAutoFit/>
            </a:bodyPr>
            <a:lstStyle/>
            <a:p>
              <a:r>
                <a:rPr lang="en-GB" dirty="0">
                  <a:solidFill>
                    <a:srgbClr val="FF9300"/>
                  </a:solidFill>
                  <a:latin typeface="Courier" pitchFamily="2" charset="0"/>
                </a:rPr>
                <a:t> CGAC</a:t>
              </a:r>
              <a:endParaRPr lang="en-GB" dirty="0">
                <a:solidFill>
                  <a:srgbClr val="FF9300"/>
                </a:solidFill>
              </a:endParaRPr>
            </a:p>
          </p:txBody>
        </p:sp>
        <p:sp>
          <p:nvSpPr>
            <p:cNvPr id="110" name="Rectangle 109">
              <a:extLst>
                <a:ext uri="{FF2B5EF4-FFF2-40B4-BE49-F238E27FC236}">
                  <a16:creationId xmlns:a16="http://schemas.microsoft.com/office/drawing/2014/main" id="{E9626D78-5199-3D4C-AC1C-7A200C2340D1}"/>
                </a:ext>
              </a:extLst>
            </p:cNvPr>
            <p:cNvSpPr/>
            <p:nvPr/>
          </p:nvSpPr>
          <p:spPr>
            <a:xfrm>
              <a:off x="1644011" y="3225120"/>
              <a:ext cx="873957" cy="369332"/>
            </a:xfrm>
            <a:prstGeom prst="rect">
              <a:avLst/>
            </a:prstGeom>
          </p:spPr>
          <p:txBody>
            <a:bodyPr wrap="none">
              <a:spAutoFit/>
            </a:bodyPr>
            <a:lstStyle/>
            <a:p>
              <a:r>
                <a:rPr lang="en-GB" dirty="0">
                  <a:solidFill>
                    <a:srgbClr val="FF9300"/>
                  </a:solidFill>
                  <a:latin typeface="Courier" pitchFamily="2" charset="0"/>
                </a:rPr>
                <a:t> GACG</a:t>
              </a:r>
              <a:endParaRPr lang="en-GB" dirty="0">
                <a:solidFill>
                  <a:srgbClr val="FF9300"/>
                </a:solidFill>
              </a:endParaRPr>
            </a:p>
          </p:txBody>
        </p:sp>
        <p:cxnSp>
          <p:nvCxnSpPr>
            <p:cNvPr id="111" name="Straight Arrow Connector 110">
              <a:extLst>
                <a:ext uri="{FF2B5EF4-FFF2-40B4-BE49-F238E27FC236}">
                  <a16:creationId xmlns:a16="http://schemas.microsoft.com/office/drawing/2014/main" id="{C7E27864-5198-AE47-B4FF-2468486F7FCD}"/>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7D493397-04AF-C342-B7D5-01842F9F90D0}"/>
                </a:ext>
              </a:extLst>
            </p:cNvPr>
            <p:cNvCxnSpPr>
              <a:cxnSpLocks/>
            </p:cNvCxnSpPr>
            <p:nvPr/>
          </p:nvCxnSpPr>
          <p:spPr>
            <a:xfrm>
              <a:off x="1070407" y="3220984"/>
              <a:ext cx="748392" cy="173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9247" name="Curved Connector 9246">
            <a:extLst>
              <a:ext uri="{FF2B5EF4-FFF2-40B4-BE49-F238E27FC236}">
                <a16:creationId xmlns:a16="http://schemas.microsoft.com/office/drawing/2014/main" id="{0A8CEFC6-CED5-9747-8694-F209CB73E9DC}"/>
              </a:ext>
            </a:extLst>
          </p:cNvPr>
          <p:cNvCxnSpPr>
            <a:cxnSpLocks/>
            <a:stCxn id="104" idx="3"/>
            <a:endCxn id="93" idx="2"/>
          </p:cNvCxnSpPr>
          <p:nvPr/>
        </p:nvCxnSpPr>
        <p:spPr>
          <a:xfrm flipV="1">
            <a:off x="7403763" y="3328761"/>
            <a:ext cx="696751" cy="85202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6" name="Rounded Rectangle 115">
            <a:extLst>
              <a:ext uri="{FF2B5EF4-FFF2-40B4-BE49-F238E27FC236}">
                <a16:creationId xmlns:a16="http://schemas.microsoft.com/office/drawing/2014/main" id="{FED73B12-6BC3-564C-8320-F7F830205C9F}"/>
              </a:ext>
            </a:extLst>
          </p:cNvPr>
          <p:cNvSpPr/>
          <p:nvPr/>
        </p:nvSpPr>
        <p:spPr>
          <a:xfrm>
            <a:off x="8284754" y="361870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ACGT</a:t>
            </a:r>
          </a:p>
        </p:txBody>
      </p:sp>
      <p:cxnSp>
        <p:nvCxnSpPr>
          <p:cNvPr id="9250" name="Curved Connector 9249">
            <a:extLst>
              <a:ext uri="{FF2B5EF4-FFF2-40B4-BE49-F238E27FC236}">
                <a16:creationId xmlns:a16="http://schemas.microsoft.com/office/drawing/2014/main" id="{E725FC07-7CED-0F4C-8058-405BF1D58DFF}"/>
              </a:ext>
            </a:extLst>
          </p:cNvPr>
          <p:cNvCxnSpPr>
            <a:cxnSpLocks/>
            <a:stCxn id="93" idx="3"/>
            <a:endCxn id="116" idx="0"/>
          </p:cNvCxnSpPr>
          <p:nvPr/>
        </p:nvCxnSpPr>
        <p:spPr>
          <a:xfrm>
            <a:off x="8496514" y="3133312"/>
            <a:ext cx="184240" cy="4853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9" name="Rounded Rectangle 118">
            <a:extLst>
              <a:ext uri="{FF2B5EF4-FFF2-40B4-BE49-F238E27FC236}">
                <a16:creationId xmlns:a16="http://schemas.microsoft.com/office/drawing/2014/main" id="{9C169C76-EBE0-B549-8EE2-EE4088DE5E4A}"/>
              </a:ext>
            </a:extLst>
          </p:cNvPr>
          <p:cNvSpPr/>
          <p:nvPr/>
        </p:nvSpPr>
        <p:spPr>
          <a:xfrm>
            <a:off x="8860743" y="4452116"/>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CGTG</a:t>
            </a:r>
          </a:p>
        </p:txBody>
      </p:sp>
      <p:cxnSp>
        <p:nvCxnSpPr>
          <p:cNvPr id="9252" name="Curved Connector 9251">
            <a:extLst>
              <a:ext uri="{FF2B5EF4-FFF2-40B4-BE49-F238E27FC236}">
                <a16:creationId xmlns:a16="http://schemas.microsoft.com/office/drawing/2014/main" id="{05184059-4E0B-2D4F-8E8D-AC851C56B63B}"/>
              </a:ext>
            </a:extLst>
          </p:cNvPr>
          <p:cNvCxnSpPr>
            <a:cxnSpLocks/>
            <a:stCxn id="116" idx="2"/>
            <a:endCxn id="119" idx="0"/>
          </p:cNvCxnSpPr>
          <p:nvPr/>
        </p:nvCxnSpPr>
        <p:spPr>
          <a:xfrm rot="16200000" flipH="1">
            <a:off x="8747494" y="3942866"/>
            <a:ext cx="442509" cy="57598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24" name="Rounded Rectangle 123">
            <a:extLst>
              <a:ext uri="{FF2B5EF4-FFF2-40B4-BE49-F238E27FC236}">
                <a16:creationId xmlns:a16="http://schemas.microsoft.com/office/drawing/2014/main" id="{850E78DC-9080-0342-9A4D-F839BF137A2F}"/>
              </a:ext>
            </a:extLst>
          </p:cNvPr>
          <p:cNvSpPr/>
          <p:nvPr/>
        </p:nvSpPr>
        <p:spPr>
          <a:xfrm>
            <a:off x="7675302" y="541294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GTGT</a:t>
            </a:r>
          </a:p>
        </p:txBody>
      </p:sp>
      <p:cxnSp>
        <p:nvCxnSpPr>
          <p:cNvPr id="9256" name="Curved Connector 9255">
            <a:extLst>
              <a:ext uri="{FF2B5EF4-FFF2-40B4-BE49-F238E27FC236}">
                <a16:creationId xmlns:a16="http://schemas.microsoft.com/office/drawing/2014/main" id="{ADBDC026-9C78-CD42-B6EC-7848FBB7894C}"/>
              </a:ext>
            </a:extLst>
          </p:cNvPr>
          <p:cNvCxnSpPr>
            <a:stCxn id="119" idx="1"/>
            <a:endCxn id="124" idx="0"/>
          </p:cNvCxnSpPr>
          <p:nvPr/>
        </p:nvCxnSpPr>
        <p:spPr>
          <a:xfrm rot="10800000" flipV="1">
            <a:off x="8071303" y="4647565"/>
            <a:ext cx="789441" cy="76538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29" name="Rounded Rectangle 128">
            <a:extLst>
              <a:ext uri="{FF2B5EF4-FFF2-40B4-BE49-F238E27FC236}">
                <a16:creationId xmlns:a16="http://schemas.microsoft.com/office/drawing/2014/main" id="{E74822CC-ACF9-C04E-95A6-DA46D421E72D}"/>
              </a:ext>
            </a:extLst>
          </p:cNvPr>
          <p:cNvSpPr/>
          <p:nvPr/>
        </p:nvSpPr>
        <p:spPr>
          <a:xfrm>
            <a:off x="6483401" y="580591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TGTC</a:t>
            </a:r>
          </a:p>
        </p:txBody>
      </p:sp>
      <p:cxnSp>
        <p:nvCxnSpPr>
          <p:cNvPr id="9260" name="Curved Connector 9259">
            <a:extLst>
              <a:ext uri="{FF2B5EF4-FFF2-40B4-BE49-F238E27FC236}">
                <a16:creationId xmlns:a16="http://schemas.microsoft.com/office/drawing/2014/main" id="{D7601A84-C86F-FC41-92A9-74A2A75DCA47}"/>
              </a:ext>
            </a:extLst>
          </p:cNvPr>
          <p:cNvCxnSpPr>
            <a:cxnSpLocks/>
            <a:stCxn id="124" idx="1"/>
            <a:endCxn id="129" idx="3"/>
          </p:cNvCxnSpPr>
          <p:nvPr/>
        </p:nvCxnSpPr>
        <p:spPr>
          <a:xfrm rot="10800000" flipV="1">
            <a:off x="7275402" y="5608398"/>
            <a:ext cx="399901" cy="39297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261" name="TextBox 9260">
            <a:extLst>
              <a:ext uri="{FF2B5EF4-FFF2-40B4-BE49-F238E27FC236}">
                <a16:creationId xmlns:a16="http://schemas.microsoft.com/office/drawing/2014/main" id="{FD432682-39EB-5F44-83F0-A4D8C6A8CB35}"/>
              </a:ext>
            </a:extLst>
          </p:cNvPr>
          <p:cNvSpPr txBox="1"/>
          <p:nvPr/>
        </p:nvSpPr>
        <p:spPr>
          <a:xfrm>
            <a:off x="7514897" y="6096000"/>
            <a:ext cx="184731" cy="369332"/>
          </a:xfrm>
          <a:prstGeom prst="rect">
            <a:avLst/>
          </a:prstGeom>
          <a:noFill/>
        </p:spPr>
        <p:txBody>
          <a:bodyPr wrap="none" rtlCol="0">
            <a:spAutoFit/>
          </a:bodyPr>
          <a:lstStyle/>
          <a:p>
            <a:endParaRPr lang="en-GB" dirty="0"/>
          </a:p>
        </p:txBody>
      </p:sp>
      <p:sp>
        <p:nvSpPr>
          <p:cNvPr id="133" name="Rounded Rectangle 132">
            <a:extLst>
              <a:ext uri="{FF2B5EF4-FFF2-40B4-BE49-F238E27FC236}">
                <a16:creationId xmlns:a16="http://schemas.microsoft.com/office/drawing/2014/main" id="{6C212F78-6680-0F43-AA56-A500598A6B4B}"/>
              </a:ext>
            </a:extLst>
          </p:cNvPr>
          <p:cNvSpPr/>
          <p:nvPr/>
        </p:nvSpPr>
        <p:spPr>
          <a:xfrm>
            <a:off x="6289304" y="4957622"/>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GTCG</a:t>
            </a:r>
          </a:p>
        </p:txBody>
      </p:sp>
      <p:cxnSp>
        <p:nvCxnSpPr>
          <p:cNvPr id="9263" name="Curved Connector 9262">
            <a:extLst>
              <a:ext uri="{FF2B5EF4-FFF2-40B4-BE49-F238E27FC236}">
                <a16:creationId xmlns:a16="http://schemas.microsoft.com/office/drawing/2014/main" id="{DFCC2ABD-F186-E848-BE13-C4D52B303BD8}"/>
              </a:ext>
            </a:extLst>
          </p:cNvPr>
          <p:cNvCxnSpPr>
            <a:cxnSpLocks/>
            <a:stCxn id="129" idx="1"/>
            <a:endCxn id="133" idx="1"/>
          </p:cNvCxnSpPr>
          <p:nvPr/>
        </p:nvCxnSpPr>
        <p:spPr>
          <a:xfrm rot="10800000">
            <a:off x="6289305" y="5153072"/>
            <a:ext cx="194097" cy="848297"/>
          </a:xfrm>
          <a:prstGeom prst="curvedConnector3">
            <a:avLst>
              <a:gd name="adj1" fmla="val 217776"/>
            </a:avLst>
          </a:prstGeom>
          <a:ln>
            <a:tailEnd type="triangle"/>
          </a:ln>
        </p:spPr>
        <p:style>
          <a:lnRef idx="1">
            <a:schemeClr val="dk1"/>
          </a:lnRef>
          <a:fillRef idx="0">
            <a:schemeClr val="dk1"/>
          </a:fillRef>
          <a:effectRef idx="0">
            <a:schemeClr val="dk1"/>
          </a:effectRef>
          <a:fontRef idx="minor">
            <a:schemeClr val="tx1"/>
          </a:fontRef>
        </p:style>
      </p:cxnSp>
      <p:sp>
        <p:nvSpPr>
          <p:cNvPr id="136" name="Rounded Rectangle 135">
            <a:extLst>
              <a:ext uri="{FF2B5EF4-FFF2-40B4-BE49-F238E27FC236}">
                <a16:creationId xmlns:a16="http://schemas.microsoft.com/office/drawing/2014/main" id="{779BD484-9869-DA4C-8200-2DF2FFB8B8FE}"/>
              </a:ext>
            </a:extLst>
          </p:cNvPr>
          <p:cNvSpPr/>
          <p:nvPr/>
        </p:nvSpPr>
        <p:spPr>
          <a:xfrm>
            <a:off x="7452130" y="4464261"/>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TCGT</a:t>
            </a:r>
          </a:p>
        </p:txBody>
      </p:sp>
      <p:cxnSp>
        <p:nvCxnSpPr>
          <p:cNvPr id="9265" name="Curved Connector 9264">
            <a:extLst>
              <a:ext uri="{FF2B5EF4-FFF2-40B4-BE49-F238E27FC236}">
                <a16:creationId xmlns:a16="http://schemas.microsoft.com/office/drawing/2014/main" id="{0882EA2A-6339-F149-8C3C-75CE46E8A3DD}"/>
              </a:ext>
            </a:extLst>
          </p:cNvPr>
          <p:cNvCxnSpPr>
            <a:cxnSpLocks/>
            <a:stCxn id="133" idx="0"/>
            <a:endCxn id="136" idx="1"/>
          </p:cNvCxnSpPr>
          <p:nvPr/>
        </p:nvCxnSpPr>
        <p:spPr>
          <a:xfrm rot="5400000" flipH="1" flipV="1">
            <a:off x="6919761" y="4425253"/>
            <a:ext cx="297912" cy="76682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279" name="Curved Connector 9278">
            <a:extLst>
              <a:ext uri="{FF2B5EF4-FFF2-40B4-BE49-F238E27FC236}">
                <a16:creationId xmlns:a16="http://schemas.microsoft.com/office/drawing/2014/main" id="{2EA5B313-5AAC-9F4C-A4C6-C5C694E00601}"/>
              </a:ext>
            </a:extLst>
          </p:cNvPr>
          <p:cNvCxnSpPr>
            <a:cxnSpLocks/>
            <a:stCxn id="136" idx="3"/>
            <a:endCxn id="119" idx="1"/>
          </p:cNvCxnSpPr>
          <p:nvPr/>
        </p:nvCxnSpPr>
        <p:spPr>
          <a:xfrm flipV="1">
            <a:off x="8244130" y="4647565"/>
            <a:ext cx="616613" cy="1214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nvGrpSpPr>
          <p:cNvPr id="153" name="Group 152">
            <a:extLst>
              <a:ext uri="{FF2B5EF4-FFF2-40B4-BE49-F238E27FC236}">
                <a16:creationId xmlns:a16="http://schemas.microsoft.com/office/drawing/2014/main" id="{94414E26-BFCB-1A46-BB2E-420E10C5F68F}"/>
              </a:ext>
            </a:extLst>
          </p:cNvPr>
          <p:cNvGrpSpPr/>
          <p:nvPr/>
        </p:nvGrpSpPr>
        <p:grpSpPr>
          <a:xfrm>
            <a:off x="2528362" y="5234239"/>
            <a:ext cx="1447561" cy="862490"/>
            <a:chOff x="1070407" y="2731962"/>
            <a:chExt cx="1447561" cy="862490"/>
          </a:xfrm>
        </p:grpSpPr>
        <p:sp>
          <p:nvSpPr>
            <p:cNvPr id="154" name="Rectangle 153">
              <a:extLst>
                <a:ext uri="{FF2B5EF4-FFF2-40B4-BE49-F238E27FC236}">
                  <a16:creationId xmlns:a16="http://schemas.microsoft.com/office/drawing/2014/main" id="{453329DD-A92D-6840-AA7D-B110B1594DBD}"/>
                </a:ext>
              </a:extLst>
            </p:cNvPr>
            <p:cNvSpPr/>
            <p:nvPr/>
          </p:nvSpPr>
          <p:spPr>
            <a:xfrm>
              <a:off x="1649268" y="2731962"/>
              <a:ext cx="736099" cy="369332"/>
            </a:xfrm>
            <a:prstGeom prst="rect">
              <a:avLst/>
            </a:prstGeom>
          </p:spPr>
          <p:txBody>
            <a:bodyPr wrap="none">
              <a:spAutoFit/>
            </a:bodyPr>
            <a:lstStyle/>
            <a:p>
              <a:r>
                <a:rPr lang="en-GB" dirty="0">
                  <a:solidFill>
                    <a:srgbClr val="FF9300"/>
                  </a:solidFill>
                  <a:latin typeface="Courier" pitchFamily="2" charset="0"/>
                </a:rPr>
                <a:t>TCGT</a:t>
              </a:r>
              <a:endParaRPr lang="en-GB" dirty="0">
                <a:solidFill>
                  <a:srgbClr val="FF9300"/>
                </a:solidFill>
              </a:endParaRPr>
            </a:p>
          </p:txBody>
        </p:sp>
        <p:sp>
          <p:nvSpPr>
            <p:cNvPr id="155" name="Rectangle 154">
              <a:extLst>
                <a:ext uri="{FF2B5EF4-FFF2-40B4-BE49-F238E27FC236}">
                  <a16:creationId xmlns:a16="http://schemas.microsoft.com/office/drawing/2014/main" id="{2C21DE33-50A5-714C-B7D7-8F6A6AC96142}"/>
                </a:ext>
              </a:extLst>
            </p:cNvPr>
            <p:cNvSpPr/>
            <p:nvPr/>
          </p:nvSpPr>
          <p:spPr>
            <a:xfrm>
              <a:off x="1644011" y="3225120"/>
              <a:ext cx="873957" cy="369332"/>
            </a:xfrm>
            <a:prstGeom prst="rect">
              <a:avLst/>
            </a:prstGeom>
          </p:spPr>
          <p:txBody>
            <a:bodyPr wrap="none">
              <a:spAutoFit/>
            </a:bodyPr>
            <a:lstStyle/>
            <a:p>
              <a:r>
                <a:rPr lang="en-GB" dirty="0">
                  <a:solidFill>
                    <a:srgbClr val="FF9300"/>
                  </a:solidFill>
                  <a:latin typeface="Courier" pitchFamily="2" charset="0"/>
                </a:rPr>
                <a:t> CGTG</a:t>
              </a:r>
              <a:endParaRPr lang="en-GB" dirty="0">
                <a:solidFill>
                  <a:srgbClr val="FF9300"/>
                </a:solidFill>
              </a:endParaRPr>
            </a:p>
          </p:txBody>
        </p:sp>
        <p:cxnSp>
          <p:nvCxnSpPr>
            <p:cNvPr id="156" name="Straight Arrow Connector 155">
              <a:extLst>
                <a:ext uri="{FF2B5EF4-FFF2-40B4-BE49-F238E27FC236}">
                  <a16:creationId xmlns:a16="http://schemas.microsoft.com/office/drawing/2014/main" id="{91DF8ED7-02C5-2E42-B418-BBEF398B31AB}"/>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7" name="Straight Arrow Connector 156">
              <a:extLst>
                <a:ext uri="{FF2B5EF4-FFF2-40B4-BE49-F238E27FC236}">
                  <a16:creationId xmlns:a16="http://schemas.microsoft.com/office/drawing/2014/main" id="{0DFB3F74-CC37-4047-8C9C-026783806D87}"/>
                </a:ext>
              </a:extLst>
            </p:cNvPr>
            <p:cNvCxnSpPr>
              <a:cxnSpLocks/>
            </p:cNvCxnSpPr>
            <p:nvPr/>
          </p:nvCxnSpPr>
          <p:spPr>
            <a:xfrm>
              <a:off x="1070407" y="3220984"/>
              <a:ext cx="748392" cy="173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64" name="Rectangle 163">
            <a:extLst>
              <a:ext uri="{FF2B5EF4-FFF2-40B4-BE49-F238E27FC236}">
                <a16:creationId xmlns:a16="http://schemas.microsoft.com/office/drawing/2014/main" id="{FD652276-D005-CD40-B6AA-1D7F3AD40C0A}"/>
              </a:ext>
            </a:extLst>
          </p:cNvPr>
          <p:cNvSpPr/>
          <p:nvPr/>
        </p:nvSpPr>
        <p:spPr>
          <a:xfrm>
            <a:off x="1674259" y="5705367"/>
            <a:ext cx="873957" cy="369332"/>
          </a:xfrm>
          <a:prstGeom prst="rect">
            <a:avLst/>
          </a:prstGeom>
        </p:spPr>
        <p:txBody>
          <a:bodyPr wrap="none">
            <a:spAutoFit/>
          </a:bodyPr>
          <a:lstStyle/>
          <a:p>
            <a:r>
              <a:rPr lang="en-GB" dirty="0">
                <a:solidFill>
                  <a:schemeClr val="accent5">
                    <a:lumMod val="50000"/>
                  </a:schemeClr>
                </a:solidFill>
                <a:latin typeface="Courier" pitchFamily="2" charset="0"/>
              </a:rPr>
              <a:t>CGTGT</a:t>
            </a:r>
            <a:endParaRPr lang="en-GB" dirty="0">
              <a:solidFill>
                <a:schemeClr val="accent5">
                  <a:lumMod val="50000"/>
                </a:schemeClr>
              </a:solidFill>
            </a:endParaRPr>
          </a:p>
        </p:txBody>
      </p:sp>
      <p:grpSp>
        <p:nvGrpSpPr>
          <p:cNvPr id="167" name="Group 166">
            <a:extLst>
              <a:ext uri="{FF2B5EF4-FFF2-40B4-BE49-F238E27FC236}">
                <a16:creationId xmlns:a16="http://schemas.microsoft.com/office/drawing/2014/main" id="{8E6C9294-0596-A74E-BE42-E7A8F882D648}"/>
              </a:ext>
            </a:extLst>
          </p:cNvPr>
          <p:cNvGrpSpPr/>
          <p:nvPr/>
        </p:nvGrpSpPr>
        <p:grpSpPr>
          <a:xfrm>
            <a:off x="2485514" y="5431627"/>
            <a:ext cx="1447561" cy="862490"/>
            <a:chOff x="1070407" y="2731962"/>
            <a:chExt cx="1447561" cy="862490"/>
          </a:xfrm>
        </p:grpSpPr>
        <p:sp>
          <p:nvSpPr>
            <p:cNvPr id="168" name="Rectangle 167">
              <a:extLst>
                <a:ext uri="{FF2B5EF4-FFF2-40B4-BE49-F238E27FC236}">
                  <a16:creationId xmlns:a16="http://schemas.microsoft.com/office/drawing/2014/main" id="{F8227B3B-03D1-F64B-B05B-D29A44441E82}"/>
                </a:ext>
              </a:extLst>
            </p:cNvPr>
            <p:cNvSpPr/>
            <p:nvPr/>
          </p:nvSpPr>
          <p:spPr>
            <a:xfrm>
              <a:off x="1649268" y="2731962"/>
              <a:ext cx="736099" cy="369332"/>
            </a:xfrm>
            <a:prstGeom prst="rect">
              <a:avLst/>
            </a:prstGeom>
          </p:spPr>
          <p:txBody>
            <a:bodyPr wrap="none">
              <a:spAutoFit/>
            </a:bodyPr>
            <a:lstStyle/>
            <a:p>
              <a:r>
                <a:rPr lang="en-GB" dirty="0">
                  <a:solidFill>
                    <a:srgbClr val="FF9300"/>
                  </a:solidFill>
                  <a:latin typeface="Courier" pitchFamily="2" charset="0"/>
                </a:rPr>
                <a:t>CGTG</a:t>
              </a:r>
              <a:endParaRPr lang="en-GB" dirty="0">
                <a:solidFill>
                  <a:srgbClr val="FF9300"/>
                </a:solidFill>
              </a:endParaRPr>
            </a:p>
          </p:txBody>
        </p:sp>
        <p:sp>
          <p:nvSpPr>
            <p:cNvPr id="169" name="Rectangle 168">
              <a:extLst>
                <a:ext uri="{FF2B5EF4-FFF2-40B4-BE49-F238E27FC236}">
                  <a16:creationId xmlns:a16="http://schemas.microsoft.com/office/drawing/2014/main" id="{39DA3D4E-ED66-E249-997E-EEAB9963AA78}"/>
                </a:ext>
              </a:extLst>
            </p:cNvPr>
            <p:cNvSpPr/>
            <p:nvPr/>
          </p:nvSpPr>
          <p:spPr>
            <a:xfrm>
              <a:off x="1644011" y="3225120"/>
              <a:ext cx="873957" cy="369332"/>
            </a:xfrm>
            <a:prstGeom prst="rect">
              <a:avLst/>
            </a:prstGeom>
          </p:spPr>
          <p:txBody>
            <a:bodyPr wrap="none">
              <a:spAutoFit/>
            </a:bodyPr>
            <a:lstStyle/>
            <a:p>
              <a:r>
                <a:rPr lang="en-GB" dirty="0">
                  <a:solidFill>
                    <a:srgbClr val="FF9300"/>
                  </a:solidFill>
                  <a:latin typeface="Courier" pitchFamily="2" charset="0"/>
                </a:rPr>
                <a:t> GTGG</a:t>
              </a:r>
              <a:endParaRPr lang="en-GB" dirty="0">
                <a:solidFill>
                  <a:srgbClr val="FF9300"/>
                </a:solidFill>
              </a:endParaRPr>
            </a:p>
          </p:txBody>
        </p:sp>
        <p:cxnSp>
          <p:nvCxnSpPr>
            <p:cNvPr id="170" name="Straight Arrow Connector 169">
              <a:extLst>
                <a:ext uri="{FF2B5EF4-FFF2-40B4-BE49-F238E27FC236}">
                  <a16:creationId xmlns:a16="http://schemas.microsoft.com/office/drawing/2014/main" id="{A30105C8-8F1B-BB43-B31D-8EDA5EBAA43B}"/>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1" name="Straight Arrow Connector 170">
              <a:extLst>
                <a:ext uri="{FF2B5EF4-FFF2-40B4-BE49-F238E27FC236}">
                  <a16:creationId xmlns:a16="http://schemas.microsoft.com/office/drawing/2014/main" id="{982C04FC-6FFE-CA41-8F99-E8A53F9594E8}"/>
                </a:ext>
              </a:extLst>
            </p:cNvPr>
            <p:cNvCxnSpPr>
              <a:cxnSpLocks/>
            </p:cNvCxnSpPr>
            <p:nvPr/>
          </p:nvCxnSpPr>
          <p:spPr>
            <a:xfrm>
              <a:off x="1070407" y="3220984"/>
              <a:ext cx="748392" cy="173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74" name="Rounded Rectangle 173">
            <a:extLst>
              <a:ext uri="{FF2B5EF4-FFF2-40B4-BE49-F238E27FC236}">
                <a16:creationId xmlns:a16="http://schemas.microsoft.com/office/drawing/2014/main" id="{BB536328-7F85-3144-8EDC-7F0222095B55}"/>
              </a:ext>
            </a:extLst>
          </p:cNvPr>
          <p:cNvSpPr/>
          <p:nvPr/>
        </p:nvSpPr>
        <p:spPr>
          <a:xfrm>
            <a:off x="9009365" y="5291278"/>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TGTG</a:t>
            </a:r>
          </a:p>
        </p:txBody>
      </p:sp>
      <p:cxnSp>
        <p:nvCxnSpPr>
          <p:cNvPr id="66" name="Curved Connector 65">
            <a:extLst>
              <a:ext uri="{FF2B5EF4-FFF2-40B4-BE49-F238E27FC236}">
                <a16:creationId xmlns:a16="http://schemas.microsoft.com/office/drawing/2014/main" id="{F6333C49-46A4-A14F-8FEA-4F12CC53B8EB}"/>
              </a:ext>
            </a:extLst>
          </p:cNvPr>
          <p:cNvCxnSpPr>
            <a:stCxn id="124" idx="3"/>
            <a:endCxn id="174" idx="1"/>
          </p:cNvCxnSpPr>
          <p:nvPr/>
        </p:nvCxnSpPr>
        <p:spPr>
          <a:xfrm flipV="1">
            <a:off x="8467302" y="5486727"/>
            <a:ext cx="542063" cy="12167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nvGrpSpPr>
          <p:cNvPr id="177" name="Group 176">
            <a:extLst>
              <a:ext uri="{FF2B5EF4-FFF2-40B4-BE49-F238E27FC236}">
                <a16:creationId xmlns:a16="http://schemas.microsoft.com/office/drawing/2014/main" id="{5D84A6A9-725A-A041-B928-447303F04B17}"/>
              </a:ext>
            </a:extLst>
          </p:cNvPr>
          <p:cNvGrpSpPr/>
          <p:nvPr/>
        </p:nvGrpSpPr>
        <p:grpSpPr>
          <a:xfrm>
            <a:off x="2528362" y="5792074"/>
            <a:ext cx="1383888" cy="666815"/>
            <a:chOff x="1070407" y="2731962"/>
            <a:chExt cx="1383888" cy="666815"/>
          </a:xfrm>
        </p:grpSpPr>
        <p:sp>
          <p:nvSpPr>
            <p:cNvPr id="178" name="Rectangle 177">
              <a:extLst>
                <a:ext uri="{FF2B5EF4-FFF2-40B4-BE49-F238E27FC236}">
                  <a16:creationId xmlns:a16="http://schemas.microsoft.com/office/drawing/2014/main" id="{A1E24AAA-9440-AF43-8C54-3F51AA35AAEA}"/>
                </a:ext>
              </a:extLst>
            </p:cNvPr>
            <p:cNvSpPr/>
            <p:nvPr/>
          </p:nvSpPr>
          <p:spPr>
            <a:xfrm>
              <a:off x="1649268" y="2731962"/>
              <a:ext cx="736099" cy="369332"/>
            </a:xfrm>
            <a:prstGeom prst="rect">
              <a:avLst/>
            </a:prstGeom>
          </p:spPr>
          <p:txBody>
            <a:bodyPr wrap="none">
              <a:spAutoFit/>
            </a:bodyPr>
            <a:lstStyle/>
            <a:p>
              <a:r>
                <a:rPr lang="en-GB" dirty="0">
                  <a:solidFill>
                    <a:srgbClr val="FF9300"/>
                  </a:solidFill>
                  <a:latin typeface="Courier" pitchFamily="2" charset="0"/>
                </a:rPr>
                <a:t>TGTG</a:t>
              </a:r>
              <a:endParaRPr lang="en-GB" dirty="0">
                <a:solidFill>
                  <a:srgbClr val="FF9300"/>
                </a:solidFill>
              </a:endParaRPr>
            </a:p>
          </p:txBody>
        </p:sp>
        <p:sp>
          <p:nvSpPr>
            <p:cNvPr id="179" name="Rectangle 178">
              <a:extLst>
                <a:ext uri="{FF2B5EF4-FFF2-40B4-BE49-F238E27FC236}">
                  <a16:creationId xmlns:a16="http://schemas.microsoft.com/office/drawing/2014/main" id="{51B54314-0842-0941-976E-DA2050B487BC}"/>
                </a:ext>
              </a:extLst>
            </p:cNvPr>
            <p:cNvSpPr/>
            <p:nvPr/>
          </p:nvSpPr>
          <p:spPr>
            <a:xfrm>
              <a:off x="1580338" y="3029445"/>
              <a:ext cx="873957" cy="369332"/>
            </a:xfrm>
            <a:prstGeom prst="rect">
              <a:avLst/>
            </a:prstGeom>
          </p:spPr>
          <p:txBody>
            <a:bodyPr wrap="none">
              <a:spAutoFit/>
            </a:bodyPr>
            <a:lstStyle/>
            <a:p>
              <a:r>
                <a:rPr lang="en-GB" dirty="0">
                  <a:solidFill>
                    <a:srgbClr val="FF9300"/>
                  </a:solidFill>
                  <a:latin typeface="Courier" pitchFamily="2" charset="0"/>
                </a:rPr>
                <a:t> GTGG</a:t>
              </a:r>
              <a:endParaRPr lang="en-GB" dirty="0">
                <a:solidFill>
                  <a:srgbClr val="FF9300"/>
                </a:solidFill>
              </a:endParaRPr>
            </a:p>
          </p:txBody>
        </p:sp>
        <p:cxnSp>
          <p:nvCxnSpPr>
            <p:cNvPr id="180" name="Straight Arrow Connector 179">
              <a:extLst>
                <a:ext uri="{FF2B5EF4-FFF2-40B4-BE49-F238E27FC236}">
                  <a16:creationId xmlns:a16="http://schemas.microsoft.com/office/drawing/2014/main" id="{DC33759E-06F7-4942-B8DB-D8C647302FA7}"/>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FDB3E6EB-E178-E541-92F0-21881F3B6A00}"/>
                </a:ext>
              </a:extLst>
            </p:cNvPr>
            <p:cNvCxnSpPr>
              <a:cxnSpLocks/>
            </p:cNvCxnSpPr>
            <p:nvPr/>
          </p:nvCxnSpPr>
          <p:spPr>
            <a:xfrm flipV="1">
              <a:off x="1070407" y="3207884"/>
              <a:ext cx="705544" cy="13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87" name="Group 186">
            <a:extLst>
              <a:ext uri="{FF2B5EF4-FFF2-40B4-BE49-F238E27FC236}">
                <a16:creationId xmlns:a16="http://schemas.microsoft.com/office/drawing/2014/main" id="{85D48B0D-DF24-2E41-80BD-DDD24475463C}"/>
              </a:ext>
            </a:extLst>
          </p:cNvPr>
          <p:cNvGrpSpPr/>
          <p:nvPr/>
        </p:nvGrpSpPr>
        <p:grpSpPr>
          <a:xfrm>
            <a:off x="2637914" y="5584027"/>
            <a:ext cx="1447561" cy="862490"/>
            <a:chOff x="1070407" y="2731962"/>
            <a:chExt cx="1447561" cy="862490"/>
          </a:xfrm>
        </p:grpSpPr>
        <p:sp>
          <p:nvSpPr>
            <p:cNvPr id="188" name="Rectangle 187">
              <a:extLst>
                <a:ext uri="{FF2B5EF4-FFF2-40B4-BE49-F238E27FC236}">
                  <a16:creationId xmlns:a16="http://schemas.microsoft.com/office/drawing/2014/main" id="{79525C39-8E4A-204F-923B-2E74C4A4E8F7}"/>
                </a:ext>
              </a:extLst>
            </p:cNvPr>
            <p:cNvSpPr/>
            <p:nvPr/>
          </p:nvSpPr>
          <p:spPr>
            <a:xfrm>
              <a:off x="1649268" y="2731962"/>
              <a:ext cx="736099" cy="369332"/>
            </a:xfrm>
            <a:prstGeom prst="rect">
              <a:avLst/>
            </a:prstGeom>
          </p:spPr>
          <p:txBody>
            <a:bodyPr wrap="none">
              <a:spAutoFit/>
            </a:bodyPr>
            <a:lstStyle/>
            <a:p>
              <a:r>
                <a:rPr lang="en-GB" dirty="0">
                  <a:solidFill>
                    <a:srgbClr val="FF9300"/>
                  </a:solidFill>
                  <a:latin typeface="Courier" pitchFamily="2" charset="0"/>
                </a:rPr>
                <a:t>CGTG</a:t>
              </a:r>
              <a:endParaRPr lang="en-GB" dirty="0">
                <a:solidFill>
                  <a:srgbClr val="FF9300"/>
                </a:solidFill>
              </a:endParaRPr>
            </a:p>
          </p:txBody>
        </p:sp>
        <p:sp>
          <p:nvSpPr>
            <p:cNvPr id="189" name="Rectangle 188">
              <a:extLst>
                <a:ext uri="{FF2B5EF4-FFF2-40B4-BE49-F238E27FC236}">
                  <a16:creationId xmlns:a16="http://schemas.microsoft.com/office/drawing/2014/main" id="{7F8A2D84-5F47-3846-8725-F7D6F940B587}"/>
                </a:ext>
              </a:extLst>
            </p:cNvPr>
            <p:cNvSpPr/>
            <p:nvPr/>
          </p:nvSpPr>
          <p:spPr>
            <a:xfrm>
              <a:off x="1644011" y="3225120"/>
              <a:ext cx="873957" cy="369332"/>
            </a:xfrm>
            <a:prstGeom prst="rect">
              <a:avLst/>
            </a:prstGeom>
          </p:spPr>
          <p:txBody>
            <a:bodyPr wrap="none">
              <a:spAutoFit/>
            </a:bodyPr>
            <a:lstStyle/>
            <a:p>
              <a:r>
                <a:rPr lang="en-GB" dirty="0">
                  <a:solidFill>
                    <a:srgbClr val="FF9300"/>
                  </a:solidFill>
                  <a:latin typeface="Courier" pitchFamily="2" charset="0"/>
                </a:rPr>
                <a:t> TGTG</a:t>
              </a:r>
              <a:endParaRPr lang="en-GB" dirty="0">
                <a:solidFill>
                  <a:srgbClr val="FF9300"/>
                </a:solidFill>
              </a:endParaRPr>
            </a:p>
          </p:txBody>
        </p:sp>
        <p:cxnSp>
          <p:nvCxnSpPr>
            <p:cNvPr id="190" name="Straight Arrow Connector 189">
              <a:extLst>
                <a:ext uri="{FF2B5EF4-FFF2-40B4-BE49-F238E27FC236}">
                  <a16:creationId xmlns:a16="http://schemas.microsoft.com/office/drawing/2014/main" id="{E0E837FE-B053-1849-9EA2-5C3BB7D59DA6}"/>
                </a:ext>
              </a:extLst>
            </p:cNvPr>
            <p:cNvCxnSpPr>
              <a:cxnSpLocks/>
            </p:cNvCxnSpPr>
            <p:nvPr/>
          </p:nvCxnSpPr>
          <p:spPr>
            <a:xfrm flipV="1">
              <a:off x="1070408" y="2915086"/>
              <a:ext cx="643766" cy="295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1" name="Straight Arrow Connector 190">
              <a:extLst>
                <a:ext uri="{FF2B5EF4-FFF2-40B4-BE49-F238E27FC236}">
                  <a16:creationId xmlns:a16="http://schemas.microsoft.com/office/drawing/2014/main" id="{C83C8CCC-51EE-294A-B913-2ABAA5214EF1}"/>
                </a:ext>
              </a:extLst>
            </p:cNvPr>
            <p:cNvCxnSpPr>
              <a:cxnSpLocks/>
            </p:cNvCxnSpPr>
            <p:nvPr/>
          </p:nvCxnSpPr>
          <p:spPr>
            <a:xfrm>
              <a:off x="1070407" y="3220984"/>
              <a:ext cx="748392" cy="173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76" name="Curved Connector 75">
            <a:extLst>
              <a:ext uri="{FF2B5EF4-FFF2-40B4-BE49-F238E27FC236}">
                <a16:creationId xmlns:a16="http://schemas.microsoft.com/office/drawing/2014/main" id="{0147A9F0-99CC-9D4A-B576-EB793C6F90EB}"/>
              </a:ext>
            </a:extLst>
          </p:cNvPr>
          <p:cNvCxnSpPr>
            <a:cxnSpLocks/>
            <a:stCxn id="174" idx="2"/>
            <a:endCxn id="124" idx="2"/>
          </p:cNvCxnSpPr>
          <p:nvPr/>
        </p:nvCxnSpPr>
        <p:spPr>
          <a:xfrm rot="5400000">
            <a:off x="8677499" y="5075980"/>
            <a:ext cx="121671" cy="1334063"/>
          </a:xfrm>
          <a:prstGeom prst="curvedConnector3">
            <a:avLst>
              <a:gd name="adj1" fmla="val 287884"/>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22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500" fill="hold"/>
                                        <p:tgtEl>
                                          <p:spTgt spid="40"/>
                                        </p:tgtEl>
                                        <p:attrNameLst>
                                          <p:attrName>style.color</p:attrName>
                                        </p:attrNameLst>
                                      </p:cBhvr>
                                      <p:to>
                                        <a:srgbClr val="FF9300"/>
                                      </p:to>
                                    </p:animClr>
                                  </p:childTnLst>
                                </p:cTn>
                              </p:par>
                              <p:par>
                                <p:cTn id="9" presetID="10" presetClass="entr" presetSubtype="0" fill="hold" nodeType="withEffect">
                                  <p:stCondLst>
                                    <p:cond delay="0"/>
                                  </p:stCondLst>
                                  <p:childTnLst>
                                    <p:set>
                                      <p:cBhvr>
                                        <p:cTn id="10" dur="1" fill="hold">
                                          <p:stCondLst>
                                            <p:cond delay="0"/>
                                          </p:stCondLst>
                                        </p:cTn>
                                        <p:tgtEl>
                                          <p:spTgt spid="9227"/>
                                        </p:tgtEl>
                                        <p:attrNameLst>
                                          <p:attrName>style.visibility</p:attrName>
                                        </p:attrNameLst>
                                      </p:cBhvr>
                                      <p:to>
                                        <p:strVal val="visible"/>
                                      </p:to>
                                    </p:set>
                                    <p:animEffect transition="in" filter="fade">
                                      <p:cBhvr>
                                        <p:cTn id="11" dur="500"/>
                                        <p:tgtEl>
                                          <p:spTgt spid="92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227"/>
                                        </p:tgtEl>
                                      </p:cBhvr>
                                    </p:animEffect>
                                    <p:set>
                                      <p:cBhvr>
                                        <p:cTn id="32" dur="1" fill="hold">
                                          <p:stCondLst>
                                            <p:cond delay="499"/>
                                          </p:stCondLst>
                                        </p:cTn>
                                        <p:tgtEl>
                                          <p:spTgt spid="92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0" nodeType="clickEffect">
                                  <p:stCondLst>
                                    <p:cond delay="0"/>
                                  </p:stCondLst>
                                  <p:childTnLst>
                                    <p:animClr clrSpc="rgb" dir="cw">
                                      <p:cBhvr override="childStyle">
                                        <p:cTn id="36" dur="500" fill="hold"/>
                                        <p:tgtEl>
                                          <p:spTgt spid="41"/>
                                        </p:tgtEl>
                                        <p:attrNameLst>
                                          <p:attrName>style.color</p:attrName>
                                        </p:attrNameLst>
                                      </p:cBhvr>
                                      <p:to>
                                        <a:srgbClr val="FF9300"/>
                                      </p:to>
                                    </p:animClr>
                                  </p:childTnLst>
                                </p:cTn>
                              </p:par>
                              <p:par>
                                <p:cTn id="37" presetID="10" presetClass="entr" presetSubtype="0" fill="hold" nodeType="withEffect">
                                  <p:stCondLst>
                                    <p:cond delay="0"/>
                                  </p:stCondLst>
                                  <p:childTnLst>
                                    <p:set>
                                      <p:cBhvr>
                                        <p:cTn id="38" dur="1" fill="hold">
                                          <p:stCondLst>
                                            <p:cond delay="0"/>
                                          </p:stCondLst>
                                        </p:cTn>
                                        <p:tgtEl>
                                          <p:spTgt spid="9228"/>
                                        </p:tgtEl>
                                        <p:attrNameLst>
                                          <p:attrName>style.visibility</p:attrName>
                                        </p:attrNameLst>
                                      </p:cBhvr>
                                      <p:to>
                                        <p:strVal val="visible"/>
                                      </p:to>
                                    </p:set>
                                    <p:animEffect transition="in" filter="fade">
                                      <p:cBhvr>
                                        <p:cTn id="39" dur="500"/>
                                        <p:tgtEl>
                                          <p:spTgt spid="92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220"/>
                                        </p:tgtEl>
                                        <p:attrNameLst>
                                          <p:attrName>style.visibility</p:attrName>
                                        </p:attrNameLst>
                                      </p:cBhvr>
                                      <p:to>
                                        <p:strVal val="visible"/>
                                      </p:to>
                                    </p:set>
                                    <p:animEffect transition="in" filter="fade">
                                      <p:cBhvr>
                                        <p:cTn id="44" dur="500"/>
                                        <p:tgtEl>
                                          <p:spTgt spid="92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500"/>
                            </p:stCondLst>
                            <p:childTnLst>
                              <p:par>
                                <p:cTn id="49" presetID="10" presetClass="exit" presetSubtype="0" fill="hold" grpId="1" nodeType="afterEffect">
                                  <p:stCondLst>
                                    <p:cond delay="100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9228"/>
                                        </p:tgtEl>
                                      </p:cBhvr>
                                    </p:animEffect>
                                    <p:set>
                                      <p:cBhvr>
                                        <p:cTn id="54" dur="1" fill="hold">
                                          <p:stCondLst>
                                            <p:cond delay="499"/>
                                          </p:stCondLst>
                                        </p:cTn>
                                        <p:tgtEl>
                                          <p:spTgt spid="92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grpId="0" nodeType="clickEffect">
                                  <p:stCondLst>
                                    <p:cond delay="0"/>
                                  </p:stCondLst>
                                  <p:childTnLst>
                                    <p:animClr clrSpc="rgb" dir="cw">
                                      <p:cBhvr override="childStyle">
                                        <p:cTn id="58" dur="500" fill="hold"/>
                                        <p:tgtEl>
                                          <p:spTgt spid="42"/>
                                        </p:tgtEl>
                                        <p:attrNameLst>
                                          <p:attrName>style.color</p:attrName>
                                        </p:attrNameLst>
                                      </p:cBhvr>
                                      <p:to>
                                        <a:srgbClr val="FF9300"/>
                                      </p:to>
                                    </p:animClr>
                                  </p:childTnLst>
                                </p:cTn>
                              </p:par>
                              <p:par>
                                <p:cTn id="59" presetID="10" presetClass="entr" presetSubtype="0" fill="hold" nodeType="withEffect">
                                  <p:stCondLst>
                                    <p:cond delay="0"/>
                                  </p:stCondLst>
                                  <p:childTnLst>
                                    <p:set>
                                      <p:cBhvr>
                                        <p:cTn id="60" dur="1" fill="hold">
                                          <p:stCondLst>
                                            <p:cond delay="0"/>
                                          </p:stCondLst>
                                        </p:cTn>
                                        <p:tgtEl>
                                          <p:spTgt spid="9231"/>
                                        </p:tgtEl>
                                        <p:attrNameLst>
                                          <p:attrName>style.visibility</p:attrName>
                                        </p:attrNameLst>
                                      </p:cBhvr>
                                      <p:to>
                                        <p:strVal val="visible"/>
                                      </p:to>
                                    </p:set>
                                    <p:animEffect transition="in" filter="fade">
                                      <p:cBhvr>
                                        <p:cTn id="61" dur="500"/>
                                        <p:tgtEl>
                                          <p:spTgt spid="9231"/>
                                        </p:tgtEl>
                                      </p:cBhvr>
                                    </p:animEffect>
                                  </p:childTnLst>
                                </p:cTn>
                              </p:par>
                            </p:childTnLst>
                          </p:cTn>
                        </p:par>
                        <p:par>
                          <p:cTn id="62" fill="hold">
                            <p:stCondLst>
                              <p:cond delay="500"/>
                            </p:stCondLst>
                            <p:childTnLst>
                              <p:par>
                                <p:cTn id="63" presetID="10" presetClass="exit" presetSubtype="0" fill="hold" grpId="1" nodeType="afterEffect">
                                  <p:stCondLst>
                                    <p:cond delay="50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childTnLst>
                          </p:cTn>
                        </p:par>
                        <p:par>
                          <p:cTn id="66" fill="hold">
                            <p:stCondLst>
                              <p:cond delay="1500"/>
                            </p:stCondLst>
                            <p:childTnLst>
                              <p:par>
                                <p:cTn id="67" presetID="3" presetClass="emph" presetSubtype="2" fill="hold" grpId="0" nodeType="afterEffect">
                                  <p:stCondLst>
                                    <p:cond delay="0"/>
                                  </p:stCondLst>
                                  <p:childTnLst>
                                    <p:animClr clrSpc="rgb" dir="cw">
                                      <p:cBhvr override="childStyle">
                                        <p:cTn id="68" dur="500" fill="hold"/>
                                        <p:tgtEl>
                                          <p:spTgt spid="43"/>
                                        </p:tgtEl>
                                        <p:attrNameLst>
                                          <p:attrName>style.color</p:attrName>
                                        </p:attrNameLst>
                                      </p:cBhvr>
                                      <p:to>
                                        <a:srgbClr val="FF9300"/>
                                      </p:to>
                                    </p:animClr>
                                  </p:childTnLst>
                                </p:cTn>
                              </p:par>
                              <p:par>
                                <p:cTn id="69" presetID="10" presetClass="entr" presetSubtype="0" fill="hold" nodeType="withEffect">
                                  <p:stCondLst>
                                    <p:cond delay="0"/>
                                  </p:stCondLst>
                                  <p:childTnLst>
                                    <p:set>
                                      <p:cBhvr>
                                        <p:cTn id="70" dur="1" fill="hold">
                                          <p:stCondLst>
                                            <p:cond delay="0"/>
                                          </p:stCondLst>
                                        </p:cTn>
                                        <p:tgtEl>
                                          <p:spTgt spid="9234"/>
                                        </p:tgtEl>
                                        <p:attrNameLst>
                                          <p:attrName>style.visibility</p:attrName>
                                        </p:attrNameLst>
                                      </p:cBhvr>
                                      <p:to>
                                        <p:strVal val="visible"/>
                                      </p:to>
                                    </p:set>
                                    <p:animEffect transition="in" filter="fade">
                                      <p:cBhvr>
                                        <p:cTn id="71" dur="500"/>
                                        <p:tgtEl>
                                          <p:spTgt spid="9234"/>
                                        </p:tgtEl>
                                      </p:cBhvr>
                                    </p:animEffect>
                                  </p:childTnLst>
                                </p:cTn>
                              </p:par>
                            </p:childTnLst>
                          </p:cTn>
                        </p:par>
                        <p:par>
                          <p:cTn id="72" fill="hold">
                            <p:stCondLst>
                              <p:cond delay="2000"/>
                            </p:stCondLst>
                            <p:childTnLst>
                              <p:par>
                                <p:cTn id="73" presetID="10" presetClass="exit" presetSubtype="0" fill="hold" grpId="1" nodeType="afterEffect">
                                  <p:stCondLst>
                                    <p:cond delay="500"/>
                                  </p:stCondLst>
                                  <p:childTnLst>
                                    <p:animEffect transition="out" filter="fade">
                                      <p:cBhvr>
                                        <p:cTn id="74" dur="500"/>
                                        <p:tgtEl>
                                          <p:spTgt spid="43"/>
                                        </p:tgtEl>
                                      </p:cBhvr>
                                    </p:animEffect>
                                    <p:set>
                                      <p:cBhvr>
                                        <p:cTn id="75" dur="1" fill="hold">
                                          <p:stCondLst>
                                            <p:cond delay="499"/>
                                          </p:stCondLst>
                                        </p:cTn>
                                        <p:tgtEl>
                                          <p:spTgt spid="43"/>
                                        </p:tgtEl>
                                        <p:attrNameLst>
                                          <p:attrName>style.visibility</p:attrName>
                                        </p:attrNameLst>
                                      </p:cBhvr>
                                      <p:to>
                                        <p:strVal val="hidden"/>
                                      </p:to>
                                    </p:set>
                                  </p:childTnLst>
                                </p:cTn>
                              </p:par>
                            </p:childTnLst>
                          </p:cTn>
                        </p:par>
                        <p:par>
                          <p:cTn id="76" fill="hold">
                            <p:stCondLst>
                              <p:cond delay="3000"/>
                            </p:stCondLst>
                            <p:childTnLst>
                              <p:par>
                                <p:cTn id="77" presetID="3" presetClass="emph" presetSubtype="2" fill="hold" grpId="0" nodeType="afterEffect">
                                  <p:stCondLst>
                                    <p:cond delay="0"/>
                                  </p:stCondLst>
                                  <p:childTnLst>
                                    <p:animClr clrSpc="rgb" dir="cw">
                                      <p:cBhvr override="childStyle">
                                        <p:cTn id="78" dur="500" fill="hold"/>
                                        <p:tgtEl>
                                          <p:spTgt spid="44"/>
                                        </p:tgtEl>
                                        <p:attrNameLst>
                                          <p:attrName>style.color</p:attrName>
                                        </p:attrNameLst>
                                      </p:cBhvr>
                                      <p:to>
                                        <a:srgbClr val="FF9300"/>
                                      </p:to>
                                    </p:animClr>
                                  </p:childTnLst>
                                </p:cTn>
                              </p:par>
                              <p:par>
                                <p:cTn id="79" presetID="10" presetClass="entr" presetSubtype="0" fill="hold" grpId="0" nodeType="with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fade">
                                      <p:cBhvr>
                                        <p:cTn id="81" dur="500"/>
                                        <p:tgtEl>
                                          <p:spTgt spid="93"/>
                                        </p:tgtEl>
                                      </p:cBhvr>
                                    </p:animEffect>
                                  </p:childTnLst>
                                </p:cTn>
                              </p:par>
                              <p:par>
                                <p:cTn id="82" presetID="10" presetClass="entr" presetSubtype="0" fill="hold" nodeType="withEffect">
                                  <p:stCondLst>
                                    <p:cond delay="0"/>
                                  </p:stCondLst>
                                  <p:childTnLst>
                                    <p:set>
                                      <p:cBhvr>
                                        <p:cTn id="83" dur="1" fill="hold">
                                          <p:stCondLst>
                                            <p:cond delay="0"/>
                                          </p:stCondLst>
                                        </p:cTn>
                                        <p:tgtEl>
                                          <p:spTgt spid="9238"/>
                                        </p:tgtEl>
                                        <p:attrNameLst>
                                          <p:attrName>style.visibility</p:attrName>
                                        </p:attrNameLst>
                                      </p:cBhvr>
                                      <p:to>
                                        <p:strVal val="visible"/>
                                      </p:to>
                                    </p:set>
                                    <p:animEffect transition="in" filter="fade">
                                      <p:cBhvr>
                                        <p:cTn id="84" dur="500"/>
                                        <p:tgtEl>
                                          <p:spTgt spid="9238"/>
                                        </p:tgtEl>
                                      </p:cBhvr>
                                    </p:animEffect>
                                  </p:childTnLst>
                                </p:cTn>
                              </p:par>
                            </p:childTnLst>
                          </p:cTn>
                        </p:par>
                        <p:par>
                          <p:cTn id="85" fill="hold">
                            <p:stCondLst>
                              <p:cond delay="3500"/>
                            </p:stCondLst>
                            <p:childTnLst>
                              <p:par>
                                <p:cTn id="86" presetID="10" presetClass="exit" presetSubtype="0" fill="hold" grpId="1" nodeType="afterEffect">
                                  <p:stCondLst>
                                    <p:cond delay="500"/>
                                  </p:stCondLst>
                                  <p:childTnLst>
                                    <p:animEffect transition="out" filter="fade">
                                      <p:cBhvr>
                                        <p:cTn id="87" dur="500"/>
                                        <p:tgtEl>
                                          <p:spTgt spid="44"/>
                                        </p:tgtEl>
                                      </p:cBhvr>
                                    </p:animEffect>
                                    <p:set>
                                      <p:cBhvr>
                                        <p:cTn id="88" dur="1" fill="hold">
                                          <p:stCondLst>
                                            <p:cond delay="499"/>
                                          </p:stCondLst>
                                        </p:cTn>
                                        <p:tgtEl>
                                          <p:spTgt spid="44"/>
                                        </p:tgtEl>
                                        <p:attrNameLst>
                                          <p:attrName>style.visibility</p:attrName>
                                        </p:attrNameLst>
                                      </p:cBhvr>
                                      <p:to>
                                        <p:strVal val="hidden"/>
                                      </p:to>
                                    </p:set>
                                  </p:childTnLst>
                                </p:cTn>
                              </p:par>
                            </p:childTnLst>
                          </p:cTn>
                        </p:par>
                        <p:par>
                          <p:cTn id="89" fill="hold">
                            <p:stCondLst>
                              <p:cond delay="4500"/>
                            </p:stCondLst>
                            <p:childTnLst>
                              <p:par>
                                <p:cTn id="90" presetID="3" presetClass="emph" presetSubtype="2" fill="hold" grpId="0" nodeType="afterEffect">
                                  <p:stCondLst>
                                    <p:cond delay="0"/>
                                  </p:stCondLst>
                                  <p:childTnLst>
                                    <p:animClr clrSpc="rgb" dir="cw">
                                      <p:cBhvr override="childStyle">
                                        <p:cTn id="91" dur="500" fill="hold"/>
                                        <p:tgtEl>
                                          <p:spTgt spid="45"/>
                                        </p:tgtEl>
                                        <p:attrNameLst>
                                          <p:attrName>style.color</p:attrName>
                                        </p:attrNameLst>
                                      </p:cBhvr>
                                      <p:to>
                                        <a:srgbClr val="FF9300"/>
                                      </p:to>
                                    </p:animClr>
                                  </p:childTnLst>
                                </p:cTn>
                              </p:par>
                              <p:par>
                                <p:cTn id="92" presetID="10" presetClass="entr" presetSubtype="0" fill="hold" nodeType="withEffect">
                                  <p:stCondLst>
                                    <p:cond delay="0"/>
                                  </p:stCondLst>
                                  <p:childTnLst>
                                    <p:set>
                                      <p:cBhvr>
                                        <p:cTn id="93" dur="1" fill="hold">
                                          <p:stCondLst>
                                            <p:cond delay="0"/>
                                          </p:stCondLst>
                                        </p:cTn>
                                        <p:tgtEl>
                                          <p:spTgt spid="9242"/>
                                        </p:tgtEl>
                                        <p:attrNameLst>
                                          <p:attrName>style.visibility</p:attrName>
                                        </p:attrNameLst>
                                      </p:cBhvr>
                                      <p:to>
                                        <p:strVal val="visible"/>
                                      </p:to>
                                    </p:set>
                                    <p:animEffect transition="in" filter="fade">
                                      <p:cBhvr>
                                        <p:cTn id="94" dur="500"/>
                                        <p:tgtEl>
                                          <p:spTgt spid="9242"/>
                                        </p:tgtEl>
                                      </p:cBhvr>
                                    </p:animEffect>
                                  </p:childTnLst>
                                </p:cTn>
                              </p:par>
                            </p:childTnLst>
                          </p:cTn>
                        </p:par>
                        <p:par>
                          <p:cTn id="95" fill="hold">
                            <p:stCondLst>
                              <p:cond delay="5000"/>
                            </p:stCondLst>
                            <p:childTnLst>
                              <p:par>
                                <p:cTn id="96" presetID="10" presetClass="exit" presetSubtype="0" fill="hold" grpId="1" nodeType="afterEffect">
                                  <p:stCondLst>
                                    <p:cond delay="500"/>
                                  </p:stCondLst>
                                  <p:childTnLst>
                                    <p:animEffect transition="out" filter="fade">
                                      <p:cBhvr>
                                        <p:cTn id="97" dur="500"/>
                                        <p:tgtEl>
                                          <p:spTgt spid="45"/>
                                        </p:tgtEl>
                                      </p:cBhvr>
                                    </p:animEffect>
                                    <p:set>
                                      <p:cBhvr>
                                        <p:cTn id="98" dur="1" fill="hold">
                                          <p:stCondLst>
                                            <p:cond delay="499"/>
                                          </p:stCondLst>
                                        </p:cTn>
                                        <p:tgtEl>
                                          <p:spTgt spid="45"/>
                                        </p:tgtEl>
                                        <p:attrNameLst>
                                          <p:attrName>style.visibility</p:attrName>
                                        </p:attrNameLst>
                                      </p:cBhvr>
                                      <p:to>
                                        <p:strVal val="hidden"/>
                                      </p:to>
                                    </p:set>
                                  </p:childTnLst>
                                </p:cTn>
                              </p:par>
                            </p:childTnLst>
                          </p:cTn>
                        </p:par>
                        <p:par>
                          <p:cTn id="99" fill="hold">
                            <p:stCondLst>
                              <p:cond delay="6000"/>
                            </p:stCondLst>
                            <p:childTnLst>
                              <p:par>
                                <p:cTn id="100" presetID="3" presetClass="emph" presetSubtype="2" fill="hold" grpId="0" nodeType="afterEffect">
                                  <p:stCondLst>
                                    <p:cond delay="0"/>
                                  </p:stCondLst>
                                  <p:childTnLst>
                                    <p:animClr clrSpc="rgb" dir="cw">
                                      <p:cBhvr override="childStyle">
                                        <p:cTn id="101" dur="500" fill="hold"/>
                                        <p:tgtEl>
                                          <p:spTgt spid="46"/>
                                        </p:tgtEl>
                                        <p:attrNameLst>
                                          <p:attrName>style.color</p:attrName>
                                        </p:attrNameLst>
                                      </p:cBhvr>
                                      <p:to>
                                        <a:srgbClr val="FF9300"/>
                                      </p:to>
                                    </p:animClr>
                                  </p:childTnLst>
                                </p:cTn>
                              </p:par>
                              <p:par>
                                <p:cTn id="102" presetID="10" presetClass="entr" presetSubtype="0" fill="hold" nodeType="withEffect">
                                  <p:stCondLst>
                                    <p:cond delay="0"/>
                                  </p:stCondLst>
                                  <p:childTnLst>
                                    <p:set>
                                      <p:cBhvr>
                                        <p:cTn id="103" dur="1" fill="hold">
                                          <p:stCondLst>
                                            <p:cond delay="0"/>
                                          </p:stCondLst>
                                        </p:cTn>
                                        <p:tgtEl>
                                          <p:spTgt spid="9245"/>
                                        </p:tgtEl>
                                        <p:attrNameLst>
                                          <p:attrName>style.visibility</p:attrName>
                                        </p:attrNameLst>
                                      </p:cBhvr>
                                      <p:to>
                                        <p:strVal val="visible"/>
                                      </p:to>
                                    </p:set>
                                    <p:animEffect transition="in" filter="fade">
                                      <p:cBhvr>
                                        <p:cTn id="104" dur="500"/>
                                        <p:tgtEl>
                                          <p:spTgt spid="9245"/>
                                        </p:tgtEl>
                                      </p:cBhvr>
                                    </p:animEffect>
                                  </p:childTnLst>
                                </p:cTn>
                              </p:par>
                            </p:childTnLst>
                          </p:cTn>
                        </p:par>
                        <p:par>
                          <p:cTn id="105" fill="hold">
                            <p:stCondLst>
                              <p:cond delay="6500"/>
                            </p:stCondLst>
                            <p:childTnLst>
                              <p:par>
                                <p:cTn id="106" presetID="10" presetClass="exit" presetSubtype="0" fill="hold" grpId="1" nodeType="afterEffect">
                                  <p:stCondLst>
                                    <p:cond delay="500"/>
                                  </p:stCondLst>
                                  <p:childTnLst>
                                    <p:animEffect transition="out" filter="fade">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childTnLst>
                          </p:cTn>
                        </p:par>
                        <p:par>
                          <p:cTn id="109" fill="hold">
                            <p:stCondLst>
                              <p:cond delay="7500"/>
                            </p:stCondLst>
                            <p:childTnLst>
                              <p:par>
                                <p:cTn id="110" presetID="10" presetClass="entr" presetSubtype="0" fill="hold" nodeType="afterEffect">
                                  <p:stCondLst>
                                    <p:cond delay="0"/>
                                  </p:stCondLst>
                                  <p:childTnLst>
                                    <p:set>
                                      <p:cBhvr>
                                        <p:cTn id="111" dur="1" fill="hold">
                                          <p:stCondLst>
                                            <p:cond delay="0"/>
                                          </p:stCondLst>
                                        </p:cTn>
                                        <p:tgtEl>
                                          <p:spTgt spid="108"/>
                                        </p:tgtEl>
                                        <p:attrNameLst>
                                          <p:attrName>style.visibility</p:attrName>
                                        </p:attrNameLst>
                                      </p:cBhvr>
                                      <p:to>
                                        <p:strVal val="visible"/>
                                      </p:to>
                                    </p:set>
                                    <p:animEffect transition="in" filter="fade">
                                      <p:cBhvr>
                                        <p:cTn id="112" dur="500"/>
                                        <p:tgtEl>
                                          <p:spTgt spid="108"/>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mph" presetSubtype="2" fill="hold" nodeType="clickEffect">
                                  <p:stCondLst>
                                    <p:cond delay="0"/>
                                  </p:stCondLst>
                                  <p:childTnLst>
                                    <p:animClr clrSpc="rgb" dir="cw">
                                      <p:cBhvr>
                                        <p:cTn id="116" dur="500" fill="hold"/>
                                        <p:tgtEl>
                                          <p:spTgt spid="93"/>
                                        </p:tgtEl>
                                        <p:attrNameLst>
                                          <p:attrName>fillcolor</p:attrName>
                                        </p:attrNameLst>
                                      </p:cBhvr>
                                      <p:to>
                                        <a:srgbClr val="FF9300"/>
                                      </p:to>
                                    </p:animClr>
                                    <p:set>
                                      <p:cBhvr>
                                        <p:cTn id="117" dur="500" fill="hold"/>
                                        <p:tgtEl>
                                          <p:spTgt spid="93"/>
                                        </p:tgtEl>
                                        <p:attrNameLst>
                                          <p:attrName>fill.type</p:attrName>
                                        </p:attrNameLst>
                                      </p:cBhvr>
                                      <p:to>
                                        <p:strVal val="solid"/>
                                      </p:to>
                                    </p:set>
                                    <p:set>
                                      <p:cBhvr>
                                        <p:cTn id="118" dur="500" fill="hold"/>
                                        <p:tgtEl>
                                          <p:spTgt spid="93"/>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108"/>
                                        </p:tgtEl>
                                      </p:cBhvr>
                                    </p:animEffect>
                                    <p:set>
                                      <p:cBhvr>
                                        <p:cTn id="123" dur="1" fill="hold">
                                          <p:stCondLst>
                                            <p:cond delay="499"/>
                                          </p:stCondLst>
                                        </p:cTn>
                                        <p:tgtEl>
                                          <p:spTgt spid="108"/>
                                        </p:tgtEl>
                                        <p:attrNameLst>
                                          <p:attrName>style.visibility</p:attrName>
                                        </p:attrNameLst>
                                      </p:cBhvr>
                                      <p:to>
                                        <p:strVal val="hidden"/>
                                      </p:to>
                                    </p:se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9247"/>
                                        </p:tgtEl>
                                        <p:attrNameLst>
                                          <p:attrName>style.visibility</p:attrName>
                                        </p:attrNameLst>
                                      </p:cBhvr>
                                      <p:to>
                                        <p:strVal val="visible"/>
                                      </p:to>
                                    </p:set>
                                    <p:animEffect transition="in" filter="fade">
                                      <p:cBhvr>
                                        <p:cTn id="127" dur="500"/>
                                        <p:tgtEl>
                                          <p:spTgt spid="9247"/>
                                        </p:tgtEl>
                                      </p:cBhvr>
                                    </p:animEffect>
                                  </p:childTnLst>
                                </p:cTn>
                              </p:par>
                              <p:par>
                                <p:cTn id="128" presetID="1" presetClass="emph" presetSubtype="2" fill="hold" nodeType="withEffect">
                                  <p:stCondLst>
                                    <p:cond delay="0"/>
                                  </p:stCondLst>
                                  <p:childTnLst>
                                    <p:animClr clrSpc="rgb" dir="cw">
                                      <p:cBhvr>
                                        <p:cTn id="129" dur="500" fill="hold"/>
                                        <p:tgtEl>
                                          <p:spTgt spid="93"/>
                                        </p:tgtEl>
                                        <p:attrNameLst>
                                          <p:attrName>fillcolor</p:attrName>
                                        </p:attrNameLst>
                                      </p:cBhvr>
                                      <p:to>
                                        <a:schemeClr val="tx1"/>
                                      </p:to>
                                    </p:animClr>
                                    <p:set>
                                      <p:cBhvr>
                                        <p:cTn id="130" dur="500" fill="hold"/>
                                        <p:tgtEl>
                                          <p:spTgt spid="93"/>
                                        </p:tgtEl>
                                        <p:attrNameLst>
                                          <p:attrName>fill.type</p:attrName>
                                        </p:attrNameLst>
                                      </p:cBhvr>
                                      <p:to>
                                        <p:strVal val="solid"/>
                                      </p:to>
                                    </p:set>
                                    <p:set>
                                      <p:cBhvr>
                                        <p:cTn id="131" dur="500" fill="hold"/>
                                        <p:tgtEl>
                                          <p:spTgt spid="93"/>
                                        </p:tgtEl>
                                        <p:attrNameLst>
                                          <p:attrName>fill.on</p:attrName>
                                        </p:attrNameLst>
                                      </p:cBhvr>
                                      <p:to>
                                        <p:strVal val="true"/>
                                      </p:to>
                                    </p:set>
                                  </p:childTnLst>
                                </p:cTn>
                              </p:par>
                              <p:par>
                                <p:cTn id="132" presetID="10" presetClass="exit" presetSubtype="0" fill="hold" grpId="0" nodeType="withEffect">
                                  <p:stCondLst>
                                    <p:cond delay="500"/>
                                  </p:stCondLst>
                                  <p:childTnLst>
                                    <p:animEffect transition="out" filter="fade">
                                      <p:cBhvr>
                                        <p:cTn id="133" dur="500"/>
                                        <p:tgtEl>
                                          <p:spTgt spid="47"/>
                                        </p:tgtEl>
                                      </p:cBhvr>
                                    </p:animEffect>
                                    <p:set>
                                      <p:cBhvr>
                                        <p:cTn id="134" dur="1" fill="hold">
                                          <p:stCondLst>
                                            <p:cond delay="499"/>
                                          </p:stCondLst>
                                        </p:cTn>
                                        <p:tgtEl>
                                          <p:spTgt spid="4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 presetClass="emph" presetSubtype="2" fill="hold" grpId="0" nodeType="clickEffect">
                                  <p:stCondLst>
                                    <p:cond delay="0"/>
                                  </p:stCondLst>
                                  <p:childTnLst>
                                    <p:animClr clrSpc="rgb" dir="cw">
                                      <p:cBhvr override="childStyle">
                                        <p:cTn id="138" dur="500" fill="hold"/>
                                        <p:tgtEl>
                                          <p:spTgt spid="48"/>
                                        </p:tgtEl>
                                        <p:attrNameLst>
                                          <p:attrName>style.color</p:attrName>
                                        </p:attrNameLst>
                                      </p:cBhvr>
                                      <p:to>
                                        <a:srgbClr val="FF9300"/>
                                      </p:to>
                                    </p:animClr>
                                  </p:childTnLst>
                                </p:cTn>
                              </p:par>
                              <p:par>
                                <p:cTn id="139" presetID="10" presetClass="entr" presetSubtype="0" fill="hold" nodeType="withEffect">
                                  <p:stCondLst>
                                    <p:cond delay="0"/>
                                  </p:stCondLst>
                                  <p:childTnLst>
                                    <p:set>
                                      <p:cBhvr>
                                        <p:cTn id="140" dur="1" fill="hold">
                                          <p:stCondLst>
                                            <p:cond delay="0"/>
                                          </p:stCondLst>
                                        </p:cTn>
                                        <p:tgtEl>
                                          <p:spTgt spid="9250"/>
                                        </p:tgtEl>
                                        <p:attrNameLst>
                                          <p:attrName>style.visibility</p:attrName>
                                        </p:attrNameLst>
                                      </p:cBhvr>
                                      <p:to>
                                        <p:strVal val="visible"/>
                                      </p:to>
                                    </p:set>
                                    <p:animEffect transition="in" filter="fade">
                                      <p:cBhvr>
                                        <p:cTn id="141" dur="500"/>
                                        <p:tgtEl>
                                          <p:spTgt spid="925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16"/>
                                        </p:tgtEl>
                                        <p:attrNameLst>
                                          <p:attrName>style.visibility</p:attrName>
                                        </p:attrNameLst>
                                      </p:cBhvr>
                                      <p:to>
                                        <p:strVal val="visible"/>
                                      </p:to>
                                    </p:set>
                                    <p:animEffect transition="in" filter="fade">
                                      <p:cBhvr>
                                        <p:cTn id="144" dur="500"/>
                                        <p:tgtEl>
                                          <p:spTgt spid="116"/>
                                        </p:tgtEl>
                                      </p:cBhvr>
                                    </p:animEffect>
                                  </p:childTnLst>
                                </p:cTn>
                              </p:par>
                            </p:childTnLst>
                          </p:cTn>
                        </p:par>
                        <p:par>
                          <p:cTn id="145" fill="hold">
                            <p:stCondLst>
                              <p:cond delay="500"/>
                            </p:stCondLst>
                            <p:childTnLst>
                              <p:par>
                                <p:cTn id="146" presetID="10" presetClass="exit" presetSubtype="0" fill="hold" grpId="1" nodeType="afterEffect">
                                  <p:stCondLst>
                                    <p:cond delay="500"/>
                                  </p:stCondLst>
                                  <p:childTnLst>
                                    <p:animEffect transition="out" filter="fade">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childTnLst>
                          </p:cTn>
                        </p:par>
                        <p:par>
                          <p:cTn id="149" fill="hold">
                            <p:stCondLst>
                              <p:cond delay="1500"/>
                            </p:stCondLst>
                            <p:childTnLst>
                              <p:par>
                                <p:cTn id="150" presetID="3" presetClass="emph" presetSubtype="2" fill="hold" grpId="0" nodeType="afterEffect">
                                  <p:stCondLst>
                                    <p:cond delay="0"/>
                                  </p:stCondLst>
                                  <p:childTnLst>
                                    <p:animClr clrSpc="rgb" dir="cw">
                                      <p:cBhvr override="childStyle">
                                        <p:cTn id="151" dur="500" fill="hold"/>
                                        <p:tgtEl>
                                          <p:spTgt spid="49"/>
                                        </p:tgtEl>
                                        <p:attrNameLst>
                                          <p:attrName>style.color</p:attrName>
                                        </p:attrNameLst>
                                      </p:cBhvr>
                                      <p:to>
                                        <a:srgbClr val="FF9300"/>
                                      </p:to>
                                    </p:animClr>
                                  </p:childTnLst>
                                </p:cTn>
                              </p:par>
                            </p:childTnLst>
                          </p:cTn>
                        </p:par>
                        <p:par>
                          <p:cTn id="152" fill="hold">
                            <p:stCondLst>
                              <p:cond delay="2000"/>
                            </p:stCondLst>
                            <p:childTnLst>
                              <p:par>
                                <p:cTn id="153" presetID="10" presetClass="entr" presetSubtype="0" fill="hold" nodeType="afterEffect">
                                  <p:stCondLst>
                                    <p:cond delay="0"/>
                                  </p:stCondLst>
                                  <p:childTnLst>
                                    <p:set>
                                      <p:cBhvr>
                                        <p:cTn id="154" dur="1" fill="hold">
                                          <p:stCondLst>
                                            <p:cond delay="0"/>
                                          </p:stCondLst>
                                        </p:cTn>
                                        <p:tgtEl>
                                          <p:spTgt spid="9252"/>
                                        </p:tgtEl>
                                        <p:attrNameLst>
                                          <p:attrName>style.visibility</p:attrName>
                                        </p:attrNameLst>
                                      </p:cBhvr>
                                      <p:to>
                                        <p:strVal val="visible"/>
                                      </p:to>
                                    </p:set>
                                    <p:animEffect transition="in" filter="fade">
                                      <p:cBhvr>
                                        <p:cTn id="155" dur="500"/>
                                        <p:tgtEl>
                                          <p:spTgt spid="9252"/>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9"/>
                                        </p:tgtEl>
                                        <p:attrNameLst>
                                          <p:attrName>style.visibility</p:attrName>
                                        </p:attrNameLst>
                                      </p:cBhvr>
                                      <p:to>
                                        <p:strVal val="visible"/>
                                      </p:to>
                                    </p:set>
                                    <p:animEffect transition="in" filter="fade">
                                      <p:cBhvr>
                                        <p:cTn id="158" dur="500"/>
                                        <p:tgtEl>
                                          <p:spTgt spid="119"/>
                                        </p:tgtEl>
                                      </p:cBhvr>
                                    </p:animEffect>
                                  </p:childTnLst>
                                </p:cTn>
                              </p:par>
                            </p:childTnLst>
                          </p:cTn>
                        </p:par>
                        <p:par>
                          <p:cTn id="159" fill="hold">
                            <p:stCondLst>
                              <p:cond delay="2500"/>
                            </p:stCondLst>
                            <p:childTnLst>
                              <p:par>
                                <p:cTn id="160" presetID="10" presetClass="exit" presetSubtype="0" fill="hold" grpId="1" nodeType="afterEffect">
                                  <p:stCondLst>
                                    <p:cond delay="500"/>
                                  </p:stCondLst>
                                  <p:childTnLst>
                                    <p:animEffect transition="out" filter="fade">
                                      <p:cBhvr>
                                        <p:cTn id="161" dur="500"/>
                                        <p:tgtEl>
                                          <p:spTgt spid="49"/>
                                        </p:tgtEl>
                                      </p:cBhvr>
                                    </p:animEffect>
                                    <p:set>
                                      <p:cBhvr>
                                        <p:cTn id="162" dur="1" fill="hold">
                                          <p:stCondLst>
                                            <p:cond delay="499"/>
                                          </p:stCondLst>
                                        </p:cTn>
                                        <p:tgtEl>
                                          <p:spTgt spid="49"/>
                                        </p:tgtEl>
                                        <p:attrNameLst>
                                          <p:attrName>style.visibility</p:attrName>
                                        </p:attrNameLst>
                                      </p:cBhvr>
                                      <p:to>
                                        <p:strVal val="hidden"/>
                                      </p:to>
                                    </p:set>
                                  </p:childTnLst>
                                </p:cTn>
                              </p:par>
                            </p:childTnLst>
                          </p:cTn>
                        </p:par>
                        <p:par>
                          <p:cTn id="163" fill="hold">
                            <p:stCondLst>
                              <p:cond delay="3500"/>
                            </p:stCondLst>
                            <p:childTnLst>
                              <p:par>
                                <p:cTn id="164" presetID="3" presetClass="emph" presetSubtype="2" fill="hold" grpId="0" nodeType="afterEffect">
                                  <p:stCondLst>
                                    <p:cond delay="0"/>
                                  </p:stCondLst>
                                  <p:childTnLst>
                                    <p:animClr clrSpc="rgb" dir="cw">
                                      <p:cBhvr override="childStyle">
                                        <p:cTn id="165" dur="500" fill="hold"/>
                                        <p:tgtEl>
                                          <p:spTgt spid="50"/>
                                        </p:tgtEl>
                                        <p:attrNameLst>
                                          <p:attrName>style.color</p:attrName>
                                        </p:attrNameLst>
                                      </p:cBhvr>
                                      <p:to>
                                        <a:srgbClr val="FF9300"/>
                                      </p:to>
                                    </p:animClr>
                                  </p:childTnLst>
                                </p:cTn>
                              </p:par>
                            </p:childTnLst>
                          </p:cTn>
                        </p:par>
                        <p:par>
                          <p:cTn id="166" fill="hold">
                            <p:stCondLst>
                              <p:cond delay="4000"/>
                            </p:stCondLst>
                            <p:childTnLst>
                              <p:par>
                                <p:cTn id="167" presetID="10" presetClass="entr" presetSubtype="0" fill="hold" grpId="0" nodeType="afterEffect">
                                  <p:stCondLst>
                                    <p:cond delay="0"/>
                                  </p:stCondLst>
                                  <p:childTnLst>
                                    <p:set>
                                      <p:cBhvr>
                                        <p:cTn id="168" dur="1" fill="hold">
                                          <p:stCondLst>
                                            <p:cond delay="0"/>
                                          </p:stCondLst>
                                        </p:cTn>
                                        <p:tgtEl>
                                          <p:spTgt spid="124"/>
                                        </p:tgtEl>
                                        <p:attrNameLst>
                                          <p:attrName>style.visibility</p:attrName>
                                        </p:attrNameLst>
                                      </p:cBhvr>
                                      <p:to>
                                        <p:strVal val="visible"/>
                                      </p:to>
                                    </p:set>
                                    <p:animEffect transition="in" filter="fade">
                                      <p:cBhvr>
                                        <p:cTn id="169" dur="500"/>
                                        <p:tgtEl>
                                          <p:spTgt spid="124"/>
                                        </p:tgtEl>
                                      </p:cBhvr>
                                    </p:animEffect>
                                  </p:childTnLst>
                                </p:cTn>
                              </p:par>
                              <p:par>
                                <p:cTn id="170" presetID="10" presetClass="entr" presetSubtype="0" fill="hold" nodeType="withEffect">
                                  <p:stCondLst>
                                    <p:cond delay="0"/>
                                  </p:stCondLst>
                                  <p:childTnLst>
                                    <p:set>
                                      <p:cBhvr>
                                        <p:cTn id="171" dur="1" fill="hold">
                                          <p:stCondLst>
                                            <p:cond delay="0"/>
                                          </p:stCondLst>
                                        </p:cTn>
                                        <p:tgtEl>
                                          <p:spTgt spid="9256"/>
                                        </p:tgtEl>
                                        <p:attrNameLst>
                                          <p:attrName>style.visibility</p:attrName>
                                        </p:attrNameLst>
                                      </p:cBhvr>
                                      <p:to>
                                        <p:strVal val="visible"/>
                                      </p:to>
                                    </p:set>
                                    <p:animEffect transition="in" filter="fade">
                                      <p:cBhvr>
                                        <p:cTn id="172" dur="500"/>
                                        <p:tgtEl>
                                          <p:spTgt spid="9256"/>
                                        </p:tgtEl>
                                      </p:cBhvr>
                                    </p:animEffect>
                                  </p:childTnLst>
                                </p:cTn>
                              </p:par>
                            </p:childTnLst>
                          </p:cTn>
                        </p:par>
                        <p:par>
                          <p:cTn id="173" fill="hold">
                            <p:stCondLst>
                              <p:cond delay="4500"/>
                            </p:stCondLst>
                            <p:childTnLst>
                              <p:par>
                                <p:cTn id="174" presetID="10" presetClass="exit" presetSubtype="0" fill="hold" grpId="1" nodeType="afterEffect">
                                  <p:stCondLst>
                                    <p:cond delay="50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childTnLst>
                          </p:cTn>
                        </p:par>
                        <p:par>
                          <p:cTn id="177" fill="hold">
                            <p:stCondLst>
                              <p:cond delay="5500"/>
                            </p:stCondLst>
                            <p:childTnLst>
                              <p:par>
                                <p:cTn id="178" presetID="10" presetClass="exit" presetSubtype="0" fill="hold" grpId="2" nodeType="afterEffect">
                                  <p:stCondLst>
                                    <p:cond delay="0"/>
                                  </p:stCondLst>
                                  <p:childTnLst>
                                    <p:animEffect transition="out" filter="fade">
                                      <p:cBhvr>
                                        <p:cTn id="179" dur="500"/>
                                        <p:tgtEl>
                                          <p:spTgt spid="49"/>
                                        </p:tgtEl>
                                      </p:cBhvr>
                                    </p:animEffect>
                                    <p:set>
                                      <p:cBhvr>
                                        <p:cTn id="180" dur="1" fill="hold">
                                          <p:stCondLst>
                                            <p:cond delay="499"/>
                                          </p:stCondLst>
                                        </p:cTn>
                                        <p:tgtEl>
                                          <p:spTgt spid="49"/>
                                        </p:tgtEl>
                                        <p:attrNameLst>
                                          <p:attrName>style.visibility</p:attrName>
                                        </p:attrNameLst>
                                      </p:cBhvr>
                                      <p:to>
                                        <p:strVal val="hidden"/>
                                      </p:to>
                                    </p:set>
                                  </p:childTnLst>
                                </p:cTn>
                              </p:par>
                            </p:childTnLst>
                          </p:cTn>
                        </p:par>
                        <p:par>
                          <p:cTn id="181" fill="hold">
                            <p:stCondLst>
                              <p:cond delay="6000"/>
                            </p:stCondLst>
                            <p:childTnLst>
                              <p:par>
                                <p:cTn id="182" presetID="3" presetClass="emph" presetSubtype="2" fill="hold" grpId="0" nodeType="afterEffect">
                                  <p:stCondLst>
                                    <p:cond delay="0"/>
                                  </p:stCondLst>
                                  <p:childTnLst>
                                    <p:animClr clrSpc="rgb" dir="cw">
                                      <p:cBhvr override="childStyle">
                                        <p:cTn id="183" dur="500" fill="hold"/>
                                        <p:tgtEl>
                                          <p:spTgt spid="51"/>
                                        </p:tgtEl>
                                        <p:attrNameLst>
                                          <p:attrName>style.color</p:attrName>
                                        </p:attrNameLst>
                                      </p:cBhvr>
                                      <p:to>
                                        <a:srgbClr val="FF9300"/>
                                      </p:to>
                                    </p:animClr>
                                  </p:childTnLst>
                                </p:cTn>
                              </p:par>
                            </p:childTnLst>
                          </p:cTn>
                        </p:par>
                        <p:par>
                          <p:cTn id="184" fill="hold">
                            <p:stCondLst>
                              <p:cond delay="6500"/>
                            </p:stCondLst>
                            <p:childTnLst>
                              <p:par>
                                <p:cTn id="185" presetID="10" presetClass="entr" presetSubtype="0" fill="hold" grpId="0" nodeType="after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50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9260"/>
                                        </p:tgtEl>
                                        <p:attrNameLst>
                                          <p:attrName>style.visibility</p:attrName>
                                        </p:attrNameLst>
                                      </p:cBhvr>
                                      <p:to>
                                        <p:strVal val="visible"/>
                                      </p:to>
                                    </p:set>
                                    <p:animEffect transition="in" filter="fade">
                                      <p:cBhvr>
                                        <p:cTn id="190" dur="500"/>
                                        <p:tgtEl>
                                          <p:spTgt spid="9260"/>
                                        </p:tgtEl>
                                      </p:cBhvr>
                                    </p:animEffect>
                                  </p:childTnLst>
                                </p:cTn>
                              </p:par>
                            </p:childTnLst>
                          </p:cTn>
                        </p:par>
                        <p:par>
                          <p:cTn id="191" fill="hold">
                            <p:stCondLst>
                              <p:cond delay="7000"/>
                            </p:stCondLst>
                            <p:childTnLst>
                              <p:par>
                                <p:cTn id="192" presetID="10" presetClass="exit" presetSubtype="0" fill="hold" grpId="1" nodeType="afterEffect">
                                  <p:stCondLst>
                                    <p:cond delay="0"/>
                                  </p:stCondLst>
                                  <p:childTnLst>
                                    <p:animEffect transition="out" filter="fade">
                                      <p:cBhvr>
                                        <p:cTn id="193" dur="500"/>
                                        <p:tgtEl>
                                          <p:spTgt spid="51"/>
                                        </p:tgtEl>
                                      </p:cBhvr>
                                    </p:animEffect>
                                    <p:set>
                                      <p:cBhvr>
                                        <p:cTn id="194" dur="1" fill="hold">
                                          <p:stCondLst>
                                            <p:cond delay="499"/>
                                          </p:stCondLst>
                                        </p:cTn>
                                        <p:tgtEl>
                                          <p:spTgt spid="51"/>
                                        </p:tgtEl>
                                        <p:attrNameLst>
                                          <p:attrName>style.visibility</p:attrName>
                                        </p:attrNameLst>
                                      </p:cBhvr>
                                      <p:to>
                                        <p:strVal val="hidden"/>
                                      </p:to>
                                    </p:set>
                                  </p:childTnLst>
                                </p:cTn>
                              </p:par>
                            </p:childTnLst>
                          </p:cTn>
                        </p:par>
                        <p:par>
                          <p:cTn id="195" fill="hold">
                            <p:stCondLst>
                              <p:cond delay="7500"/>
                            </p:stCondLst>
                            <p:childTnLst>
                              <p:par>
                                <p:cTn id="196" presetID="3" presetClass="emph" presetSubtype="2" fill="hold" grpId="0" nodeType="afterEffect">
                                  <p:stCondLst>
                                    <p:cond delay="0"/>
                                  </p:stCondLst>
                                  <p:childTnLst>
                                    <p:animClr clrSpc="rgb" dir="cw">
                                      <p:cBhvr override="childStyle">
                                        <p:cTn id="197" dur="500" fill="hold"/>
                                        <p:tgtEl>
                                          <p:spTgt spid="52"/>
                                        </p:tgtEl>
                                        <p:attrNameLst>
                                          <p:attrName>style.color</p:attrName>
                                        </p:attrNameLst>
                                      </p:cBhvr>
                                      <p:to>
                                        <a:srgbClr val="FF9300"/>
                                      </p:to>
                                    </p:animClr>
                                  </p:childTnLst>
                                </p:cTn>
                              </p:par>
                            </p:childTnLst>
                          </p:cTn>
                        </p:par>
                        <p:par>
                          <p:cTn id="198" fill="hold">
                            <p:stCondLst>
                              <p:cond delay="8000"/>
                            </p:stCondLst>
                            <p:childTnLst>
                              <p:par>
                                <p:cTn id="199" presetID="10" presetClass="entr" presetSubtype="0" fill="hold" grpId="0" nodeType="afterEffect">
                                  <p:stCondLst>
                                    <p:cond delay="0"/>
                                  </p:stCondLst>
                                  <p:childTnLst>
                                    <p:set>
                                      <p:cBhvr>
                                        <p:cTn id="200" dur="1" fill="hold">
                                          <p:stCondLst>
                                            <p:cond delay="0"/>
                                          </p:stCondLst>
                                        </p:cTn>
                                        <p:tgtEl>
                                          <p:spTgt spid="133"/>
                                        </p:tgtEl>
                                        <p:attrNameLst>
                                          <p:attrName>style.visibility</p:attrName>
                                        </p:attrNameLst>
                                      </p:cBhvr>
                                      <p:to>
                                        <p:strVal val="visible"/>
                                      </p:to>
                                    </p:set>
                                    <p:animEffect transition="in" filter="fade">
                                      <p:cBhvr>
                                        <p:cTn id="201" dur="500"/>
                                        <p:tgtEl>
                                          <p:spTgt spid="133"/>
                                        </p:tgtEl>
                                      </p:cBhvr>
                                    </p:animEffect>
                                  </p:childTnLst>
                                </p:cTn>
                              </p:par>
                              <p:par>
                                <p:cTn id="202" presetID="10" presetClass="entr" presetSubtype="0" fill="hold" nodeType="withEffect">
                                  <p:stCondLst>
                                    <p:cond delay="0"/>
                                  </p:stCondLst>
                                  <p:childTnLst>
                                    <p:set>
                                      <p:cBhvr>
                                        <p:cTn id="203" dur="1" fill="hold">
                                          <p:stCondLst>
                                            <p:cond delay="0"/>
                                          </p:stCondLst>
                                        </p:cTn>
                                        <p:tgtEl>
                                          <p:spTgt spid="9263"/>
                                        </p:tgtEl>
                                        <p:attrNameLst>
                                          <p:attrName>style.visibility</p:attrName>
                                        </p:attrNameLst>
                                      </p:cBhvr>
                                      <p:to>
                                        <p:strVal val="visible"/>
                                      </p:to>
                                    </p:set>
                                    <p:animEffect transition="in" filter="fade">
                                      <p:cBhvr>
                                        <p:cTn id="204" dur="500"/>
                                        <p:tgtEl>
                                          <p:spTgt spid="9263"/>
                                        </p:tgtEl>
                                      </p:cBhvr>
                                    </p:animEffect>
                                  </p:childTnLst>
                                </p:cTn>
                              </p:par>
                            </p:childTnLst>
                          </p:cTn>
                        </p:par>
                        <p:par>
                          <p:cTn id="205" fill="hold">
                            <p:stCondLst>
                              <p:cond delay="8500"/>
                            </p:stCondLst>
                            <p:childTnLst>
                              <p:par>
                                <p:cTn id="206" presetID="10" presetClass="exit" presetSubtype="0" fill="hold" grpId="1" nodeType="afterEffect">
                                  <p:stCondLst>
                                    <p:cond delay="0"/>
                                  </p:stCondLst>
                                  <p:childTnLst>
                                    <p:animEffect transition="out" filter="fade">
                                      <p:cBhvr>
                                        <p:cTn id="207" dur="500"/>
                                        <p:tgtEl>
                                          <p:spTgt spid="52"/>
                                        </p:tgtEl>
                                      </p:cBhvr>
                                    </p:animEffect>
                                    <p:set>
                                      <p:cBhvr>
                                        <p:cTn id="208" dur="1" fill="hold">
                                          <p:stCondLst>
                                            <p:cond delay="499"/>
                                          </p:stCondLst>
                                        </p:cTn>
                                        <p:tgtEl>
                                          <p:spTgt spid="52"/>
                                        </p:tgtEl>
                                        <p:attrNameLst>
                                          <p:attrName>style.visibility</p:attrName>
                                        </p:attrNameLst>
                                      </p:cBhvr>
                                      <p:to>
                                        <p:strVal val="hidden"/>
                                      </p:to>
                                    </p:set>
                                  </p:childTnLst>
                                </p:cTn>
                              </p:par>
                            </p:childTnLst>
                          </p:cTn>
                        </p:par>
                        <p:par>
                          <p:cTn id="209" fill="hold">
                            <p:stCondLst>
                              <p:cond delay="9000"/>
                            </p:stCondLst>
                            <p:childTnLst>
                              <p:par>
                                <p:cTn id="210" presetID="3" presetClass="emph" presetSubtype="2" fill="hold" grpId="0" nodeType="afterEffect">
                                  <p:stCondLst>
                                    <p:cond delay="0"/>
                                  </p:stCondLst>
                                  <p:childTnLst>
                                    <p:animClr clrSpc="rgb" dir="cw">
                                      <p:cBhvr override="childStyle">
                                        <p:cTn id="211" dur="500" fill="hold"/>
                                        <p:tgtEl>
                                          <p:spTgt spid="53"/>
                                        </p:tgtEl>
                                        <p:attrNameLst>
                                          <p:attrName>style.color</p:attrName>
                                        </p:attrNameLst>
                                      </p:cBhvr>
                                      <p:to>
                                        <a:srgbClr val="FF9300"/>
                                      </p:to>
                                    </p:animClr>
                                  </p:childTnLst>
                                </p:cTn>
                              </p:par>
                            </p:childTnLst>
                          </p:cTn>
                        </p:par>
                        <p:par>
                          <p:cTn id="212" fill="hold">
                            <p:stCondLst>
                              <p:cond delay="9500"/>
                            </p:stCondLst>
                            <p:childTnLst>
                              <p:par>
                                <p:cTn id="213" presetID="10" presetClass="entr" presetSubtype="0" fill="hold" grpId="0" nodeType="afterEffect">
                                  <p:stCondLst>
                                    <p:cond delay="0"/>
                                  </p:stCondLst>
                                  <p:childTnLst>
                                    <p:set>
                                      <p:cBhvr>
                                        <p:cTn id="214" dur="1" fill="hold">
                                          <p:stCondLst>
                                            <p:cond delay="0"/>
                                          </p:stCondLst>
                                        </p:cTn>
                                        <p:tgtEl>
                                          <p:spTgt spid="136"/>
                                        </p:tgtEl>
                                        <p:attrNameLst>
                                          <p:attrName>style.visibility</p:attrName>
                                        </p:attrNameLst>
                                      </p:cBhvr>
                                      <p:to>
                                        <p:strVal val="visible"/>
                                      </p:to>
                                    </p:set>
                                    <p:animEffect transition="in" filter="fade">
                                      <p:cBhvr>
                                        <p:cTn id="215" dur="500"/>
                                        <p:tgtEl>
                                          <p:spTgt spid="136"/>
                                        </p:tgtEl>
                                      </p:cBhvr>
                                    </p:animEffect>
                                  </p:childTnLst>
                                </p:cTn>
                              </p:par>
                              <p:par>
                                <p:cTn id="216" presetID="10" presetClass="entr" presetSubtype="0" fill="hold" nodeType="withEffect">
                                  <p:stCondLst>
                                    <p:cond delay="0"/>
                                  </p:stCondLst>
                                  <p:childTnLst>
                                    <p:set>
                                      <p:cBhvr>
                                        <p:cTn id="217" dur="1" fill="hold">
                                          <p:stCondLst>
                                            <p:cond delay="0"/>
                                          </p:stCondLst>
                                        </p:cTn>
                                        <p:tgtEl>
                                          <p:spTgt spid="9265"/>
                                        </p:tgtEl>
                                        <p:attrNameLst>
                                          <p:attrName>style.visibility</p:attrName>
                                        </p:attrNameLst>
                                      </p:cBhvr>
                                      <p:to>
                                        <p:strVal val="visible"/>
                                      </p:to>
                                    </p:set>
                                    <p:animEffect transition="in" filter="fade">
                                      <p:cBhvr>
                                        <p:cTn id="218" dur="500"/>
                                        <p:tgtEl>
                                          <p:spTgt spid="9265"/>
                                        </p:tgtEl>
                                      </p:cBhvr>
                                    </p:animEffect>
                                  </p:childTnLst>
                                </p:cTn>
                              </p:par>
                            </p:childTnLst>
                          </p:cTn>
                        </p:par>
                        <p:par>
                          <p:cTn id="219" fill="hold">
                            <p:stCondLst>
                              <p:cond delay="10000"/>
                            </p:stCondLst>
                            <p:childTnLst>
                              <p:par>
                                <p:cTn id="220" presetID="10" presetClass="exit" presetSubtype="0" fill="hold" grpId="1" nodeType="afterEffect">
                                  <p:stCondLst>
                                    <p:cond delay="0"/>
                                  </p:stCondLst>
                                  <p:childTnLst>
                                    <p:animEffect transition="out" filter="fade">
                                      <p:cBhvr>
                                        <p:cTn id="221" dur="500"/>
                                        <p:tgtEl>
                                          <p:spTgt spid="53"/>
                                        </p:tgtEl>
                                      </p:cBhvr>
                                    </p:animEffect>
                                    <p:set>
                                      <p:cBhvr>
                                        <p:cTn id="222" dur="1" fill="hold">
                                          <p:stCondLst>
                                            <p:cond delay="499"/>
                                          </p:stCondLst>
                                        </p:cTn>
                                        <p:tgtEl>
                                          <p:spTgt spid="53"/>
                                        </p:tgtEl>
                                        <p:attrNameLst>
                                          <p:attrName>style.visibility</p:attrName>
                                        </p:attrNameLst>
                                      </p:cBhvr>
                                      <p:to>
                                        <p:strVal val="hidden"/>
                                      </p:to>
                                    </p:set>
                                  </p:childTnLst>
                                </p:cTn>
                              </p:par>
                            </p:childTnLst>
                          </p:cTn>
                        </p:par>
                        <p:par>
                          <p:cTn id="223" fill="hold">
                            <p:stCondLst>
                              <p:cond delay="10500"/>
                            </p:stCondLst>
                            <p:childTnLst>
                              <p:par>
                                <p:cTn id="224" presetID="3" presetClass="emph" presetSubtype="2" fill="hold" grpId="0" nodeType="afterEffect">
                                  <p:stCondLst>
                                    <p:cond delay="0"/>
                                  </p:stCondLst>
                                  <p:childTnLst>
                                    <p:animClr clrSpc="rgb" dir="cw">
                                      <p:cBhvr override="childStyle">
                                        <p:cTn id="225" dur="500" fill="hold"/>
                                        <p:tgtEl>
                                          <p:spTgt spid="54"/>
                                        </p:tgtEl>
                                        <p:attrNameLst>
                                          <p:attrName>style.color</p:attrName>
                                        </p:attrNameLst>
                                      </p:cBhvr>
                                      <p:to>
                                        <a:srgbClr val="FF9300"/>
                                      </p:to>
                                    </p:animClr>
                                  </p:childTnLst>
                                </p:cTn>
                              </p:par>
                            </p:childTnLst>
                          </p:cTn>
                        </p:par>
                      </p:childTnLst>
                    </p:cTn>
                  </p:par>
                  <p:par>
                    <p:cTn id="226" fill="hold">
                      <p:stCondLst>
                        <p:cond delay="indefinite"/>
                      </p:stCondLst>
                      <p:childTnLst>
                        <p:par>
                          <p:cTn id="227" fill="hold">
                            <p:stCondLst>
                              <p:cond delay="0"/>
                            </p:stCondLst>
                            <p:childTnLst>
                              <p:par>
                                <p:cTn id="228" presetID="1" presetClass="emph" presetSubtype="2" fill="hold" nodeType="clickEffect">
                                  <p:stCondLst>
                                    <p:cond delay="0"/>
                                  </p:stCondLst>
                                  <p:childTnLst>
                                    <p:animClr clrSpc="rgb" dir="cw">
                                      <p:cBhvr>
                                        <p:cTn id="229" dur="500" fill="hold"/>
                                        <p:tgtEl>
                                          <p:spTgt spid="119"/>
                                        </p:tgtEl>
                                        <p:attrNameLst>
                                          <p:attrName>fillcolor</p:attrName>
                                        </p:attrNameLst>
                                      </p:cBhvr>
                                      <p:to>
                                        <a:srgbClr val="FF9300"/>
                                      </p:to>
                                    </p:animClr>
                                    <p:set>
                                      <p:cBhvr>
                                        <p:cTn id="230" dur="500" fill="hold"/>
                                        <p:tgtEl>
                                          <p:spTgt spid="119"/>
                                        </p:tgtEl>
                                        <p:attrNameLst>
                                          <p:attrName>fill.type</p:attrName>
                                        </p:attrNameLst>
                                      </p:cBhvr>
                                      <p:to>
                                        <p:strVal val="solid"/>
                                      </p:to>
                                    </p:set>
                                    <p:set>
                                      <p:cBhvr>
                                        <p:cTn id="231" dur="500" fill="hold"/>
                                        <p:tgtEl>
                                          <p:spTgt spid="119"/>
                                        </p:tgtEl>
                                        <p:attrNameLst>
                                          <p:attrName>fill.on</p:attrName>
                                        </p:attrNameLst>
                                      </p:cBhvr>
                                      <p:to>
                                        <p:strVal val="true"/>
                                      </p:to>
                                    </p:set>
                                  </p:childTnLst>
                                </p:cTn>
                              </p:par>
                            </p:childTnLst>
                          </p:cTn>
                        </p:par>
                        <p:par>
                          <p:cTn id="232" fill="hold">
                            <p:stCondLst>
                              <p:cond delay="500"/>
                            </p:stCondLst>
                            <p:childTnLst>
                              <p:par>
                                <p:cTn id="233" presetID="10" presetClass="entr" presetSubtype="0" fill="hold" nodeType="afterEffect">
                                  <p:stCondLst>
                                    <p:cond delay="0"/>
                                  </p:stCondLst>
                                  <p:childTnLst>
                                    <p:set>
                                      <p:cBhvr>
                                        <p:cTn id="234" dur="1" fill="hold">
                                          <p:stCondLst>
                                            <p:cond delay="0"/>
                                          </p:stCondLst>
                                        </p:cTn>
                                        <p:tgtEl>
                                          <p:spTgt spid="153"/>
                                        </p:tgtEl>
                                        <p:attrNameLst>
                                          <p:attrName>style.visibility</p:attrName>
                                        </p:attrNameLst>
                                      </p:cBhvr>
                                      <p:to>
                                        <p:strVal val="visible"/>
                                      </p:to>
                                    </p:set>
                                    <p:animEffect transition="in" filter="fade">
                                      <p:cBhvr>
                                        <p:cTn id="235" dur="500"/>
                                        <p:tgtEl>
                                          <p:spTgt spid="153"/>
                                        </p:tgtEl>
                                      </p:cBhvr>
                                    </p:animEffect>
                                  </p:childTnLst>
                                </p:cTn>
                              </p:par>
                            </p:childTnLst>
                          </p:cTn>
                        </p:par>
                        <p:par>
                          <p:cTn id="236" fill="hold">
                            <p:stCondLst>
                              <p:cond delay="1000"/>
                            </p:stCondLst>
                            <p:childTnLst>
                              <p:par>
                                <p:cTn id="237" presetID="10" presetClass="entr" presetSubtype="0" fill="hold" nodeType="afterEffect">
                                  <p:stCondLst>
                                    <p:cond delay="0"/>
                                  </p:stCondLst>
                                  <p:childTnLst>
                                    <p:set>
                                      <p:cBhvr>
                                        <p:cTn id="238" dur="1" fill="hold">
                                          <p:stCondLst>
                                            <p:cond delay="0"/>
                                          </p:stCondLst>
                                        </p:cTn>
                                        <p:tgtEl>
                                          <p:spTgt spid="9279"/>
                                        </p:tgtEl>
                                        <p:attrNameLst>
                                          <p:attrName>style.visibility</p:attrName>
                                        </p:attrNameLst>
                                      </p:cBhvr>
                                      <p:to>
                                        <p:strVal val="visible"/>
                                      </p:to>
                                    </p:set>
                                    <p:animEffect transition="in" filter="fade">
                                      <p:cBhvr>
                                        <p:cTn id="239" dur="500"/>
                                        <p:tgtEl>
                                          <p:spTgt spid="9279"/>
                                        </p:tgtEl>
                                      </p:cBhvr>
                                    </p:animEffect>
                                  </p:childTnLst>
                                </p:cTn>
                              </p:par>
                            </p:childTnLst>
                          </p:cTn>
                        </p:par>
                        <p:par>
                          <p:cTn id="240" fill="hold">
                            <p:stCondLst>
                              <p:cond delay="1500"/>
                            </p:stCondLst>
                            <p:childTnLst>
                              <p:par>
                                <p:cTn id="241" presetID="10" presetClass="exit" presetSubtype="0" fill="hold" nodeType="afterEffect">
                                  <p:stCondLst>
                                    <p:cond delay="2000"/>
                                  </p:stCondLst>
                                  <p:childTnLst>
                                    <p:animEffect transition="out" filter="fade">
                                      <p:cBhvr>
                                        <p:cTn id="242" dur="500"/>
                                        <p:tgtEl>
                                          <p:spTgt spid="153"/>
                                        </p:tgtEl>
                                      </p:cBhvr>
                                    </p:animEffect>
                                    <p:set>
                                      <p:cBhvr>
                                        <p:cTn id="243" dur="1" fill="hold">
                                          <p:stCondLst>
                                            <p:cond delay="499"/>
                                          </p:stCondLst>
                                        </p:cTn>
                                        <p:tgtEl>
                                          <p:spTgt spid="153"/>
                                        </p:tgtEl>
                                        <p:attrNameLst>
                                          <p:attrName>style.visibility</p:attrName>
                                        </p:attrNameLst>
                                      </p:cBhvr>
                                      <p:to>
                                        <p:strVal val="hidden"/>
                                      </p:to>
                                    </p:set>
                                  </p:childTnLst>
                                </p:cTn>
                              </p:par>
                              <p:par>
                                <p:cTn id="244" presetID="1" presetClass="emph" presetSubtype="2" fill="hold" nodeType="withEffect">
                                  <p:stCondLst>
                                    <p:cond delay="0"/>
                                  </p:stCondLst>
                                  <p:childTnLst>
                                    <p:animClr clrSpc="rgb" dir="cw">
                                      <p:cBhvr>
                                        <p:cTn id="245" dur="500" fill="hold"/>
                                        <p:tgtEl>
                                          <p:spTgt spid="119"/>
                                        </p:tgtEl>
                                        <p:attrNameLst>
                                          <p:attrName>fillcolor</p:attrName>
                                        </p:attrNameLst>
                                      </p:cBhvr>
                                      <p:to>
                                        <a:schemeClr val="tx1"/>
                                      </p:to>
                                    </p:animClr>
                                    <p:set>
                                      <p:cBhvr>
                                        <p:cTn id="246" dur="500" fill="hold"/>
                                        <p:tgtEl>
                                          <p:spTgt spid="119"/>
                                        </p:tgtEl>
                                        <p:attrNameLst>
                                          <p:attrName>fill.type</p:attrName>
                                        </p:attrNameLst>
                                      </p:cBhvr>
                                      <p:to>
                                        <p:strVal val="solid"/>
                                      </p:to>
                                    </p:set>
                                    <p:set>
                                      <p:cBhvr>
                                        <p:cTn id="247" dur="500" fill="hold"/>
                                        <p:tgtEl>
                                          <p:spTgt spid="119"/>
                                        </p:tgtEl>
                                        <p:attrNameLst>
                                          <p:attrName>fill.on</p:attrName>
                                        </p:attrNameLst>
                                      </p:cBhvr>
                                      <p:to>
                                        <p:strVal val="true"/>
                                      </p:to>
                                    </p:set>
                                  </p:childTnLst>
                                </p:cTn>
                              </p:par>
                            </p:childTnLst>
                          </p:cTn>
                        </p:par>
                        <p:par>
                          <p:cTn id="248" fill="hold">
                            <p:stCondLst>
                              <p:cond delay="4000"/>
                            </p:stCondLst>
                            <p:childTnLst>
                              <p:par>
                                <p:cTn id="249" presetID="10" presetClass="exit" presetSubtype="0" fill="hold" grpId="1" nodeType="afterEffect">
                                  <p:stCondLst>
                                    <p:cond delay="0"/>
                                  </p:stCondLst>
                                  <p:childTnLst>
                                    <p:animEffect transition="out" filter="fade">
                                      <p:cBhvr>
                                        <p:cTn id="250" dur="500"/>
                                        <p:tgtEl>
                                          <p:spTgt spid="54"/>
                                        </p:tgtEl>
                                      </p:cBhvr>
                                    </p:animEffect>
                                    <p:set>
                                      <p:cBhvr>
                                        <p:cTn id="251" dur="1" fill="hold">
                                          <p:stCondLst>
                                            <p:cond delay="499"/>
                                          </p:stCondLst>
                                        </p:cTn>
                                        <p:tgtEl>
                                          <p:spTgt spid="54"/>
                                        </p:tgtEl>
                                        <p:attrNameLst>
                                          <p:attrName>style.visibility</p:attrName>
                                        </p:attrNameLst>
                                      </p:cBhvr>
                                      <p:to>
                                        <p:strVal val="hidden"/>
                                      </p:to>
                                    </p:set>
                                  </p:childTnLst>
                                </p:cTn>
                              </p:par>
                            </p:childTnLst>
                          </p:cTn>
                        </p:par>
                        <p:par>
                          <p:cTn id="252" fill="hold">
                            <p:stCondLst>
                              <p:cond delay="4500"/>
                            </p:stCondLst>
                            <p:childTnLst>
                              <p:par>
                                <p:cTn id="253" presetID="3" presetClass="emph" presetSubtype="2" fill="hold" grpId="0" nodeType="afterEffect">
                                  <p:stCondLst>
                                    <p:cond delay="0"/>
                                  </p:stCondLst>
                                  <p:childTnLst>
                                    <p:animClr clrSpc="rgb" dir="cw">
                                      <p:cBhvr override="childStyle">
                                        <p:cTn id="254" dur="500" fill="hold"/>
                                        <p:tgtEl>
                                          <p:spTgt spid="164"/>
                                        </p:tgtEl>
                                        <p:attrNameLst>
                                          <p:attrName>style.color</p:attrName>
                                        </p:attrNameLst>
                                      </p:cBhvr>
                                      <p:to>
                                        <a:srgbClr val="FF9300"/>
                                      </p:to>
                                    </p:animClr>
                                  </p:childTnLst>
                                </p:cTn>
                              </p:par>
                              <p:par>
                                <p:cTn id="255" presetID="10" presetClass="entr" presetSubtype="0" fill="hold" nodeType="withEffect">
                                  <p:stCondLst>
                                    <p:cond delay="0"/>
                                  </p:stCondLst>
                                  <p:childTnLst>
                                    <p:set>
                                      <p:cBhvr>
                                        <p:cTn id="256" dur="1" fill="hold">
                                          <p:stCondLst>
                                            <p:cond delay="0"/>
                                          </p:stCondLst>
                                        </p:cTn>
                                        <p:tgtEl>
                                          <p:spTgt spid="167"/>
                                        </p:tgtEl>
                                        <p:attrNameLst>
                                          <p:attrName>style.visibility</p:attrName>
                                        </p:attrNameLst>
                                      </p:cBhvr>
                                      <p:to>
                                        <p:strVal val="visible"/>
                                      </p:to>
                                    </p:set>
                                    <p:animEffect transition="in" filter="fade">
                                      <p:cBhvr>
                                        <p:cTn id="257" dur="500"/>
                                        <p:tgtEl>
                                          <p:spTgt spid="167"/>
                                        </p:tgtEl>
                                      </p:cBhvr>
                                    </p:animEffect>
                                  </p:childTnLst>
                                </p:cTn>
                              </p:par>
                            </p:childTnLst>
                          </p:cTn>
                        </p:par>
                      </p:childTnLst>
                    </p:cTn>
                  </p:par>
                  <p:par>
                    <p:cTn id="258" fill="hold">
                      <p:stCondLst>
                        <p:cond delay="indefinite"/>
                      </p:stCondLst>
                      <p:childTnLst>
                        <p:par>
                          <p:cTn id="259" fill="hold">
                            <p:stCondLst>
                              <p:cond delay="0"/>
                            </p:stCondLst>
                            <p:childTnLst>
                              <p:par>
                                <p:cTn id="260" presetID="1" presetClass="emph" presetSubtype="2" fill="hold" nodeType="clickEffect">
                                  <p:stCondLst>
                                    <p:cond delay="0"/>
                                  </p:stCondLst>
                                  <p:childTnLst>
                                    <p:animClr clrSpc="rgb" dir="cw">
                                      <p:cBhvr>
                                        <p:cTn id="261" dur="500" fill="hold"/>
                                        <p:tgtEl>
                                          <p:spTgt spid="124"/>
                                        </p:tgtEl>
                                        <p:attrNameLst>
                                          <p:attrName>fillcolor</p:attrName>
                                        </p:attrNameLst>
                                      </p:cBhvr>
                                      <p:to>
                                        <a:srgbClr val="FF9300"/>
                                      </p:to>
                                    </p:animClr>
                                    <p:set>
                                      <p:cBhvr>
                                        <p:cTn id="262" dur="500" fill="hold"/>
                                        <p:tgtEl>
                                          <p:spTgt spid="124"/>
                                        </p:tgtEl>
                                        <p:attrNameLst>
                                          <p:attrName>fill.type</p:attrName>
                                        </p:attrNameLst>
                                      </p:cBhvr>
                                      <p:to>
                                        <p:strVal val="solid"/>
                                      </p:to>
                                    </p:set>
                                    <p:set>
                                      <p:cBhvr>
                                        <p:cTn id="263" dur="500" fill="hold"/>
                                        <p:tgtEl>
                                          <p:spTgt spid="124"/>
                                        </p:tgtEl>
                                        <p:attrNameLst>
                                          <p:attrName>fill.on</p:attrName>
                                        </p:attrNameLst>
                                      </p:cBhvr>
                                      <p:to>
                                        <p:strVal val="true"/>
                                      </p:to>
                                    </p:set>
                                  </p:childTnLst>
                                </p:cTn>
                              </p:par>
                            </p:childTnLst>
                          </p:cTn>
                        </p:par>
                        <p:par>
                          <p:cTn id="264" fill="hold">
                            <p:stCondLst>
                              <p:cond delay="500"/>
                            </p:stCondLst>
                            <p:childTnLst>
                              <p:par>
                                <p:cTn id="265" presetID="10" presetClass="entr" presetSubtype="0" fill="hold" nodeType="afterEffect">
                                  <p:stCondLst>
                                    <p:cond delay="1000"/>
                                  </p:stCondLst>
                                  <p:childTnLst>
                                    <p:set>
                                      <p:cBhvr>
                                        <p:cTn id="266" dur="1" fill="hold">
                                          <p:stCondLst>
                                            <p:cond delay="0"/>
                                          </p:stCondLst>
                                        </p:cTn>
                                        <p:tgtEl>
                                          <p:spTgt spid="172"/>
                                        </p:tgtEl>
                                        <p:attrNameLst>
                                          <p:attrName>style.visibility</p:attrName>
                                        </p:attrNameLst>
                                      </p:cBhvr>
                                      <p:to>
                                        <p:strVal val="visible"/>
                                      </p:to>
                                    </p:set>
                                    <p:animEffect transition="in" filter="fade">
                                      <p:cBhvr>
                                        <p:cTn id="267" dur="500"/>
                                        <p:tgtEl>
                                          <p:spTgt spid="172"/>
                                        </p:tgtEl>
                                      </p:cBhvr>
                                    </p:animEffect>
                                  </p:childTnLst>
                                </p:cTn>
                              </p:par>
                            </p:childTnLst>
                          </p:cTn>
                        </p:par>
                        <p:par>
                          <p:cTn id="268" fill="hold">
                            <p:stCondLst>
                              <p:cond delay="2000"/>
                            </p:stCondLst>
                            <p:childTnLst>
                              <p:par>
                                <p:cTn id="269" presetID="10" presetClass="exit" presetSubtype="0" fill="hold" nodeType="afterEffect">
                                  <p:stCondLst>
                                    <p:cond delay="0"/>
                                  </p:stCondLst>
                                  <p:childTnLst>
                                    <p:animEffect transition="out" filter="fade">
                                      <p:cBhvr>
                                        <p:cTn id="270" dur="500"/>
                                        <p:tgtEl>
                                          <p:spTgt spid="167"/>
                                        </p:tgtEl>
                                      </p:cBhvr>
                                    </p:animEffect>
                                    <p:set>
                                      <p:cBhvr>
                                        <p:cTn id="271" dur="1" fill="hold">
                                          <p:stCondLst>
                                            <p:cond delay="499"/>
                                          </p:stCondLst>
                                        </p:cTn>
                                        <p:tgtEl>
                                          <p:spTgt spid="167"/>
                                        </p:tgtEl>
                                        <p:attrNameLst>
                                          <p:attrName>style.visibility</p:attrName>
                                        </p:attrNameLst>
                                      </p:cBhvr>
                                      <p:to>
                                        <p:strVal val="hidden"/>
                                      </p:to>
                                    </p:set>
                                  </p:childTnLst>
                                </p:cTn>
                              </p:par>
                            </p:childTnLst>
                          </p:cTn>
                        </p:par>
                        <p:par>
                          <p:cTn id="272" fill="hold">
                            <p:stCondLst>
                              <p:cond delay="2500"/>
                            </p:stCondLst>
                            <p:childTnLst>
                              <p:par>
                                <p:cTn id="273" presetID="1" presetClass="emph" presetSubtype="2" fill="hold" nodeType="afterEffect">
                                  <p:stCondLst>
                                    <p:cond delay="0"/>
                                  </p:stCondLst>
                                  <p:childTnLst>
                                    <p:animClr clrSpc="rgb" dir="cw">
                                      <p:cBhvr>
                                        <p:cTn id="274" dur="500" fill="hold"/>
                                        <p:tgtEl>
                                          <p:spTgt spid="124"/>
                                        </p:tgtEl>
                                        <p:attrNameLst>
                                          <p:attrName>fillcolor</p:attrName>
                                        </p:attrNameLst>
                                      </p:cBhvr>
                                      <p:to>
                                        <a:schemeClr val="tx1"/>
                                      </p:to>
                                    </p:animClr>
                                    <p:set>
                                      <p:cBhvr>
                                        <p:cTn id="275" dur="500" fill="hold"/>
                                        <p:tgtEl>
                                          <p:spTgt spid="124"/>
                                        </p:tgtEl>
                                        <p:attrNameLst>
                                          <p:attrName>fill.type</p:attrName>
                                        </p:attrNameLst>
                                      </p:cBhvr>
                                      <p:to>
                                        <p:strVal val="solid"/>
                                      </p:to>
                                    </p:set>
                                    <p:set>
                                      <p:cBhvr>
                                        <p:cTn id="276" dur="500" fill="hold"/>
                                        <p:tgtEl>
                                          <p:spTgt spid="124"/>
                                        </p:tgtEl>
                                        <p:attrNameLst>
                                          <p:attrName>fill.on</p:attrName>
                                        </p:attrNameLst>
                                      </p:cBhvr>
                                      <p:to>
                                        <p:strVal val="true"/>
                                      </p:to>
                                    </p:set>
                                  </p:childTnLst>
                                </p:cTn>
                              </p:par>
                            </p:childTnLst>
                          </p:cTn>
                        </p:par>
                        <p:par>
                          <p:cTn id="277" fill="hold">
                            <p:stCondLst>
                              <p:cond delay="3000"/>
                            </p:stCondLst>
                            <p:childTnLst>
                              <p:par>
                                <p:cTn id="278" presetID="10" presetClass="exit" presetSubtype="0" fill="hold" grpId="1" nodeType="afterEffect">
                                  <p:stCondLst>
                                    <p:cond delay="0"/>
                                  </p:stCondLst>
                                  <p:childTnLst>
                                    <p:animEffect transition="out" filter="fade">
                                      <p:cBhvr>
                                        <p:cTn id="279" dur="500"/>
                                        <p:tgtEl>
                                          <p:spTgt spid="164"/>
                                        </p:tgtEl>
                                      </p:cBhvr>
                                    </p:animEffect>
                                    <p:set>
                                      <p:cBhvr>
                                        <p:cTn id="280" dur="1" fill="hold">
                                          <p:stCondLst>
                                            <p:cond delay="499"/>
                                          </p:stCondLst>
                                        </p:cTn>
                                        <p:tgtEl>
                                          <p:spTgt spid="164"/>
                                        </p:tgtEl>
                                        <p:attrNameLst>
                                          <p:attrName>style.visibility</p:attrName>
                                        </p:attrNameLst>
                                      </p:cBhvr>
                                      <p:to>
                                        <p:strVal val="hidden"/>
                                      </p:to>
                                    </p:set>
                                  </p:childTnLst>
                                </p:cTn>
                              </p:par>
                            </p:childTnLst>
                          </p:cTn>
                        </p:par>
                      </p:childTnLst>
                    </p:cTn>
                  </p:par>
                  <p:par>
                    <p:cTn id="281" fill="hold">
                      <p:stCondLst>
                        <p:cond delay="indefinite"/>
                      </p:stCondLst>
                      <p:childTnLst>
                        <p:par>
                          <p:cTn id="282" fill="hold">
                            <p:stCondLst>
                              <p:cond delay="0"/>
                            </p:stCondLst>
                            <p:childTnLst>
                              <p:par>
                                <p:cTn id="283" presetID="3" presetClass="emph" presetSubtype="2" fill="hold" grpId="0" nodeType="clickEffect">
                                  <p:stCondLst>
                                    <p:cond delay="0"/>
                                  </p:stCondLst>
                                  <p:childTnLst>
                                    <p:animClr clrSpc="rgb" dir="cw">
                                      <p:cBhvr override="childStyle">
                                        <p:cTn id="284" dur="500" fill="hold"/>
                                        <p:tgtEl>
                                          <p:spTgt spid="55"/>
                                        </p:tgtEl>
                                        <p:attrNameLst>
                                          <p:attrName>style.color</p:attrName>
                                        </p:attrNameLst>
                                      </p:cBhvr>
                                      <p:to>
                                        <a:srgbClr val="FF9300"/>
                                      </p:to>
                                    </p:animClr>
                                  </p:childTnLst>
                                </p:cTn>
                              </p:par>
                              <p:par>
                                <p:cTn id="285" presetID="10" presetClass="entr" presetSubtype="0" fill="hold" nodeType="withEffect">
                                  <p:stCondLst>
                                    <p:cond delay="0"/>
                                  </p:stCondLst>
                                  <p:childTnLst>
                                    <p:set>
                                      <p:cBhvr>
                                        <p:cTn id="286" dur="1" fill="hold">
                                          <p:stCondLst>
                                            <p:cond delay="0"/>
                                          </p:stCondLst>
                                        </p:cTn>
                                        <p:tgtEl>
                                          <p:spTgt spid="187"/>
                                        </p:tgtEl>
                                        <p:attrNameLst>
                                          <p:attrName>style.visibility</p:attrName>
                                        </p:attrNameLst>
                                      </p:cBhvr>
                                      <p:to>
                                        <p:strVal val="visible"/>
                                      </p:to>
                                    </p:set>
                                    <p:animEffect transition="in" filter="fade">
                                      <p:cBhvr>
                                        <p:cTn id="287" dur="500"/>
                                        <p:tgtEl>
                                          <p:spTgt spid="187"/>
                                        </p:tgtEl>
                                      </p:cBhvr>
                                    </p:animEffect>
                                  </p:childTnLst>
                                </p:cTn>
                              </p:par>
                            </p:childTnLst>
                          </p:cTn>
                        </p:par>
                        <p:par>
                          <p:cTn id="288" fill="hold">
                            <p:stCondLst>
                              <p:cond delay="500"/>
                            </p:stCondLst>
                            <p:childTnLst>
                              <p:par>
                                <p:cTn id="289" presetID="10" presetClass="entr" presetSubtype="0" fill="hold" grpId="0" nodeType="afterEffect">
                                  <p:stCondLst>
                                    <p:cond delay="0"/>
                                  </p:stCondLst>
                                  <p:childTnLst>
                                    <p:set>
                                      <p:cBhvr>
                                        <p:cTn id="290" dur="1" fill="hold">
                                          <p:stCondLst>
                                            <p:cond delay="0"/>
                                          </p:stCondLst>
                                        </p:cTn>
                                        <p:tgtEl>
                                          <p:spTgt spid="174"/>
                                        </p:tgtEl>
                                        <p:attrNameLst>
                                          <p:attrName>style.visibility</p:attrName>
                                        </p:attrNameLst>
                                      </p:cBhvr>
                                      <p:to>
                                        <p:strVal val="visible"/>
                                      </p:to>
                                    </p:set>
                                    <p:animEffect transition="in" filter="fade">
                                      <p:cBhvr>
                                        <p:cTn id="291" dur="500"/>
                                        <p:tgtEl>
                                          <p:spTgt spid="174"/>
                                        </p:tgtEl>
                                      </p:cBhvr>
                                    </p:animEffect>
                                  </p:childTnLst>
                                </p:cTn>
                              </p:par>
                              <p:par>
                                <p:cTn id="292" presetID="10" presetClass="entr" presetSubtype="0" fill="hold" nodeType="withEffect">
                                  <p:stCondLst>
                                    <p:cond delay="0"/>
                                  </p:stCondLst>
                                  <p:childTnLst>
                                    <p:set>
                                      <p:cBhvr>
                                        <p:cTn id="293" dur="1" fill="hold">
                                          <p:stCondLst>
                                            <p:cond delay="0"/>
                                          </p:stCondLst>
                                        </p:cTn>
                                        <p:tgtEl>
                                          <p:spTgt spid="66"/>
                                        </p:tgtEl>
                                        <p:attrNameLst>
                                          <p:attrName>style.visibility</p:attrName>
                                        </p:attrNameLst>
                                      </p:cBhvr>
                                      <p:to>
                                        <p:strVal val="visible"/>
                                      </p:to>
                                    </p:set>
                                    <p:animEffect transition="in" filter="fade">
                                      <p:cBhvr>
                                        <p:cTn id="294" dur="500"/>
                                        <p:tgtEl>
                                          <p:spTgt spid="66"/>
                                        </p:tgtEl>
                                      </p:cBhvr>
                                    </p:animEffect>
                                  </p:childTnLst>
                                </p:cTn>
                              </p:par>
                            </p:childTnLst>
                          </p:cTn>
                        </p:par>
                        <p:par>
                          <p:cTn id="295" fill="hold">
                            <p:stCondLst>
                              <p:cond delay="1000"/>
                            </p:stCondLst>
                            <p:childTnLst>
                              <p:par>
                                <p:cTn id="296" presetID="10" presetClass="exit" presetSubtype="0" fill="hold" grpId="1" nodeType="afterEffect">
                                  <p:stCondLst>
                                    <p:cond delay="0"/>
                                  </p:stCondLst>
                                  <p:childTnLst>
                                    <p:animEffect transition="out" filter="fade">
                                      <p:cBhvr>
                                        <p:cTn id="297" dur="500"/>
                                        <p:tgtEl>
                                          <p:spTgt spid="55"/>
                                        </p:tgtEl>
                                      </p:cBhvr>
                                    </p:animEffect>
                                    <p:set>
                                      <p:cBhvr>
                                        <p:cTn id="298" dur="1" fill="hold">
                                          <p:stCondLst>
                                            <p:cond delay="499"/>
                                          </p:stCondLst>
                                        </p:cTn>
                                        <p:tgtEl>
                                          <p:spTgt spid="55"/>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187"/>
                                        </p:tgtEl>
                                      </p:cBhvr>
                                    </p:animEffect>
                                    <p:set>
                                      <p:cBhvr>
                                        <p:cTn id="301" dur="1" fill="hold">
                                          <p:stCondLst>
                                            <p:cond delay="499"/>
                                          </p:stCondLst>
                                        </p:cTn>
                                        <p:tgtEl>
                                          <p:spTgt spid="187"/>
                                        </p:tgtEl>
                                        <p:attrNameLst>
                                          <p:attrName>style.visibility</p:attrName>
                                        </p:attrNameLst>
                                      </p:cBhvr>
                                      <p:to>
                                        <p:strVal val="hidden"/>
                                      </p:to>
                                    </p:set>
                                  </p:childTnLst>
                                </p:cTn>
                              </p:par>
                            </p:childTnLst>
                          </p:cTn>
                        </p:par>
                        <p:par>
                          <p:cTn id="302" fill="hold">
                            <p:stCondLst>
                              <p:cond delay="1500"/>
                            </p:stCondLst>
                            <p:childTnLst>
                              <p:par>
                                <p:cTn id="303" presetID="3" presetClass="emph" presetSubtype="2" fill="hold" grpId="0" nodeType="afterEffect">
                                  <p:stCondLst>
                                    <p:cond delay="0"/>
                                  </p:stCondLst>
                                  <p:childTnLst>
                                    <p:animClr clrSpc="rgb" dir="cw">
                                      <p:cBhvr override="childStyle">
                                        <p:cTn id="304" dur="500" fill="hold"/>
                                        <p:tgtEl>
                                          <p:spTgt spid="56"/>
                                        </p:tgtEl>
                                        <p:attrNameLst>
                                          <p:attrName>style.color</p:attrName>
                                        </p:attrNameLst>
                                      </p:cBhvr>
                                      <p:to>
                                        <a:srgbClr val="FF9300"/>
                                      </p:to>
                                    </p:animClr>
                                  </p:childTnLst>
                                </p:cTn>
                              </p:par>
                              <p:par>
                                <p:cTn id="305" presetID="10" presetClass="entr" presetSubtype="0" fill="hold" nodeType="withEffect">
                                  <p:stCondLst>
                                    <p:cond delay="0"/>
                                  </p:stCondLst>
                                  <p:childTnLst>
                                    <p:set>
                                      <p:cBhvr>
                                        <p:cTn id="306" dur="1" fill="hold">
                                          <p:stCondLst>
                                            <p:cond delay="0"/>
                                          </p:stCondLst>
                                        </p:cTn>
                                        <p:tgtEl>
                                          <p:spTgt spid="177"/>
                                        </p:tgtEl>
                                        <p:attrNameLst>
                                          <p:attrName>style.visibility</p:attrName>
                                        </p:attrNameLst>
                                      </p:cBhvr>
                                      <p:to>
                                        <p:strVal val="visible"/>
                                      </p:to>
                                    </p:set>
                                    <p:animEffect transition="in" filter="fade">
                                      <p:cBhvr>
                                        <p:cTn id="307" dur="500"/>
                                        <p:tgtEl>
                                          <p:spTgt spid="177"/>
                                        </p:tgtEl>
                                      </p:cBhvr>
                                    </p:animEffect>
                                  </p:childTnLst>
                                </p:cTn>
                              </p:par>
                            </p:childTnLst>
                          </p:cTn>
                        </p:par>
                        <p:par>
                          <p:cTn id="308" fill="hold">
                            <p:stCondLst>
                              <p:cond delay="2000"/>
                            </p:stCondLst>
                            <p:childTnLst>
                              <p:par>
                                <p:cTn id="309" presetID="10" presetClass="exit" presetSubtype="0" fill="hold" nodeType="afterEffect">
                                  <p:stCondLst>
                                    <p:cond delay="0"/>
                                  </p:stCondLst>
                                  <p:childTnLst>
                                    <p:animEffect transition="out" filter="fade">
                                      <p:cBhvr>
                                        <p:cTn id="310" dur="500"/>
                                        <p:tgtEl>
                                          <p:spTgt spid="177"/>
                                        </p:tgtEl>
                                      </p:cBhvr>
                                    </p:animEffect>
                                    <p:set>
                                      <p:cBhvr>
                                        <p:cTn id="311" dur="1" fill="hold">
                                          <p:stCondLst>
                                            <p:cond delay="499"/>
                                          </p:stCondLst>
                                        </p:cTn>
                                        <p:tgtEl>
                                          <p:spTgt spid="177"/>
                                        </p:tgtEl>
                                        <p:attrNameLst>
                                          <p:attrName>style.visibility</p:attrName>
                                        </p:attrNameLst>
                                      </p:cBhvr>
                                      <p:to>
                                        <p:strVal val="hidden"/>
                                      </p:to>
                                    </p:set>
                                  </p:childTnLst>
                                </p:cTn>
                              </p:par>
                            </p:childTnLst>
                          </p:cTn>
                        </p:par>
                        <p:par>
                          <p:cTn id="312" fill="hold">
                            <p:stCondLst>
                              <p:cond delay="2500"/>
                            </p:stCondLst>
                            <p:childTnLst>
                              <p:par>
                                <p:cTn id="313" presetID="1" presetClass="emph" presetSubtype="2" fill="hold" nodeType="afterEffect">
                                  <p:stCondLst>
                                    <p:cond delay="0"/>
                                  </p:stCondLst>
                                  <p:childTnLst>
                                    <p:animClr clrSpc="rgb" dir="cw">
                                      <p:cBhvr>
                                        <p:cTn id="314" dur="500" fill="hold"/>
                                        <p:tgtEl>
                                          <p:spTgt spid="124"/>
                                        </p:tgtEl>
                                        <p:attrNameLst>
                                          <p:attrName>fillcolor</p:attrName>
                                        </p:attrNameLst>
                                      </p:cBhvr>
                                      <p:to>
                                        <a:srgbClr val="FF9300"/>
                                      </p:to>
                                    </p:animClr>
                                    <p:set>
                                      <p:cBhvr>
                                        <p:cTn id="315" dur="500" fill="hold"/>
                                        <p:tgtEl>
                                          <p:spTgt spid="124"/>
                                        </p:tgtEl>
                                        <p:attrNameLst>
                                          <p:attrName>fill.type</p:attrName>
                                        </p:attrNameLst>
                                      </p:cBhvr>
                                      <p:to>
                                        <p:strVal val="solid"/>
                                      </p:to>
                                    </p:set>
                                    <p:set>
                                      <p:cBhvr>
                                        <p:cTn id="316" dur="500" fill="hold"/>
                                        <p:tgtEl>
                                          <p:spTgt spid="124"/>
                                        </p:tgtEl>
                                        <p:attrNameLst>
                                          <p:attrName>fill.on</p:attrName>
                                        </p:attrNameLst>
                                      </p:cBhvr>
                                      <p:to>
                                        <p:strVal val="true"/>
                                      </p:to>
                                    </p:se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76"/>
                                        </p:tgtEl>
                                        <p:attrNameLst>
                                          <p:attrName>style.visibility</p:attrName>
                                        </p:attrNameLst>
                                      </p:cBhvr>
                                      <p:to>
                                        <p:strVal val="visible"/>
                                      </p:to>
                                    </p:set>
                                    <p:animEffect transition="in" filter="fade">
                                      <p:cBhvr>
                                        <p:cTn id="321" dur="500"/>
                                        <p:tgtEl>
                                          <p:spTgt spid="76"/>
                                        </p:tgtEl>
                                      </p:cBhvr>
                                    </p:animEffect>
                                  </p:childTnLst>
                                </p:cTn>
                              </p:par>
                            </p:childTnLst>
                          </p:cTn>
                        </p:par>
                        <p:par>
                          <p:cTn id="322" fill="hold">
                            <p:stCondLst>
                              <p:cond delay="500"/>
                            </p:stCondLst>
                            <p:childTnLst>
                              <p:par>
                                <p:cTn id="323" presetID="1" presetClass="emph" presetSubtype="2" fill="hold" nodeType="afterEffect">
                                  <p:stCondLst>
                                    <p:cond delay="0"/>
                                  </p:stCondLst>
                                  <p:childTnLst>
                                    <p:animClr clrSpc="rgb" dir="cw">
                                      <p:cBhvr>
                                        <p:cTn id="324" dur="500" fill="hold"/>
                                        <p:tgtEl>
                                          <p:spTgt spid="124"/>
                                        </p:tgtEl>
                                        <p:attrNameLst>
                                          <p:attrName>fillcolor</p:attrName>
                                        </p:attrNameLst>
                                      </p:cBhvr>
                                      <p:to>
                                        <a:schemeClr val="tx1"/>
                                      </p:to>
                                    </p:animClr>
                                    <p:set>
                                      <p:cBhvr>
                                        <p:cTn id="325" dur="500" fill="hold"/>
                                        <p:tgtEl>
                                          <p:spTgt spid="124"/>
                                        </p:tgtEl>
                                        <p:attrNameLst>
                                          <p:attrName>fill.type</p:attrName>
                                        </p:attrNameLst>
                                      </p:cBhvr>
                                      <p:to>
                                        <p:strVal val="solid"/>
                                      </p:to>
                                    </p:set>
                                    <p:set>
                                      <p:cBhvr>
                                        <p:cTn id="326" dur="500" fill="hold"/>
                                        <p:tgtEl>
                                          <p:spTgt spid="124"/>
                                        </p:tgtEl>
                                        <p:attrNameLst>
                                          <p:attrName>fill.on</p:attrName>
                                        </p:attrNameLst>
                                      </p:cBhvr>
                                      <p:to>
                                        <p:strVal val="true"/>
                                      </p:to>
                                    </p:set>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grpId="1" nodeType="clickEffect">
                                  <p:stCondLst>
                                    <p:cond delay="0"/>
                                  </p:stCondLst>
                                  <p:childTnLst>
                                    <p:animEffect transition="out" filter="fade">
                                      <p:cBhvr>
                                        <p:cTn id="330" dur="500"/>
                                        <p:tgtEl>
                                          <p:spTgt spid="56"/>
                                        </p:tgtEl>
                                      </p:cBhvr>
                                    </p:animEffect>
                                    <p:set>
                                      <p:cBhvr>
                                        <p:cTn id="331"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8" grpId="0"/>
      <p:bldP spid="48" grpId="1"/>
      <p:bldP spid="49" grpId="0"/>
      <p:bldP spid="49" grpId="1"/>
      <p:bldP spid="49" grpId="2"/>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67" grpId="0" animBg="1"/>
      <p:bldP spid="93" grpId="0" animBg="1"/>
      <p:bldP spid="116" grpId="0" animBg="1"/>
      <p:bldP spid="119" grpId="0" animBg="1"/>
      <p:bldP spid="124" grpId="0" animBg="1"/>
      <p:bldP spid="129" grpId="0" animBg="1"/>
      <p:bldP spid="133" grpId="0" animBg="1"/>
      <p:bldP spid="136" grpId="0" animBg="1"/>
      <p:bldP spid="164" grpId="0"/>
      <p:bldP spid="164" grpId="1"/>
      <p:bldP spid="1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2" name="Curved Connector 171">
            <a:extLst>
              <a:ext uri="{FF2B5EF4-FFF2-40B4-BE49-F238E27FC236}">
                <a16:creationId xmlns:a16="http://schemas.microsoft.com/office/drawing/2014/main" id="{8C31B162-4F41-A748-A133-565E19D4B3C5}"/>
              </a:ext>
            </a:extLst>
          </p:cNvPr>
          <p:cNvCxnSpPr>
            <a:cxnSpLocks/>
            <a:stCxn id="119" idx="1"/>
          </p:cNvCxnSpPr>
          <p:nvPr/>
        </p:nvCxnSpPr>
        <p:spPr>
          <a:xfrm rot="10800000" flipV="1">
            <a:off x="8230057" y="4647564"/>
            <a:ext cx="630686" cy="76538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 name="Content Placeholder 1">
            <a:extLst>
              <a:ext uri="{FF2B5EF4-FFF2-40B4-BE49-F238E27FC236}">
                <a16:creationId xmlns:a16="http://schemas.microsoft.com/office/drawing/2014/main" id="{FBD8E737-1511-E54F-8DB7-0119BC9256E7}"/>
              </a:ext>
            </a:extLst>
          </p:cNvPr>
          <p:cNvSpPr>
            <a:spLocks noGrp="1"/>
          </p:cNvSpPr>
          <p:nvPr>
            <p:ph sz="half" idx="1"/>
          </p:nvPr>
        </p:nvSpPr>
        <p:spPr>
          <a:xfrm>
            <a:off x="333693" y="1118447"/>
            <a:ext cx="5324573" cy="4608513"/>
          </a:xfrm>
        </p:spPr>
        <p:txBody>
          <a:bodyPr/>
          <a:lstStyle/>
          <a:p>
            <a:pPr marL="342900" indent="-342900">
              <a:buFont typeface="Arial" panose="020B0604020202020204" pitchFamily="34" charset="0"/>
              <a:buChar char="•"/>
            </a:pPr>
            <a:r>
              <a:rPr lang="en-GB" i="1" dirty="0"/>
              <a:t>k</a:t>
            </a:r>
            <a:r>
              <a:rPr lang="en-GB" dirty="0"/>
              <a:t>-</a:t>
            </a:r>
            <a:r>
              <a:rPr lang="en-GB" dirty="0" err="1"/>
              <a:t>mer</a:t>
            </a:r>
            <a:r>
              <a:rPr lang="en-GB" dirty="0"/>
              <a:t> split into 2 x </a:t>
            </a:r>
            <a:r>
              <a:rPr lang="en-GB" i="1" dirty="0"/>
              <a:t>k</a:t>
            </a:r>
            <a:r>
              <a:rPr lang="en-GB" dirty="0"/>
              <a:t>-1-mers - left and right</a:t>
            </a:r>
          </a:p>
          <a:p>
            <a:pPr marL="342900" indent="-342900">
              <a:buFont typeface="Arial" panose="020B0604020202020204" pitchFamily="34" charset="0"/>
              <a:buChar char="•"/>
            </a:pPr>
            <a:r>
              <a:rPr lang="en-GB" i="1" dirty="0"/>
              <a:t>k</a:t>
            </a:r>
            <a:r>
              <a:rPr lang="en-GB" dirty="0"/>
              <a:t>-1-mers form nodes of graph</a:t>
            </a:r>
          </a:p>
          <a:p>
            <a:pPr marL="342900" indent="-342900">
              <a:buFont typeface="Arial" panose="020B0604020202020204" pitchFamily="34" charset="0"/>
              <a:buChar char="•"/>
            </a:pPr>
            <a:r>
              <a:rPr lang="en-GB" dirty="0"/>
              <a:t>Directed edge between left and right </a:t>
            </a:r>
            <a:r>
              <a:rPr lang="en-GB" i="1" dirty="0"/>
              <a:t>k</a:t>
            </a:r>
            <a:r>
              <a:rPr lang="en-GB" dirty="0"/>
              <a:t>-1-mer</a:t>
            </a:r>
          </a:p>
          <a:p>
            <a:pPr marL="700088" lvl="1" indent="-342900">
              <a:buFont typeface="Arial" panose="020B0604020202020204" pitchFamily="34" charset="0"/>
              <a:buChar char="•"/>
            </a:pPr>
            <a:r>
              <a:rPr lang="en-GB" dirty="0"/>
              <a:t>represents k-</a:t>
            </a:r>
            <a:r>
              <a:rPr lang="en-GB" dirty="0" err="1"/>
              <a:t>mer</a:t>
            </a:r>
            <a:endParaRPr lang="en-GB" dirty="0"/>
          </a:p>
          <a:p>
            <a:pPr marL="342900" indent="-342900">
              <a:buFont typeface="Arial" panose="020B0604020202020204" pitchFamily="34" charset="0"/>
              <a:buChar char="•"/>
            </a:pPr>
            <a:r>
              <a:rPr lang="en-GB" dirty="0"/>
              <a:t>Graph walked following Eulerian path</a:t>
            </a:r>
          </a:p>
          <a:p>
            <a:pPr marL="700088" lvl="1" indent="-342900">
              <a:buFont typeface="Arial" panose="020B0604020202020204" pitchFamily="34" charset="0"/>
              <a:buChar char="•"/>
            </a:pPr>
            <a:r>
              <a:rPr lang="en-GB" dirty="0"/>
              <a:t>Visits each edge once</a:t>
            </a:r>
          </a:p>
          <a:p>
            <a:pPr marL="342900" indent="-342900">
              <a:buFont typeface="Arial" panose="020B0604020202020204" pitchFamily="34" charset="0"/>
              <a:buChar char="•"/>
            </a:pPr>
            <a:r>
              <a:rPr lang="en-GB" dirty="0"/>
              <a:t>Counter-intuitive approach</a:t>
            </a:r>
          </a:p>
          <a:p>
            <a:pPr marL="700088" lvl="1" indent="-342900">
              <a:buFont typeface="Arial" panose="020B0604020202020204" pitchFamily="34" charset="0"/>
              <a:buChar char="•"/>
            </a:pPr>
            <a:r>
              <a:rPr lang="en-GB" dirty="0"/>
              <a:t>Initially reduces contiguity</a:t>
            </a:r>
          </a:p>
          <a:p>
            <a:pPr marL="700088" lvl="1" indent="-342900">
              <a:buFont typeface="Arial" panose="020B0604020202020204" pitchFamily="34" charset="0"/>
              <a:buChar char="•"/>
            </a:pPr>
            <a:r>
              <a:rPr lang="en-GB" dirty="0"/>
              <a:t>Avoids pairwise sequence comparisons</a:t>
            </a:r>
          </a:p>
        </p:txBody>
      </p:sp>
      <p:sp>
        <p:nvSpPr>
          <p:cNvPr id="4" name="Title 3">
            <a:extLst>
              <a:ext uri="{FF2B5EF4-FFF2-40B4-BE49-F238E27FC236}">
                <a16:creationId xmlns:a16="http://schemas.microsoft.com/office/drawing/2014/main" id="{049C2307-E203-B34F-BE24-27A2DDCA62CD}"/>
              </a:ext>
            </a:extLst>
          </p:cNvPr>
          <p:cNvSpPr>
            <a:spLocks noGrp="1"/>
          </p:cNvSpPr>
          <p:nvPr>
            <p:ph type="title"/>
          </p:nvPr>
        </p:nvSpPr>
        <p:spPr/>
        <p:txBody>
          <a:bodyPr/>
          <a:lstStyle/>
          <a:p>
            <a:r>
              <a:rPr lang="en-GB" dirty="0"/>
              <a:t>De Bruijn Graph (DBG) Assemblers</a:t>
            </a:r>
          </a:p>
        </p:txBody>
      </p:sp>
      <p:sp>
        <p:nvSpPr>
          <p:cNvPr id="5" name="Slide Number Placeholder 4">
            <a:extLst>
              <a:ext uri="{FF2B5EF4-FFF2-40B4-BE49-F238E27FC236}">
                <a16:creationId xmlns:a16="http://schemas.microsoft.com/office/drawing/2014/main" id="{F015628E-2949-6842-ACFE-91AC2D411D61}"/>
              </a:ext>
            </a:extLst>
          </p:cNvPr>
          <p:cNvSpPr>
            <a:spLocks noGrp="1"/>
          </p:cNvSpPr>
          <p:nvPr>
            <p:ph type="sldNum" sz="quarter" idx="12"/>
          </p:nvPr>
        </p:nvSpPr>
        <p:spPr/>
        <p:txBody>
          <a:bodyPr/>
          <a:lstStyle/>
          <a:p>
            <a:fld id="{E89BC60F-F4BF-4EE8-9F02-8A0093F1814F}" type="slidenum">
              <a:rPr lang="en-GB" smtClean="0"/>
              <a:t>21</a:t>
            </a:fld>
            <a:endParaRPr lang="en-GB"/>
          </a:p>
        </p:txBody>
      </p:sp>
      <p:grpSp>
        <p:nvGrpSpPr>
          <p:cNvPr id="6" name="Group 5">
            <a:extLst>
              <a:ext uri="{FF2B5EF4-FFF2-40B4-BE49-F238E27FC236}">
                <a16:creationId xmlns:a16="http://schemas.microsoft.com/office/drawing/2014/main" id="{13573DB0-A58F-6C40-B1E5-16C26DC98A69}"/>
              </a:ext>
            </a:extLst>
          </p:cNvPr>
          <p:cNvGrpSpPr/>
          <p:nvPr/>
        </p:nvGrpSpPr>
        <p:grpSpPr>
          <a:xfrm>
            <a:off x="10246743" y="2380767"/>
            <a:ext cx="1660634" cy="2576855"/>
            <a:chOff x="9414724" y="1778769"/>
            <a:chExt cx="1660634" cy="2576855"/>
          </a:xfrm>
        </p:grpSpPr>
        <p:sp>
          <p:nvSpPr>
            <p:cNvPr id="7" name="Rounded Rectangle 6">
              <a:extLst>
                <a:ext uri="{FF2B5EF4-FFF2-40B4-BE49-F238E27FC236}">
                  <a16:creationId xmlns:a16="http://schemas.microsoft.com/office/drawing/2014/main" id="{C59067B1-61DD-3445-9A36-6BB42370182F}"/>
                </a:ext>
              </a:extLst>
            </p:cNvPr>
            <p:cNvSpPr/>
            <p:nvPr/>
          </p:nvSpPr>
          <p:spPr>
            <a:xfrm>
              <a:off x="9414724" y="177876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Error Correction</a:t>
              </a:r>
            </a:p>
          </p:txBody>
        </p:sp>
        <p:sp>
          <p:nvSpPr>
            <p:cNvPr id="8" name="Rounded Rectangle 7">
              <a:extLst>
                <a:ext uri="{FF2B5EF4-FFF2-40B4-BE49-F238E27FC236}">
                  <a16:creationId xmlns:a16="http://schemas.microsoft.com/office/drawing/2014/main" id="{D05DCA1D-318E-3F47-A04B-BF65C0446158}"/>
                </a:ext>
              </a:extLst>
            </p:cNvPr>
            <p:cNvSpPr/>
            <p:nvPr/>
          </p:nvSpPr>
          <p:spPr>
            <a:xfrm>
              <a:off x="9414724" y="2841224"/>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 Bruijn graph</a:t>
              </a:r>
            </a:p>
          </p:txBody>
        </p:sp>
        <p:sp>
          <p:nvSpPr>
            <p:cNvPr id="9" name="Rounded Rectangle 8">
              <a:extLst>
                <a:ext uri="{FF2B5EF4-FFF2-40B4-BE49-F238E27FC236}">
                  <a16:creationId xmlns:a16="http://schemas.microsoft.com/office/drawing/2014/main" id="{E5B298C2-A4BB-C741-9B64-D90A1F74A89A}"/>
                </a:ext>
              </a:extLst>
            </p:cNvPr>
            <p:cNvSpPr/>
            <p:nvPr/>
          </p:nvSpPr>
          <p:spPr>
            <a:xfrm>
              <a:off x="9414724" y="390367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Refinement</a:t>
              </a:r>
            </a:p>
          </p:txBody>
        </p:sp>
        <p:cxnSp>
          <p:nvCxnSpPr>
            <p:cNvPr id="10" name="Straight Arrow Connector 9">
              <a:extLst>
                <a:ext uri="{FF2B5EF4-FFF2-40B4-BE49-F238E27FC236}">
                  <a16:creationId xmlns:a16="http://schemas.microsoft.com/office/drawing/2014/main" id="{E93BD3F6-1A1E-6342-8011-7683ACF1B59B}"/>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8999C29-2650-C249-B356-D9566CCFF16A}"/>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D30288FA-6EC0-A249-A39F-8AEFF3FB354E}"/>
              </a:ext>
            </a:extLst>
          </p:cNvPr>
          <p:cNvGrpSpPr/>
          <p:nvPr/>
        </p:nvGrpSpPr>
        <p:grpSpPr>
          <a:xfrm>
            <a:off x="6611763" y="1095617"/>
            <a:ext cx="1855539" cy="804614"/>
            <a:chOff x="6641171" y="1041187"/>
            <a:chExt cx="1855539" cy="804614"/>
          </a:xfrm>
        </p:grpSpPr>
        <p:sp>
          <p:nvSpPr>
            <p:cNvPr id="18" name="Rounded Rectangle 17">
              <a:extLst>
                <a:ext uri="{FF2B5EF4-FFF2-40B4-BE49-F238E27FC236}">
                  <a16:creationId xmlns:a16="http://schemas.microsoft.com/office/drawing/2014/main" id="{A1FFEDB6-0D3A-B54E-ACB1-69070924DF96}"/>
                </a:ext>
              </a:extLst>
            </p:cNvPr>
            <p:cNvSpPr/>
            <p:nvPr/>
          </p:nvSpPr>
          <p:spPr>
            <a:xfrm>
              <a:off x="6641171" y="1041187"/>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ATGT</a:t>
              </a:r>
            </a:p>
          </p:txBody>
        </p:sp>
        <p:sp>
          <p:nvSpPr>
            <p:cNvPr id="60" name="Rounded Rectangle 59">
              <a:extLst>
                <a:ext uri="{FF2B5EF4-FFF2-40B4-BE49-F238E27FC236}">
                  <a16:creationId xmlns:a16="http://schemas.microsoft.com/office/drawing/2014/main" id="{98CBC864-DBDD-6241-8AB0-62A9C1D47D6A}"/>
                </a:ext>
              </a:extLst>
            </p:cNvPr>
            <p:cNvSpPr/>
            <p:nvPr/>
          </p:nvSpPr>
          <p:spPr>
            <a:xfrm>
              <a:off x="7704710" y="145490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TGTT</a:t>
              </a:r>
            </a:p>
          </p:txBody>
        </p:sp>
        <p:cxnSp>
          <p:nvCxnSpPr>
            <p:cNvPr id="61" name="Curved Connector 60">
              <a:extLst>
                <a:ext uri="{FF2B5EF4-FFF2-40B4-BE49-F238E27FC236}">
                  <a16:creationId xmlns:a16="http://schemas.microsoft.com/office/drawing/2014/main" id="{C725BD2B-A533-754C-832B-B2FDE6A17260}"/>
                </a:ext>
              </a:extLst>
            </p:cNvPr>
            <p:cNvCxnSpPr>
              <a:cxnSpLocks/>
              <a:stCxn id="18" idx="3"/>
              <a:endCxn id="60" idx="0"/>
            </p:cNvCxnSpPr>
            <p:nvPr/>
          </p:nvCxnSpPr>
          <p:spPr>
            <a:xfrm>
              <a:off x="7433171" y="1236636"/>
              <a:ext cx="667539" cy="21826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sp>
        <p:nvSpPr>
          <p:cNvPr id="67" name="Rounded Rectangle 66">
            <a:extLst>
              <a:ext uri="{FF2B5EF4-FFF2-40B4-BE49-F238E27FC236}">
                <a16:creationId xmlns:a16="http://schemas.microsoft.com/office/drawing/2014/main" id="{A5411473-D498-164B-9212-3CE08A690096}"/>
              </a:ext>
            </a:extLst>
          </p:cNvPr>
          <p:cNvSpPr/>
          <p:nvPr/>
        </p:nvSpPr>
        <p:spPr>
          <a:xfrm>
            <a:off x="6611763" y="185608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GTTG</a:t>
            </a:r>
          </a:p>
        </p:txBody>
      </p:sp>
      <p:cxnSp>
        <p:nvCxnSpPr>
          <p:cNvPr id="9220" name="Curved Connector 9219">
            <a:extLst>
              <a:ext uri="{FF2B5EF4-FFF2-40B4-BE49-F238E27FC236}">
                <a16:creationId xmlns:a16="http://schemas.microsoft.com/office/drawing/2014/main" id="{E9B59874-3342-5448-A974-A9E84049DC71}"/>
              </a:ext>
            </a:extLst>
          </p:cNvPr>
          <p:cNvCxnSpPr>
            <a:stCxn id="60" idx="1"/>
            <a:endCxn id="67" idx="0"/>
          </p:cNvCxnSpPr>
          <p:nvPr/>
        </p:nvCxnSpPr>
        <p:spPr>
          <a:xfrm rot="10800000" flipV="1">
            <a:off x="7007764" y="1704781"/>
            <a:ext cx="667539" cy="151301"/>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9231" name="Group 9230">
            <a:extLst>
              <a:ext uri="{FF2B5EF4-FFF2-40B4-BE49-F238E27FC236}">
                <a16:creationId xmlns:a16="http://schemas.microsoft.com/office/drawing/2014/main" id="{A453E7DA-C6FC-5C49-B87E-D10BA2D0883C}"/>
              </a:ext>
            </a:extLst>
          </p:cNvPr>
          <p:cNvGrpSpPr/>
          <p:nvPr/>
        </p:nvGrpSpPr>
        <p:grpSpPr>
          <a:xfrm>
            <a:off x="7403763" y="2051532"/>
            <a:ext cx="1092751" cy="562964"/>
            <a:chOff x="7143324" y="2071213"/>
            <a:chExt cx="1092751" cy="562964"/>
          </a:xfrm>
        </p:grpSpPr>
        <p:sp>
          <p:nvSpPr>
            <p:cNvPr id="84" name="Rounded Rectangle 83">
              <a:extLst>
                <a:ext uri="{FF2B5EF4-FFF2-40B4-BE49-F238E27FC236}">
                  <a16:creationId xmlns:a16="http://schemas.microsoft.com/office/drawing/2014/main" id="{9B2BDA51-1926-A04A-BB59-0DA2848D67FC}"/>
                </a:ext>
              </a:extLst>
            </p:cNvPr>
            <p:cNvSpPr/>
            <p:nvPr/>
          </p:nvSpPr>
          <p:spPr>
            <a:xfrm>
              <a:off x="7444075" y="224327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TTGA</a:t>
              </a:r>
            </a:p>
          </p:txBody>
        </p:sp>
        <p:cxnSp>
          <p:nvCxnSpPr>
            <p:cNvPr id="9230" name="Curved Connector 9229">
              <a:extLst>
                <a:ext uri="{FF2B5EF4-FFF2-40B4-BE49-F238E27FC236}">
                  <a16:creationId xmlns:a16="http://schemas.microsoft.com/office/drawing/2014/main" id="{33D8AAE7-EB11-7C4E-BEAF-49725ACE4284}"/>
                </a:ext>
              </a:extLst>
            </p:cNvPr>
            <p:cNvCxnSpPr>
              <a:cxnSpLocks/>
              <a:stCxn id="67" idx="3"/>
              <a:endCxn id="84" idx="0"/>
            </p:cNvCxnSpPr>
            <p:nvPr/>
          </p:nvCxnSpPr>
          <p:spPr>
            <a:xfrm>
              <a:off x="7143324" y="2071213"/>
              <a:ext cx="696751" cy="17206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9234" name="Group 9233">
            <a:extLst>
              <a:ext uri="{FF2B5EF4-FFF2-40B4-BE49-F238E27FC236}">
                <a16:creationId xmlns:a16="http://schemas.microsoft.com/office/drawing/2014/main" id="{ED455D37-2334-8D47-8EC1-70279C804D16}"/>
              </a:ext>
            </a:extLst>
          </p:cNvPr>
          <p:cNvGrpSpPr/>
          <p:nvPr/>
        </p:nvGrpSpPr>
        <p:grpSpPr>
          <a:xfrm>
            <a:off x="6611763" y="2419047"/>
            <a:ext cx="1092752" cy="509258"/>
            <a:chOff x="6660130" y="2434181"/>
            <a:chExt cx="1092752" cy="509258"/>
          </a:xfrm>
        </p:grpSpPr>
        <p:sp>
          <p:nvSpPr>
            <p:cNvPr id="88" name="Rounded Rectangle 87">
              <a:extLst>
                <a:ext uri="{FF2B5EF4-FFF2-40B4-BE49-F238E27FC236}">
                  <a16:creationId xmlns:a16="http://schemas.microsoft.com/office/drawing/2014/main" id="{E013765D-9929-AE4B-A50D-3EE40DD37EAD}"/>
                </a:ext>
              </a:extLst>
            </p:cNvPr>
            <p:cNvSpPr/>
            <p:nvPr/>
          </p:nvSpPr>
          <p:spPr>
            <a:xfrm>
              <a:off x="6660130" y="2552541"/>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TGAC</a:t>
              </a:r>
            </a:p>
          </p:txBody>
        </p:sp>
        <p:cxnSp>
          <p:nvCxnSpPr>
            <p:cNvPr id="9233" name="Curved Connector 9232">
              <a:extLst>
                <a:ext uri="{FF2B5EF4-FFF2-40B4-BE49-F238E27FC236}">
                  <a16:creationId xmlns:a16="http://schemas.microsoft.com/office/drawing/2014/main" id="{272D3EA6-2A8C-D044-A1E9-CEC4B07B31A0}"/>
                </a:ext>
              </a:extLst>
            </p:cNvPr>
            <p:cNvCxnSpPr>
              <a:cxnSpLocks/>
              <a:stCxn id="84" idx="1"/>
              <a:endCxn id="88" idx="0"/>
            </p:cNvCxnSpPr>
            <p:nvPr/>
          </p:nvCxnSpPr>
          <p:spPr>
            <a:xfrm rot="10800000" flipV="1">
              <a:off x="7056131" y="2434181"/>
              <a:ext cx="696751" cy="11836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sp>
        <p:nvSpPr>
          <p:cNvPr id="93" name="Rounded Rectangle 92">
            <a:extLst>
              <a:ext uri="{FF2B5EF4-FFF2-40B4-BE49-F238E27FC236}">
                <a16:creationId xmlns:a16="http://schemas.microsoft.com/office/drawing/2014/main" id="{3AFAAB2B-0304-5446-995B-DE4A9ED71BFE}"/>
              </a:ext>
            </a:extLst>
          </p:cNvPr>
          <p:cNvSpPr/>
          <p:nvPr/>
        </p:nvSpPr>
        <p:spPr>
          <a:xfrm>
            <a:off x="7704514" y="2937863"/>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GACG</a:t>
            </a:r>
          </a:p>
        </p:txBody>
      </p:sp>
      <p:cxnSp>
        <p:nvCxnSpPr>
          <p:cNvPr id="9238" name="Curved Connector 9237">
            <a:extLst>
              <a:ext uri="{FF2B5EF4-FFF2-40B4-BE49-F238E27FC236}">
                <a16:creationId xmlns:a16="http://schemas.microsoft.com/office/drawing/2014/main" id="{96B262A0-1F1A-904E-A55D-09562ED8ECDD}"/>
              </a:ext>
            </a:extLst>
          </p:cNvPr>
          <p:cNvCxnSpPr>
            <a:stCxn id="88" idx="3"/>
            <a:endCxn id="93" idx="0"/>
          </p:cNvCxnSpPr>
          <p:nvPr/>
        </p:nvCxnSpPr>
        <p:spPr>
          <a:xfrm>
            <a:off x="7403763" y="2732856"/>
            <a:ext cx="696751" cy="20500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9242" name="Group 9241">
            <a:extLst>
              <a:ext uri="{FF2B5EF4-FFF2-40B4-BE49-F238E27FC236}">
                <a16:creationId xmlns:a16="http://schemas.microsoft.com/office/drawing/2014/main" id="{BAF7A905-2DF4-1B48-97D2-8BE2BC368956}"/>
              </a:ext>
            </a:extLst>
          </p:cNvPr>
          <p:cNvGrpSpPr/>
          <p:nvPr/>
        </p:nvGrpSpPr>
        <p:grpSpPr>
          <a:xfrm>
            <a:off x="6611763" y="3133311"/>
            <a:ext cx="1092752" cy="455488"/>
            <a:chOff x="6652075" y="3235815"/>
            <a:chExt cx="1092752" cy="455488"/>
          </a:xfrm>
        </p:grpSpPr>
        <p:sp>
          <p:nvSpPr>
            <p:cNvPr id="100" name="Rounded Rectangle 99">
              <a:extLst>
                <a:ext uri="{FF2B5EF4-FFF2-40B4-BE49-F238E27FC236}">
                  <a16:creationId xmlns:a16="http://schemas.microsoft.com/office/drawing/2014/main" id="{D16B1EEC-ACB7-D346-981A-C76FB8974F64}"/>
                </a:ext>
              </a:extLst>
            </p:cNvPr>
            <p:cNvSpPr/>
            <p:nvPr/>
          </p:nvSpPr>
          <p:spPr>
            <a:xfrm>
              <a:off x="6652075" y="3300405"/>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ACGA</a:t>
              </a:r>
            </a:p>
          </p:txBody>
        </p:sp>
        <p:cxnSp>
          <p:nvCxnSpPr>
            <p:cNvPr id="9241" name="Curved Connector 9240">
              <a:extLst>
                <a:ext uri="{FF2B5EF4-FFF2-40B4-BE49-F238E27FC236}">
                  <a16:creationId xmlns:a16="http://schemas.microsoft.com/office/drawing/2014/main" id="{1E46CFFC-AB33-B348-8A8C-EA69F58AB99B}"/>
                </a:ext>
              </a:extLst>
            </p:cNvPr>
            <p:cNvCxnSpPr>
              <a:cxnSpLocks/>
              <a:stCxn id="93" idx="1"/>
              <a:endCxn id="100" idx="0"/>
            </p:cNvCxnSpPr>
            <p:nvPr/>
          </p:nvCxnSpPr>
          <p:spPr>
            <a:xfrm rot="10800000" flipV="1">
              <a:off x="7048076" y="3235815"/>
              <a:ext cx="696751" cy="645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9245" name="Group 9244">
            <a:extLst>
              <a:ext uri="{FF2B5EF4-FFF2-40B4-BE49-F238E27FC236}">
                <a16:creationId xmlns:a16="http://schemas.microsoft.com/office/drawing/2014/main" id="{45E463E4-DE90-5F4B-B857-53BC9F4AB1EF}"/>
              </a:ext>
            </a:extLst>
          </p:cNvPr>
          <p:cNvGrpSpPr/>
          <p:nvPr/>
        </p:nvGrpSpPr>
        <p:grpSpPr>
          <a:xfrm>
            <a:off x="6611763" y="3595148"/>
            <a:ext cx="792000" cy="781082"/>
            <a:chOff x="6703589" y="3540718"/>
            <a:chExt cx="792000" cy="781082"/>
          </a:xfrm>
        </p:grpSpPr>
        <p:sp>
          <p:nvSpPr>
            <p:cNvPr id="104" name="Rounded Rectangle 103">
              <a:extLst>
                <a:ext uri="{FF2B5EF4-FFF2-40B4-BE49-F238E27FC236}">
                  <a16:creationId xmlns:a16="http://schemas.microsoft.com/office/drawing/2014/main" id="{E6EC6ACE-1F74-FB48-9F76-18F35AFD7E4E}"/>
                </a:ext>
              </a:extLst>
            </p:cNvPr>
            <p:cNvSpPr/>
            <p:nvPr/>
          </p:nvSpPr>
          <p:spPr>
            <a:xfrm>
              <a:off x="6703589" y="3930902"/>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CGAC</a:t>
              </a:r>
            </a:p>
          </p:txBody>
        </p:sp>
        <p:cxnSp>
          <p:nvCxnSpPr>
            <p:cNvPr id="9244" name="Curved Connector 9243">
              <a:extLst>
                <a:ext uri="{FF2B5EF4-FFF2-40B4-BE49-F238E27FC236}">
                  <a16:creationId xmlns:a16="http://schemas.microsoft.com/office/drawing/2014/main" id="{6B531149-CD76-314B-AE5E-7AE89C72148E}"/>
                </a:ext>
              </a:extLst>
            </p:cNvPr>
            <p:cNvCxnSpPr>
              <a:cxnSpLocks/>
              <a:stCxn id="100" idx="2"/>
              <a:endCxn id="104" idx="0"/>
            </p:cNvCxnSpPr>
            <p:nvPr/>
          </p:nvCxnSpPr>
          <p:spPr>
            <a:xfrm rot="5400000">
              <a:off x="6901323" y="3732635"/>
              <a:ext cx="396533" cy="1270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cxnSp>
        <p:nvCxnSpPr>
          <p:cNvPr id="9247" name="Curved Connector 9246">
            <a:extLst>
              <a:ext uri="{FF2B5EF4-FFF2-40B4-BE49-F238E27FC236}">
                <a16:creationId xmlns:a16="http://schemas.microsoft.com/office/drawing/2014/main" id="{0A8CEFC6-CED5-9747-8694-F209CB73E9DC}"/>
              </a:ext>
            </a:extLst>
          </p:cNvPr>
          <p:cNvCxnSpPr>
            <a:cxnSpLocks/>
            <a:stCxn id="104" idx="3"/>
            <a:endCxn id="93" idx="2"/>
          </p:cNvCxnSpPr>
          <p:nvPr/>
        </p:nvCxnSpPr>
        <p:spPr>
          <a:xfrm flipV="1">
            <a:off x="7403763" y="3328761"/>
            <a:ext cx="696751" cy="85202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6" name="Rounded Rectangle 115">
            <a:extLst>
              <a:ext uri="{FF2B5EF4-FFF2-40B4-BE49-F238E27FC236}">
                <a16:creationId xmlns:a16="http://schemas.microsoft.com/office/drawing/2014/main" id="{FED73B12-6BC3-564C-8320-F7F830205C9F}"/>
              </a:ext>
            </a:extLst>
          </p:cNvPr>
          <p:cNvSpPr/>
          <p:nvPr/>
        </p:nvSpPr>
        <p:spPr>
          <a:xfrm>
            <a:off x="8284754" y="361870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ACGT</a:t>
            </a:r>
          </a:p>
        </p:txBody>
      </p:sp>
      <p:cxnSp>
        <p:nvCxnSpPr>
          <p:cNvPr id="9250" name="Curved Connector 9249">
            <a:extLst>
              <a:ext uri="{FF2B5EF4-FFF2-40B4-BE49-F238E27FC236}">
                <a16:creationId xmlns:a16="http://schemas.microsoft.com/office/drawing/2014/main" id="{E725FC07-7CED-0F4C-8058-405BF1D58DFF}"/>
              </a:ext>
            </a:extLst>
          </p:cNvPr>
          <p:cNvCxnSpPr>
            <a:cxnSpLocks/>
            <a:stCxn id="93" idx="3"/>
            <a:endCxn id="116" idx="0"/>
          </p:cNvCxnSpPr>
          <p:nvPr/>
        </p:nvCxnSpPr>
        <p:spPr>
          <a:xfrm>
            <a:off x="8496514" y="3133312"/>
            <a:ext cx="184240" cy="4853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9" name="Rounded Rectangle 118">
            <a:extLst>
              <a:ext uri="{FF2B5EF4-FFF2-40B4-BE49-F238E27FC236}">
                <a16:creationId xmlns:a16="http://schemas.microsoft.com/office/drawing/2014/main" id="{9C169C76-EBE0-B549-8EE2-EE4088DE5E4A}"/>
              </a:ext>
            </a:extLst>
          </p:cNvPr>
          <p:cNvSpPr/>
          <p:nvPr/>
        </p:nvSpPr>
        <p:spPr>
          <a:xfrm>
            <a:off x="8860743" y="4452116"/>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CGTG</a:t>
            </a:r>
          </a:p>
        </p:txBody>
      </p:sp>
      <p:cxnSp>
        <p:nvCxnSpPr>
          <p:cNvPr id="9252" name="Curved Connector 9251">
            <a:extLst>
              <a:ext uri="{FF2B5EF4-FFF2-40B4-BE49-F238E27FC236}">
                <a16:creationId xmlns:a16="http://schemas.microsoft.com/office/drawing/2014/main" id="{05184059-4E0B-2D4F-8E8D-AC851C56B63B}"/>
              </a:ext>
            </a:extLst>
          </p:cNvPr>
          <p:cNvCxnSpPr>
            <a:cxnSpLocks/>
            <a:stCxn id="116" idx="2"/>
            <a:endCxn id="119" idx="0"/>
          </p:cNvCxnSpPr>
          <p:nvPr/>
        </p:nvCxnSpPr>
        <p:spPr>
          <a:xfrm rot="16200000" flipH="1">
            <a:off x="8747494" y="3942866"/>
            <a:ext cx="442509" cy="57598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24" name="Rounded Rectangle 123">
            <a:extLst>
              <a:ext uri="{FF2B5EF4-FFF2-40B4-BE49-F238E27FC236}">
                <a16:creationId xmlns:a16="http://schemas.microsoft.com/office/drawing/2014/main" id="{850E78DC-9080-0342-9A4D-F839BF137A2F}"/>
              </a:ext>
            </a:extLst>
          </p:cNvPr>
          <p:cNvSpPr/>
          <p:nvPr/>
        </p:nvSpPr>
        <p:spPr>
          <a:xfrm>
            <a:off x="7675302" y="541294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GTGT</a:t>
            </a:r>
          </a:p>
        </p:txBody>
      </p:sp>
      <p:cxnSp>
        <p:nvCxnSpPr>
          <p:cNvPr id="9256" name="Curved Connector 9255">
            <a:extLst>
              <a:ext uri="{FF2B5EF4-FFF2-40B4-BE49-F238E27FC236}">
                <a16:creationId xmlns:a16="http://schemas.microsoft.com/office/drawing/2014/main" id="{ADBDC026-9C78-CD42-B6EC-7848FBB7894C}"/>
              </a:ext>
            </a:extLst>
          </p:cNvPr>
          <p:cNvCxnSpPr>
            <a:stCxn id="119" idx="1"/>
            <a:endCxn id="124" idx="0"/>
          </p:cNvCxnSpPr>
          <p:nvPr/>
        </p:nvCxnSpPr>
        <p:spPr>
          <a:xfrm rot="10800000" flipV="1">
            <a:off x="8071303" y="4647565"/>
            <a:ext cx="789441" cy="76538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29" name="Rounded Rectangle 128">
            <a:extLst>
              <a:ext uri="{FF2B5EF4-FFF2-40B4-BE49-F238E27FC236}">
                <a16:creationId xmlns:a16="http://schemas.microsoft.com/office/drawing/2014/main" id="{E74822CC-ACF9-C04E-95A6-DA46D421E72D}"/>
              </a:ext>
            </a:extLst>
          </p:cNvPr>
          <p:cNvSpPr/>
          <p:nvPr/>
        </p:nvSpPr>
        <p:spPr>
          <a:xfrm>
            <a:off x="6483401" y="5805919"/>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TGTC</a:t>
            </a:r>
          </a:p>
        </p:txBody>
      </p:sp>
      <p:cxnSp>
        <p:nvCxnSpPr>
          <p:cNvPr id="9260" name="Curved Connector 9259">
            <a:extLst>
              <a:ext uri="{FF2B5EF4-FFF2-40B4-BE49-F238E27FC236}">
                <a16:creationId xmlns:a16="http://schemas.microsoft.com/office/drawing/2014/main" id="{D7601A84-C86F-FC41-92A9-74A2A75DCA47}"/>
              </a:ext>
            </a:extLst>
          </p:cNvPr>
          <p:cNvCxnSpPr>
            <a:cxnSpLocks/>
            <a:stCxn id="124" idx="1"/>
            <a:endCxn id="129" idx="3"/>
          </p:cNvCxnSpPr>
          <p:nvPr/>
        </p:nvCxnSpPr>
        <p:spPr>
          <a:xfrm rot="10800000" flipV="1">
            <a:off x="7275402" y="5608398"/>
            <a:ext cx="399901" cy="39297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261" name="TextBox 9260">
            <a:extLst>
              <a:ext uri="{FF2B5EF4-FFF2-40B4-BE49-F238E27FC236}">
                <a16:creationId xmlns:a16="http://schemas.microsoft.com/office/drawing/2014/main" id="{FD432682-39EB-5F44-83F0-A4D8C6A8CB35}"/>
              </a:ext>
            </a:extLst>
          </p:cNvPr>
          <p:cNvSpPr txBox="1"/>
          <p:nvPr/>
        </p:nvSpPr>
        <p:spPr>
          <a:xfrm>
            <a:off x="7514897" y="6096000"/>
            <a:ext cx="184731" cy="369332"/>
          </a:xfrm>
          <a:prstGeom prst="rect">
            <a:avLst/>
          </a:prstGeom>
          <a:noFill/>
        </p:spPr>
        <p:txBody>
          <a:bodyPr wrap="none" rtlCol="0">
            <a:spAutoFit/>
          </a:bodyPr>
          <a:lstStyle/>
          <a:p>
            <a:endParaRPr lang="en-GB" dirty="0"/>
          </a:p>
        </p:txBody>
      </p:sp>
      <p:sp>
        <p:nvSpPr>
          <p:cNvPr id="133" name="Rounded Rectangle 132">
            <a:extLst>
              <a:ext uri="{FF2B5EF4-FFF2-40B4-BE49-F238E27FC236}">
                <a16:creationId xmlns:a16="http://schemas.microsoft.com/office/drawing/2014/main" id="{6C212F78-6680-0F43-AA56-A500598A6B4B}"/>
              </a:ext>
            </a:extLst>
          </p:cNvPr>
          <p:cNvSpPr/>
          <p:nvPr/>
        </p:nvSpPr>
        <p:spPr>
          <a:xfrm>
            <a:off x="6289304" y="4957622"/>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GTCG</a:t>
            </a:r>
          </a:p>
        </p:txBody>
      </p:sp>
      <p:cxnSp>
        <p:nvCxnSpPr>
          <p:cNvPr id="9263" name="Curved Connector 9262">
            <a:extLst>
              <a:ext uri="{FF2B5EF4-FFF2-40B4-BE49-F238E27FC236}">
                <a16:creationId xmlns:a16="http://schemas.microsoft.com/office/drawing/2014/main" id="{DFCC2ABD-F186-E848-BE13-C4D52B303BD8}"/>
              </a:ext>
            </a:extLst>
          </p:cNvPr>
          <p:cNvCxnSpPr>
            <a:cxnSpLocks/>
            <a:stCxn id="129" idx="1"/>
            <a:endCxn id="133" idx="1"/>
          </p:cNvCxnSpPr>
          <p:nvPr/>
        </p:nvCxnSpPr>
        <p:spPr>
          <a:xfrm rot="10800000">
            <a:off x="6289305" y="5153072"/>
            <a:ext cx="194097" cy="848297"/>
          </a:xfrm>
          <a:prstGeom prst="curvedConnector3">
            <a:avLst>
              <a:gd name="adj1" fmla="val 217776"/>
            </a:avLst>
          </a:prstGeom>
          <a:ln>
            <a:tailEnd type="triangle"/>
          </a:ln>
        </p:spPr>
        <p:style>
          <a:lnRef idx="1">
            <a:schemeClr val="dk1"/>
          </a:lnRef>
          <a:fillRef idx="0">
            <a:schemeClr val="dk1"/>
          </a:fillRef>
          <a:effectRef idx="0">
            <a:schemeClr val="dk1"/>
          </a:effectRef>
          <a:fontRef idx="minor">
            <a:schemeClr val="tx1"/>
          </a:fontRef>
        </p:style>
      </p:cxnSp>
      <p:sp>
        <p:nvSpPr>
          <p:cNvPr id="136" name="Rounded Rectangle 135">
            <a:extLst>
              <a:ext uri="{FF2B5EF4-FFF2-40B4-BE49-F238E27FC236}">
                <a16:creationId xmlns:a16="http://schemas.microsoft.com/office/drawing/2014/main" id="{779BD484-9869-DA4C-8200-2DF2FFB8B8FE}"/>
              </a:ext>
            </a:extLst>
          </p:cNvPr>
          <p:cNvSpPr/>
          <p:nvPr/>
        </p:nvSpPr>
        <p:spPr>
          <a:xfrm>
            <a:off x="7452130" y="4464261"/>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TCGT</a:t>
            </a:r>
          </a:p>
        </p:txBody>
      </p:sp>
      <p:cxnSp>
        <p:nvCxnSpPr>
          <p:cNvPr id="9265" name="Curved Connector 9264">
            <a:extLst>
              <a:ext uri="{FF2B5EF4-FFF2-40B4-BE49-F238E27FC236}">
                <a16:creationId xmlns:a16="http://schemas.microsoft.com/office/drawing/2014/main" id="{0882EA2A-6339-F149-8C3C-75CE46E8A3DD}"/>
              </a:ext>
            </a:extLst>
          </p:cNvPr>
          <p:cNvCxnSpPr>
            <a:cxnSpLocks/>
            <a:stCxn id="133" idx="0"/>
            <a:endCxn id="136" idx="1"/>
          </p:cNvCxnSpPr>
          <p:nvPr/>
        </p:nvCxnSpPr>
        <p:spPr>
          <a:xfrm rot="5400000" flipH="1" flipV="1">
            <a:off x="6919761" y="4425253"/>
            <a:ext cx="297912" cy="76682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279" name="Curved Connector 9278">
            <a:extLst>
              <a:ext uri="{FF2B5EF4-FFF2-40B4-BE49-F238E27FC236}">
                <a16:creationId xmlns:a16="http://schemas.microsoft.com/office/drawing/2014/main" id="{2EA5B313-5AAC-9F4C-A4C6-C5C694E00601}"/>
              </a:ext>
            </a:extLst>
          </p:cNvPr>
          <p:cNvCxnSpPr>
            <a:cxnSpLocks/>
            <a:stCxn id="136" idx="3"/>
            <a:endCxn id="119" idx="1"/>
          </p:cNvCxnSpPr>
          <p:nvPr/>
        </p:nvCxnSpPr>
        <p:spPr>
          <a:xfrm flipV="1">
            <a:off x="8244130" y="4647565"/>
            <a:ext cx="616613" cy="1214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74" name="Rounded Rectangle 173">
            <a:extLst>
              <a:ext uri="{FF2B5EF4-FFF2-40B4-BE49-F238E27FC236}">
                <a16:creationId xmlns:a16="http://schemas.microsoft.com/office/drawing/2014/main" id="{BB536328-7F85-3144-8EDC-7F0222095B55}"/>
              </a:ext>
            </a:extLst>
          </p:cNvPr>
          <p:cNvSpPr/>
          <p:nvPr/>
        </p:nvSpPr>
        <p:spPr>
          <a:xfrm>
            <a:off x="9009365" y="5291278"/>
            <a:ext cx="792000" cy="3908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TGTG</a:t>
            </a:r>
          </a:p>
        </p:txBody>
      </p:sp>
      <p:cxnSp>
        <p:nvCxnSpPr>
          <p:cNvPr id="66" name="Curved Connector 65">
            <a:extLst>
              <a:ext uri="{FF2B5EF4-FFF2-40B4-BE49-F238E27FC236}">
                <a16:creationId xmlns:a16="http://schemas.microsoft.com/office/drawing/2014/main" id="{F6333C49-46A4-A14F-8FEA-4F12CC53B8EB}"/>
              </a:ext>
            </a:extLst>
          </p:cNvPr>
          <p:cNvCxnSpPr>
            <a:stCxn id="124" idx="3"/>
            <a:endCxn id="174" idx="1"/>
          </p:cNvCxnSpPr>
          <p:nvPr/>
        </p:nvCxnSpPr>
        <p:spPr>
          <a:xfrm flipV="1">
            <a:off x="8467302" y="5486727"/>
            <a:ext cx="542063" cy="12167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6" name="Curved Connector 75">
            <a:extLst>
              <a:ext uri="{FF2B5EF4-FFF2-40B4-BE49-F238E27FC236}">
                <a16:creationId xmlns:a16="http://schemas.microsoft.com/office/drawing/2014/main" id="{0147A9F0-99CC-9D4A-B576-EB793C6F90EB}"/>
              </a:ext>
            </a:extLst>
          </p:cNvPr>
          <p:cNvCxnSpPr>
            <a:cxnSpLocks/>
            <a:stCxn id="174" idx="2"/>
            <a:endCxn id="124" idx="2"/>
          </p:cNvCxnSpPr>
          <p:nvPr/>
        </p:nvCxnSpPr>
        <p:spPr>
          <a:xfrm rot="5400000">
            <a:off x="8677499" y="5075980"/>
            <a:ext cx="121671" cy="1334063"/>
          </a:xfrm>
          <a:prstGeom prst="curvedConnector3">
            <a:avLst>
              <a:gd name="adj1" fmla="val 287884"/>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246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455CE-5C6A-724A-8BDA-956D255FFCF0}"/>
              </a:ext>
            </a:extLst>
          </p:cNvPr>
          <p:cNvSpPr>
            <a:spLocks noGrp="1"/>
          </p:cNvSpPr>
          <p:nvPr>
            <p:ph sz="half" idx="1"/>
          </p:nvPr>
        </p:nvSpPr>
        <p:spPr>
          <a:xfrm>
            <a:off x="233439" y="1590910"/>
            <a:ext cx="5324573" cy="4608513"/>
          </a:xfrm>
        </p:spPr>
        <p:txBody>
          <a:bodyPr/>
          <a:lstStyle/>
          <a:p>
            <a:pPr marL="342900" indent="-342900">
              <a:buFont typeface="Arial" panose="020B0604020202020204" pitchFamily="34" charset="0"/>
              <a:buChar char="•"/>
            </a:pPr>
            <a:r>
              <a:rPr lang="en-GB" dirty="0"/>
              <a:t>Sequencing errors introduce noise</a:t>
            </a:r>
          </a:p>
          <a:p>
            <a:pPr marL="342900" indent="-342900">
              <a:buFont typeface="Arial" panose="020B0604020202020204" pitchFamily="34" charset="0"/>
              <a:buChar char="•"/>
            </a:pPr>
            <a:r>
              <a:rPr lang="en-GB" dirty="0"/>
              <a:t>Tips</a:t>
            </a:r>
          </a:p>
          <a:p>
            <a:pPr marL="700088" lvl="1" indent="-342900">
              <a:buFont typeface="Arial" panose="020B0604020202020204" pitchFamily="34" charset="0"/>
              <a:buChar char="•"/>
            </a:pPr>
            <a:r>
              <a:rPr lang="en-GB" dirty="0"/>
              <a:t>Cause premature graph termination</a:t>
            </a:r>
          </a:p>
          <a:p>
            <a:pPr marL="700088" lvl="1" indent="-342900">
              <a:buFont typeface="Arial" panose="020B0604020202020204" pitchFamily="34" charset="0"/>
              <a:buChar char="•"/>
            </a:pPr>
            <a:r>
              <a:rPr lang="en-GB" dirty="0"/>
              <a:t>Contain correct and incorrect </a:t>
            </a:r>
            <a:r>
              <a:rPr lang="en-GB" i="1" dirty="0"/>
              <a:t>k</a:t>
            </a:r>
            <a:r>
              <a:rPr lang="en-GB" dirty="0"/>
              <a:t>-</a:t>
            </a:r>
            <a:r>
              <a:rPr lang="en-GB" dirty="0" err="1"/>
              <a:t>mers</a:t>
            </a:r>
            <a:endParaRPr lang="en-GB" dirty="0"/>
          </a:p>
          <a:p>
            <a:pPr marL="700088" lvl="1" indent="-342900">
              <a:buFont typeface="Arial" panose="020B0604020202020204" pitchFamily="34" charset="0"/>
              <a:buChar char="•"/>
            </a:pPr>
            <a:endParaRPr lang="en-GB" dirty="0"/>
          </a:p>
          <a:p>
            <a:pPr marL="700088" lvl="1" indent="-342900">
              <a:buFont typeface="Arial" panose="020B0604020202020204" pitchFamily="34" charset="0"/>
              <a:buChar char="•"/>
            </a:pPr>
            <a:endParaRPr lang="en-GB" dirty="0"/>
          </a:p>
          <a:p>
            <a:pPr lvl="1" indent="0">
              <a:buNone/>
            </a:pPr>
            <a:br>
              <a:rPr lang="en-GB" dirty="0"/>
            </a:br>
            <a:endParaRPr lang="en-GB" dirty="0"/>
          </a:p>
          <a:p>
            <a:pPr marL="700088" lvl="1" indent="-342900">
              <a:buFont typeface="Arial" panose="020B0604020202020204" pitchFamily="34" charset="0"/>
              <a:buChar char="•"/>
            </a:pPr>
            <a:r>
              <a:rPr lang="en-GB" dirty="0"/>
              <a:t>Traced back to point of divergence</a:t>
            </a:r>
          </a:p>
          <a:p>
            <a:pPr marL="700088" lvl="1" indent="-342900">
              <a:buFont typeface="Arial" panose="020B0604020202020204" pitchFamily="34" charset="0"/>
              <a:buChar char="•"/>
            </a:pPr>
            <a:r>
              <a:rPr lang="en-GB" dirty="0"/>
              <a:t>Removed if below threshold length</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Content Placeholder 2">
            <a:extLst>
              <a:ext uri="{FF2B5EF4-FFF2-40B4-BE49-F238E27FC236}">
                <a16:creationId xmlns:a16="http://schemas.microsoft.com/office/drawing/2014/main" id="{79976AB0-DD43-AF43-9C0F-896DFBC8AA6F}"/>
              </a:ext>
            </a:extLst>
          </p:cNvPr>
          <p:cNvSpPr>
            <a:spLocks noGrp="1"/>
          </p:cNvSpPr>
          <p:nvPr>
            <p:ph sz="half" idx="2"/>
          </p:nvPr>
        </p:nvSpPr>
        <p:spPr>
          <a:xfrm>
            <a:off x="5371245" y="1593851"/>
            <a:ext cx="5324573" cy="4608513"/>
          </a:xfrm>
        </p:spPr>
        <p:txBody>
          <a:bodyPr>
            <a:normAutofit lnSpcReduction="10000"/>
          </a:bodyPr>
          <a:lstStyle/>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Bubbles</a:t>
            </a:r>
          </a:p>
          <a:p>
            <a:pPr marL="700088" lvl="1" indent="-342900">
              <a:buFont typeface="Arial" panose="020B0604020202020204" pitchFamily="34" charset="0"/>
              <a:buChar char="•"/>
            </a:pPr>
            <a:r>
              <a:rPr lang="en-GB" dirty="0"/>
              <a:t>Path can reconnect with main graph</a:t>
            </a:r>
          </a:p>
          <a:p>
            <a:pPr marL="700088" lvl="1" indent="-342900">
              <a:buFont typeface="Arial" panose="020B0604020202020204" pitchFamily="34" charset="0"/>
              <a:buChar char="•"/>
            </a:pPr>
            <a:r>
              <a:rPr lang="en-GB" dirty="0"/>
              <a:t>May be caused by sequencing error</a:t>
            </a:r>
          </a:p>
          <a:p>
            <a:pPr marL="700088" lvl="1" indent="-342900">
              <a:buFont typeface="Arial" panose="020B0604020202020204" pitchFamily="34" charset="0"/>
              <a:buChar char="•"/>
            </a:pPr>
            <a:endParaRPr lang="en-GB" dirty="0"/>
          </a:p>
          <a:p>
            <a:pPr marL="700088" lvl="1" indent="-342900">
              <a:buFont typeface="Arial" panose="020B0604020202020204" pitchFamily="34" charset="0"/>
              <a:buChar char="•"/>
            </a:pPr>
            <a:endParaRPr lang="en-GB" dirty="0"/>
          </a:p>
          <a:p>
            <a:pPr lvl="1" indent="0">
              <a:buNone/>
            </a:pPr>
            <a:br>
              <a:rPr lang="en-GB" dirty="0"/>
            </a:br>
            <a:endParaRPr lang="en-GB" dirty="0"/>
          </a:p>
          <a:p>
            <a:pPr marL="700088" lvl="1" indent="-342900">
              <a:buFont typeface="Arial" panose="020B0604020202020204" pitchFamily="34" charset="0"/>
              <a:buChar char="•"/>
            </a:pPr>
            <a:r>
              <a:rPr lang="en-GB" dirty="0"/>
              <a:t>Start of bubble identified</a:t>
            </a:r>
          </a:p>
          <a:p>
            <a:pPr marL="700088" lvl="1" indent="-342900">
              <a:buFont typeface="Arial" panose="020B0604020202020204" pitchFamily="34" charset="0"/>
              <a:buChar char="•"/>
            </a:pPr>
            <a:r>
              <a:rPr lang="en-GB" dirty="0"/>
              <a:t>All paths through bubble walked</a:t>
            </a:r>
          </a:p>
          <a:p>
            <a:pPr marL="700088" lvl="1" indent="-342900">
              <a:buFont typeface="Arial" panose="020B0604020202020204" pitchFamily="34" charset="0"/>
              <a:buChar char="•"/>
            </a:pPr>
            <a:r>
              <a:rPr lang="en-GB" dirty="0"/>
              <a:t>Lowest coverage path removed</a:t>
            </a:r>
          </a:p>
          <a:p>
            <a:endParaRPr lang="en-GB" dirty="0"/>
          </a:p>
        </p:txBody>
      </p:sp>
      <p:sp>
        <p:nvSpPr>
          <p:cNvPr id="4" name="Title 3">
            <a:extLst>
              <a:ext uri="{FF2B5EF4-FFF2-40B4-BE49-F238E27FC236}">
                <a16:creationId xmlns:a16="http://schemas.microsoft.com/office/drawing/2014/main" id="{9CC3C606-B8C9-5C42-A81E-B73FDDCC47EB}"/>
              </a:ext>
            </a:extLst>
          </p:cNvPr>
          <p:cNvSpPr>
            <a:spLocks noGrp="1"/>
          </p:cNvSpPr>
          <p:nvPr>
            <p:ph type="title"/>
          </p:nvPr>
        </p:nvSpPr>
        <p:spPr/>
        <p:txBody>
          <a:bodyPr/>
          <a:lstStyle/>
          <a:p>
            <a:r>
              <a:rPr lang="en-GB" dirty="0"/>
              <a:t>De Bruijn Graph (DBG) Assemblers</a:t>
            </a:r>
          </a:p>
        </p:txBody>
      </p:sp>
      <p:sp>
        <p:nvSpPr>
          <p:cNvPr id="5" name="Slide Number Placeholder 4">
            <a:extLst>
              <a:ext uri="{FF2B5EF4-FFF2-40B4-BE49-F238E27FC236}">
                <a16:creationId xmlns:a16="http://schemas.microsoft.com/office/drawing/2014/main" id="{7F09AAA4-4133-9C4A-B1D5-A997CCE2A019}"/>
              </a:ext>
            </a:extLst>
          </p:cNvPr>
          <p:cNvSpPr>
            <a:spLocks noGrp="1"/>
          </p:cNvSpPr>
          <p:nvPr>
            <p:ph type="sldNum" sz="quarter" idx="12"/>
          </p:nvPr>
        </p:nvSpPr>
        <p:spPr/>
        <p:txBody>
          <a:bodyPr/>
          <a:lstStyle/>
          <a:p>
            <a:fld id="{E89BC60F-F4BF-4EE8-9F02-8A0093F1814F}" type="slidenum">
              <a:rPr lang="en-GB" smtClean="0"/>
              <a:t>22</a:t>
            </a:fld>
            <a:endParaRPr lang="en-GB"/>
          </a:p>
        </p:txBody>
      </p:sp>
      <p:grpSp>
        <p:nvGrpSpPr>
          <p:cNvPr id="7" name="Group 6">
            <a:extLst>
              <a:ext uri="{FF2B5EF4-FFF2-40B4-BE49-F238E27FC236}">
                <a16:creationId xmlns:a16="http://schemas.microsoft.com/office/drawing/2014/main" id="{9F8ABB03-AEAE-8442-BB38-1E0F1BB4BE6E}"/>
              </a:ext>
            </a:extLst>
          </p:cNvPr>
          <p:cNvGrpSpPr/>
          <p:nvPr/>
        </p:nvGrpSpPr>
        <p:grpSpPr>
          <a:xfrm>
            <a:off x="10246743" y="2380767"/>
            <a:ext cx="1660634" cy="2576855"/>
            <a:chOff x="9414724" y="1778769"/>
            <a:chExt cx="1660634" cy="2576855"/>
          </a:xfrm>
        </p:grpSpPr>
        <p:sp>
          <p:nvSpPr>
            <p:cNvPr id="8" name="Rounded Rectangle 7">
              <a:extLst>
                <a:ext uri="{FF2B5EF4-FFF2-40B4-BE49-F238E27FC236}">
                  <a16:creationId xmlns:a16="http://schemas.microsoft.com/office/drawing/2014/main" id="{FEB5DD20-2225-874A-819D-430ECDBAE715}"/>
                </a:ext>
              </a:extLst>
            </p:cNvPr>
            <p:cNvSpPr/>
            <p:nvPr/>
          </p:nvSpPr>
          <p:spPr>
            <a:xfrm>
              <a:off x="9414724" y="177876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Error Correction</a:t>
              </a:r>
            </a:p>
          </p:txBody>
        </p:sp>
        <p:sp>
          <p:nvSpPr>
            <p:cNvPr id="9" name="Rounded Rectangle 8">
              <a:extLst>
                <a:ext uri="{FF2B5EF4-FFF2-40B4-BE49-F238E27FC236}">
                  <a16:creationId xmlns:a16="http://schemas.microsoft.com/office/drawing/2014/main" id="{D032BA1B-EC05-C64A-AF04-6B81C5E69412}"/>
                </a:ext>
              </a:extLst>
            </p:cNvPr>
            <p:cNvSpPr/>
            <p:nvPr/>
          </p:nvSpPr>
          <p:spPr>
            <a:xfrm>
              <a:off x="9414724" y="2841224"/>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de Bruijn graph</a:t>
              </a:r>
            </a:p>
          </p:txBody>
        </p:sp>
        <p:sp>
          <p:nvSpPr>
            <p:cNvPr id="10" name="Rounded Rectangle 9">
              <a:extLst>
                <a:ext uri="{FF2B5EF4-FFF2-40B4-BE49-F238E27FC236}">
                  <a16:creationId xmlns:a16="http://schemas.microsoft.com/office/drawing/2014/main" id="{D1F5AB39-3E72-7D4D-ADD2-02F4DC5C957B}"/>
                </a:ext>
              </a:extLst>
            </p:cNvPr>
            <p:cNvSpPr/>
            <p:nvPr/>
          </p:nvSpPr>
          <p:spPr>
            <a:xfrm>
              <a:off x="9414724" y="3903679"/>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Refinement</a:t>
              </a:r>
            </a:p>
          </p:txBody>
        </p:sp>
        <p:cxnSp>
          <p:nvCxnSpPr>
            <p:cNvPr id="11" name="Straight Arrow Connector 10">
              <a:extLst>
                <a:ext uri="{FF2B5EF4-FFF2-40B4-BE49-F238E27FC236}">
                  <a16:creationId xmlns:a16="http://schemas.microsoft.com/office/drawing/2014/main" id="{91C6CCBC-B349-0B4C-B2DE-3374373C75C8}"/>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AAD8C4C-6332-4345-87FB-50FEF98D6E13}"/>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14" name="Rounded Rectangle 13">
            <a:extLst>
              <a:ext uri="{FF2B5EF4-FFF2-40B4-BE49-F238E27FC236}">
                <a16:creationId xmlns:a16="http://schemas.microsoft.com/office/drawing/2014/main" id="{8F5BB1DB-87BF-FE4A-969A-DE2BC023FCED}"/>
              </a:ext>
            </a:extLst>
          </p:cNvPr>
          <p:cNvSpPr/>
          <p:nvPr/>
        </p:nvSpPr>
        <p:spPr>
          <a:xfrm>
            <a:off x="7766769" y="344923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5" name="Rounded Rectangle 14">
            <a:extLst>
              <a:ext uri="{FF2B5EF4-FFF2-40B4-BE49-F238E27FC236}">
                <a16:creationId xmlns:a16="http://schemas.microsoft.com/office/drawing/2014/main" id="{157277C3-BD54-804A-921F-BC8BFA76681D}"/>
              </a:ext>
            </a:extLst>
          </p:cNvPr>
          <p:cNvSpPr/>
          <p:nvPr/>
        </p:nvSpPr>
        <p:spPr>
          <a:xfrm>
            <a:off x="7766769" y="413355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9C9A898A-B75F-7943-99C4-EF1FBA9EA8C5}"/>
              </a:ext>
            </a:extLst>
          </p:cNvPr>
          <p:cNvSpPr/>
          <p:nvPr/>
        </p:nvSpPr>
        <p:spPr>
          <a:xfrm>
            <a:off x="7162612" y="379139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6B947A6D-4EA1-4644-A622-A151C0199FE0}"/>
              </a:ext>
            </a:extLst>
          </p:cNvPr>
          <p:cNvSpPr/>
          <p:nvPr/>
        </p:nvSpPr>
        <p:spPr>
          <a:xfrm>
            <a:off x="8370926" y="379139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20" name="Curved Connector 19">
            <a:extLst>
              <a:ext uri="{FF2B5EF4-FFF2-40B4-BE49-F238E27FC236}">
                <a16:creationId xmlns:a16="http://schemas.microsoft.com/office/drawing/2014/main" id="{0D43AA5C-4F32-244F-BB4B-9E3BE927CE29}"/>
              </a:ext>
            </a:extLst>
          </p:cNvPr>
          <p:cNvCxnSpPr>
            <a:stCxn id="13" idx="0"/>
            <a:endCxn id="14" idx="1"/>
          </p:cNvCxnSpPr>
          <p:nvPr/>
        </p:nvCxnSpPr>
        <p:spPr>
          <a:xfrm rot="5400000" flipH="1" flipV="1">
            <a:off x="7492674" y="3517300"/>
            <a:ext cx="205290" cy="3429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87C1C3FE-4770-954B-AA63-ADD0707D8C5F}"/>
              </a:ext>
            </a:extLst>
          </p:cNvPr>
          <p:cNvCxnSpPr>
            <a:stCxn id="14" idx="3"/>
            <a:endCxn id="16" idx="0"/>
          </p:cNvCxnSpPr>
          <p:nvPr/>
        </p:nvCxnSpPr>
        <p:spPr>
          <a:xfrm>
            <a:off x="8289283" y="3586105"/>
            <a:ext cx="342900" cy="20529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CB5F27BA-16A9-CA42-A8BD-0C3340502662}"/>
              </a:ext>
            </a:extLst>
          </p:cNvPr>
          <p:cNvCxnSpPr>
            <a:stCxn id="13" idx="2"/>
            <a:endCxn id="15" idx="1"/>
          </p:cNvCxnSpPr>
          <p:nvPr/>
        </p:nvCxnSpPr>
        <p:spPr>
          <a:xfrm rot="16200000" flipH="1">
            <a:off x="7492674" y="3996330"/>
            <a:ext cx="205290" cy="3429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0F6DDA3A-1FCF-D24A-8434-028CCC2778EC}"/>
              </a:ext>
            </a:extLst>
          </p:cNvPr>
          <p:cNvCxnSpPr>
            <a:stCxn id="15" idx="3"/>
            <a:endCxn id="16" idx="2"/>
          </p:cNvCxnSpPr>
          <p:nvPr/>
        </p:nvCxnSpPr>
        <p:spPr>
          <a:xfrm flipV="1">
            <a:off x="8289283" y="4065135"/>
            <a:ext cx="342900" cy="20529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4E172BC-3170-3B46-82CC-7BE5EAD1BED9}"/>
              </a:ext>
            </a:extLst>
          </p:cNvPr>
          <p:cNvCxnSpPr>
            <a:cxnSpLocks/>
            <a:endCxn id="13" idx="1"/>
          </p:cNvCxnSpPr>
          <p:nvPr/>
        </p:nvCxnSpPr>
        <p:spPr>
          <a:xfrm>
            <a:off x="6879785" y="3928265"/>
            <a:ext cx="2828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7C04DC03-EE87-8748-B809-C8F68ABEF6C3}"/>
              </a:ext>
            </a:extLst>
          </p:cNvPr>
          <p:cNvCxnSpPr>
            <a:cxnSpLocks/>
          </p:cNvCxnSpPr>
          <p:nvPr/>
        </p:nvCxnSpPr>
        <p:spPr>
          <a:xfrm>
            <a:off x="8893440" y="3928265"/>
            <a:ext cx="2828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3C4A5322-8E82-344E-A542-67CFABAECDEF}"/>
              </a:ext>
            </a:extLst>
          </p:cNvPr>
          <p:cNvGrpSpPr/>
          <p:nvPr/>
        </p:nvGrpSpPr>
        <p:grpSpPr>
          <a:xfrm>
            <a:off x="759647" y="3623314"/>
            <a:ext cx="3795014" cy="581705"/>
            <a:chOff x="831057" y="3522805"/>
            <a:chExt cx="3795014" cy="581705"/>
          </a:xfrm>
        </p:grpSpPr>
        <p:sp>
          <p:nvSpPr>
            <p:cNvPr id="34" name="Rounded Rectangle 33">
              <a:extLst>
                <a:ext uri="{FF2B5EF4-FFF2-40B4-BE49-F238E27FC236}">
                  <a16:creationId xmlns:a16="http://schemas.microsoft.com/office/drawing/2014/main" id="{6F91FFA7-99AD-9E43-86C8-ECE3B86A7FB8}"/>
                </a:ext>
              </a:extLst>
            </p:cNvPr>
            <p:cNvSpPr/>
            <p:nvPr/>
          </p:nvSpPr>
          <p:spPr>
            <a:xfrm>
              <a:off x="1070341" y="3830770"/>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Rounded Rectangle 34">
              <a:extLst>
                <a:ext uri="{FF2B5EF4-FFF2-40B4-BE49-F238E27FC236}">
                  <a16:creationId xmlns:a16="http://schemas.microsoft.com/office/drawing/2014/main" id="{8144C1FF-A3A0-CB4C-A2A3-762CC192F73C}"/>
                </a:ext>
              </a:extLst>
            </p:cNvPr>
            <p:cNvSpPr/>
            <p:nvPr/>
          </p:nvSpPr>
          <p:spPr>
            <a:xfrm>
              <a:off x="1828645" y="352280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8" name="Rounded Rectangle 37">
              <a:extLst>
                <a:ext uri="{FF2B5EF4-FFF2-40B4-BE49-F238E27FC236}">
                  <a16:creationId xmlns:a16="http://schemas.microsoft.com/office/drawing/2014/main" id="{ABCCA46D-7568-634E-97C4-607C2544139E}"/>
                </a:ext>
              </a:extLst>
            </p:cNvPr>
            <p:cNvSpPr/>
            <p:nvPr/>
          </p:nvSpPr>
          <p:spPr>
            <a:xfrm>
              <a:off x="2586949" y="352280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9" name="Rounded Rectangle 38">
              <a:extLst>
                <a:ext uri="{FF2B5EF4-FFF2-40B4-BE49-F238E27FC236}">
                  <a16:creationId xmlns:a16="http://schemas.microsoft.com/office/drawing/2014/main" id="{06ED71B4-4DC2-DD43-945E-608AF30B189D}"/>
                </a:ext>
              </a:extLst>
            </p:cNvPr>
            <p:cNvSpPr/>
            <p:nvPr/>
          </p:nvSpPr>
          <p:spPr>
            <a:xfrm>
              <a:off x="3345253" y="3522805"/>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2" name="Curved Connector 41">
              <a:extLst>
                <a:ext uri="{FF2B5EF4-FFF2-40B4-BE49-F238E27FC236}">
                  <a16:creationId xmlns:a16="http://schemas.microsoft.com/office/drawing/2014/main" id="{92F79AD2-A3F7-D845-ABE1-41C40224B3F1}"/>
                </a:ext>
              </a:extLst>
            </p:cNvPr>
            <p:cNvCxnSpPr>
              <a:stCxn id="34" idx="0"/>
              <a:endCxn id="35" idx="1"/>
            </p:cNvCxnSpPr>
            <p:nvPr/>
          </p:nvCxnSpPr>
          <p:spPr>
            <a:xfrm rot="5400000" flipH="1" flipV="1">
              <a:off x="1494574" y="3496700"/>
              <a:ext cx="171095" cy="49704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57F7A251-D750-D24C-AE0E-3E95615EE72C}"/>
                </a:ext>
              </a:extLst>
            </p:cNvPr>
            <p:cNvCxnSpPr>
              <a:stCxn id="35" idx="3"/>
              <a:endCxn id="38" idx="1"/>
            </p:cNvCxnSpPr>
            <p:nvPr/>
          </p:nvCxnSpPr>
          <p:spPr>
            <a:xfrm>
              <a:off x="2351159" y="3659675"/>
              <a:ext cx="2357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1AAABF5D-1916-1141-9F38-B827132B1909}"/>
                </a:ext>
              </a:extLst>
            </p:cNvPr>
            <p:cNvCxnSpPr>
              <a:stCxn id="38" idx="3"/>
              <a:endCxn id="39" idx="1"/>
            </p:cNvCxnSpPr>
            <p:nvPr/>
          </p:nvCxnSpPr>
          <p:spPr>
            <a:xfrm>
              <a:off x="3109463" y="3659675"/>
              <a:ext cx="2357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8876A8BD-C779-EA40-8E29-00318ECFCAF8}"/>
                </a:ext>
              </a:extLst>
            </p:cNvPr>
            <p:cNvCxnSpPr>
              <a:endCxn id="34" idx="1"/>
            </p:cNvCxnSpPr>
            <p:nvPr/>
          </p:nvCxnSpPr>
          <p:spPr>
            <a:xfrm>
              <a:off x="831057" y="3967640"/>
              <a:ext cx="2392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ounded Rectangle 54">
              <a:extLst>
                <a:ext uri="{FF2B5EF4-FFF2-40B4-BE49-F238E27FC236}">
                  <a16:creationId xmlns:a16="http://schemas.microsoft.com/office/drawing/2014/main" id="{37C41BA0-70DC-CA47-BCCE-CEBAC93F212E}"/>
                </a:ext>
              </a:extLst>
            </p:cNvPr>
            <p:cNvSpPr/>
            <p:nvPr/>
          </p:nvSpPr>
          <p:spPr>
            <a:xfrm>
              <a:off x="4103557" y="3530776"/>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6" name="Straight Arrow Connector 55">
              <a:extLst>
                <a:ext uri="{FF2B5EF4-FFF2-40B4-BE49-F238E27FC236}">
                  <a16:creationId xmlns:a16="http://schemas.microsoft.com/office/drawing/2014/main" id="{1228033F-04E4-854D-8F05-C2573F25A6CF}"/>
                </a:ext>
              </a:extLst>
            </p:cNvPr>
            <p:cNvCxnSpPr>
              <a:endCxn id="55" idx="1"/>
            </p:cNvCxnSpPr>
            <p:nvPr/>
          </p:nvCxnSpPr>
          <p:spPr>
            <a:xfrm>
              <a:off x="3867767" y="3667646"/>
              <a:ext cx="2357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4" name="Group 63">
            <a:extLst>
              <a:ext uri="{FF2B5EF4-FFF2-40B4-BE49-F238E27FC236}">
                <a16:creationId xmlns:a16="http://schemas.microsoft.com/office/drawing/2014/main" id="{09509257-C9F1-A045-AC5B-10A23FC7A32C}"/>
              </a:ext>
            </a:extLst>
          </p:cNvPr>
          <p:cNvGrpSpPr/>
          <p:nvPr/>
        </p:nvGrpSpPr>
        <p:grpSpPr>
          <a:xfrm>
            <a:off x="1260187" y="4205019"/>
            <a:ext cx="1849275" cy="291788"/>
            <a:chOff x="1260188" y="4205018"/>
            <a:chExt cx="1849275" cy="291788"/>
          </a:xfrm>
        </p:grpSpPr>
        <p:sp>
          <p:nvSpPr>
            <p:cNvPr id="37" name="Rounded Rectangle 36">
              <a:extLst>
                <a:ext uri="{FF2B5EF4-FFF2-40B4-BE49-F238E27FC236}">
                  <a16:creationId xmlns:a16="http://schemas.microsoft.com/office/drawing/2014/main" id="{FF268FCA-0CE2-884A-90EA-B02F47B231D6}"/>
                </a:ext>
              </a:extLst>
            </p:cNvPr>
            <p:cNvSpPr/>
            <p:nvPr/>
          </p:nvSpPr>
          <p:spPr>
            <a:xfrm>
              <a:off x="1828645" y="4223066"/>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6" name="Curved Connector 45">
              <a:extLst>
                <a:ext uri="{FF2B5EF4-FFF2-40B4-BE49-F238E27FC236}">
                  <a16:creationId xmlns:a16="http://schemas.microsoft.com/office/drawing/2014/main" id="{B0001F05-813C-3A4E-B2CB-64EDDAF2EE17}"/>
                </a:ext>
              </a:extLst>
            </p:cNvPr>
            <p:cNvCxnSpPr>
              <a:stCxn id="34" idx="2"/>
              <a:endCxn id="37" idx="1"/>
            </p:cNvCxnSpPr>
            <p:nvPr/>
          </p:nvCxnSpPr>
          <p:spPr>
            <a:xfrm rot="16200000" flipH="1">
              <a:off x="1466958" y="3998248"/>
              <a:ext cx="154917" cy="56845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7" name="Rounded Rectangle 56">
              <a:extLst>
                <a:ext uri="{FF2B5EF4-FFF2-40B4-BE49-F238E27FC236}">
                  <a16:creationId xmlns:a16="http://schemas.microsoft.com/office/drawing/2014/main" id="{C51C4155-5703-274C-AF1B-4CE7DB827DAF}"/>
                </a:ext>
              </a:extLst>
            </p:cNvPr>
            <p:cNvSpPr/>
            <p:nvPr/>
          </p:nvSpPr>
          <p:spPr>
            <a:xfrm>
              <a:off x="2586949" y="4223066"/>
              <a:ext cx="522514" cy="273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196D8FDF-A9E8-D245-B63E-BEC0B72661A1}"/>
                </a:ext>
              </a:extLst>
            </p:cNvPr>
            <p:cNvCxnSpPr>
              <a:stCxn id="37" idx="3"/>
              <a:endCxn id="57" idx="1"/>
            </p:cNvCxnSpPr>
            <p:nvPr/>
          </p:nvCxnSpPr>
          <p:spPr>
            <a:xfrm>
              <a:off x="2351159" y="4359936"/>
              <a:ext cx="2357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62" name="Straight Arrow Connector 61">
            <a:extLst>
              <a:ext uri="{FF2B5EF4-FFF2-40B4-BE49-F238E27FC236}">
                <a16:creationId xmlns:a16="http://schemas.microsoft.com/office/drawing/2014/main" id="{34FEE8D8-E8AB-5643-8C98-06CDB63AFC75}"/>
              </a:ext>
            </a:extLst>
          </p:cNvPr>
          <p:cNvCxnSpPr/>
          <p:nvPr/>
        </p:nvCxnSpPr>
        <p:spPr>
          <a:xfrm flipH="1">
            <a:off x="1828644" y="4138225"/>
            <a:ext cx="123598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9" name="U-turn Arrow 68">
            <a:extLst>
              <a:ext uri="{FF2B5EF4-FFF2-40B4-BE49-F238E27FC236}">
                <a16:creationId xmlns:a16="http://schemas.microsoft.com/office/drawing/2014/main" id="{D79F0965-A3A8-AC44-92E8-CDB759875561}"/>
              </a:ext>
            </a:extLst>
          </p:cNvPr>
          <p:cNvSpPr/>
          <p:nvPr/>
        </p:nvSpPr>
        <p:spPr>
          <a:xfrm>
            <a:off x="7375526" y="3263355"/>
            <a:ext cx="1384300" cy="493845"/>
          </a:xfrm>
          <a:prstGeom prst="utur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endParaRPr lang="en-GB" dirty="0">
              <a:solidFill>
                <a:schemeClr val="tx1"/>
              </a:solidFill>
            </a:endParaRPr>
          </a:p>
        </p:txBody>
      </p:sp>
      <p:sp>
        <p:nvSpPr>
          <p:cNvPr id="70" name="U-turn Arrow 69">
            <a:extLst>
              <a:ext uri="{FF2B5EF4-FFF2-40B4-BE49-F238E27FC236}">
                <a16:creationId xmlns:a16="http://schemas.microsoft.com/office/drawing/2014/main" id="{DF610A46-CA3D-5546-86D2-9E65E1D33A7D}"/>
              </a:ext>
            </a:extLst>
          </p:cNvPr>
          <p:cNvSpPr/>
          <p:nvPr/>
        </p:nvSpPr>
        <p:spPr>
          <a:xfrm flipV="1">
            <a:off x="7375526" y="4097921"/>
            <a:ext cx="1384300" cy="493845"/>
          </a:xfrm>
          <a:prstGeom prst="utur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TextBox 70">
            <a:extLst>
              <a:ext uri="{FF2B5EF4-FFF2-40B4-BE49-F238E27FC236}">
                <a16:creationId xmlns:a16="http://schemas.microsoft.com/office/drawing/2014/main" id="{17315248-87A2-5145-BCF5-6BA10D0E33BC}"/>
              </a:ext>
            </a:extLst>
          </p:cNvPr>
          <p:cNvSpPr txBox="1"/>
          <p:nvPr/>
        </p:nvSpPr>
        <p:spPr>
          <a:xfrm>
            <a:off x="7768837" y="3180207"/>
            <a:ext cx="490840" cy="276999"/>
          </a:xfrm>
          <a:prstGeom prst="rect">
            <a:avLst/>
          </a:prstGeom>
          <a:noFill/>
        </p:spPr>
        <p:txBody>
          <a:bodyPr wrap="none" rtlCol="0">
            <a:spAutoFit/>
          </a:bodyPr>
          <a:lstStyle/>
          <a:p>
            <a:r>
              <a:rPr lang="en-GB" sz="1200" dirty="0">
                <a:solidFill>
                  <a:schemeClr val="bg1"/>
                </a:solidFill>
              </a:rPr>
              <a:t>n = 8</a:t>
            </a:r>
          </a:p>
        </p:txBody>
      </p:sp>
      <p:sp>
        <p:nvSpPr>
          <p:cNvPr id="72" name="TextBox 71">
            <a:extLst>
              <a:ext uri="{FF2B5EF4-FFF2-40B4-BE49-F238E27FC236}">
                <a16:creationId xmlns:a16="http://schemas.microsoft.com/office/drawing/2014/main" id="{3CA52EAF-253A-544A-BBF2-55E305CCEDBC}"/>
              </a:ext>
            </a:extLst>
          </p:cNvPr>
          <p:cNvSpPr txBox="1"/>
          <p:nvPr/>
        </p:nvSpPr>
        <p:spPr>
          <a:xfrm>
            <a:off x="7824230" y="4387214"/>
            <a:ext cx="490840" cy="276999"/>
          </a:xfrm>
          <a:prstGeom prst="rect">
            <a:avLst/>
          </a:prstGeom>
          <a:noFill/>
        </p:spPr>
        <p:txBody>
          <a:bodyPr wrap="none" rtlCol="0">
            <a:spAutoFit/>
          </a:bodyPr>
          <a:lstStyle/>
          <a:p>
            <a:r>
              <a:rPr lang="en-GB" sz="1200" dirty="0">
                <a:solidFill>
                  <a:schemeClr val="bg1"/>
                </a:solidFill>
              </a:rPr>
              <a:t>n = 1</a:t>
            </a:r>
          </a:p>
        </p:txBody>
      </p:sp>
    </p:spTree>
    <p:extLst>
      <p:ext uri="{BB962C8B-B14F-4D97-AF65-F5344CB8AC3E}">
        <p14:creationId xmlns:p14="http://schemas.microsoft.com/office/powerpoint/2010/main" val="369017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64"/>
                                        </p:tgtEl>
                                      </p:cBhvr>
                                    </p:animEffect>
                                    <p:set>
                                      <p:cBhvr>
                                        <p:cTn id="35" dur="1" fill="hold">
                                          <p:stCondLst>
                                            <p:cond delay="499"/>
                                          </p:stCondLst>
                                        </p:cTn>
                                        <p:tgtEl>
                                          <p:spTgt spid="6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childTnLst>
                                </p:cTn>
                              </p:par>
                              <p:par>
                                <p:cTn id="73" presetID="1" presetClass="emph" presetSubtype="2" fill="hold" nodeType="withEffect">
                                  <p:stCondLst>
                                    <p:cond delay="0"/>
                                  </p:stCondLst>
                                  <p:childTnLst>
                                    <p:animClr clrSpc="rgb" dir="cw">
                                      <p:cBhvr>
                                        <p:cTn id="74" dur="500" fill="hold"/>
                                        <p:tgtEl>
                                          <p:spTgt spid="13"/>
                                        </p:tgtEl>
                                        <p:attrNameLst>
                                          <p:attrName>fillcolor</p:attrName>
                                        </p:attrNameLst>
                                      </p:cBhvr>
                                      <p:to>
                                        <a:srgbClr val="FF9300"/>
                                      </p:to>
                                    </p:animClr>
                                    <p:set>
                                      <p:cBhvr>
                                        <p:cTn id="75" dur="500" fill="hold"/>
                                        <p:tgtEl>
                                          <p:spTgt spid="13"/>
                                        </p:tgtEl>
                                        <p:attrNameLst>
                                          <p:attrName>fill.type</p:attrName>
                                        </p:attrNameLst>
                                      </p:cBhvr>
                                      <p:to>
                                        <p:strVal val="solid"/>
                                      </p:to>
                                    </p:set>
                                    <p:set>
                                      <p:cBhvr>
                                        <p:cTn id="76" dur="500" fill="hold"/>
                                        <p:tgtEl>
                                          <p:spTgt spid="13"/>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1000" fill="hold"/>
                                        <p:tgtEl>
                                          <p:spTgt spid="13"/>
                                        </p:tgtEl>
                                        <p:attrNameLst>
                                          <p:attrName>fillcolor</p:attrName>
                                        </p:attrNameLst>
                                      </p:cBhvr>
                                      <p:to>
                                        <a:schemeClr val="tx1"/>
                                      </p:to>
                                    </p:animClr>
                                    <p:set>
                                      <p:cBhvr>
                                        <p:cTn id="85" dur="1000" fill="hold"/>
                                        <p:tgtEl>
                                          <p:spTgt spid="13"/>
                                        </p:tgtEl>
                                        <p:attrNameLst>
                                          <p:attrName>fill.type</p:attrName>
                                        </p:attrNameLst>
                                      </p:cBhvr>
                                      <p:to>
                                        <p:strVal val="solid"/>
                                      </p:to>
                                    </p:set>
                                    <p:set>
                                      <p:cBhvr>
                                        <p:cTn id="86" dur="1000" fill="hold"/>
                                        <p:tgtEl>
                                          <p:spTgt spid="13"/>
                                        </p:tgtEl>
                                        <p:attrNameLst>
                                          <p:attrName>fill.on</p:attrName>
                                        </p:attrNameLst>
                                      </p:cBhvr>
                                      <p:to>
                                        <p:strVal val="true"/>
                                      </p:to>
                                    </p:se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fade">
                                      <p:cBhvr>
                                        <p:cTn id="90" dur="500"/>
                                        <p:tgtEl>
                                          <p:spTgt spid="69"/>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1000"/>
                                        <p:tgtEl>
                                          <p:spTgt spid="69"/>
                                        </p:tgtEl>
                                      </p:cBhvr>
                                    </p:animEffect>
                                    <p:set>
                                      <p:cBhvr>
                                        <p:cTn id="105" dur="1" fill="hold">
                                          <p:stCondLst>
                                            <p:cond delay="999"/>
                                          </p:stCondLst>
                                        </p:cTn>
                                        <p:tgtEl>
                                          <p:spTgt spid="6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70"/>
                                        </p:tgtEl>
                                      </p:cBhvr>
                                    </p:animEffect>
                                    <p:set>
                                      <p:cBhvr>
                                        <p:cTn id="108" dur="1" fill="hold">
                                          <p:stCondLst>
                                            <p:cond delay="999"/>
                                          </p:stCondLst>
                                        </p:cTn>
                                        <p:tgtEl>
                                          <p:spTgt spid="70"/>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3">
                                            <p:txEl>
                                              <p:pRg st="9" end="9"/>
                                            </p:txEl>
                                          </p:spTgt>
                                        </p:tgtEl>
                                        <p:attrNameLst>
                                          <p:attrName>style.visibility</p:attrName>
                                        </p:attrNameLst>
                                      </p:cBhvr>
                                      <p:to>
                                        <p:strVal val="visible"/>
                                      </p:to>
                                    </p:set>
                                  </p:childTnLst>
                                </p:cTn>
                              </p:par>
                              <p:par>
                                <p:cTn id="111" presetID="10" presetClass="exit" presetSubtype="0" fill="hold"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14" grpId="0" animBg="1"/>
      <p:bldP spid="15" grpId="0" animBg="1"/>
      <p:bldP spid="15" grpId="1" animBg="1"/>
      <p:bldP spid="13" grpId="0" animBg="1"/>
      <p:bldP spid="16" grpId="0" animBg="1"/>
      <p:bldP spid="69" grpId="0" animBg="1"/>
      <p:bldP spid="69" grpId="1" animBg="1"/>
      <p:bldP spid="70" grpId="0" animBg="1"/>
      <p:bldP spid="70" grpId="1" animBg="1"/>
      <p:bldP spid="71" grpId="0"/>
      <p:bldP spid="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9F9F1B-292D-4D40-B78D-FD18A7ED04E9}"/>
              </a:ext>
            </a:extLst>
          </p:cNvPr>
          <p:cNvSpPr>
            <a:spLocks noGrp="1"/>
          </p:cNvSpPr>
          <p:nvPr>
            <p:ph idx="1"/>
          </p:nvPr>
        </p:nvSpPr>
        <p:spPr>
          <a:xfrm>
            <a:off x="516466" y="1271408"/>
            <a:ext cx="11159067" cy="4987878"/>
          </a:xfrm>
        </p:spPr>
        <p:txBody>
          <a:bodyPr>
            <a:normAutofit/>
          </a:bodyPr>
          <a:lstStyle/>
          <a:p>
            <a:pPr marL="342900" indent="-342900">
              <a:buFont typeface="Arial" panose="020B0604020202020204" pitchFamily="34" charset="0"/>
              <a:buChar char="•"/>
            </a:pPr>
            <a:r>
              <a:rPr lang="en-GB" i="1" dirty="0"/>
              <a:t>k</a:t>
            </a:r>
            <a:r>
              <a:rPr lang="en-GB" dirty="0"/>
              <a:t>-</a:t>
            </a:r>
            <a:r>
              <a:rPr lang="en-GB" dirty="0" err="1"/>
              <a:t>mers</a:t>
            </a:r>
            <a:r>
              <a:rPr lang="en-GB" dirty="0"/>
              <a:t> should be an odd length</a:t>
            </a:r>
          </a:p>
          <a:p>
            <a:pPr marL="700088" lvl="1" indent="-342900">
              <a:buFont typeface="Arial" panose="020B0604020202020204" pitchFamily="34" charset="0"/>
              <a:buChar char="•"/>
            </a:pPr>
            <a:r>
              <a:rPr lang="en-GB" dirty="0"/>
              <a:t>Even length </a:t>
            </a:r>
            <a:r>
              <a:rPr lang="en-GB" i="1" dirty="0"/>
              <a:t>k</a:t>
            </a:r>
            <a:r>
              <a:rPr lang="en-GB" dirty="0"/>
              <a:t>-</a:t>
            </a:r>
            <a:r>
              <a:rPr lang="en-GB" dirty="0" err="1"/>
              <a:t>mer</a:t>
            </a:r>
            <a:r>
              <a:rPr lang="en-GB" dirty="0"/>
              <a:t> can form palindromes (own reverse complement)</a:t>
            </a:r>
          </a:p>
          <a:p>
            <a:pPr marL="342900" indent="-342900">
              <a:buFont typeface="Arial" panose="020B0604020202020204" pitchFamily="34" charset="0"/>
              <a:buChar char="•"/>
            </a:pPr>
            <a:r>
              <a:rPr lang="en-GB" dirty="0"/>
              <a:t>Choice of </a:t>
            </a:r>
            <a:r>
              <a:rPr lang="en-GB" i="1" dirty="0"/>
              <a:t>k</a:t>
            </a:r>
            <a:r>
              <a:rPr lang="en-GB" dirty="0"/>
              <a:t>-</a:t>
            </a:r>
            <a:r>
              <a:rPr lang="en-GB" dirty="0" err="1"/>
              <a:t>mer</a:t>
            </a:r>
            <a:r>
              <a:rPr lang="en-GB" dirty="0"/>
              <a:t> length is a compromise</a:t>
            </a:r>
          </a:p>
          <a:p>
            <a:pPr marL="342900" indent="-342900">
              <a:buFont typeface="Arial" panose="020B0604020202020204" pitchFamily="34" charset="0"/>
              <a:buChar char="•"/>
            </a:pPr>
            <a:r>
              <a:rPr lang="en-GB" dirty="0"/>
              <a:t>Repeats &gt;</a:t>
            </a:r>
            <a:r>
              <a:rPr lang="en-GB" i="1" dirty="0"/>
              <a:t>k</a:t>
            </a:r>
            <a:r>
              <a:rPr lang="en-GB" dirty="0"/>
              <a:t> in length cause contig breaks</a:t>
            </a:r>
          </a:p>
          <a:p>
            <a:pPr marL="700088" lvl="1" indent="-342900">
              <a:buFont typeface="Arial" panose="020B0604020202020204" pitchFamily="34" charset="0"/>
              <a:buChar char="•"/>
            </a:pPr>
            <a:r>
              <a:rPr lang="en-GB" dirty="0"/>
              <a:t>so longer is better</a:t>
            </a:r>
          </a:p>
          <a:p>
            <a:pPr marL="342900" indent="-342900">
              <a:buFont typeface="Arial" panose="020B0604020202020204" pitchFamily="34" charset="0"/>
              <a:buChar char="•"/>
            </a:pPr>
            <a:r>
              <a:rPr lang="en-GB" dirty="0"/>
              <a:t>Longer </a:t>
            </a:r>
            <a:r>
              <a:rPr lang="en-GB" i="1" dirty="0"/>
              <a:t>k</a:t>
            </a:r>
            <a:r>
              <a:rPr lang="en-GB" dirty="0"/>
              <a:t>-</a:t>
            </a:r>
            <a:r>
              <a:rPr lang="en-GB" dirty="0" err="1"/>
              <a:t>mers</a:t>
            </a:r>
            <a:endParaRPr lang="en-GB" dirty="0"/>
          </a:p>
          <a:p>
            <a:pPr marL="700088" lvl="1" indent="-342900">
              <a:buFont typeface="Arial" panose="020B0604020202020204" pitchFamily="34" charset="0"/>
              <a:buChar char="•"/>
            </a:pPr>
            <a:r>
              <a:rPr lang="en-GB" dirty="0"/>
              <a:t>more likely to have errors</a:t>
            </a:r>
          </a:p>
          <a:p>
            <a:pPr marL="700088" lvl="1" indent="-342900">
              <a:buFont typeface="Arial" panose="020B0604020202020204" pitchFamily="34" charset="0"/>
              <a:buChar char="•"/>
            </a:pPr>
            <a:r>
              <a:rPr lang="en-GB" dirty="0"/>
              <a:t>overlapping reads of &lt;</a:t>
            </a:r>
            <a:r>
              <a:rPr lang="en-GB" i="1" dirty="0"/>
              <a:t>k</a:t>
            </a:r>
            <a:r>
              <a:rPr lang="en-GB" dirty="0"/>
              <a:t> do not share an edge: coverage gap breaks contig</a:t>
            </a:r>
          </a:p>
          <a:p>
            <a:pPr marL="700088" lvl="1" indent="-342900">
              <a:buFont typeface="Arial" panose="020B0604020202020204" pitchFamily="34" charset="0"/>
              <a:buChar char="•"/>
            </a:pPr>
            <a:r>
              <a:rPr lang="en-GB" dirty="0"/>
              <a:t>so shorter is better…</a:t>
            </a:r>
          </a:p>
          <a:p>
            <a:pPr marL="342900" indent="-342900">
              <a:buFont typeface="Arial" panose="020B0604020202020204" pitchFamily="34" charset="0"/>
              <a:buChar char="•"/>
            </a:pPr>
            <a:r>
              <a:rPr lang="en-GB" dirty="0"/>
              <a:t>Ideal k-</a:t>
            </a:r>
            <a:r>
              <a:rPr lang="en-GB" dirty="0" err="1"/>
              <a:t>mer</a:t>
            </a:r>
            <a:r>
              <a:rPr lang="en-GB" dirty="0"/>
              <a:t> also dependent upon read length</a:t>
            </a:r>
          </a:p>
          <a:p>
            <a:pPr marL="342900" indent="-342900">
              <a:buFont typeface="Arial" panose="020B0604020202020204" pitchFamily="34" charset="0"/>
              <a:buChar char="•"/>
            </a:pPr>
            <a:r>
              <a:rPr lang="en-GB" dirty="0"/>
              <a:t>Also depends upon the genome you are assembling</a:t>
            </a:r>
          </a:p>
          <a:p>
            <a:pPr marL="342900" indent="-342900">
              <a:buFont typeface="Arial" panose="020B0604020202020204" pitchFamily="34" charset="0"/>
              <a:buChar char="•"/>
            </a:pPr>
            <a:endParaRPr lang="en-GB" dirty="0"/>
          </a:p>
          <a:p>
            <a:pPr marL="700088" lvl="1"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25F0E164-1B89-3348-AA03-8C6DCE11F7AF}"/>
              </a:ext>
            </a:extLst>
          </p:cNvPr>
          <p:cNvSpPr>
            <a:spLocks noGrp="1"/>
          </p:cNvSpPr>
          <p:nvPr>
            <p:ph type="sldNum" sz="quarter" idx="12"/>
          </p:nvPr>
        </p:nvSpPr>
        <p:spPr/>
        <p:txBody>
          <a:bodyPr/>
          <a:lstStyle/>
          <a:p>
            <a:fld id="{E89BC60F-F4BF-4EE8-9F02-8A0093F1814F}" type="slidenum">
              <a:rPr lang="en-GB" smtClean="0"/>
              <a:t>23</a:t>
            </a:fld>
            <a:endParaRPr lang="en-GB"/>
          </a:p>
        </p:txBody>
      </p:sp>
      <p:sp>
        <p:nvSpPr>
          <p:cNvPr id="4" name="Title 3">
            <a:extLst>
              <a:ext uri="{FF2B5EF4-FFF2-40B4-BE49-F238E27FC236}">
                <a16:creationId xmlns:a16="http://schemas.microsoft.com/office/drawing/2014/main" id="{518D9A20-751C-D340-B117-A8A19D19DC29}"/>
              </a:ext>
            </a:extLst>
          </p:cNvPr>
          <p:cNvSpPr>
            <a:spLocks noGrp="1"/>
          </p:cNvSpPr>
          <p:nvPr>
            <p:ph type="title"/>
          </p:nvPr>
        </p:nvSpPr>
        <p:spPr/>
        <p:txBody>
          <a:bodyPr/>
          <a:lstStyle/>
          <a:p>
            <a:r>
              <a:rPr lang="en-GB" dirty="0"/>
              <a:t>DBG Assemblers: Choice of </a:t>
            </a:r>
            <a:r>
              <a:rPr lang="en-GB" i="1" dirty="0"/>
              <a:t>k</a:t>
            </a:r>
            <a:r>
              <a:rPr lang="en-GB" dirty="0"/>
              <a:t>-</a:t>
            </a:r>
            <a:r>
              <a:rPr lang="en-GB" dirty="0" err="1"/>
              <a:t>mer</a:t>
            </a:r>
            <a:r>
              <a:rPr lang="en-GB" dirty="0"/>
              <a:t> size</a:t>
            </a:r>
          </a:p>
        </p:txBody>
      </p:sp>
      <p:grpSp>
        <p:nvGrpSpPr>
          <p:cNvPr id="6" name="Group 5">
            <a:extLst>
              <a:ext uri="{FF2B5EF4-FFF2-40B4-BE49-F238E27FC236}">
                <a16:creationId xmlns:a16="http://schemas.microsoft.com/office/drawing/2014/main" id="{E9BC08B9-37B9-4A45-A66E-6F5185F05D6A}"/>
              </a:ext>
            </a:extLst>
          </p:cNvPr>
          <p:cNvGrpSpPr/>
          <p:nvPr/>
        </p:nvGrpSpPr>
        <p:grpSpPr>
          <a:xfrm>
            <a:off x="10246743" y="2380767"/>
            <a:ext cx="1660634" cy="2576855"/>
            <a:chOff x="9414724" y="1778769"/>
            <a:chExt cx="1660634" cy="2576855"/>
          </a:xfrm>
        </p:grpSpPr>
        <p:sp>
          <p:nvSpPr>
            <p:cNvPr id="7" name="Rounded Rectangle 6">
              <a:extLst>
                <a:ext uri="{FF2B5EF4-FFF2-40B4-BE49-F238E27FC236}">
                  <a16:creationId xmlns:a16="http://schemas.microsoft.com/office/drawing/2014/main" id="{749617F0-F9F7-654C-85B6-EBBA5151BBC3}"/>
                </a:ext>
              </a:extLst>
            </p:cNvPr>
            <p:cNvSpPr/>
            <p:nvPr/>
          </p:nvSpPr>
          <p:spPr>
            <a:xfrm>
              <a:off x="9414724" y="177876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Error Correction</a:t>
              </a:r>
            </a:p>
          </p:txBody>
        </p:sp>
        <p:sp>
          <p:nvSpPr>
            <p:cNvPr id="8" name="Rounded Rectangle 7">
              <a:extLst>
                <a:ext uri="{FF2B5EF4-FFF2-40B4-BE49-F238E27FC236}">
                  <a16:creationId xmlns:a16="http://schemas.microsoft.com/office/drawing/2014/main" id="{865B425B-23BD-C74A-BFB6-B84870D15F8E}"/>
                </a:ext>
              </a:extLst>
            </p:cNvPr>
            <p:cNvSpPr/>
            <p:nvPr/>
          </p:nvSpPr>
          <p:spPr>
            <a:xfrm>
              <a:off x="9414724" y="2841224"/>
              <a:ext cx="1660634" cy="4519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 Bruijn graph</a:t>
              </a:r>
            </a:p>
          </p:txBody>
        </p:sp>
        <p:sp>
          <p:nvSpPr>
            <p:cNvPr id="9" name="Rounded Rectangle 8">
              <a:extLst>
                <a:ext uri="{FF2B5EF4-FFF2-40B4-BE49-F238E27FC236}">
                  <a16:creationId xmlns:a16="http://schemas.microsoft.com/office/drawing/2014/main" id="{0FC43F0C-776E-2342-802D-1D0397598EC5}"/>
                </a:ext>
              </a:extLst>
            </p:cNvPr>
            <p:cNvSpPr/>
            <p:nvPr/>
          </p:nvSpPr>
          <p:spPr>
            <a:xfrm>
              <a:off x="9414724" y="3903679"/>
              <a:ext cx="1660634" cy="451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Refinement</a:t>
              </a:r>
            </a:p>
          </p:txBody>
        </p:sp>
        <p:cxnSp>
          <p:nvCxnSpPr>
            <p:cNvPr id="10" name="Straight Arrow Connector 9">
              <a:extLst>
                <a:ext uri="{FF2B5EF4-FFF2-40B4-BE49-F238E27FC236}">
                  <a16:creationId xmlns:a16="http://schemas.microsoft.com/office/drawing/2014/main" id="{4C67DA79-2325-7147-926E-6976181CE4A1}"/>
                </a:ext>
              </a:extLst>
            </p:cNvPr>
            <p:cNvCxnSpPr>
              <a:cxnSpLocks/>
            </p:cNvCxnSpPr>
            <p:nvPr/>
          </p:nvCxnSpPr>
          <p:spPr>
            <a:xfrm>
              <a:off x="10245041" y="2270233"/>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76CB4FA-3DB6-7C41-811E-97EBB971D707}"/>
                </a:ext>
              </a:extLst>
            </p:cNvPr>
            <p:cNvCxnSpPr>
              <a:cxnSpLocks/>
            </p:cNvCxnSpPr>
            <p:nvPr/>
          </p:nvCxnSpPr>
          <p:spPr>
            <a:xfrm>
              <a:off x="10245041" y="3332688"/>
              <a:ext cx="0" cy="50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078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03071C-063A-994D-9BBE-9135D35340C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831211" y="1109435"/>
            <a:ext cx="6912864" cy="5181600"/>
          </a:xfrm>
        </p:spPr>
      </p:pic>
      <p:sp>
        <p:nvSpPr>
          <p:cNvPr id="3" name="Slide Number Placeholder 2">
            <a:extLst>
              <a:ext uri="{FF2B5EF4-FFF2-40B4-BE49-F238E27FC236}">
                <a16:creationId xmlns:a16="http://schemas.microsoft.com/office/drawing/2014/main" id="{DD2ECBC8-C0C3-F64A-8C1E-FE9249FA5535}"/>
              </a:ext>
            </a:extLst>
          </p:cNvPr>
          <p:cNvSpPr>
            <a:spLocks noGrp="1"/>
          </p:cNvSpPr>
          <p:nvPr>
            <p:ph type="sldNum" sz="quarter" idx="12"/>
          </p:nvPr>
        </p:nvSpPr>
        <p:spPr/>
        <p:txBody>
          <a:bodyPr/>
          <a:lstStyle/>
          <a:p>
            <a:fld id="{E89BC60F-F4BF-4EE8-9F02-8A0093F1814F}" type="slidenum">
              <a:rPr lang="en-GB" smtClean="0"/>
              <a:t>24</a:t>
            </a:fld>
            <a:endParaRPr lang="en-GB"/>
          </a:p>
        </p:txBody>
      </p:sp>
      <p:sp>
        <p:nvSpPr>
          <p:cNvPr id="4" name="Title 3">
            <a:extLst>
              <a:ext uri="{FF2B5EF4-FFF2-40B4-BE49-F238E27FC236}">
                <a16:creationId xmlns:a16="http://schemas.microsoft.com/office/drawing/2014/main" id="{25A4C7AA-8337-B349-816B-7DB86D293E18}"/>
              </a:ext>
            </a:extLst>
          </p:cNvPr>
          <p:cNvSpPr>
            <a:spLocks noGrp="1"/>
          </p:cNvSpPr>
          <p:nvPr>
            <p:ph type="title"/>
          </p:nvPr>
        </p:nvSpPr>
        <p:spPr/>
        <p:txBody>
          <a:bodyPr/>
          <a:lstStyle/>
          <a:p>
            <a:r>
              <a:rPr lang="en-GB" dirty="0"/>
              <a:t>Effect of changing </a:t>
            </a:r>
            <a:r>
              <a:rPr lang="en-GB" i="1" dirty="0"/>
              <a:t>k</a:t>
            </a:r>
            <a:r>
              <a:rPr lang="en-GB" dirty="0"/>
              <a:t>-</a:t>
            </a:r>
            <a:r>
              <a:rPr lang="en-GB" dirty="0" err="1"/>
              <a:t>mer</a:t>
            </a:r>
            <a:r>
              <a:rPr lang="en-GB" dirty="0"/>
              <a:t> length</a:t>
            </a:r>
          </a:p>
        </p:txBody>
      </p:sp>
      <p:sp>
        <p:nvSpPr>
          <p:cNvPr id="8" name="Rectangle 7">
            <a:extLst>
              <a:ext uri="{FF2B5EF4-FFF2-40B4-BE49-F238E27FC236}">
                <a16:creationId xmlns:a16="http://schemas.microsoft.com/office/drawing/2014/main" id="{987C6780-D8A0-E442-98B6-87A176BB7DA7}"/>
              </a:ext>
            </a:extLst>
          </p:cNvPr>
          <p:cNvSpPr/>
          <p:nvPr/>
        </p:nvSpPr>
        <p:spPr>
          <a:xfrm>
            <a:off x="359229" y="1234666"/>
            <a:ext cx="4234542" cy="2585323"/>
          </a:xfrm>
          <a:prstGeom prst="rect">
            <a:avLst/>
          </a:prstGeom>
        </p:spPr>
        <p:txBody>
          <a:bodyPr wrap="square">
            <a:spAutoFit/>
          </a:bodyPr>
          <a:lstStyle/>
          <a:p>
            <a:pPr marL="285750" indent="-285750">
              <a:buFont typeface="Arial" panose="020B0604020202020204" pitchFamily="34" charset="0"/>
              <a:buChar char="•"/>
            </a:pPr>
            <a:r>
              <a:rPr lang="en-GB" dirty="0"/>
              <a:t>Streptococcus pyogenes M1 GAS</a:t>
            </a:r>
          </a:p>
          <a:p>
            <a:pPr marL="285750" indent="-285750">
              <a:buFont typeface="Arial" panose="020B0604020202020204" pitchFamily="34" charset="0"/>
              <a:buChar char="•"/>
            </a:pPr>
            <a:r>
              <a:rPr lang="en-GB" dirty="0"/>
              <a:t>Genome size ~ 2.1 </a:t>
            </a:r>
            <a:r>
              <a:rPr lang="en-GB" dirty="0" err="1"/>
              <a:t>Mbp</a:t>
            </a:r>
            <a:endParaRPr lang="en-GB"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Illumina 2 x 250 bp paired end reads</a:t>
            </a:r>
          </a:p>
          <a:p>
            <a:pPr marL="700088" lvl="1" indent="-342900">
              <a:buFont typeface="Arial" panose="020B0604020202020204" pitchFamily="34" charset="0"/>
              <a:buChar char="•"/>
            </a:pPr>
            <a:r>
              <a:rPr lang="en-US" dirty="0"/>
              <a:t>Trimmed to Q30, min length 100 bp</a:t>
            </a:r>
          </a:p>
          <a:p>
            <a:pPr marL="700088" lvl="1" indent="-342900">
              <a:buFont typeface="Arial" panose="020B0604020202020204" pitchFamily="34" charset="0"/>
              <a:buChar char="•"/>
            </a:pPr>
            <a:r>
              <a:rPr lang="en-US" dirty="0"/>
              <a:t>Coverage ~ 250 x</a:t>
            </a:r>
          </a:p>
          <a:p>
            <a:pPr marL="700088" lvl="1" indent="-342900">
              <a:buFont typeface="Arial" panose="020B0604020202020204" pitchFamily="34" charset="0"/>
              <a:buChar char="•"/>
            </a:pPr>
            <a:endParaRPr lang="en-US" dirty="0"/>
          </a:p>
          <a:p>
            <a:pPr marL="242888" indent="-342900">
              <a:buFont typeface="Arial" panose="020B0604020202020204" pitchFamily="34" charset="0"/>
              <a:buChar char="•"/>
            </a:pPr>
            <a:r>
              <a:rPr lang="en-US" dirty="0"/>
              <a:t>Assembled with velvet</a:t>
            </a:r>
          </a:p>
          <a:p>
            <a:pPr marL="242888" indent="-342900">
              <a:buFont typeface="Arial" panose="020B0604020202020204" pitchFamily="34" charset="0"/>
              <a:buChar char="•"/>
            </a:pPr>
            <a:r>
              <a:rPr lang="en-US" i="1" dirty="0"/>
              <a:t>k </a:t>
            </a:r>
            <a:r>
              <a:rPr lang="en-US" dirty="0"/>
              <a:t>= 51-191</a:t>
            </a:r>
          </a:p>
        </p:txBody>
      </p:sp>
    </p:spTree>
    <p:extLst>
      <p:ext uri="{BB962C8B-B14F-4D97-AF65-F5344CB8AC3E}">
        <p14:creationId xmlns:p14="http://schemas.microsoft.com/office/powerpoint/2010/main" val="416283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30D5258-FF52-B24F-8005-E755F20ABEE9}"/>
                  </a:ext>
                </a:extLst>
              </p:cNvPr>
              <p:cNvSpPr>
                <a:spLocks noGrp="1"/>
              </p:cNvSpPr>
              <p:nvPr>
                <p:ph idx="1"/>
              </p:nvPr>
            </p:nvSpPr>
            <p:spPr>
              <a:xfrm>
                <a:off x="516466" y="990372"/>
                <a:ext cx="11159067" cy="5180921"/>
              </a:xfrm>
            </p:spPr>
            <p:txBody>
              <a:bodyPr/>
              <a:lstStyle/>
              <a:p>
                <a:pPr marL="342900" indent="-342900">
                  <a:buFont typeface="Arial" panose="020B0604020202020204" pitchFamily="34" charset="0"/>
                  <a:buChar char="•"/>
                </a:pPr>
                <a:r>
                  <a:rPr lang="en-GB" dirty="0"/>
                  <a:t>DBG assemblers may report coverage for a contig</a:t>
                </a:r>
              </a:p>
              <a:p>
                <a:pPr marL="342900" indent="-342900">
                  <a:buFont typeface="Arial" panose="020B0604020202020204" pitchFamily="34" charset="0"/>
                  <a:buChar char="•"/>
                </a:pPr>
                <a:r>
                  <a:rPr lang="en-GB" i="1" dirty="0"/>
                  <a:t>k</a:t>
                </a:r>
                <a:r>
                  <a:rPr lang="en-GB" dirty="0"/>
                  <a:t>-</a:t>
                </a:r>
                <a:r>
                  <a:rPr lang="en-GB" dirty="0" err="1"/>
                  <a:t>mer</a:t>
                </a:r>
                <a:r>
                  <a:rPr lang="en-GB" dirty="0"/>
                  <a:t> coverage not read coverage…</a:t>
                </a:r>
              </a:p>
              <a:p>
                <a:pPr marL="342900" indent="-342900">
                  <a:buFont typeface="Arial" panose="020B0604020202020204" pitchFamily="34" charset="0"/>
                  <a:buChar char="•"/>
                </a:pPr>
                <a:r>
                  <a:rPr lang="en-GB" dirty="0"/>
                  <a:t>Where </a:t>
                </a:r>
              </a:p>
              <a:p>
                <a:pPr marL="700088" lvl="1" indent="-342900">
                  <a:buFont typeface="Arial" panose="020B0604020202020204" pitchFamily="34" charset="0"/>
                  <a:buChar char="•"/>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sub>
                    </m:sSub>
                  </m:oMath>
                </a14:m>
                <a:r>
                  <a:rPr lang="en-GB" dirty="0"/>
                  <a:t> is </a:t>
                </a:r>
                <a:r>
                  <a:rPr lang="en-GB" i="1" dirty="0"/>
                  <a:t>k</a:t>
                </a:r>
                <a:r>
                  <a:rPr lang="en-GB" dirty="0"/>
                  <a:t>-</a:t>
                </a:r>
                <a:r>
                  <a:rPr lang="en-GB" dirty="0" err="1"/>
                  <a:t>mer</a:t>
                </a:r>
                <a:r>
                  <a:rPr lang="en-GB" dirty="0"/>
                  <a:t> coverage</a:t>
                </a:r>
                <a:endParaRPr lang="en-GB" b="0" i="1" dirty="0">
                  <a:latin typeface="Cambria Math" panose="02040503050406030204" pitchFamily="18" charset="0"/>
                </a:endParaRPr>
              </a:p>
              <a:p>
                <a:pPr marL="700088" lvl="1" indent="-342900">
                  <a:buFont typeface="Arial" panose="020B0604020202020204" pitchFamily="34" charset="0"/>
                  <a:buChar char="•"/>
                </a:pPr>
                <a14:m>
                  <m:oMath xmlns:m="http://schemas.openxmlformats.org/officeDocument/2006/math">
                    <m:r>
                      <a:rPr lang="en-GB" b="0" i="1" smtClean="0">
                        <a:latin typeface="Cambria Math" panose="02040503050406030204" pitchFamily="18" charset="0"/>
                      </a:rPr>
                      <m:t>𝐶</m:t>
                    </m:r>
                  </m:oMath>
                </a14:m>
                <a:r>
                  <a:rPr lang="en-GB" dirty="0"/>
                  <a:t> is read coverage</a:t>
                </a:r>
              </a:p>
              <a:p>
                <a:pPr marL="700088" lvl="1" indent="-342900">
                  <a:buFont typeface="Arial" panose="020B0604020202020204" pitchFamily="34" charset="0"/>
                  <a:buChar char="•"/>
                </a:pPr>
                <a14:m>
                  <m:oMath xmlns:m="http://schemas.openxmlformats.org/officeDocument/2006/math">
                    <m:r>
                      <a:rPr lang="en-GB" b="0" i="1" smtClean="0">
                        <a:latin typeface="Cambria Math" panose="02040503050406030204" pitchFamily="18" charset="0"/>
                      </a:rPr>
                      <m:t>𝑘</m:t>
                    </m:r>
                  </m:oMath>
                </a14:m>
                <a:r>
                  <a:rPr lang="en-GB" dirty="0"/>
                  <a:t> is </a:t>
                </a:r>
                <a:r>
                  <a:rPr lang="en-GB" i="1" dirty="0"/>
                  <a:t>k</a:t>
                </a:r>
                <a:r>
                  <a:rPr lang="en-GB" dirty="0"/>
                  <a:t>-</a:t>
                </a:r>
                <a:r>
                  <a:rPr lang="en-GB" dirty="0" err="1"/>
                  <a:t>mer</a:t>
                </a:r>
                <a:r>
                  <a:rPr lang="en-GB" dirty="0"/>
                  <a:t> size</a:t>
                </a:r>
              </a:p>
              <a:p>
                <a:pPr marL="700088" lvl="1" indent="-342900">
                  <a:buFont typeface="Arial" panose="020B0604020202020204" pitchFamily="34" charset="0"/>
                  <a:buChar char="•"/>
                </a:pPr>
                <a14:m>
                  <m:oMath xmlns:m="http://schemas.openxmlformats.org/officeDocument/2006/math">
                    <m:r>
                      <a:rPr lang="en-GB" i="1">
                        <a:latin typeface="Cambria Math" panose="02040503050406030204" pitchFamily="18" charset="0"/>
                      </a:rPr>
                      <m:t>𝐿</m:t>
                    </m:r>
                    <m:r>
                      <a:rPr lang="en-GB" i="1">
                        <a:latin typeface="Cambria Math" panose="02040503050406030204" pitchFamily="18" charset="0"/>
                      </a:rPr>
                      <m:t> </m:t>
                    </m:r>
                  </m:oMath>
                </a14:m>
                <a:r>
                  <a:rPr lang="en-GB" dirty="0"/>
                  <a:t>is read length</a:t>
                </a:r>
                <a:endParaRPr lang="en-GB" i="1" dirty="0"/>
              </a:p>
              <a:p>
                <a:pPr marL="700088" lvl="1" indent="-342900">
                  <a:buFont typeface="Arial" panose="020B0604020202020204" pitchFamily="34" charset="0"/>
                  <a:buChar char="•"/>
                </a:pPr>
                <a:r>
                  <a:rPr lang="en-GB" dirty="0"/>
                  <a:t>If</a:t>
                </a:r>
              </a:p>
              <a:p>
                <a:pPr marL="1055688" lvl="2" indent="-342900">
                  <a:buFont typeface="Arial" panose="020B0604020202020204" pitchFamily="34" charset="0"/>
                  <a:buChar char="•"/>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sub>
                    </m:sSub>
                  </m:oMath>
                </a14:m>
                <a:r>
                  <a:rPr lang="en-GB" dirty="0"/>
                  <a:t> = 20</a:t>
                </a:r>
              </a:p>
              <a:p>
                <a:pPr marL="1055688" lvl="2" indent="-342900">
                  <a:buFont typeface="Arial" panose="020B0604020202020204" pitchFamily="34" charset="0"/>
                  <a:buChar char="•"/>
                </a:pPr>
                <a14:m>
                  <m:oMath xmlns:m="http://schemas.openxmlformats.org/officeDocument/2006/math">
                    <m:r>
                      <a:rPr lang="en-GB" i="1">
                        <a:latin typeface="Cambria Math" panose="02040503050406030204" pitchFamily="18" charset="0"/>
                      </a:rPr>
                      <m:t>𝐿</m:t>
                    </m:r>
                  </m:oMath>
                </a14:m>
                <a:r>
                  <a:rPr lang="en-GB" dirty="0"/>
                  <a:t> = 150</a:t>
                </a:r>
              </a:p>
              <a:p>
                <a:pPr marL="1055688" lvl="2" indent="-342900">
                  <a:buFont typeface="Arial" panose="020B0604020202020204" pitchFamily="34" charset="0"/>
                  <a:buChar char="•"/>
                </a:pPr>
                <a:r>
                  <a:rPr lang="en-GB" dirty="0"/>
                  <a:t>k = 99</a:t>
                </a:r>
              </a:p>
            </p:txBody>
          </p:sp>
        </mc:Choice>
        <mc:Fallback xmlns="">
          <p:sp>
            <p:nvSpPr>
              <p:cNvPr id="2" name="Content Placeholder 1">
                <a:extLst>
                  <a:ext uri="{FF2B5EF4-FFF2-40B4-BE49-F238E27FC236}">
                    <a16:creationId xmlns:a16="http://schemas.microsoft.com/office/drawing/2014/main" id="{E30D5258-FF52-B24F-8005-E755F20ABEE9}"/>
                  </a:ext>
                </a:extLst>
              </p:cNvPr>
              <p:cNvSpPr>
                <a:spLocks noGrp="1" noRot="1" noChangeAspect="1" noMove="1" noResize="1" noEditPoints="1" noAdjustHandles="1" noChangeArrowheads="1" noChangeShapeType="1" noTextEdit="1"/>
              </p:cNvSpPr>
              <p:nvPr>
                <p:ph idx="1"/>
              </p:nvPr>
            </p:nvSpPr>
            <p:spPr>
              <a:xfrm>
                <a:off x="516466" y="990372"/>
                <a:ext cx="11159067" cy="5180921"/>
              </a:xfrm>
              <a:blipFill>
                <a:blip r:embed="rId2"/>
                <a:stretch>
                  <a:fillRect l="-1250" t="-489"/>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A2770565-85C2-FD4A-8929-4E0608C28C91}"/>
              </a:ext>
            </a:extLst>
          </p:cNvPr>
          <p:cNvSpPr>
            <a:spLocks noGrp="1"/>
          </p:cNvSpPr>
          <p:nvPr>
            <p:ph type="sldNum" sz="quarter" idx="12"/>
          </p:nvPr>
        </p:nvSpPr>
        <p:spPr/>
        <p:txBody>
          <a:bodyPr/>
          <a:lstStyle/>
          <a:p>
            <a:fld id="{E89BC60F-F4BF-4EE8-9F02-8A0093F1814F}" type="slidenum">
              <a:rPr lang="en-GB" smtClean="0"/>
              <a:t>25</a:t>
            </a:fld>
            <a:endParaRPr lang="en-GB"/>
          </a:p>
        </p:txBody>
      </p:sp>
      <p:sp>
        <p:nvSpPr>
          <p:cNvPr id="4" name="Title 3">
            <a:extLst>
              <a:ext uri="{FF2B5EF4-FFF2-40B4-BE49-F238E27FC236}">
                <a16:creationId xmlns:a16="http://schemas.microsoft.com/office/drawing/2014/main" id="{AD568BFB-B97C-A344-9846-6CF7E42325B6}"/>
              </a:ext>
            </a:extLst>
          </p:cNvPr>
          <p:cNvSpPr>
            <a:spLocks noGrp="1"/>
          </p:cNvSpPr>
          <p:nvPr>
            <p:ph type="title"/>
          </p:nvPr>
        </p:nvSpPr>
        <p:spPr/>
        <p:txBody>
          <a:bodyPr/>
          <a:lstStyle/>
          <a:p>
            <a:r>
              <a:rPr lang="en-GB" i="1" dirty="0"/>
              <a:t>k</a:t>
            </a:r>
            <a:r>
              <a:rPr lang="en-GB" dirty="0"/>
              <a:t>-</a:t>
            </a:r>
            <a:r>
              <a:rPr lang="en-GB" dirty="0" err="1"/>
              <a:t>mer</a:t>
            </a:r>
            <a:r>
              <a:rPr lang="en-GB" dirty="0"/>
              <a:t> coverage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7F08B6A-0814-F14B-95B9-B3C625B2FA40}"/>
                  </a:ext>
                </a:extLst>
              </p:cNvPr>
              <p:cNvSpPr/>
              <p:nvPr/>
            </p:nvSpPr>
            <p:spPr>
              <a:xfrm>
                <a:off x="5460575" y="2228508"/>
                <a:ext cx="2136162" cy="6241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sub>
                      </m:sSub>
                      <m:r>
                        <a:rPr lang="en-GB" i="1">
                          <a:latin typeface="Cambria Math" panose="02040503050406030204" pitchFamily="18" charset="0"/>
                        </a:rPr>
                        <m:t>=</m:t>
                      </m:r>
                      <m:r>
                        <a:rPr lang="en-GB" i="1">
                          <a:latin typeface="Cambria Math" panose="02040503050406030204" pitchFamily="18" charset="0"/>
                        </a:rPr>
                        <m:t>𝐶</m:t>
                      </m:r>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𝐿</m:t>
                              </m:r>
                              <m:r>
                                <a:rPr lang="en-GB" i="1">
                                  <a:latin typeface="Cambria Math" panose="02040503050406030204" pitchFamily="18" charset="0"/>
                                </a:rPr>
                                <m:t>−</m:t>
                              </m:r>
                              <m:r>
                                <a:rPr lang="en-GB" i="1">
                                  <a:latin typeface="Cambria Math" panose="02040503050406030204" pitchFamily="18" charset="0"/>
                                </a:rPr>
                                <m:t>𝑘</m:t>
                              </m:r>
                              <m:r>
                                <a:rPr lang="en-GB" i="1">
                                  <a:latin typeface="Cambria Math" panose="02040503050406030204" pitchFamily="18" charset="0"/>
                                </a:rPr>
                                <m:t>+1</m:t>
                              </m:r>
                            </m:num>
                            <m:den>
                              <m:r>
                                <a:rPr lang="en-GB" i="1">
                                  <a:latin typeface="Cambria Math" panose="02040503050406030204" pitchFamily="18" charset="0"/>
                                </a:rPr>
                                <m:t>𝐿</m:t>
                              </m:r>
                            </m:den>
                          </m:f>
                        </m:e>
                      </m:d>
                    </m:oMath>
                  </m:oMathPara>
                </a14:m>
                <a:endParaRPr lang="en-GB" i="1" dirty="0"/>
              </a:p>
            </p:txBody>
          </p:sp>
        </mc:Choice>
        <mc:Fallback xmlns="">
          <p:sp>
            <p:nvSpPr>
              <p:cNvPr id="5" name="Rectangle 4">
                <a:extLst>
                  <a:ext uri="{FF2B5EF4-FFF2-40B4-BE49-F238E27FC236}">
                    <a16:creationId xmlns:a16="http://schemas.microsoft.com/office/drawing/2014/main" id="{D7F08B6A-0814-F14B-95B9-B3C625B2FA40}"/>
                  </a:ext>
                </a:extLst>
              </p:cNvPr>
              <p:cNvSpPr>
                <a:spLocks noRot="1" noChangeAspect="1" noMove="1" noResize="1" noEditPoints="1" noAdjustHandles="1" noChangeArrowheads="1" noChangeShapeType="1" noTextEdit="1"/>
              </p:cNvSpPr>
              <p:nvPr/>
            </p:nvSpPr>
            <p:spPr>
              <a:xfrm>
                <a:off x="5460575" y="2228508"/>
                <a:ext cx="2136162" cy="624145"/>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20E794F-7D13-7944-A15F-43F2529D46E4}"/>
                  </a:ext>
                </a:extLst>
              </p:cNvPr>
              <p:cNvSpPr/>
              <p:nvPr/>
            </p:nvSpPr>
            <p:spPr>
              <a:xfrm>
                <a:off x="5460575" y="3103920"/>
                <a:ext cx="1854482" cy="848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m:t>
                      </m:r>
                      <m:f>
                        <m:fPr>
                          <m:ctrlPr>
                            <a:rPr lang="en-GB"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𝑘</m:t>
                              </m:r>
                            </m:sub>
                          </m:sSub>
                        </m:num>
                        <m:den>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b="0" i="1">
                                      <a:latin typeface="Cambria Math" panose="02040503050406030204" pitchFamily="18" charset="0"/>
                                    </a:rPr>
                                    <m:t>𝐿</m:t>
                                  </m:r>
                                  <m:r>
                                    <a:rPr lang="en-GB" b="0" i="1">
                                      <a:latin typeface="Cambria Math" panose="02040503050406030204" pitchFamily="18" charset="0"/>
                                    </a:rPr>
                                    <m:t>−</m:t>
                                  </m:r>
                                  <m:r>
                                    <a:rPr lang="en-GB" b="0" i="1">
                                      <a:latin typeface="Cambria Math" panose="02040503050406030204" pitchFamily="18" charset="0"/>
                                    </a:rPr>
                                    <m:t>𝑘</m:t>
                                  </m:r>
                                  <m:r>
                                    <a:rPr lang="en-GB" b="0" i="1">
                                      <a:latin typeface="Cambria Math" panose="02040503050406030204" pitchFamily="18" charset="0"/>
                                    </a:rPr>
                                    <m:t>+1</m:t>
                                  </m:r>
                                </m:num>
                                <m:den>
                                  <m:r>
                                    <a:rPr lang="en-GB" b="0" i="1">
                                      <a:latin typeface="Cambria Math" panose="02040503050406030204" pitchFamily="18" charset="0"/>
                                    </a:rPr>
                                    <m:t>𝐿</m:t>
                                  </m:r>
                                </m:den>
                              </m:f>
                            </m:e>
                          </m:d>
                        </m:den>
                      </m:f>
                    </m:oMath>
                  </m:oMathPara>
                </a14:m>
                <a:endParaRPr lang="en-GB" i="1" dirty="0"/>
              </a:p>
            </p:txBody>
          </p:sp>
        </mc:Choice>
        <mc:Fallback xmlns="">
          <p:sp>
            <p:nvSpPr>
              <p:cNvPr id="6" name="Rectangle 5">
                <a:extLst>
                  <a:ext uri="{FF2B5EF4-FFF2-40B4-BE49-F238E27FC236}">
                    <a16:creationId xmlns:a16="http://schemas.microsoft.com/office/drawing/2014/main" id="{720E794F-7D13-7944-A15F-43F2529D46E4}"/>
                  </a:ext>
                </a:extLst>
              </p:cNvPr>
              <p:cNvSpPr>
                <a:spLocks noRot="1" noChangeAspect="1" noMove="1" noResize="1" noEditPoints="1" noAdjustHandles="1" noChangeArrowheads="1" noChangeShapeType="1" noTextEdit="1"/>
              </p:cNvSpPr>
              <p:nvPr/>
            </p:nvSpPr>
            <p:spPr>
              <a:xfrm>
                <a:off x="5460575" y="3103920"/>
                <a:ext cx="1854482" cy="84830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AB15C4-0037-DF47-8245-1A74B424996F}"/>
                  </a:ext>
                </a:extLst>
              </p:cNvPr>
              <p:cNvSpPr/>
              <p:nvPr/>
            </p:nvSpPr>
            <p:spPr>
              <a:xfrm>
                <a:off x="5460575" y="4621510"/>
                <a:ext cx="2299412" cy="1125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20</m:t>
                          </m:r>
                        </m:num>
                        <m:den>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b="0" i="1" smtClean="0">
                                      <a:latin typeface="Cambria Math" panose="02040503050406030204" pitchFamily="18" charset="0"/>
                                    </a:rPr>
                                    <m:t>150</m:t>
                                  </m:r>
                                  <m:r>
                                    <a:rPr lang="en-GB" i="1">
                                      <a:latin typeface="Cambria Math" panose="02040503050406030204" pitchFamily="18" charset="0"/>
                                    </a:rPr>
                                    <m:t>−</m:t>
                                  </m:r>
                                  <m:r>
                                    <a:rPr lang="en-GB" b="0" i="1" smtClean="0">
                                      <a:latin typeface="Cambria Math" panose="02040503050406030204" pitchFamily="18" charset="0"/>
                                    </a:rPr>
                                    <m:t>99</m:t>
                                  </m:r>
                                  <m:r>
                                    <a:rPr lang="en-GB" i="1">
                                      <a:latin typeface="Cambria Math" panose="02040503050406030204" pitchFamily="18" charset="0"/>
                                    </a:rPr>
                                    <m:t>+1</m:t>
                                  </m:r>
                                </m:num>
                                <m:den>
                                  <m:r>
                                    <a:rPr lang="en-GB" b="0" i="1" smtClean="0">
                                      <a:latin typeface="Cambria Math" panose="02040503050406030204" pitchFamily="18" charset="0"/>
                                    </a:rPr>
                                    <m:t>150</m:t>
                                  </m:r>
                                </m:den>
                              </m:f>
                            </m:e>
                          </m:d>
                        </m:den>
                      </m:f>
                    </m:oMath>
                  </m:oMathPara>
                </a14:m>
                <a:endParaRPr lang="en-GB" b="0" i="1" dirty="0"/>
              </a:p>
              <a:p>
                <a:r>
                  <a:rPr lang="en-GB" b="0" dirty="0"/>
                  <a:t>     </a:t>
                </a:r>
                <a14:m>
                  <m:oMath xmlns:m="http://schemas.openxmlformats.org/officeDocument/2006/math">
                    <m:r>
                      <a:rPr lang="en-GB" b="0" i="1" smtClean="0">
                        <a:latin typeface="Cambria Math" panose="02040503050406030204" pitchFamily="18" charset="0"/>
                      </a:rPr>
                      <m:t>=57.69</m:t>
                    </m:r>
                  </m:oMath>
                </a14:m>
                <a:endParaRPr lang="en-GB" b="0" i="1" dirty="0"/>
              </a:p>
            </p:txBody>
          </p:sp>
        </mc:Choice>
        <mc:Fallback xmlns="">
          <p:sp>
            <p:nvSpPr>
              <p:cNvPr id="7" name="Rectangle 6">
                <a:extLst>
                  <a:ext uri="{FF2B5EF4-FFF2-40B4-BE49-F238E27FC236}">
                    <a16:creationId xmlns:a16="http://schemas.microsoft.com/office/drawing/2014/main" id="{37AB15C4-0037-DF47-8245-1A74B424996F}"/>
                  </a:ext>
                </a:extLst>
              </p:cNvPr>
              <p:cNvSpPr>
                <a:spLocks noRot="1" noChangeAspect="1" noMove="1" noResize="1" noEditPoints="1" noAdjustHandles="1" noChangeArrowheads="1" noChangeShapeType="1" noTextEdit="1"/>
              </p:cNvSpPr>
              <p:nvPr/>
            </p:nvSpPr>
            <p:spPr>
              <a:xfrm>
                <a:off x="5460575" y="4621510"/>
                <a:ext cx="2299412" cy="1125373"/>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055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B1A3416-1822-984D-9B3D-A6F55476DB79}"/>
              </a:ext>
            </a:extLst>
          </p:cNvPr>
          <p:cNvGraphicFramePr>
            <a:graphicFrameLocks noGrp="1"/>
          </p:cNvGraphicFramePr>
          <p:nvPr>
            <p:ph sz="half" idx="1"/>
            <p:extLst>
              <p:ext uri="{D42A27DB-BD31-4B8C-83A1-F6EECF244321}">
                <p14:modId xmlns:p14="http://schemas.microsoft.com/office/powerpoint/2010/main" val="2352485431"/>
              </p:ext>
            </p:extLst>
          </p:nvPr>
        </p:nvGraphicFramePr>
        <p:xfrm>
          <a:off x="831258" y="2072821"/>
          <a:ext cx="10529484" cy="3235960"/>
        </p:xfrm>
        <a:graphic>
          <a:graphicData uri="http://schemas.openxmlformats.org/drawingml/2006/table">
            <a:tbl>
              <a:tblPr firstRow="1" bandRow="1">
                <a:tableStyleId>{7E9639D4-E3E2-4D34-9284-5A2195B3D0D7}</a:tableStyleId>
              </a:tblPr>
              <a:tblGrid>
                <a:gridCol w="2713618">
                  <a:extLst>
                    <a:ext uri="{9D8B030D-6E8A-4147-A177-3AD203B41FA5}">
                      <a16:colId xmlns:a16="http://schemas.microsoft.com/office/drawing/2014/main" val="877056855"/>
                    </a:ext>
                  </a:extLst>
                </a:gridCol>
                <a:gridCol w="3946949">
                  <a:extLst>
                    <a:ext uri="{9D8B030D-6E8A-4147-A177-3AD203B41FA5}">
                      <a16:colId xmlns:a16="http://schemas.microsoft.com/office/drawing/2014/main" val="2244933584"/>
                    </a:ext>
                  </a:extLst>
                </a:gridCol>
                <a:gridCol w="3868917">
                  <a:extLst>
                    <a:ext uri="{9D8B030D-6E8A-4147-A177-3AD203B41FA5}">
                      <a16:colId xmlns:a16="http://schemas.microsoft.com/office/drawing/2014/main" val="3610023868"/>
                    </a:ext>
                  </a:extLst>
                </a:gridCol>
              </a:tblGrid>
              <a:tr h="370840">
                <a:tc>
                  <a:txBody>
                    <a:bodyPr/>
                    <a:lstStyle/>
                    <a:p>
                      <a:endParaRPr lang="en-GB" dirty="0"/>
                    </a:p>
                  </a:txBody>
                  <a:tcPr/>
                </a:tc>
                <a:tc>
                  <a:txBody>
                    <a:bodyPr/>
                    <a:lstStyle/>
                    <a:p>
                      <a:pPr algn="ctr"/>
                      <a:r>
                        <a:rPr lang="en-GB" dirty="0"/>
                        <a:t>OLC</a:t>
                      </a:r>
                    </a:p>
                  </a:txBody>
                  <a:tcPr/>
                </a:tc>
                <a:tc>
                  <a:txBody>
                    <a:bodyPr/>
                    <a:lstStyle/>
                    <a:p>
                      <a:pPr algn="ctr"/>
                      <a:r>
                        <a:rPr lang="en-GB" dirty="0"/>
                        <a:t>DBG</a:t>
                      </a:r>
                    </a:p>
                  </a:txBody>
                  <a:tcPr/>
                </a:tc>
                <a:extLst>
                  <a:ext uri="{0D108BD9-81ED-4DB2-BD59-A6C34878D82A}">
                    <a16:rowId xmlns:a16="http://schemas.microsoft.com/office/drawing/2014/main" val="745314029"/>
                  </a:ext>
                </a:extLst>
              </a:tr>
              <a:tr h="370840">
                <a:tc>
                  <a:txBody>
                    <a:bodyPr/>
                    <a:lstStyle/>
                    <a:p>
                      <a:r>
                        <a:rPr lang="en-GB" dirty="0"/>
                        <a:t>Graph nodes</a:t>
                      </a:r>
                    </a:p>
                  </a:txBody>
                  <a:tcPr/>
                </a:tc>
                <a:tc>
                  <a:txBody>
                    <a:bodyPr/>
                    <a:lstStyle/>
                    <a:p>
                      <a:r>
                        <a:rPr lang="en-GB" dirty="0"/>
                        <a:t>Reads</a:t>
                      </a:r>
                    </a:p>
                  </a:txBody>
                  <a:tcPr/>
                </a:tc>
                <a:tc>
                  <a:txBody>
                    <a:bodyPr/>
                    <a:lstStyle/>
                    <a:p>
                      <a:r>
                        <a:rPr lang="en-GB" i="1" dirty="0"/>
                        <a:t>k</a:t>
                      </a:r>
                      <a:r>
                        <a:rPr lang="en-GB" dirty="0"/>
                        <a:t>-1-mers</a:t>
                      </a:r>
                    </a:p>
                  </a:txBody>
                  <a:tcPr/>
                </a:tc>
                <a:extLst>
                  <a:ext uri="{0D108BD9-81ED-4DB2-BD59-A6C34878D82A}">
                    <a16:rowId xmlns:a16="http://schemas.microsoft.com/office/drawing/2014/main" val="3597922644"/>
                  </a:ext>
                </a:extLst>
              </a:tr>
              <a:tr h="370840">
                <a:tc>
                  <a:txBody>
                    <a:bodyPr/>
                    <a:lstStyle/>
                    <a:p>
                      <a:r>
                        <a:rPr lang="en-GB" dirty="0"/>
                        <a:t>Graph edges</a:t>
                      </a:r>
                    </a:p>
                  </a:txBody>
                  <a:tcPr/>
                </a:tc>
                <a:tc>
                  <a:txBody>
                    <a:bodyPr/>
                    <a:lstStyle/>
                    <a:p>
                      <a:r>
                        <a:rPr lang="en-GB" dirty="0"/>
                        <a:t>Overlaps</a:t>
                      </a:r>
                    </a:p>
                  </a:txBody>
                  <a:tcPr/>
                </a:tc>
                <a:tc>
                  <a:txBody>
                    <a:bodyPr/>
                    <a:lstStyle/>
                    <a:p>
                      <a:r>
                        <a:rPr lang="en-GB" i="1" dirty="0"/>
                        <a:t>k</a:t>
                      </a:r>
                      <a:r>
                        <a:rPr lang="en-GB" dirty="0"/>
                        <a:t>-</a:t>
                      </a:r>
                      <a:r>
                        <a:rPr lang="en-GB" dirty="0" err="1"/>
                        <a:t>mers</a:t>
                      </a:r>
                      <a:endParaRPr lang="en-GB" dirty="0"/>
                    </a:p>
                  </a:txBody>
                  <a:tcPr/>
                </a:tc>
                <a:extLst>
                  <a:ext uri="{0D108BD9-81ED-4DB2-BD59-A6C34878D82A}">
                    <a16:rowId xmlns:a16="http://schemas.microsoft.com/office/drawing/2014/main" val="3609117239"/>
                  </a:ext>
                </a:extLst>
              </a:tr>
              <a:tr h="370840">
                <a:tc>
                  <a:txBody>
                    <a:bodyPr/>
                    <a:lstStyle/>
                    <a:p>
                      <a:r>
                        <a:rPr lang="en-GB" dirty="0"/>
                        <a:t>Path walking</a:t>
                      </a:r>
                    </a:p>
                  </a:txBody>
                  <a:tcPr/>
                </a:tc>
                <a:tc>
                  <a:txBody>
                    <a:bodyPr/>
                    <a:lstStyle/>
                    <a:p>
                      <a:r>
                        <a:rPr lang="en-GB" dirty="0"/>
                        <a:t>Hamiltonian (NP hard)</a:t>
                      </a:r>
                    </a:p>
                  </a:txBody>
                  <a:tcPr/>
                </a:tc>
                <a:tc>
                  <a:txBody>
                    <a:bodyPr/>
                    <a:lstStyle/>
                    <a:p>
                      <a:r>
                        <a:rPr lang="en-GB" dirty="0"/>
                        <a:t>Eulerian (linear time)</a:t>
                      </a:r>
                    </a:p>
                  </a:txBody>
                  <a:tcPr/>
                </a:tc>
                <a:extLst>
                  <a:ext uri="{0D108BD9-81ED-4DB2-BD59-A6C34878D82A}">
                    <a16:rowId xmlns:a16="http://schemas.microsoft.com/office/drawing/2014/main" val="4251095324"/>
                  </a:ext>
                </a:extLst>
              </a:tr>
              <a:tr h="370840">
                <a:tc>
                  <a:txBody>
                    <a:bodyPr/>
                    <a:lstStyle/>
                    <a:p>
                      <a:r>
                        <a:rPr lang="en-GB" dirty="0"/>
                        <a:t>Computational barriers</a:t>
                      </a:r>
                    </a:p>
                  </a:txBody>
                  <a:tcPr/>
                </a:tc>
                <a:tc>
                  <a:txBody>
                    <a:bodyPr/>
                    <a:lstStyle/>
                    <a:p>
                      <a:r>
                        <a:rPr lang="en-GB" dirty="0"/>
                        <a:t>Overlap generation - CPU intensive</a:t>
                      </a:r>
                      <a:br>
                        <a:rPr lang="en-GB" dirty="0"/>
                      </a:br>
                      <a:r>
                        <a:rPr lang="en-GB" dirty="0"/>
                        <a:t>Path walking</a:t>
                      </a:r>
                    </a:p>
                  </a:txBody>
                  <a:tcPr/>
                </a:tc>
                <a:tc>
                  <a:txBody>
                    <a:bodyPr/>
                    <a:lstStyle/>
                    <a:p>
                      <a:r>
                        <a:rPr lang="en-GB" dirty="0"/>
                        <a:t>Potentially high memory requirement</a:t>
                      </a:r>
                    </a:p>
                  </a:txBody>
                  <a:tcPr/>
                </a:tc>
                <a:extLst>
                  <a:ext uri="{0D108BD9-81ED-4DB2-BD59-A6C34878D82A}">
                    <a16:rowId xmlns:a16="http://schemas.microsoft.com/office/drawing/2014/main" val="2801213640"/>
                  </a:ext>
                </a:extLst>
              </a:tr>
              <a:tr h="370840">
                <a:tc>
                  <a:txBody>
                    <a:bodyPr/>
                    <a:lstStyle/>
                    <a:p>
                      <a:r>
                        <a:rPr lang="en-GB" dirty="0"/>
                        <a:t>Better for</a:t>
                      </a:r>
                    </a:p>
                  </a:txBody>
                  <a:tcPr/>
                </a:tc>
                <a:tc>
                  <a:txBody>
                    <a:bodyPr/>
                    <a:lstStyle/>
                    <a:p>
                      <a:r>
                        <a:rPr lang="en-GB" dirty="0"/>
                        <a:t>Longer reads at lower coverage</a:t>
                      </a:r>
                    </a:p>
                  </a:txBody>
                  <a:tcPr/>
                </a:tc>
                <a:tc>
                  <a:txBody>
                    <a:bodyPr/>
                    <a:lstStyle/>
                    <a:p>
                      <a:r>
                        <a:rPr lang="en-GB" dirty="0"/>
                        <a:t>Shorter reads at higher coverage</a:t>
                      </a:r>
                    </a:p>
                  </a:txBody>
                  <a:tcPr/>
                </a:tc>
                <a:extLst>
                  <a:ext uri="{0D108BD9-81ED-4DB2-BD59-A6C34878D82A}">
                    <a16:rowId xmlns:a16="http://schemas.microsoft.com/office/drawing/2014/main" val="2074519126"/>
                  </a:ext>
                </a:extLst>
              </a:tr>
              <a:tr h="370840">
                <a:tc>
                  <a:txBody>
                    <a:bodyPr/>
                    <a:lstStyle/>
                    <a:p>
                      <a:r>
                        <a:rPr lang="en-GB" dirty="0"/>
                        <a:t>Repeat handling</a:t>
                      </a:r>
                    </a:p>
                  </a:txBody>
                  <a:tcPr/>
                </a:tc>
                <a:tc>
                  <a:txBody>
                    <a:bodyPr/>
                    <a:lstStyle/>
                    <a:p>
                      <a:r>
                        <a:rPr lang="en-GB" dirty="0"/>
                        <a:t>lower sensitivity to repeats</a:t>
                      </a:r>
                    </a:p>
                  </a:txBody>
                  <a:tcPr/>
                </a:tc>
                <a:tc>
                  <a:txBody>
                    <a:bodyPr/>
                    <a:lstStyle/>
                    <a:p>
                      <a:r>
                        <a:rPr lang="en-GB" dirty="0"/>
                        <a:t>Higher sensitivity to repeats</a:t>
                      </a:r>
                    </a:p>
                  </a:txBody>
                  <a:tcPr/>
                </a:tc>
                <a:extLst>
                  <a:ext uri="{0D108BD9-81ED-4DB2-BD59-A6C34878D82A}">
                    <a16:rowId xmlns:a16="http://schemas.microsoft.com/office/drawing/2014/main" val="2882524763"/>
                  </a:ext>
                </a:extLst>
              </a:tr>
              <a:tr h="370840">
                <a:tc>
                  <a:txBody>
                    <a:bodyPr/>
                    <a:lstStyle/>
                    <a:p>
                      <a:r>
                        <a:rPr lang="en-GB" dirty="0"/>
                        <a:t>Examples</a:t>
                      </a:r>
                    </a:p>
                  </a:txBody>
                  <a:tcPr/>
                </a:tc>
                <a:tc>
                  <a:txBody>
                    <a:bodyPr/>
                    <a:lstStyle/>
                    <a:p>
                      <a:r>
                        <a:rPr lang="en-GB" dirty="0"/>
                        <a:t>Arachne, Celera Assembler, CANU</a:t>
                      </a:r>
                    </a:p>
                  </a:txBody>
                  <a:tcPr/>
                </a:tc>
                <a:tc>
                  <a:txBody>
                    <a:bodyPr/>
                    <a:lstStyle/>
                    <a:p>
                      <a:r>
                        <a:rPr lang="en-GB" dirty="0"/>
                        <a:t>Velvet, SOAP de-novo, </a:t>
                      </a:r>
                      <a:r>
                        <a:rPr lang="en-GB" dirty="0" err="1"/>
                        <a:t>SPAdes</a:t>
                      </a:r>
                      <a:endParaRPr lang="en-GB" dirty="0"/>
                    </a:p>
                  </a:txBody>
                  <a:tcPr/>
                </a:tc>
                <a:extLst>
                  <a:ext uri="{0D108BD9-81ED-4DB2-BD59-A6C34878D82A}">
                    <a16:rowId xmlns:a16="http://schemas.microsoft.com/office/drawing/2014/main" val="2429208858"/>
                  </a:ext>
                </a:extLst>
              </a:tr>
            </a:tbl>
          </a:graphicData>
        </a:graphic>
      </p:graphicFrame>
      <p:sp>
        <p:nvSpPr>
          <p:cNvPr id="4" name="Title 3">
            <a:extLst>
              <a:ext uri="{FF2B5EF4-FFF2-40B4-BE49-F238E27FC236}">
                <a16:creationId xmlns:a16="http://schemas.microsoft.com/office/drawing/2014/main" id="{78CA5E96-54A0-B940-A2BA-EADAB29C101C}"/>
              </a:ext>
            </a:extLst>
          </p:cNvPr>
          <p:cNvSpPr>
            <a:spLocks noGrp="1"/>
          </p:cNvSpPr>
          <p:nvPr>
            <p:ph type="title"/>
          </p:nvPr>
        </p:nvSpPr>
        <p:spPr/>
        <p:txBody>
          <a:bodyPr/>
          <a:lstStyle/>
          <a:p>
            <a:r>
              <a:rPr lang="en-GB" dirty="0"/>
              <a:t>Comparison of assembler types</a:t>
            </a:r>
          </a:p>
        </p:txBody>
      </p:sp>
      <p:sp>
        <p:nvSpPr>
          <p:cNvPr id="5" name="Slide Number Placeholder 4">
            <a:extLst>
              <a:ext uri="{FF2B5EF4-FFF2-40B4-BE49-F238E27FC236}">
                <a16:creationId xmlns:a16="http://schemas.microsoft.com/office/drawing/2014/main" id="{1127A8DB-A3DC-D543-A6A4-A58DEE01FC21}"/>
              </a:ext>
            </a:extLst>
          </p:cNvPr>
          <p:cNvSpPr>
            <a:spLocks noGrp="1"/>
          </p:cNvSpPr>
          <p:nvPr>
            <p:ph type="sldNum" sz="quarter" idx="12"/>
          </p:nvPr>
        </p:nvSpPr>
        <p:spPr/>
        <p:txBody>
          <a:bodyPr/>
          <a:lstStyle/>
          <a:p>
            <a:fld id="{E89BC60F-F4BF-4EE8-9F02-8A0093F1814F}" type="slidenum">
              <a:rPr lang="en-GB" smtClean="0"/>
              <a:t>26</a:t>
            </a:fld>
            <a:endParaRPr lang="en-GB"/>
          </a:p>
        </p:txBody>
      </p:sp>
    </p:spTree>
    <p:extLst>
      <p:ext uri="{BB962C8B-B14F-4D97-AF65-F5344CB8AC3E}">
        <p14:creationId xmlns:p14="http://schemas.microsoft.com/office/powerpoint/2010/main" val="1941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E61E5C-C2B0-C643-B137-12BB0B6E613C}"/>
              </a:ext>
            </a:extLst>
          </p:cNvPr>
          <p:cNvSpPr>
            <a:spLocks noGrp="1"/>
          </p:cNvSpPr>
          <p:nvPr>
            <p:ph type="title"/>
          </p:nvPr>
        </p:nvSpPr>
        <p:spPr/>
        <p:txBody>
          <a:bodyPr/>
          <a:lstStyle/>
          <a:p>
            <a:pPr algn="ctr"/>
            <a:r>
              <a:rPr lang="en-GB" dirty="0"/>
              <a:t>Short Read Assembly</a:t>
            </a:r>
          </a:p>
        </p:txBody>
      </p:sp>
      <p:sp>
        <p:nvSpPr>
          <p:cNvPr id="5" name="Slide Number Placeholder 4">
            <a:extLst>
              <a:ext uri="{FF2B5EF4-FFF2-40B4-BE49-F238E27FC236}">
                <a16:creationId xmlns:a16="http://schemas.microsoft.com/office/drawing/2014/main" id="{8EA56088-CE91-4845-9FD6-26F1B95D229E}"/>
              </a:ext>
            </a:extLst>
          </p:cNvPr>
          <p:cNvSpPr>
            <a:spLocks noGrp="1"/>
          </p:cNvSpPr>
          <p:nvPr>
            <p:ph type="sldNum" sz="quarter" idx="4294967295"/>
          </p:nvPr>
        </p:nvSpPr>
        <p:spPr>
          <a:xfrm>
            <a:off x="11547475" y="6530975"/>
            <a:ext cx="644525" cy="227013"/>
          </a:xfrm>
          <a:prstGeom prst="rect">
            <a:avLst/>
          </a:prstGeom>
        </p:spPr>
        <p:txBody>
          <a:bodyPr/>
          <a:lstStyle/>
          <a:p>
            <a:fld id="{E89BC60F-F4BF-4EE8-9F02-8A0093F1814F}" type="slidenum">
              <a:rPr lang="en-GB" smtClean="0"/>
              <a:t>27</a:t>
            </a:fld>
            <a:endParaRPr lang="en-GB"/>
          </a:p>
        </p:txBody>
      </p:sp>
    </p:spTree>
    <p:extLst>
      <p:ext uri="{BB962C8B-B14F-4D97-AF65-F5344CB8AC3E}">
        <p14:creationId xmlns:p14="http://schemas.microsoft.com/office/powerpoint/2010/main" val="6906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FE54A6-7206-5140-9422-D08C001CAE2B}"/>
              </a:ext>
            </a:extLst>
          </p:cNvPr>
          <p:cNvSpPr>
            <a:spLocks noGrp="1"/>
          </p:cNvSpPr>
          <p:nvPr>
            <p:ph sz="half" idx="1"/>
          </p:nvPr>
        </p:nvSpPr>
        <p:spPr>
          <a:xfrm>
            <a:off x="516467" y="1593851"/>
            <a:ext cx="10208851" cy="4608513"/>
          </a:xfrm>
        </p:spPr>
        <p:txBody>
          <a:bodyPr>
            <a:normAutofit/>
          </a:bodyPr>
          <a:lstStyle/>
          <a:p>
            <a:pPr marL="342900" indent="-342900">
              <a:buFont typeface="Arial" panose="020B0604020202020204" pitchFamily="34" charset="0"/>
              <a:buChar char="•"/>
            </a:pPr>
            <a:r>
              <a:rPr lang="en-GB" dirty="0"/>
              <a:t>Illumina data…</a:t>
            </a:r>
          </a:p>
          <a:p>
            <a:pPr marL="342900" indent="-342900">
              <a:buFont typeface="Arial" panose="020B0604020202020204" pitchFamily="34" charset="0"/>
              <a:buChar char="•"/>
            </a:pPr>
            <a:r>
              <a:rPr lang="en-GB" dirty="0" err="1"/>
              <a:t>MiSeq</a:t>
            </a:r>
            <a:r>
              <a:rPr lang="en-GB" dirty="0"/>
              <a:t> offers 2 x 300 bp reads</a:t>
            </a:r>
          </a:p>
          <a:p>
            <a:pPr marL="342900" indent="-342900">
              <a:buFont typeface="Arial" panose="020B0604020202020204" pitchFamily="34" charset="0"/>
              <a:buChar char="•"/>
            </a:pPr>
            <a:r>
              <a:rPr lang="en-GB" dirty="0"/>
              <a:t>Single library</a:t>
            </a:r>
          </a:p>
          <a:p>
            <a:pPr marL="342900" indent="-342900">
              <a:buFont typeface="Arial" panose="020B0604020202020204" pitchFamily="34" charset="0"/>
              <a:buChar char="•"/>
            </a:pPr>
            <a:r>
              <a:rPr lang="en-GB" dirty="0"/>
              <a:t>We will start with a viral genome </a:t>
            </a:r>
          </a:p>
          <a:p>
            <a:pPr marL="700088" lvl="1" indent="-342900">
              <a:buFont typeface="Arial" panose="020B0604020202020204" pitchFamily="34" charset="0"/>
              <a:buChar char="•"/>
            </a:pPr>
            <a:r>
              <a:rPr lang="en-GB" dirty="0"/>
              <a:t>Very small (30402 bp)</a:t>
            </a:r>
          </a:p>
          <a:p>
            <a:pPr marL="700088" lvl="1" indent="-342900">
              <a:buFont typeface="Arial" panose="020B0604020202020204" pitchFamily="34" charset="0"/>
              <a:buChar char="•"/>
            </a:pPr>
            <a:r>
              <a:rPr lang="en-GB" dirty="0"/>
              <a:t>Quick to assemble</a:t>
            </a:r>
          </a:p>
          <a:p>
            <a:pPr marL="700088" lvl="1" indent="-342900">
              <a:buFont typeface="Arial" panose="020B0604020202020204" pitchFamily="34" charset="0"/>
              <a:buChar char="•"/>
            </a:pPr>
            <a:r>
              <a:rPr lang="en-GB" dirty="0"/>
              <a:t>QC results: </a:t>
            </a:r>
          </a:p>
          <a:p>
            <a:pPr lvl="2" indent="0">
              <a:buNone/>
            </a:pPr>
            <a:r>
              <a:rPr lang="en-GB" sz="1400" dirty="0">
                <a:hlinkClick r:id="rId3"/>
              </a:rPr>
              <a:t>https://dag.compbio.dundee.ac.uk/workshops/assembly/sars-cov2QC/sars-cov2QC.report.html</a:t>
            </a:r>
            <a:r>
              <a:rPr lang="en-GB" sz="1400" dirty="0"/>
              <a:t> </a:t>
            </a:r>
          </a:p>
          <a:p>
            <a:pPr lvl="1" indent="0">
              <a:buNone/>
            </a:pPr>
            <a:r>
              <a:rPr lang="en-GB" sz="1200" dirty="0">
                <a:solidFill>
                  <a:schemeClr val="accent1">
                    <a:lumMod val="75000"/>
                  </a:schemeClr>
                </a:solidFill>
                <a:latin typeface="Courier" pitchFamily="2" charset="0"/>
              </a:rPr>
              <a:t>[jabbott@login1 ~]$ </a:t>
            </a:r>
            <a:r>
              <a:rPr lang="en-GB" sz="1200" dirty="0">
                <a:solidFill>
                  <a:schemeClr val="accent5">
                    <a:lumMod val="50000"/>
                  </a:schemeClr>
                </a:solidFill>
                <a:latin typeface="Courier" pitchFamily="2" charset="0"/>
              </a:rPr>
              <a:t>ls -1 sars-cov2</a:t>
            </a:r>
            <a:br>
              <a:rPr lang="en-GB" sz="1200" dirty="0">
                <a:latin typeface="Courier" pitchFamily="2" charset="0"/>
              </a:rPr>
            </a:br>
            <a:r>
              <a:rPr lang="en-GB" sz="1200" dirty="0">
                <a:solidFill>
                  <a:schemeClr val="accent1">
                    <a:lumMod val="75000"/>
                  </a:schemeClr>
                </a:solidFill>
                <a:latin typeface="Courier" pitchFamily="2" charset="0"/>
              </a:rPr>
              <a:t>DRR274673_1.fastq.gz</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DRR274673_2.fastq.gz</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MN908947.fa</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MN908947.gff</a:t>
            </a:r>
          </a:p>
        </p:txBody>
      </p:sp>
      <p:sp>
        <p:nvSpPr>
          <p:cNvPr id="3" name="Title 2">
            <a:extLst>
              <a:ext uri="{FF2B5EF4-FFF2-40B4-BE49-F238E27FC236}">
                <a16:creationId xmlns:a16="http://schemas.microsoft.com/office/drawing/2014/main" id="{D0BA4895-5658-7C49-98F1-5DDE5CCDE12B}"/>
              </a:ext>
            </a:extLst>
          </p:cNvPr>
          <p:cNvSpPr>
            <a:spLocks noGrp="1"/>
          </p:cNvSpPr>
          <p:nvPr>
            <p:ph type="title"/>
          </p:nvPr>
        </p:nvSpPr>
        <p:spPr/>
        <p:txBody>
          <a:bodyPr/>
          <a:lstStyle/>
          <a:p>
            <a:r>
              <a:rPr lang="en-GB" dirty="0"/>
              <a:t>Short read assembly</a:t>
            </a:r>
          </a:p>
        </p:txBody>
      </p:sp>
      <p:pic>
        <p:nvPicPr>
          <p:cNvPr id="6" name="Picture 5">
            <a:extLst>
              <a:ext uri="{FF2B5EF4-FFF2-40B4-BE49-F238E27FC236}">
                <a16:creationId xmlns:a16="http://schemas.microsoft.com/office/drawing/2014/main" id="{88258877-7F8D-AC47-9AF2-49DB2381F172}"/>
              </a:ext>
            </a:extLst>
          </p:cNvPr>
          <p:cNvPicPr>
            <a:picLocks noChangeAspect="1"/>
          </p:cNvPicPr>
          <p:nvPr/>
        </p:nvPicPr>
        <p:blipFill>
          <a:blip r:embed="rId4"/>
          <a:stretch>
            <a:fillRect/>
          </a:stretch>
        </p:blipFill>
        <p:spPr>
          <a:xfrm>
            <a:off x="6281057" y="1222588"/>
            <a:ext cx="5394476" cy="3398030"/>
          </a:xfrm>
          <a:prstGeom prst="rect">
            <a:avLst/>
          </a:prstGeom>
        </p:spPr>
      </p:pic>
      <p:grpSp>
        <p:nvGrpSpPr>
          <p:cNvPr id="10" name="Group 9">
            <a:extLst>
              <a:ext uri="{FF2B5EF4-FFF2-40B4-BE49-F238E27FC236}">
                <a16:creationId xmlns:a16="http://schemas.microsoft.com/office/drawing/2014/main" id="{685DE19C-B453-B54F-AE28-FF50EB277A49}"/>
              </a:ext>
            </a:extLst>
          </p:cNvPr>
          <p:cNvGrpSpPr/>
          <p:nvPr/>
        </p:nvGrpSpPr>
        <p:grpSpPr>
          <a:xfrm>
            <a:off x="783771" y="5181600"/>
            <a:ext cx="4437872" cy="370114"/>
            <a:chOff x="783771" y="5181600"/>
            <a:chExt cx="4437872" cy="370114"/>
          </a:xfrm>
        </p:grpSpPr>
        <p:sp>
          <p:nvSpPr>
            <p:cNvPr id="2" name="Rectangle 1">
              <a:extLst>
                <a:ext uri="{FF2B5EF4-FFF2-40B4-BE49-F238E27FC236}">
                  <a16:creationId xmlns:a16="http://schemas.microsoft.com/office/drawing/2014/main" id="{FB570400-0DA5-4D47-9F20-8D3888D7C798}"/>
                </a:ext>
              </a:extLst>
            </p:cNvPr>
            <p:cNvSpPr/>
            <p:nvPr/>
          </p:nvSpPr>
          <p:spPr>
            <a:xfrm>
              <a:off x="783771" y="5181600"/>
              <a:ext cx="2024743" cy="37011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AC07D555-6726-664F-830B-56D31B8CBEFE}"/>
                </a:ext>
              </a:extLst>
            </p:cNvPr>
            <p:cNvCxnSpPr/>
            <p:nvPr/>
          </p:nvCxnSpPr>
          <p:spPr>
            <a:xfrm flipH="1">
              <a:off x="2862943" y="5355771"/>
              <a:ext cx="8164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685696-ED11-9648-A85C-A80A15337E70}"/>
                </a:ext>
              </a:extLst>
            </p:cNvPr>
            <p:cNvSpPr txBox="1"/>
            <p:nvPr/>
          </p:nvSpPr>
          <p:spPr>
            <a:xfrm>
              <a:off x="3733800" y="5212768"/>
              <a:ext cx="1487843" cy="307777"/>
            </a:xfrm>
            <a:prstGeom prst="rect">
              <a:avLst/>
            </a:prstGeom>
            <a:noFill/>
          </p:spPr>
          <p:txBody>
            <a:bodyPr wrap="none" rtlCol="0">
              <a:spAutoFit/>
            </a:bodyPr>
            <a:lstStyle/>
            <a:p>
              <a:r>
                <a:rPr lang="en-GB" sz="1400" dirty="0"/>
                <a:t>Paired fastq reads</a:t>
              </a:r>
            </a:p>
          </p:txBody>
        </p:sp>
      </p:grpSp>
      <p:grpSp>
        <p:nvGrpSpPr>
          <p:cNvPr id="11" name="Group 10">
            <a:extLst>
              <a:ext uri="{FF2B5EF4-FFF2-40B4-BE49-F238E27FC236}">
                <a16:creationId xmlns:a16="http://schemas.microsoft.com/office/drawing/2014/main" id="{2DDB6E03-608A-6445-A542-766C933E4C35}"/>
              </a:ext>
            </a:extLst>
          </p:cNvPr>
          <p:cNvGrpSpPr/>
          <p:nvPr/>
        </p:nvGrpSpPr>
        <p:grpSpPr>
          <a:xfrm>
            <a:off x="783772" y="5496037"/>
            <a:ext cx="4444421" cy="307777"/>
            <a:chOff x="783772" y="5245424"/>
            <a:chExt cx="4444421" cy="307777"/>
          </a:xfrm>
        </p:grpSpPr>
        <p:sp>
          <p:nvSpPr>
            <p:cNvPr id="12" name="Rectangle 11">
              <a:extLst>
                <a:ext uri="{FF2B5EF4-FFF2-40B4-BE49-F238E27FC236}">
                  <a16:creationId xmlns:a16="http://schemas.microsoft.com/office/drawing/2014/main" id="{E9446B2F-ACCD-764D-9B2A-BB0228AB3945}"/>
                </a:ext>
              </a:extLst>
            </p:cNvPr>
            <p:cNvSpPr/>
            <p:nvPr/>
          </p:nvSpPr>
          <p:spPr>
            <a:xfrm>
              <a:off x="783772" y="5269933"/>
              <a:ext cx="1240972" cy="2194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5B4F94CB-7A09-6842-8571-4B55C40801AF}"/>
                </a:ext>
              </a:extLst>
            </p:cNvPr>
            <p:cNvCxnSpPr>
              <a:cxnSpLocks/>
            </p:cNvCxnSpPr>
            <p:nvPr/>
          </p:nvCxnSpPr>
          <p:spPr>
            <a:xfrm flipH="1">
              <a:off x="2046515" y="5399313"/>
              <a:ext cx="16872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97B95C-1174-DF47-862F-DD7B82F8C92C}"/>
                </a:ext>
              </a:extLst>
            </p:cNvPr>
            <p:cNvSpPr txBox="1"/>
            <p:nvPr/>
          </p:nvSpPr>
          <p:spPr>
            <a:xfrm>
              <a:off x="3679371" y="5245424"/>
              <a:ext cx="1548822" cy="307777"/>
            </a:xfrm>
            <a:prstGeom prst="rect">
              <a:avLst/>
            </a:prstGeom>
            <a:noFill/>
          </p:spPr>
          <p:txBody>
            <a:bodyPr wrap="none" rtlCol="0">
              <a:spAutoFit/>
            </a:bodyPr>
            <a:lstStyle/>
            <a:p>
              <a:r>
                <a:rPr lang="en-GB" sz="1400" dirty="0"/>
                <a:t>Genome sequence</a:t>
              </a:r>
            </a:p>
          </p:txBody>
        </p:sp>
      </p:grpSp>
      <p:grpSp>
        <p:nvGrpSpPr>
          <p:cNvPr id="17" name="Group 16">
            <a:extLst>
              <a:ext uri="{FF2B5EF4-FFF2-40B4-BE49-F238E27FC236}">
                <a16:creationId xmlns:a16="http://schemas.microsoft.com/office/drawing/2014/main" id="{BFEF2085-A8CD-304D-8CBF-BA0CDEA6CAB6}"/>
              </a:ext>
            </a:extLst>
          </p:cNvPr>
          <p:cNvGrpSpPr/>
          <p:nvPr/>
        </p:nvGrpSpPr>
        <p:grpSpPr>
          <a:xfrm>
            <a:off x="783772" y="5691979"/>
            <a:ext cx="4810226" cy="307777"/>
            <a:chOff x="783772" y="5245424"/>
            <a:chExt cx="4810226" cy="307777"/>
          </a:xfrm>
        </p:grpSpPr>
        <p:sp>
          <p:nvSpPr>
            <p:cNvPr id="18" name="Rectangle 17">
              <a:extLst>
                <a:ext uri="{FF2B5EF4-FFF2-40B4-BE49-F238E27FC236}">
                  <a16:creationId xmlns:a16="http://schemas.microsoft.com/office/drawing/2014/main" id="{8363B67B-E1A1-104F-A927-6038731C815D}"/>
                </a:ext>
              </a:extLst>
            </p:cNvPr>
            <p:cNvSpPr/>
            <p:nvPr/>
          </p:nvSpPr>
          <p:spPr>
            <a:xfrm>
              <a:off x="783772" y="5269933"/>
              <a:ext cx="1240972" cy="21944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4E7ABDD1-4694-F94A-B4FE-C99630ADCF61}"/>
                </a:ext>
              </a:extLst>
            </p:cNvPr>
            <p:cNvCxnSpPr>
              <a:cxnSpLocks/>
            </p:cNvCxnSpPr>
            <p:nvPr/>
          </p:nvCxnSpPr>
          <p:spPr>
            <a:xfrm flipH="1">
              <a:off x="2046515" y="5399313"/>
              <a:ext cx="16872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EFCE41-7C25-2E45-A95E-E040C6D4E4CC}"/>
                </a:ext>
              </a:extLst>
            </p:cNvPr>
            <p:cNvSpPr txBox="1"/>
            <p:nvPr/>
          </p:nvSpPr>
          <p:spPr>
            <a:xfrm>
              <a:off x="3679371" y="5245424"/>
              <a:ext cx="1914627" cy="307777"/>
            </a:xfrm>
            <a:prstGeom prst="rect">
              <a:avLst/>
            </a:prstGeom>
            <a:noFill/>
          </p:spPr>
          <p:txBody>
            <a:bodyPr wrap="none" rtlCol="0">
              <a:spAutoFit/>
            </a:bodyPr>
            <a:lstStyle/>
            <a:p>
              <a:r>
                <a:rPr lang="en-GB" sz="1400" dirty="0"/>
                <a:t>GFF format annotations</a:t>
              </a:r>
            </a:p>
          </p:txBody>
        </p:sp>
      </p:grpSp>
    </p:spTree>
    <p:extLst>
      <p:ext uri="{BB962C8B-B14F-4D97-AF65-F5344CB8AC3E}">
        <p14:creationId xmlns:p14="http://schemas.microsoft.com/office/powerpoint/2010/main" val="26210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032E71-9531-6646-A70A-AB0AE8E9418D}"/>
              </a:ext>
            </a:extLst>
          </p:cNvPr>
          <p:cNvSpPr>
            <a:spLocks noGrp="1"/>
          </p:cNvSpPr>
          <p:nvPr>
            <p:ph idx="1"/>
          </p:nvPr>
        </p:nvSpPr>
        <p:spPr>
          <a:xfrm>
            <a:off x="516467" y="1099229"/>
            <a:ext cx="11159067" cy="5180921"/>
          </a:xfrm>
        </p:spPr>
        <p:txBody>
          <a:bodyPr/>
          <a:lstStyle/>
          <a:p>
            <a:pPr marL="342900" indent="-342900">
              <a:buFont typeface="Arial" panose="020B0604020202020204" pitchFamily="34" charset="0"/>
              <a:buChar char="•"/>
            </a:pPr>
            <a:r>
              <a:rPr lang="en-GB" dirty="0"/>
              <a:t>Velvet: First DBG assembler to produce useful results</a:t>
            </a:r>
          </a:p>
          <a:p>
            <a:pPr lvl="1" indent="0">
              <a:buNone/>
            </a:pPr>
            <a:r>
              <a:rPr lang="en-GB" sz="1400" dirty="0">
                <a:solidFill>
                  <a:schemeClr val="accent1">
                    <a:lumMod val="75000"/>
                  </a:schemeClr>
                </a:solidFill>
                <a:latin typeface="Courier" pitchFamily="2" charset="0"/>
              </a:rPr>
              <a:t>[jabbott@login1 ~]$ </a:t>
            </a:r>
            <a:r>
              <a:rPr lang="en-GB" sz="1400" dirty="0" err="1">
                <a:solidFill>
                  <a:schemeClr val="accent5">
                    <a:lumMod val="50000"/>
                  </a:schemeClr>
                </a:solidFill>
                <a:latin typeface="Courier" pitchFamily="2" charset="0"/>
              </a:rPr>
              <a:t>qrsh</a:t>
            </a:r>
            <a:r>
              <a:rPr lang="en-GB" sz="1400" dirty="0">
                <a:solidFill>
                  <a:schemeClr val="accent5">
                    <a:lumMod val="50000"/>
                  </a:schemeClr>
                </a:solidFill>
                <a:latin typeface="Courier" pitchFamily="2" charset="0"/>
              </a:rPr>
              <a:t> -pe smp 8</a:t>
            </a:r>
          </a:p>
          <a:p>
            <a:pPr lvl="1" indent="0">
              <a:buNone/>
            </a:pPr>
            <a:r>
              <a:rPr lang="en-GB" sz="1400" dirty="0">
                <a:solidFill>
                  <a:schemeClr val="accent1">
                    <a:lumMod val="75000"/>
                  </a:schemeClr>
                </a:solidFill>
                <a:latin typeface="Courier" pitchFamily="2" charset="0"/>
              </a:rPr>
              <a:t>[jabbott@c6320-3-4 ~]$ </a:t>
            </a:r>
            <a:r>
              <a:rPr lang="en-GB" sz="1400" dirty="0">
                <a:solidFill>
                  <a:schemeClr val="accent5">
                    <a:lumMod val="50000"/>
                  </a:schemeClr>
                </a:solidFill>
                <a:latin typeface="Courier" pitchFamily="2" charset="0"/>
              </a:rPr>
              <a:t>cd assembly</a:t>
            </a:r>
          </a:p>
          <a:p>
            <a:pPr lvl="1" indent="0">
              <a:buNone/>
            </a:pPr>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mamba install velvet assembly-stats </a:t>
            </a:r>
            <a:r>
              <a:rPr lang="en-GB" sz="1400" dirty="0" err="1">
                <a:solidFill>
                  <a:schemeClr val="accent5">
                    <a:lumMod val="50000"/>
                  </a:schemeClr>
                </a:solidFill>
                <a:latin typeface="Courier" pitchFamily="2" charset="0"/>
              </a:rPr>
              <a:t>quast</a:t>
            </a:r>
            <a:endParaRPr lang="en-GB" sz="1400" dirty="0">
              <a:solidFill>
                <a:schemeClr val="accent5">
                  <a:lumMod val="50000"/>
                </a:schemeClr>
              </a:solidFill>
              <a:latin typeface="Courier" pitchFamily="2" charset="0"/>
            </a:endParaRPr>
          </a:p>
          <a:p>
            <a:pPr marL="342900" indent="-342900">
              <a:buFont typeface="Arial" panose="020B0604020202020204" pitchFamily="34" charset="0"/>
              <a:buChar char="•"/>
            </a:pPr>
            <a:r>
              <a:rPr lang="en-GB" dirty="0"/>
              <a:t>Runs in two stages</a:t>
            </a:r>
          </a:p>
          <a:p>
            <a:pPr marL="700088" lvl="1" indent="-342900">
              <a:buFont typeface="Arial" panose="020B0604020202020204" pitchFamily="34" charset="0"/>
              <a:buChar char="•"/>
            </a:pPr>
            <a:r>
              <a:rPr lang="en-GB" dirty="0" err="1"/>
              <a:t>velveth</a:t>
            </a:r>
            <a:r>
              <a:rPr lang="en-GB" dirty="0"/>
              <a:t>: prepares data for specified </a:t>
            </a:r>
            <a:r>
              <a:rPr lang="en-GB" dirty="0" err="1"/>
              <a:t>kmer</a:t>
            </a:r>
            <a:r>
              <a:rPr lang="en-GB" dirty="0"/>
              <a:t> size</a:t>
            </a:r>
          </a:p>
          <a:p>
            <a:pPr lvl="1" indent="0">
              <a:buNone/>
            </a:pPr>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velveth</a:t>
            </a:r>
            <a:r>
              <a:rPr lang="en-GB" sz="1400" dirty="0">
                <a:solidFill>
                  <a:schemeClr val="accent5">
                    <a:lumMod val="50000"/>
                  </a:schemeClr>
                </a:solidFill>
                <a:latin typeface="Courier" pitchFamily="2" charset="0"/>
              </a:rPr>
              <a:t> velvet 99 -</a:t>
            </a:r>
            <a:r>
              <a:rPr lang="en-GB" sz="1400" dirty="0" err="1">
                <a:solidFill>
                  <a:schemeClr val="accent5">
                    <a:lumMod val="50000"/>
                  </a:schemeClr>
                </a:solidFill>
                <a:latin typeface="Courier" pitchFamily="2" charset="0"/>
              </a:rPr>
              <a:t>shortPaired</a:t>
            </a:r>
            <a:r>
              <a:rPr lang="en-GB" sz="1400" dirty="0">
                <a:solidFill>
                  <a:schemeClr val="accent5">
                    <a:lumMod val="50000"/>
                  </a:schemeClr>
                </a:solidFill>
                <a:latin typeface="Courier" pitchFamily="2" charset="0"/>
              </a:rPr>
              <a:t> \</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-fastq sars-cov2/DRR274673_1.fq.gz \</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sars-cov2/DRR274673_2.fq.gz</a:t>
            </a:r>
          </a:p>
          <a:p>
            <a:pPr lvl="1" indent="0">
              <a:buNone/>
            </a:pP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a:t>
            </a:r>
            <a:r>
              <a:rPr lang="en-GB" dirty="0" err="1"/>
              <a:t>velvetg</a:t>
            </a:r>
            <a:r>
              <a:rPr lang="en-GB" dirty="0"/>
              <a:t>: De </a:t>
            </a:r>
            <a:r>
              <a:rPr lang="en-GB" dirty="0" err="1"/>
              <a:t>bruijn</a:t>
            </a:r>
            <a:r>
              <a:rPr lang="en-GB" dirty="0"/>
              <a:t> graph construction and manipulation</a:t>
            </a:r>
          </a:p>
          <a:p>
            <a:pPr lvl="1" indent="0">
              <a:buNone/>
            </a:pPr>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export OMP_NUM_THREADS=8 </a:t>
            </a:r>
          </a:p>
          <a:p>
            <a:pPr lvl="1" indent="0">
              <a:buNone/>
            </a:pPr>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velvetg</a:t>
            </a:r>
            <a:r>
              <a:rPr lang="en-GB" sz="1400" dirty="0">
                <a:solidFill>
                  <a:schemeClr val="accent5">
                    <a:lumMod val="50000"/>
                  </a:schemeClr>
                </a:solidFill>
                <a:latin typeface="Courier" pitchFamily="2" charset="0"/>
              </a:rPr>
              <a:t> velvet -</a:t>
            </a:r>
            <a:r>
              <a:rPr lang="en-GB" sz="1400" dirty="0" err="1">
                <a:solidFill>
                  <a:schemeClr val="accent5">
                    <a:lumMod val="50000"/>
                  </a:schemeClr>
                </a:solidFill>
                <a:latin typeface="Courier" pitchFamily="2" charset="0"/>
              </a:rPr>
              <a:t>ins_length</a:t>
            </a:r>
            <a:r>
              <a:rPr lang="en-GB" sz="1400" dirty="0">
                <a:solidFill>
                  <a:schemeClr val="accent5">
                    <a:lumMod val="50000"/>
                  </a:schemeClr>
                </a:solidFill>
                <a:latin typeface="Courier" pitchFamily="2" charset="0"/>
              </a:rPr>
              <a:t> 180</a:t>
            </a:r>
          </a:p>
          <a:p>
            <a:pPr lvl="1" indent="0">
              <a:buNone/>
            </a:pPr>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ls velvet/</a:t>
            </a:r>
          </a:p>
          <a:p>
            <a:pPr lvl="1" indent="0">
              <a:buNone/>
            </a:pPr>
            <a:r>
              <a:rPr lang="en-GB" sz="1400" dirty="0" err="1">
                <a:solidFill>
                  <a:schemeClr val="accent1">
                    <a:lumMod val="75000"/>
                  </a:schemeClr>
                </a:solidFill>
                <a:latin typeface="Courier" pitchFamily="2" charset="0"/>
              </a:rPr>
              <a:t>contigs.fa</a:t>
            </a:r>
            <a:r>
              <a:rPr lang="en-GB" sz="1400" dirty="0">
                <a:solidFill>
                  <a:schemeClr val="accent1">
                    <a:lumMod val="75000"/>
                  </a:schemeClr>
                </a:solidFill>
                <a:latin typeface="Courier" pitchFamily="2" charset="0"/>
              </a:rPr>
              <a:t>  Graph  </a:t>
            </a:r>
            <a:r>
              <a:rPr lang="en-GB" sz="1400" dirty="0" err="1">
                <a:solidFill>
                  <a:schemeClr val="accent1">
                    <a:lumMod val="75000"/>
                  </a:schemeClr>
                </a:solidFill>
                <a:latin typeface="Courier" pitchFamily="2" charset="0"/>
              </a:rPr>
              <a:t>LastGraph</a:t>
            </a:r>
            <a:r>
              <a:rPr lang="en-GB" sz="1400" dirty="0">
                <a:solidFill>
                  <a:schemeClr val="accent1">
                    <a:lumMod val="75000"/>
                  </a:schemeClr>
                </a:solidFill>
                <a:latin typeface="Courier" pitchFamily="2" charset="0"/>
              </a:rPr>
              <a:t>  Log  </a:t>
            </a:r>
            <a:r>
              <a:rPr lang="en-GB" sz="1400" dirty="0" err="1">
                <a:solidFill>
                  <a:schemeClr val="accent1">
                    <a:lumMod val="75000"/>
                  </a:schemeClr>
                </a:solidFill>
                <a:latin typeface="Courier" pitchFamily="2" charset="0"/>
              </a:rPr>
              <a:t>PreGraph</a:t>
            </a:r>
            <a:r>
              <a:rPr lang="en-GB" sz="1400" dirty="0">
                <a:solidFill>
                  <a:schemeClr val="accent1">
                    <a:lumMod val="75000"/>
                  </a:schemeClr>
                </a:solidFill>
                <a:latin typeface="Courier" pitchFamily="2" charset="0"/>
              </a:rPr>
              <a:t>  Roadmaps  Sequences  </a:t>
            </a:r>
            <a:r>
              <a:rPr lang="en-GB" sz="1400" dirty="0" err="1">
                <a:solidFill>
                  <a:schemeClr val="accent1">
                    <a:lumMod val="75000"/>
                  </a:schemeClr>
                </a:solidFill>
                <a:latin typeface="Courier" pitchFamily="2" charset="0"/>
              </a:rPr>
              <a:t>stats.txt</a:t>
            </a:r>
            <a:endParaRPr lang="en-GB" sz="1400" dirty="0">
              <a:solidFill>
                <a:schemeClr val="accent1">
                  <a:lumMod val="75000"/>
                </a:schemeClr>
              </a:solidFill>
              <a:latin typeface="Courier" pitchFamily="2" charset="0"/>
            </a:endParaRPr>
          </a:p>
          <a:p>
            <a:pPr marL="700088" lvl="1" indent="-342900">
              <a:buFont typeface="Arial" panose="020B0604020202020204" pitchFamily="34" charset="0"/>
              <a:buChar char="•"/>
            </a:pPr>
            <a:endParaRPr lang="en-GB" dirty="0"/>
          </a:p>
          <a:p>
            <a:pPr marL="700088" lvl="1" indent="-342900">
              <a:buFont typeface="Arial" panose="020B0604020202020204" pitchFamily="34" charset="0"/>
              <a:buChar char="•"/>
            </a:pPr>
            <a:endParaRPr lang="en-GB" dirty="0"/>
          </a:p>
          <a:p>
            <a:pPr lvl="1" indent="0">
              <a:buNone/>
            </a:pPr>
            <a:endParaRPr lang="en-GB" sz="1400" dirty="0">
              <a:solidFill>
                <a:schemeClr val="accent5">
                  <a:lumMod val="50000"/>
                </a:schemeClr>
              </a:solidFill>
              <a:latin typeface="Courier" pitchFamily="2" charset="0"/>
            </a:endParaRPr>
          </a:p>
          <a:p>
            <a:pPr lvl="1" indent="0">
              <a:buNone/>
            </a:pPr>
            <a:endParaRPr lang="en-GB" sz="1400" dirty="0">
              <a:solidFill>
                <a:schemeClr val="accent5">
                  <a:lumMod val="50000"/>
                </a:schemeClr>
              </a:solidFill>
              <a:latin typeface="Courier" pitchFamily="2" charset="0"/>
            </a:endParaRPr>
          </a:p>
          <a:p>
            <a:pPr marL="700088" lvl="1" indent="-34290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B9BCB838-3D34-9941-B699-5B642C57C3AB}"/>
              </a:ext>
            </a:extLst>
          </p:cNvPr>
          <p:cNvSpPr>
            <a:spLocks noGrp="1"/>
          </p:cNvSpPr>
          <p:nvPr>
            <p:ph type="sldNum" sz="quarter" idx="12"/>
          </p:nvPr>
        </p:nvSpPr>
        <p:spPr/>
        <p:txBody>
          <a:bodyPr/>
          <a:lstStyle/>
          <a:p>
            <a:fld id="{E89BC60F-F4BF-4EE8-9F02-8A0093F1814F}" type="slidenum">
              <a:rPr lang="en-GB" smtClean="0"/>
              <a:t>29</a:t>
            </a:fld>
            <a:endParaRPr lang="en-GB" dirty="0"/>
          </a:p>
        </p:txBody>
      </p:sp>
      <p:sp>
        <p:nvSpPr>
          <p:cNvPr id="4" name="Title 3">
            <a:extLst>
              <a:ext uri="{FF2B5EF4-FFF2-40B4-BE49-F238E27FC236}">
                <a16:creationId xmlns:a16="http://schemas.microsoft.com/office/drawing/2014/main" id="{41D3DDE4-0CF9-CE49-B9BD-40AA868E9BE4}"/>
              </a:ext>
            </a:extLst>
          </p:cNvPr>
          <p:cNvSpPr>
            <a:spLocks noGrp="1"/>
          </p:cNvSpPr>
          <p:nvPr>
            <p:ph type="title"/>
          </p:nvPr>
        </p:nvSpPr>
        <p:spPr/>
        <p:txBody>
          <a:bodyPr/>
          <a:lstStyle/>
          <a:p>
            <a:r>
              <a:rPr lang="en-GB" dirty="0"/>
              <a:t>A first assembly: velvet</a:t>
            </a:r>
          </a:p>
        </p:txBody>
      </p:sp>
      <p:grpSp>
        <p:nvGrpSpPr>
          <p:cNvPr id="24" name="Group 23">
            <a:extLst>
              <a:ext uri="{FF2B5EF4-FFF2-40B4-BE49-F238E27FC236}">
                <a16:creationId xmlns:a16="http://schemas.microsoft.com/office/drawing/2014/main" id="{85F96284-39A9-0C4F-B367-ABA83724C5C0}"/>
              </a:ext>
            </a:extLst>
          </p:cNvPr>
          <p:cNvGrpSpPr/>
          <p:nvPr/>
        </p:nvGrpSpPr>
        <p:grpSpPr>
          <a:xfrm>
            <a:off x="4855031" y="2605924"/>
            <a:ext cx="4145856" cy="1083765"/>
            <a:chOff x="4953001" y="2605924"/>
            <a:chExt cx="4145856" cy="1083765"/>
          </a:xfrm>
        </p:grpSpPr>
        <p:sp>
          <p:nvSpPr>
            <p:cNvPr id="6" name="Rectangle 5">
              <a:extLst>
                <a:ext uri="{FF2B5EF4-FFF2-40B4-BE49-F238E27FC236}">
                  <a16:creationId xmlns:a16="http://schemas.microsoft.com/office/drawing/2014/main" id="{15A2C7B2-0198-104E-B4E2-B34D6C08B078}"/>
                </a:ext>
              </a:extLst>
            </p:cNvPr>
            <p:cNvSpPr/>
            <p:nvPr/>
          </p:nvSpPr>
          <p:spPr>
            <a:xfrm>
              <a:off x="4953001" y="3461089"/>
              <a:ext cx="751114"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5F517AD0-CF48-AF4D-AC66-C65571E6A5C8}"/>
                </a:ext>
              </a:extLst>
            </p:cNvPr>
            <p:cNvGrpSpPr/>
            <p:nvPr/>
          </p:nvGrpSpPr>
          <p:grpSpPr>
            <a:xfrm>
              <a:off x="5460575" y="2605924"/>
              <a:ext cx="3638282" cy="823076"/>
              <a:chOff x="5460575" y="2605924"/>
              <a:chExt cx="3638282" cy="823076"/>
            </a:xfrm>
          </p:grpSpPr>
          <p:cxnSp>
            <p:nvCxnSpPr>
              <p:cNvPr id="11" name="Straight Arrow Connector 10">
                <a:extLst>
                  <a:ext uri="{FF2B5EF4-FFF2-40B4-BE49-F238E27FC236}">
                    <a16:creationId xmlns:a16="http://schemas.microsoft.com/office/drawing/2014/main" id="{A47CB492-8085-2844-8DAB-6EA72A7E749A}"/>
                  </a:ext>
                </a:extLst>
              </p:cNvPr>
              <p:cNvCxnSpPr/>
              <p:nvPr/>
            </p:nvCxnSpPr>
            <p:spPr>
              <a:xfrm flipH="1">
                <a:off x="5460575" y="2775857"/>
                <a:ext cx="2057400" cy="653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640FD2-10C8-4E40-BCC6-F3FD433569D2}"/>
                  </a:ext>
                </a:extLst>
              </p:cNvPr>
              <p:cNvSpPr txBox="1"/>
              <p:nvPr/>
            </p:nvSpPr>
            <p:spPr>
              <a:xfrm>
                <a:off x="7517975" y="2605924"/>
                <a:ext cx="1580882" cy="307777"/>
              </a:xfrm>
              <a:prstGeom prst="rect">
                <a:avLst/>
              </a:prstGeom>
              <a:noFill/>
            </p:spPr>
            <p:txBody>
              <a:bodyPr wrap="none" rtlCol="0">
                <a:spAutoFit/>
              </a:bodyPr>
              <a:lstStyle/>
              <a:p>
                <a:r>
                  <a:rPr lang="en-GB" sz="1400" dirty="0"/>
                  <a:t>Assembly directory</a:t>
                </a:r>
              </a:p>
            </p:txBody>
          </p:sp>
        </p:grpSp>
      </p:grpSp>
      <p:grpSp>
        <p:nvGrpSpPr>
          <p:cNvPr id="25" name="Group 24">
            <a:extLst>
              <a:ext uri="{FF2B5EF4-FFF2-40B4-BE49-F238E27FC236}">
                <a16:creationId xmlns:a16="http://schemas.microsoft.com/office/drawing/2014/main" id="{21010F17-4B03-9D49-AF27-F67983605B5F}"/>
              </a:ext>
            </a:extLst>
          </p:cNvPr>
          <p:cNvGrpSpPr/>
          <p:nvPr/>
        </p:nvGrpSpPr>
        <p:grpSpPr>
          <a:xfrm>
            <a:off x="5562601" y="2863573"/>
            <a:ext cx="2669616" cy="826116"/>
            <a:chOff x="5660571" y="2863573"/>
            <a:chExt cx="2669616" cy="826116"/>
          </a:xfrm>
        </p:grpSpPr>
        <p:sp>
          <p:nvSpPr>
            <p:cNvPr id="7" name="Rectangle 6">
              <a:extLst>
                <a:ext uri="{FF2B5EF4-FFF2-40B4-BE49-F238E27FC236}">
                  <a16:creationId xmlns:a16="http://schemas.microsoft.com/office/drawing/2014/main" id="{62E4B3D9-3F0B-A34E-9062-D3E11CB81CC2}"/>
                </a:ext>
              </a:extLst>
            </p:cNvPr>
            <p:cNvSpPr/>
            <p:nvPr/>
          </p:nvSpPr>
          <p:spPr>
            <a:xfrm>
              <a:off x="5660571" y="3461089"/>
              <a:ext cx="391885"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0DDA74EA-B54A-7D43-A106-69F70ECB8AED}"/>
                </a:ext>
              </a:extLst>
            </p:cNvPr>
            <p:cNvGrpSpPr/>
            <p:nvPr/>
          </p:nvGrpSpPr>
          <p:grpSpPr>
            <a:xfrm>
              <a:off x="5963753" y="2863573"/>
              <a:ext cx="2366434" cy="587305"/>
              <a:chOff x="5460575" y="2841695"/>
              <a:chExt cx="2366434" cy="587305"/>
            </a:xfrm>
          </p:grpSpPr>
          <p:cxnSp>
            <p:nvCxnSpPr>
              <p:cNvPr id="15" name="Straight Arrow Connector 14">
                <a:extLst>
                  <a:ext uri="{FF2B5EF4-FFF2-40B4-BE49-F238E27FC236}">
                    <a16:creationId xmlns:a16="http://schemas.microsoft.com/office/drawing/2014/main" id="{B3963FFF-05A6-6149-B603-5565D2601E04}"/>
                  </a:ext>
                </a:extLst>
              </p:cNvPr>
              <p:cNvCxnSpPr>
                <a:cxnSpLocks/>
              </p:cNvCxnSpPr>
              <p:nvPr/>
            </p:nvCxnSpPr>
            <p:spPr>
              <a:xfrm flipH="1">
                <a:off x="5460575" y="2996185"/>
                <a:ext cx="1438533" cy="432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ADDB5A-EEB7-8F4F-A875-7090C3955BF3}"/>
                  </a:ext>
                </a:extLst>
              </p:cNvPr>
              <p:cNvSpPr txBox="1"/>
              <p:nvPr/>
            </p:nvSpPr>
            <p:spPr>
              <a:xfrm>
                <a:off x="6909322" y="2841695"/>
                <a:ext cx="917687" cy="307777"/>
              </a:xfrm>
              <a:prstGeom prst="rect">
                <a:avLst/>
              </a:prstGeom>
              <a:noFill/>
            </p:spPr>
            <p:txBody>
              <a:bodyPr wrap="none" rtlCol="0">
                <a:spAutoFit/>
              </a:bodyPr>
              <a:lstStyle/>
              <a:p>
                <a:r>
                  <a:rPr lang="en-GB" sz="1400" dirty="0"/>
                  <a:t>k-</a:t>
                </a:r>
                <a:r>
                  <a:rPr lang="en-GB" sz="1400" dirty="0" err="1"/>
                  <a:t>mer</a:t>
                </a:r>
                <a:r>
                  <a:rPr lang="en-GB" sz="1400" dirty="0"/>
                  <a:t> size</a:t>
                </a:r>
              </a:p>
            </p:txBody>
          </p:sp>
        </p:grpSp>
      </p:grpSp>
      <p:grpSp>
        <p:nvGrpSpPr>
          <p:cNvPr id="26" name="Group 25">
            <a:extLst>
              <a:ext uri="{FF2B5EF4-FFF2-40B4-BE49-F238E27FC236}">
                <a16:creationId xmlns:a16="http://schemas.microsoft.com/office/drawing/2014/main" id="{344FE15B-E5C0-DC44-A9C4-463B7C41EAD9}"/>
              </a:ext>
            </a:extLst>
          </p:cNvPr>
          <p:cNvGrpSpPr/>
          <p:nvPr/>
        </p:nvGrpSpPr>
        <p:grpSpPr>
          <a:xfrm>
            <a:off x="5954486" y="2638013"/>
            <a:ext cx="4324532" cy="1051676"/>
            <a:chOff x="6052456" y="2638013"/>
            <a:chExt cx="4324532" cy="1051676"/>
          </a:xfrm>
        </p:grpSpPr>
        <p:sp>
          <p:nvSpPr>
            <p:cNvPr id="8" name="Rectangle 7">
              <a:extLst>
                <a:ext uri="{FF2B5EF4-FFF2-40B4-BE49-F238E27FC236}">
                  <a16:creationId xmlns:a16="http://schemas.microsoft.com/office/drawing/2014/main" id="{1F9ADEC4-AAC0-0140-B489-B112DED39303}"/>
                </a:ext>
              </a:extLst>
            </p:cNvPr>
            <p:cNvSpPr/>
            <p:nvPr/>
          </p:nvSpPr>
          <p:spPr>
            <a:xfrm>
              <a:off x="6052456" y="3461089"/>
              <a:ext cx="1349830"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17480FEA-194E-EA4F-AFA2-662ECFAC0BBF}"/>
                </a:ext>
              </a:extLst>
            </p:cNvPr>
            <p:cNvGrpSpPr/>
            <p:nvPr/>
          </p:nvGrpSpPr>
          <p:grpSpPr>
            <a:xfrm>
              <a:off x="7402286" y="2638013"/>
              <a:ext cx="2974702" cy="823076"/>
              <a:chOff x="5460575" y="2605924"/>
              <a:chExt cx="2974702" cy="823076"/>
            </a:xfrm>
          </p:grpSpPr>
          <p:cxnSp>
            <p:nvCxnSpPr>
              <p:cNvPr id="19" name="Straight Arrow Connector 18">
                <a:extLst>
                  <a:ext uri="{FF2B5EF4-FFF2-40B4-BE49-F238E27FC236}">
                    <a16:creationId xmlns:a16="http://schemas.microsoft.com/office/drawing/2014/main" id="{83A84B46-98FE-E645-992A-96F2EE0B07E1}"/>
                  </a:ext>
                </a:extLst>
              </p:cNvPr>
              <p:cNvCxnSpPr/>
              <p:nvPr/>
            </p:nvCxnSpPr>
            <p:spPr>
              <a:xfrm flipH="1">
                <a:off x="5460575" y="2775857"/>
                <a:ext cx="2057400" cy="653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53D303-D7EA-1C40-9544-193F62903AE6}"/>
                  </a:ext>
                </a:extLst>
              </p:cNvPr>
              <p:cNvSpPr txBox="1"/>
              <p:nvPr/>
            </p:nvSpPr>
            <p:spPr>
              <a:xfrm>
                <a:off x="7517975" y="2605924"/>
                <a:ext cx="917302" cy="307777"/>
              </a:xfrm>
              <a:prstGeom prst="rect">
                <a:avLst/>
              </a:prstGeom>
              <a:noFill/>
            </p:spPr>
            <p:txBody>
              <a:bodyPr wrap="none" rtlCol="0">
                <a:spAutoFit/>
              </a:bodyPr>
              <a:lstStyle/>
              <a:p>
                <a:r>
                  <a:rPr lang="en-GB" sz="1400" dirty="0"/>
                  <a:t>Read type</a:t>
                </a:r>
              </a:p>
            </p:txBody>
          </p:sp>
        </p:grpSp>
      </p:grpSp>
      <p:grpSp>
        <p:nvGrpSpPr>
          <p:cNvPr id="27" name="Group 26">
            <a:extLst>
              <a:ext uri="{FF2B5EF4-FFF2-40B4-BE49-F238E27FC236}">
                <a16:creationId xmlns:a16="http://schemas.microsoft.com/office/drawing/2014/main" id="{32869BC1-45BD-5044-BA9D-3D5EEBA92F04}"/>
              </a:ext>
            </a:extLst>
          </p:cNvPr>
          <p:cNvGrpSpPr/>
          <p:nvPr/>
        </p:nvGrpSpPr>
        <p:grpSpPr>
          <a:xfrm>
            <a:off x="1387323" y="3661909"/>
            <a:ext cx="7500360" cy="476174"/>
            <a:chOff x="1387323" y="3661909"/>
            <a:chExt cx="7500360" cy="476174"/>
          </a:xfrm>
        </p:grpSpPr>
        <p:sp>
          <p:nvSpPr>
            <p:cNvPr id="9" name="Rectangle 8">
              <a:extLst>
                <a:ext uri="{FF2B5EF4-FFF2-40B4-BE49-F238E27FC236}">
                  <a16:creationId xmlns:a16="http://schemas.microsoft.com/office/drawing/2014/main" id="{7892C2C1-907C-FF4C-ACC1-7316FB74D131}"/>
                </a:ext>
              </a:extLst>
            </p:cNvPr>
            <p:cNvSpPr/>
            <p:nvPr/>
          </p:nvSpPr>
          <p:spPr>
            <a:xfrm>
              <a:off x="1387323" y="3661909"/>
              <a:ext cx="3937019" cy="4761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82333CC4-6F2C-B04F-9F5F-238ED67B47F8}"/>
                </a:ext>
              </a:extLst>
            </p:cNvPr>
            <p:cNvGrpSpPr/>
            <p:nvPr/>
          </p:nvGrpSpPr>
          <p:grpSpPr>
            <a:xfrm>
              <a:off x="5362605" y="3768755"/>
              <a:ext cx="3525078" cy="307777"/>
              <a:chOff x="2597635" y="3535846"/>
              <a:chExt cx="3525078" cy="307777"/>
            </a:xfrm>
          </p:grpSpPr>
          <p:cxnSp>
            <p:nvCxnSpPr>
              <p:cNvPr id="22" name="Straight Arrow Connector 21">
                <a:extLst>
                  <a:ext uri="{FF2B5EF4-FFF2-40B4-BE49-F238E27FC236}">
                    <a16:creationId xmlns:a16="http://schemas.microsoft.com/office/drawing/2014/main" id="{B6CCCF63-DF87-3945-A0B9-A410662C746F}"/>
                  </a:ext>
                </a:extLst>
              </p:cNvPr>
              <p:cNvCxnSpPr>
                <a:cxnSpLocks/>
              </p:cNvCxnSpPr>
              <p:nvPr/>
            </p:nvCxnSpPr>
            <p:spPr>
              <a:xfrm flipH="1">
                <a:off x="2597635" y="3679302"/>
                <a:ext cx="2616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A003B98-D215-4641-B324-FB626DB3E9C3}"/>
                  </a:ext>
                </a:extLst>
              </p:cNvPr>
              <p:cNvSpPr txBox="1"/>
              <p:nvPr/>
            </p:nvSpPr>
            <p:spPr>
              <a:xfrm>
                <a:off x="5214259" y="3535846"/>
                <a:ext cx="908454" cy="307777"/>
              </a:xfrm>
              <a:prstGeom prst="rect">
                <a:avLst/>
              </a:prstGeom>
              <a:noFill/>
            </p:spPr>
            <p:txBody>
              <a:bodyPr wrap="none" rtlCol="0">
                <a:spAutoFit/>
              </a:bodyPr>
              <a:lstStyle/>
              <a:p>
                <a:r>
                  <a:rPr lang="en-GB" sz="1400" dirty="0"/>
                  <a:t>Fastq files</a:t>
                </a:r>
              </a:p>
            </p:txBody>
          </p:sp>
        </p:grpSp>
      </p:grpSp>
      <p:grpSp>
        <p:nvGrpSpPr>
          <p:cNvPr id="28" name="Group 27">
            <a:extLst>
              <a:ext uri="{FF2B5EF4-FFF2-40B4-BE49-F238E27FC236}">
                <a16:creationId xmlns:a16="http://schemas.microsoft.com/office/drawing/2014/main" id="{7B4729BF-8F83-5E49-B72B-268DA649CE53}"/>
              </a:ext>
            </a:extLst>
          </p:cNvPr>
          <p:cNvGrpSpPr/>
          <p:nvPr/>
        </p:nvGrpSpPr>
        <p:grpSpPr>
          <a:xfrm>
            <a:off x="4855031" y="4612887"/>
            <a:ext cx="4268426" cy="816547"/>
            <a:chOff x="4953001" y="2873142"/>
            <a:chExt cx="4268426" cy="816547"/>
          </a:xfrm>
        </p:grpSpPr>
        <p:sp>
          <p:nvSpPr>
            <p:cNvPr id="29" name="Rectangle 28">
              <a:extLst>
                <a:ext uri="{FF2B5EF4-FFF2-40B4-BE49-F238E27FC236}">
                  <a16:creationId xmlns:a16="http://schemas.microsoft.com/office/drawing/2014/main" id="{F06AC810-918C-944D-B656-4CD5DB5E7B29}"/>
                </a:ext>
              </a:extLst>
            </p:cNvPr>
            <p:cNvSpPr/>
            <p:nvPr/>
          </p:nvSpPr>
          <p:spPr>
            <a:xfrm>
              <a:off x="4953001" y="3461089"/>
              <a:ext cx="751114"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B68C19B2-3292-354C-B5AB-BAB3838308AD}"/>
                </a:ext>
              </a:extLst>
            </p:cNvPr>
            <p:cNvGrpSpPr/>
            <p:nvPr/>
          </p:nvGrpSpPr>
          <p:grpSpPr>
            <a:xfrm>
              <a:off x="5460575" y="2873142"/>
              <a:ext cx="3760852" cy="555858"/>
              <a:chOff x="5460575" y="2873142"/>
              <a:chExt cx="3760852" cy="555858"/>
            </a:xfrm>
          </p:grpSpPr>
          <p:cxnSp>
            <p:nvCxnSpPr>
              <p:cNvPr id="31" name="Straight Arrow Connector 30">
                <a:extLst>
                  <a:ext uri="{FF2B5EF4-FFF2-40B4-BE49-F238E27FC236}">
                    <a16:creationId xmlns:a16="http://schemas.microsoft.com/office/drawing/2014/main" id="{8B656BC0-FCF9-8D46-B627-2DEA1976AD5C}"/>
                  </a:ext>
                </a:extLst>
              </p:cNvPr>
              <p:cNvCxnSpPr>
                <a:cxnSpLocks/>
                <a:stCxn id="32" idx="1"/>
              </p:cNvCxnSpPr>
              <p:nvPr/>
            </p:nvCxnSpPr>
            <p:spPr>
              <a:xfrm flipH="1">
                <a:off x="5460575" y="3027031"/>
                <a:ext cx="2179970" cy="40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DF54638-CD2D-C447-A74B-F2A1CEFF4B43}"/>
                  </a:ext>
                </a:extLst>
              </p:cNvPr>
              <p:cNvSpPr txBox="1"/>
              <p:nvPr/>
            </p:nvSpPr>
            <p:spPr>
              <a:xfrm>
                <a:off x="7640545" y="2873142"/>
                <a:ext cx="1580882" cy="307777"/>
              </a:xfrm>
              <a:prstGeom prst="rect">
                <a:avLst/>
              </a:prstGeom>
              <a:noFill/>
            </p:spPr>
            <p:txBody>
              <a:bodyPr wrap="none" rtlCol="0">
                <a:spAutoFit/>
              </a:bodyPr>
              <a:lstStyle/>
              <a:p>
                <a:r>
                  <a:rPr lang="en-GB" sz="1400" dirty="0"/>
                  <a:t>Assembly directory</a:t>
                </a:r>
              </a:p>
            </p:txBody>
          </p:sp>
        </p:grpSp>
      </p:grpSp>
      <p:grpSp>
        <p:nvGrpSpPr>
          <p:cNvPr id="38" name="Group 37">
            <a:extLst>
              <a:ext uri="{FF2B5EF4-FFF2-40B4-BE49-F238E27FC236}">
                <a16:creationId xmlns:a16="http://schemas.microsoft.com/office/drawing/2014/main" id="{6ACDD95B-437E-EA47-B070-BC62951F162C}"/>
              </a:ext>
            </a:extLst>
          </p:cNvPr>
          <p:cNvGrpSpPr/>
          <p:nvPr/>
        </p:nvGrpSpPr>
        <p:grpSpPr>
          <a:xfrm>
            <a:off x="5640190" y="4841576"/>
            <a:ext cx="3756635" cy="587858"/>
            <a:chOff x="5640190" y="4409776"/>
            <a:chExt cx="3756635" cy="587858"/>
          </a:xfrm>
        </p:grpSpPr>
        <p:sp>
          <p:nvSpPr>
            <p:cNvPr id="34" name="Rectangle 33">
              <a:extLst>
                <a:ext uri="{FF2B5EF4-FFF2-40B4-BE49-F238E27FC236}">
                  <a16:creationId xmlns:a16="http://schemas.microsoft.com/office/drawing/2014/main" id="{768AEE77-8DCC-094B-9AE1-8E3370437E46}"/>
                </a:ext>
              </a:extLst>
            </p:cNvPr>
            <p:cNvSpPr/>
            <p:nvPr/>
          </p:nvSpPr>
          <p:spPr>
            <a:xfrm>
              <a:off x="5640190" y="4769034"/>
              <a:ext cx="1664125"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C197B53B-4957-F047-8C88-5F62C10C5827}"/>
                </a:ext>
              </a:extLst>
            </p:cNvPr>
            <p:cNvCxnSpPr>
              <a:cxnSpLocks/>
            </p:cNvCxnSpPr>
            <p:nvPr/>
          </p:nvCxnSpPr>
          <p:spPr>
            <a:xfrm flipH="1">
              <a:off x="6943487" y="4563665"/>
              <a:ext cx="872456" cy="216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198593E-6FB7-5445-A80F-376C6EBEEB00}"/>
                </a:ext>
              </a:extLst>
            </p:cNvPr>
            <p:cNvSpPr txBox="1"/>
            <p:nvPr/>
          </p:nvSpPr>
          <p:spPr>
            <a:xfrm>
              <a:off x="7782665" y="4409776"/>
              <a:ext cx="1614160" cy="307777"/>
            </a:xfrm>
            <a:prstGeom prst="rect">
              <a:avLst/>
            </a:prstGeom>
            <a:noFill/>
          </p:spPr>
          <p:txBody>
            <a:bodyPr wrap="none" rtlCol="0">
              <a:spAutoFit/>
            </a:bodyPr>
            <a:lstStyle/>
            <a:p>
              <a:r>
                <a:rPr lang="en-GB" sz="1400" dirty="0"/>
                <a:t>Insert size of library</a:t>
              </a:r>
            </a:p>
          </p:txBody>
        </p:sp>
      </p:grpSp>
      <p:sp>
        <p:nvSpPr>
          <p:cNvPr id="37" name="Slide Number Placeholder 4">
            <a:extLst>
              <a:ext uri="{FF2B5EF4-FFF2-40B4-BE49-F238E27FC236}">
                <a16:creationId xmlns:a16="http://schemas.microsoft.com/office/drawing/2014/main" id="{5B27629F-8143-2142-805C-BE224D32C1D3}"/>
              </a:ext>
            </a:extLst>
          </p:cNvPr>
          <p:cNvSpPr txBox="1">
            <a:spLocks/>
          </p:cNvSpPr>
          <p:nvPr/>
        </p:nvSpPr>
        <p:spPr>
          <a:xfrm>
            <a:off x="0" y="6478303"/>
            <a:ext cx="3592286" cy="444919"/>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Assembly: results/sars-cov2/velvet</a:t>
            </a:r>
          </a:p>
        </p:txBody>
      </p:sp>
    </p:spTree>
    <p:extLst>
      <p:ext uri="{BB962C8B-B14F-4D97-AF65-F5344CB8AC3E}">
        <p14:creationId xmlns:p14="http://schemas.microsoft.com/office/powerpoint/2010/main" val="17137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xEl>
                                              <p:pRg st="10" end="1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D7A9F4-A245-8845-9226-A797D8769EB5}"/>
              </a:ext>
            </a:extLst>
          </p:cNvPr>
          <p:cNvSpPr>
            <a:spLocks noGrp="1"/>
          </p:cNvSpPr>
          <p:nvPr>
            <p:ph idx="1"/>
          </p:nvPr>
        </p:nvSpPr>
        <p:spPr>
          <a:xfrm>
            <a:off x="516467" y="1099229"/>
            <a:ext cx="11370733" cy="5180921"/>
          </a:xfrm>
        </p:spPr>
        <p:txBody>
          <a:bodyPr>
            <a:normAutofit fontScale="92500"/>
          </a:bodyPr>
          <a:lstStyle/>
          <a:p>
            <a:pPr marL="342900" indent="-342900">
              <a:buFont typeface="Arial" panose="020B0604020202020204" pitchFamily="34" charset="0"/>
              <a:buChar char="•"/>
            </a:pPr>
            <a:r>
              <a:rPr lang="en-GB" sz="2900" dirty="0"/>
              <a:t>From your home directory, run the following command:</a:t>
            </a:r>
          </a:p>
          <a:p>
            <a:pPr marL="355600" lvl="2" indent="0">
              <a:buNone/>
            </a:pPr>
            <a:r>
              <a:rPr lang="en-GB" sz="1700" dirty="0">
                <a:solidFill>
                  <a:schemeClr val="accent1">
                    <a:lumMod val="75000"/>
                  </a:schemeClr>
                </a:solidFill>
                <a:latin typeface="Courier" pitchFamily="2" charset="0"/>
              </a:rPr>
              <a:t>[jabbott@login2 ~]$ </a:t>
            </a:r>
            <a:r>
              <a:rPr lang="en-GB" sz="1700" dirty="0" err="1">
                <a:solidFill>
                  <a:schemeClr val="accent5">
                    <a:lumMod val="50000"/>
                  </a:schemeClr>
                </a:solidFill>
                <a:latin typeface="Courier" pitchFamily="2" charset="0"/>
              </a:rPr>
              <a:t>wget</a:t>
            </a:r>
            <a:r>
              <a:rPr lang="en-GB" sz="1700" dirty="0">
                <a:solidFill>
                  <a:schemeClr val="accent5">
                    <a:lumMod val="50000"/>
                  </a:schemeClr>
                </a:solidFill>
                <a:latin typeface="Courier" pitchFamily="2" charset="0"/>
              </a:rPr>
              <a:t> https://dag.compbio.dundee.ac.uk/workshops/downloads/</a:t>
            </a:r>
            <a:r>
              <a:rPr lang="en-GB" sz="1700" dirty="0" err="1">
                <a:solidFill>
                  <a:schemeClr val="accent5">
                    <a:lumMod val="50000"/>
                  </a:schemeClr>
                </a:solidFill>
                <a:latin typeface="Courier" pitchFamily="2" charset="0"/>
              </a:rPr>
              <a:t>assembly.sh</a:t>
            </a:r>
            <a:endParaRPr lang="en-GB" sz="1700" dirty="0">
              <a:solidFill>
                <a:schemeClr val="accent5">
                  <a:lumMod val="50000"/>
                </a:schemeClr>
              </a:solidFill>
              <a:latin typeface="Courier" pitchFamily="2" charset="0"/>
            </a:endParaRPr>
          </a:p>
          <a:p>
            <a:pPr marL="342900" indent="-342900">
              <a:buFont typeface="Arial" panose="020B0604020202020204" pitchFamily="34" charset="0"/>
              <a:buChar char="•"/>
            </a:pPr>
            <a:r>
              <a:rPr lang="en-GB" sz="2900" dirty="0"/>
              <a:t>Now run</a:t>
            </a:r>
          </a:p>
          <a:p>
            <a:pPr marL="355600" lvl="2" indent="0">
              <a:buNone/>
            </a:pPr>
            <a:r>
              <a:rPr lang="en-GB" sz="1700" dirty="0">
                <a:solidFill>
                  <a:schemeClr val="accent1">
                    <a:lumMod val="75000"/>
                  </a:schemeClr>
                </a:solidFill>
                <a:latin typeface="Courier" pitchFamily="2" charset="0"/>
              </a:rPr>
              <a:t>[jabbott@login2 ~]$ </a:t>
            </a:r>
            <a:r>
              <a:rPr lang="en-GB" sz="1700" dirty="0">
                <a:solidFill>
                  <a:schemeClr val="accent5">
                    <a:lumMod val="50000"/>
                  </a:schemeClr>
                </a:solidFill>
                <a:latin typeface="Courier" pitchFamily="2" charset="0"/>
              </a:rPr>
              <a:t>bash </a:t>
            </a:r>
            <a:r>
              <a:rPr lang="en-GB" sz="1700" dirty="0" err="1">
                <a:solidFill>
                  <a:schemeClr val="accent5">
                    <a:lumMod val="50000"/>
                  </a:schemeClr>
                </a:solidFill>
                <a:latin typeface="Courier" pitchFamily="2" charset="0"/>
              </a:rPr>
              <a:t>assembly.sh</a:t>
            </a:r>
            <a:endParaRPr lang="en-GB" sz="1700" dirty="0">
              <a:solidFill>
                <a:schemeClr val="accent5">
                  <a:lumMod val="50000"/>
                </a:schemeClr>
              </a:solidFill>
              <a:latin typeface="Courier" pitchFamily="2" charset="0"/>
            </a:endParaRPr>
          </a:p>
          <a:p>
            <a:pPr marL="342900" lvl="1" indent="-342900">
              <a:buFont typeface="Arial" panose="020B0604020202020204" pitchFamily="34" charset="0"/>
              <a:buChar char="•"/>
            </a:pPr>
            <a:r>
              <a:rPr lang="en-GB" sz="2900" dirty="0"/>
              <a:t>You should now have an assembly directory - change into this…</a:t>
            </a:r>
          </a:p>
          <a:p>
            <a:pPr marL="355600" lvl="2" indent="0">
              <a:buNone/>
            </a:pPr>
            <a:r>
              <a:rPr lang="en-GB" sz="1900" dirty="0">
                <a:solidFill>
                  <a:schemeClr val="accent1">
                    <a:lumMod val="75000"/>
                  </a:schemeClr>
                </a:solidFill>
                <a:latin typeface="Courier" pitchFamily="2" charset="0"/>
              </a:rPr>
              <a:t>[jabbott@login2 ~]$ </a:t>
            </a:r>
            <a:r>
              <a:rPr lang="en-GB" sz="1900" dirty="0">
                <a:solidFill>
                  <a:schemeClr val="accent5">
                    <a:lumMod val="50000"/>
                  </a:schemeClr>
                </a:solidFill>
                <a:latin typeface="Courier" pitchFamily="2" charset="0"/>
              </a:rPr>
              <a:t>cd assembly</a:t>
            </a:r>
          </a:p>
          <a:p>
            <a:pPr marL="342900" lvl="1" indent="-342900">
              <a:buFont typeface="Arial" panose="020B0604020202020204" pitchFamily="34" charset="0"/>
              <a:buChar char="•"/>
            </a:pPr>
            <a:r>
              <a:rPr lang="en-GB" sz="2900" dirty="0"/>
              <a:t>Install mamba</a:t>
            </a:r>
          </a:p>
          <a:p>
            <a:pPr marL="342900" lvl="1" indent="-342900">
              <a:buFont typeface="Arial" panose="020B0604020202020204" pitchFamily="34" charset="0"/>
              <a:buChar char="•"/>
            </a:pPr>
            <a:r>
              <a:rPr lang="en-GB" sz="2200" dirty="0">
                <a:solidFill>
                  <a:schemeClr val="accent1">
                    <a:lumMod val="75000"/>
                  </a:schemeClr>
                </a:solidFill>
                <a:latin typeface="Courier" pitchFamily="2" charset="0"/>
              </a:rPr>
              <a:t>[jabbott@login2 assembly] </a:t>
            </a:r>
            <a:r>
              <a:rPr lang="en-GB" sz="2200" dirty="0" err="1">
                <a:solidFill>
                  <a:schemeClr val="accent5">
                    <a:lumMod val="50000"/>
                  </a:schemeClr>
                </a:solidFill>
                <a:latin typeface="Courier" pitchFamily="2" charset="0"/>
              </a:rPr>
              <a:t>conda</a:t>
            </a:r>
            <a:r>
              <a:rPr lang="en-GB" sz="2200" dirty="0">
                <a:solidFill>
                  <a:schemeClr val="accent5">
                    <a:lumMod val="50000"/>
                  </a:schemeClr>
                </a:solidFill>
                <a:latin typeface="Courier" pitchFamily="2" charset="0"/>
              </a:rPr>
              <a:t> install -n base mamba</a:t>
            </a:r>
            <a:endParaRPr lang="en-GB" sz="2200" dirty="0">
              <a:solidFill>
                <a:schemeClr val="accent5">
                  <a:lumMod val="50000"/>
                </a:schemeClr>
              </a:solidFill>
            </a:endParaRPr>
          </a:p>
          <a:p>
            <a:pPr marL="342900" lvl="1" indent="-342900">
              <a:buFont typeface="Arial" panose="020B0604020202020204" pitchFamily="34" charset="0"/>
              <a:buChar char="•"/>
            </a:pPr>
            <a:r>
              <a:rPr lang="en-GB" sz="2900" dirty="0"/>
              <a:t>Create a </a:t>
            </a:r>
            <a:r>
              <a:rPr lang="en-GB" sz="2900" dirty="0" err="1"/>
              <a:t>conda</a:t>
            </a:r>
            <a:r>
              <a:rPr lang="en-GB" sz="2900" dirty="0"/>
              <a:t> environment for the session</a:t>
            </a:r>
          </a:p>
          <a:p>
            <a:pPr marL="355600" lvl="2" indent="0">
              <a:buNone/>
            </a:pPr>
            <a:r>
              <a:rPr lang="en-GB" sz="2200" dirty="0">
                <a:solidFill>
                  <a:schemeClr val="accent1">
                    <a:lumMod val="75000"/>
                  </a:schemeClr>
                </a:solidFill>
                <a:latin typeface="Courier" pitchFamily="2" charset="0"/>
              </a:rPr>
              <a:t>[jabbott@login2 assembly] </a:t>
            </a:r>
            <a:r>
              <a:rPr lang="en-GB" sz="2200" dirty="0" err="1">
                <a:solidFill>
                  <a:schemeClr val="accent5">
                    <a:lumMod val="50000"/>
                  </a:schemeClr>
                </a:solidFill>
                <a:latin typeface="Courier" pitchFamily="2" charset="0"/>
              </a:rPr>
              <a:t>conda</a:t>
            </a:r>
            <a:r>
              <a:rPr lang="en-GB" sz="2200" dirty="0">
                <a:solidFill>
                  <a:schemeClr val="accent5">
                    <a:lumMod val="50000"/>
                  </a:schemeClr>
                </a:solidFill>
                <a:latin typeface="Courier" pitchFamily="2" charset="0"/>
              </a:rPr>
              <a:t> create -n assembly</a:t>
            </a:r>
          </a:p>
          <a:p>
            <a:pPr marL="355600" lvl="2" indent="0">
              <a:buNone/>
            </a:pPr>
            <a:r>
              <a:rPr lang="en-GB" sz="2200" dirty="0">
                <a:solidFill>
                  <a:schemeClr val="accent1">
                    <a:lumMod val="75000"/>
                  </a:schemeClr>
                </a:solidFill>
                <a:latin typeface="Courier" pitchFamily="2" charset="0"/>
              </a:rPr>
              <a:t>[jabbott@login2 assembly] </a:t>
            </a:r>
            <a:r>
              <a:rPr lang="en-GB" sz="2200" dirty="0" err="1">
                <a:solidFill>
                  <a:schemeClr val="accent5">
                    <a:lumMod val="50000"/>
                  </a:schemeClr>
                </a:solidFill>
                <a:latin typeface="Courier" pitchFamily="2" charset="0"/>
              </a:rPr>
              <a:t>conda</a:t>
            </a:r>
            <a:r>
              <a:rPr lang="en-GB" sz="2200" dirty="0">
                <a:solidFill>
                  <a:schemeClr val="accent5">
                    <a:lumMod val="50000"/>
                  </a:schemeClr>
                </a:solidFill>
                <a:latin typeface="Courier" pitchFamily="2" charset="0"/>
              </a:rPr>
              <a:t> activate assembly</a:t>
            </a:r>
            <a:endParaRPr lang="en-GB" sz="2300" dirty="0">
              <a:solidFill>
                <a:schemeClr val="accent5">
                  <a:lumMod val="50000"/>
                </a:schemeClr>
              </a:solidFill>
              <a:latin typeface="Courier" pitchFamily="2" charset="0"/>
            </a:endParaRPr>
          </a:p>
        </p:txBody>
      </p:sp>
      <p:sp>
        <p:nvSpPr>
          <p:cNvPr id="3" name="Title 2">
            <a:extLst>
              <a:ext uri="{FF2B5EF4-FFF2-40B4-BE49-F238E27FC236}">
                <a16:creationId xmlns:a16="http://schemas.microsoft.com/office/drawing/2014/main" id="{8795E5B2-6D81-AF40-9DBB-F28868771D5F}"/>
              </a:ext>
            </a:extLst>
          </p:cNvPr>
          <p:cNvSpPr>
            <a:spLocks noGrp="1"/>
          </p:cNvSpPr>
          <p:nvPr>
            <p:ph type="title"/>
          </p:nvPr>
        </p:nvSpPr>
        <p:spPr/>
        <p:txBody>
          <a:bodyPr/>
          <a:lstStyle/>
          <a:p>
            <a:r>
              <a:rPr lang="en-GB" dirty="0"/>
              <a:t>Small Genome Assembly session setup</a:t>
            </a:r>
          </a:p>
        </p:txBody>
      </p:sp>
    </p:spTree>
    <p:extLst>
      <p:ext uri="{BB962C8B-B14F-4D97-AF65-F5344CB8AC3E}">
        <p14:creationId xmlns:p14="http://schemas.microsoft.com/office/powerpoint/2010/main" val="39703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81AB5CDF-4A42-4513-8AF5-380E68590C91}"/>
              </a:ext>
            </a:extLst>
          </p:cNvPr>
          <p:cNvSpPr>
            <a:spLocks noGrp="1"/>
          </p:cNvSpPr>
          <p:nvPr>
            <p:ph sz="half" idx="1"/>
          </p:nvPr>
        </p:nvSpPr>
        <p:spPr>
          <a:xfrm>
            <a:off x="195834" y="1593851"/>
            <a:ext cx="5780424" cy="4608513"/>
          </a:xfrm>
        </p:spPr>
        <p:txBody>
          <a:bodyPr>
            <a:normAutofit/>
          </a:bodyPr>
          <a:lstStyle/>
          <a:p>
            <a:pPr marL="171450" indent="-171450">
              <a:buFont typeface="Arial" panose="020B0604020202020204" pitchFamily="34" charset="0"/>
              <a:buChar char="•"/>
            </a:pPr>
            <a:r>
              <a:rPr lang="en-GB" dirty="0">
                <a:solidFill>
                  <a:srgbClr val="464646"/>
                </a:solidFill>
              </a:rPr>
              <a:t>We can get some basic stats on our assembly:</a:t>
            </a:r>
          </a:p>
          <a:p>
            <a:r>
              <a:rPr lang="en-GB" sz="1200" dirty="0">
                <a:solidFill>
                  <a:schemeClr val="accent1">
                    <a:lumMod val="75000"/>
                  </a:schemeClr>
                </a:solidFill>
                <a:latin typeface="Courier" pitchFamily="2" charset="0"/>
              </a:rPr>
              <a:t>[jabbott@c6320-3-4 assembly]$ </a:t>
            </a:r>
            <a:r>
              <a:rPr lang="en-US" sz="1200" dirty="0">
                <a:solidFill>
                  <a:schemeClr val="accent5">
                    <a:lumMod val="50000"/>
                  </a:schemeClr>
                </a:solidFill>
                <a:latin typeface="Courier" pitchFamily="2" charset="0"/>
              </a:rPr>
              <a:t>assembly-stats velvet/</a:t>
            </a:r>
            <a:r>
              <a:rPr lang="en-US" sz="1200" dirty="0" err="1">
                <a:solidFill>
                  <a:schemeClr val="accent5">
                    <a:lumMod val="50000"/>
                  </a:schemeClr>
                </a:solidFill>
                <a:latin typeface="Courier" pitchFamily="2" charset="0"/>
              </a:rPr>
              <a:t>contigs.fa</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stats for velvet/</a:t>
            </a:r>
            <a:r>
              <a:rPr lang="en-US" sz="1200" dirty="0" err="1">
                <a:solidFill>
                  <a:schemeClr val="accent1">
                    <a:lumMod val="75000"/>
                  </a:schemeClr>
                </a:solidFill>
                <a:latin typeface="Courier" pitchFamily="2" charset="0"/>
              </a:rPr>
              <a:t>contigs.fa</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sum = 32324, n = 29, </a:t>
            </a:r>
            <a:r>
              <a:rPr lang="en-US" sz="1200" dirty="0" err="1">
                <a:solidFill>
                  <a:schemeClr val="accent1">
                    <a:lumMod val="75000"/>
                  </a:schemeClr>
                </a:solidFill>
                <a:latin typeface="Courier" pitchFamily="2" charset="0"/>
              </a:rPr>
              <a:t>ave</a:t>
            </a:r>
            <a:r>
              <a:rPr lang="en-US" sz="1200" dirty="0">
                <a:solidFill>
                  <a:schemeClr val="accent1">
                    <a:lumMod val="75000"/>
                  </a:schemeClr>
                </a:solidFill>
                <a:latin typeface="Courier" pitchFamily="2" charset="0"/>
              </a:rPr>
              <a:t> = 1114.62, largest = 4262</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N50 = 2134, n = 5</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N60 = 2071, n = 7</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N70 = 1574, n = 9</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N80 = 1199, n = 11</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N90 = 636, n = 15</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N100 = 197, n = 29</a:t>
            </a:r>
            <a:br>
              <a:rPr lang="en-US" sz="1200" dirty="0">
                <a:solidFill>
                  <a:schemeClr val="accent1">
                    <a:lumMod val="75000"/>
                  </a:schemeClr>
                </a:solidFill>
                <a:latin typeface="Courier" pitchFamily="2" charset="0"/>
              </a:rPr>
            </a:br>
            <a:r>
              <a:rPr lang="en-US" sz="1200" dirty="0" err="1">
                <a:solidFill>
                  <a:schemeClr val="accent1">
                    <a:lumMod val="75000"/>
                  </a:schemeClr>
                </a:solidFill>
                <a:latin typeface="Courier" pitchFamily="2" charset="0"/>
              </a:rPr>
              <a:t>N_count</a:t>
            </a:r>
            <a:r>
              <a:rPr lang="en-US" sz="1200" dirty="0">
                <a:solidFill>
                  <a:schemeClr val="accent1">
                    <a:lumMod val="75000"/>
                  </a:schemeClr>
                </a:solidFill>
                <a:latin typeface="Courier" pitchFamily="2" charset="0"/>
              </a:rPr>
              <a:t> = 0</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Gaps = 0</a:t>
            </a:r>
            <a:endParaRPr lang="en-US" sz="1400" dirty="0">
              <a:solidFill>
                <a:schemeClr val="accent1">
                  <a:lumMod val="75000"/>
                </a:schemeClr>
              </a:solidFill>
              <a:latin typeface="Courier" pitchFamily="2" charset="0"/>
            </a:endParaRPr>
          </a:p>
        </p:txBody>
      </p:sp>
      <p:sp>
        <p:nvSpPr>
          <p:cNvPr id="13" name="Title 3">
            <a:extLst>
              <a:ext uri="{FF2B5EF4-FFF2-40B4-BE49-F238E27FC236}">
                <a16:creationId xmlns:a16="http://schemas.microsoft.com/office/drawing/2014/main" id="{D141F575-D294-4A9B-BDB9-67697871A0DE}"/>
              </a:ext>
            </a:extLst>
          </p:cNvPr>
          <p:cNvSpPr>
            <a:spLocks noGrp="1"/>
          </p:cNvSpPr>
          <p:nvPr>
            <p:ph type="title"/>
          </p:nvPr>
        </p:nvSpPr>
        <p:spPr>
          <a:xfrm>
            <a:off x="195833" y="208580"/>
            <a:ext cx="10529485" cy="682069"/>
          </a:xfrm>
        </p:spPr>
        <p:txBody>
          <a:bodyPr/>
          <a:lstStyle/>
          <a:p>
            <a:r>
              <a:rPr lang="en-US" dirty="0"/>
              <a:t>Velvet assembly: Some statistics</a:t>
            </a:r>
          </a:p>
        </p:txBody>
      </p:sp>
      <p:sp>
        <p:nvSpPr>
          <p:cNvPr id="3" name="Slide Number Placeholder 2">
            <a:extLst>
              <a:ext uri="{FF2B5EF4-FFF2-40B4-BE49-F238E27FC236}">
                <a16:creationId xmlns:a16="http://schemas.microsoft.com/office/drawing/2014/main" id="{50A1CA0F-D825-1C4A-B36B-1455B6B94D85}"/>
              </a:ext>
            </a:extLst>
          </p:cNvPr>
          <p:cNvSpPr>
            <a:spLocks noGrp="1"/>
          </p:cNvSpPr>
          <p:nvPr>
            <p:ph type="sldNum" sz="quarter" idx="12"/>
          </p:nvPr>
        </p:nvSpPr>
        <p:spPr>
          <a:xfrm>
            <a:off x="11422048" y="6531428"/>
            <a:ext cx="644055" cy="227181"/>
          </a:xfrm>
        </p:spPr>
        <p:txBody>
          <a:bodyPr>
            <a:normAutofit/>
          </a:bodyPr>
          <a:lstStyle/>
          <a:p>
            <a:pPr>
              <a:lnSpc>
                <a:spcPct val="90000"/>
              </a:lnSpc>
              <a:spcAft>
                <a:spcPts val="600"/>
              </a:spcAft>
            </a:pPr>
            <a:fld id="{E89BC60F-F4BF-4EE8-9F02-8A0093F1814F}" type="slidenum">
              <a:rPr lang="en-GB" sz="900" smtClean="0"/>
              <a:pPr>
                <a:lnSpc>
                  <a:spcPct val="90000"/>
                </a:lnSpc>
                <a:spcAft>
                  <a:spcPts val="600"/>
                </a:spcAft>
              </a:pPr>
              <a:t>30</a:t>
            </a:fld>
            <a:endParaRPr lang="en-GB" sz="900"/>
          </a:p>
        </p:txBody>
      </p:sp>
      <p:sp>
        <p:nvSpPr>
          <p:cNvPr id="9" name="Content Placeholder 1">
            <a:extLst>
              <a:ext uri="{FF2B5EF4-FFF2-40B4-BE49-F238E27FC236}">
                <a16:creationId xmlns:a16="http://schemas.microsoft.com/office/drawing/2014/main" id="{F2B895F2-B818-D44B-9AFC-8DCEEB705A60}"/>
              </a:ext>
            </a:extLst>
          </p:cNvPr>
          <p:cNvSpPr txBox="1">
            <a:spLocks/>
          </p:cNvSpPr>
          <p:nvPr/>
        </p:nvSpPr>
        <p:spPr>
          <a:xfrm>
            <a:off x="6096000" y="1593850"/>
            <a:ext cx="6192523" cy="4608513"/>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600"/>
              </a:spcBef>
              <a:spcAft>
                <a:spcPts val="400"/>
              </a:spcAft>
              <a:buClr>
                <a:schemeClr val="tx1"/>
              </a:buClr>
              <a:buFont typeface="Calibri" panose="020F0502020204030204" pitchFamily="34" charset="0"/>
              <a:buNone/>
              <a:defRPr sz="2000" kern="1200" baseline="0">
                <a:solidFill>
                  <a:schemeClr val="tx1"/>
                </a:solidFill>
                <a:latin typeface="+mn-lt"/>
                <a:ea typeface="+mn-ea"/>
                <a:cs typeface="+mn-cs"/>
              </a:defRPr>
            </a:lvl1pPr>
            <a:lvl2pPr marL="357188" indent="-357188"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2000" kern="1200">
                <a:solidFill>
                  <a:schemeClr val="tx1"/>
                </a:solidFill>
                <a:latin typeface="+mn-lt"/>
                <a:ea typeface="+mn-ea"/>
                <a:cs typeface="+mn-cs"/>
              </a:defRPr>
            </a:lvl2pPr>
            <a:lvl3pPr marL="712788"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800" kern="1200">
                <a:solidFill>
                  <a:schemeClr val="tx1"/>
                </a:solidFill>
                <a:latin typeface="+mn-lt"/>
                <a:ea typeface="+mn-ea"/>
                <a:cs typeface="+mn-cs"/>
              </a:defRPr>
            </a:lvl3pPr>
            <a:lvl4pPr marL="1079500" indent="-366713"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4pPr>
            <a:lvl5pPr marL="1435100"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solidFill>
                  <a:srgbClr val="464646"/>
                </a:solidFill>
              </a:rPr>
              <a:t>Rerun </a:t>
            </a:r>
            <a:r>
              <a:rPr lang="en-GB" dirty="0" err="1">
                <a:solidFill>
                  <a:srgbClr val="464646"/>
                </a:solidFill>
              </a:rPr>
              <a:t>velvetg</a:t>
            </a:r>
            <a:r>
              <a:rPr lang="en-GB" dirty="0">
                <a:solidFill>
                  <a:srgbClr val="464646"/>
                </a:solidFill>
              </a:rPr>
              <a:t> adding -</a:t>
            </a:r>
            <a:r>
              <a:rPr lang="en-GB" dirty="0" err="1">
                <a:solidFill>
                  <a:srgbClr val="464646"/>
                </a:solidFill>
              </a:rPr>
              <a:t>min_contig_lgth</a:t>
            </a:r>
            <a:endParaRPr lang="en-GB" dirty="0">
              <a:solidFill>
                <a:srgbClr val="464646"/>
              </a:solidFill>
            </a:endParaRPr>
          </a:p>
          <a:p>
            <a:r>
              <a:rPr lang="en-GB" sz="1200" dirty="0">
                <a:solidFill>
                  <a:schemeClr val="accent1">
                    <a:lumMod val="75000"/>
                  </a:schemeClr>
                </a:solidFill>
                <a:latin typeface="Courier" pitchFamily="2" charset="0"/>
              </a:rPr>
              <a:t>[jabbott@c6320-3-4 assembly]$ </a:t>
            </a:r>
            <a:r>
              <a:rPr lang="en-GB" sz="1200" dirty="0" err="1">
                <a:solidFill>
                  <a:schemeClr val="accent5">
                    <a:lumMod val="50000"/>
                  </a:schemeClr>
                </a:solidFill>
                <a:latin typeface="Courier" pitchFamily="2" charset="0"/>
              </a:rPr>
              <a:t>velvetg</a:t>
            </a:r>
            <a:r>
              <a:rPr lang="en-GB" sz="1200" dirty="0">
                <a:solidFill>
                  <a:schemeClr val="accent5">
                    <a:lumMod val="50000"/>
                  </a:schemeClr>
                </a:solidFill>
                <a:latin typeface="Courier" pitchFamily="2" charset="0"/>
              </a:rPr>
              <a:t> velvet -</a:t>
            </a:r>
            <a:r>
              <a:rPr lang="en-GB" sz="1200" dirty="0" err="1">
                <a:solidFill>
                  <a:schemeClr val="accent5">
                    <a:lumMod val="50000"/>
                  </a:schemeClr>
                </a:solidFill>
                <a:latin typeface="Courier" pitchFamily="2" charset="0"/>
              </a:rPr>
              <a:t>ins_length</a:t>
            </a:r>
            <a:r>
              <a:rPr lang="en-GB" sz="1200" dirty="0">
                <a:solidFill>
                  <a:schemeClr val="accent5">
                    <a:lumMod val="50000"/>
                  </a:schemeClr>
                </a:solidFill>
                <a:latin typeface="Courier" pitchFamily="2" charset="0"/>
              </a:rPr>
              <a:t> 180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min_contig_lgth</a:t>
            </a:r>
            <a:r>
              <a:rPr lang="en-GB" sz="1200" dirty="0">
                <a:solidFill>
                  <a:schemeClr val="accent5">
                    <a:lumMod val="50000"/>
                  </a:schemeClr>
                </a:solidFill>
                <a:latin typeface="Courier" pitchFamily="2" charset="0"/>
              </a:rPr>
              <a:t> 250</a:t>
            </a:r>
          </a:p>
          <a:p>
            <a:endParaRPr lang="en-GB" sz="1200" dirty="0">
              <a:solidFill>
                <a:schemeClr val="accent1">
                  <a:lumMod val="75000"/>
                </a:schemeClr>
              </a:solidFill>
              <a:latin typeface="Courier" pitchFamily="2" charset="0"/>
            </a:endParaRPr>
          </a:p>
          <a:p>
            <a:r>
              <a:rPr lang="en-GB" sz="1200" dirty="0">
                <a:solidFill>
                  <a:schemeClr val="accent1">
                    <a:lumMod val="75000"/>
                  </a:schemeClr>
                </a:solidFill>
                <a:latin typeface="Courier" pitchFamily="2" charset="0"/>
              </a:rPr>
              <a:t>[jabbott@c6320-3-4 assembly]$ </a:t>
            </a:r>
            <a:r>
              <a:rPr lang="en-US" sz="1200" dirty="0">
                <a:solidFill>
                  <a:schemeClr val="accent5">
                    <a:lumMod val="50000"/>
                  </a:schemeClr>
                </a:solidFill>
                <a:latin typeface="Courier" pitchFamily="2" charset="0"/>
              </a:rPr>
              <a:t>assembly-stats velvet/</a:t>
            </a:r>
            <a:r>
              <a:rPr lang="en-US" sz="1200" dirty="0" err="1">
                <a:solidFill>
                  <a:schemeClr val="accent5">
                    <a:lumMod val="50000"/>
                  </a:schemeClr>
                </a:solidFill>
                <a:latin typeface="Courier" pitchFamily="2" charset="0"/>
              </a:rPr>
              <a:t>contigs.fa</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stats for velvet/</a:t>
            </a:r>
            <a:r>
              <a:rPr lang="en-US" sz="1200" dirty="0" err="1">
                <a:solidFill>
                  <a:schemeClr val="accent1">
                    <a:lumMod val="75000"/>
                  </a:schemeClr>
                </a:solidFill>
                <a:latin typeface="Courier" pitchFamily="2" charset="0"/>
              </a:rPr>
              <a:t>contigs.fa</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sum = 29743, n = 16, </a:t>
            </a:r>
            <a:r>
              <a:rPr lang="en-US" sz="1200" dirty="0" err="1">
                <a:solidFill>
                  <a:schemeClr val="accent1">
                    <a:lumMod val="75000"/>
                  </a:schemeClr>
                </a:solidFill>
                <a:latin typeface="Courier" pitchFamily="2" charset="0"/>
              </a:rPr>
              <a:t>ave</a:t>
            </a:r>
            <a:r>
              <a:rPr lang="en-US" sz="1200" dirty="0">
                <a:solidFill>
                  <a:schemeClr val="accent1">
                    <a:lumMod val="75000"/>
                  </a:schemeClr>
                </a:solidFill>
                <a:latin typeface="Courier" pitchFamily="2" charset="0"/>
              </a:rPr>
              <a:t> = 1858.94, largest = 4262</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N50 = 2134, n = 5</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N60 = 2081, n = 6</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N70 = 1753, n = 8</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N80 = 1452, n = 10</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N90 = 914, n = 12</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N100 = 406, n = 16</a:t>
            </a:r>
            <a:br>
              <a:rPr lang="en-US" sz="1200" dirty="0">
                <a:solidFill>
                  <a:schemeClr val="accent1">
                    <a:lumMod val="75000"/>
                  </a:schemeClr>
                </a:solidFill>
                <a:latin typeface="Courier" pitchFamily="2" charset="0"/>
              </a:rPr>
            </a:br>
            <a:r>
              <a:rPr lang="en-US" sz="1200" dirty="0" err="1">
                <a:solidFill>
                  <a:schemeClr val="accent1">
                    <a:lumMod val="75000"/>
                  </a:schemeClr>
                </a:solidFill>
                <a:latin typeface="Courier" pitchFamily="2" charset="0"/>
              </a:rPr>
              <a:t>N_count</a:t>
            </a:r>
            <a:r>
              <a:rPr lang="en-US" sz="1200" dirty="0">
                <a:solidFill>
                  <a:schemeClr val="accent1">
                    <a:lumMod val="75000"/>
                  </a:schemeClr>
                </a:solidFill>
                <a:latin typeface="Courier" pitchFamily="2" charset="0"/>
              </a:rPr>
              <a:t> = 0</a:t>
            </a:r>
            <a:br>
              <a:rPr lang="en-US" sz="1200" dirty="0">
                <a:solidFill>
                  <a:schemeClr val="accent1">
                    <a:lumMod val="75000"/>
                  </a:schemeClr>
                </a:solidFill>
                <a:latin typeface="Courier" pitchFamily="2" charset="0"/>
              </a:rPr>
            </a:br>
            <a:r>
              <a:rPr lang="en-US" sz="1200" dirty="0">
                <a:solidFill>
                  <a:schemeClr val="accent1">
                    <a:lumMod val="75000"/>
                  </a:schemeClr>
                </a:solidFill>
                <a:latin typeface="Courier" pitchFamily="2" charset="0"/>
              </a:rPr>
              <a:t>Gaps = 0</a:t>
            </a:r>
            <a:endParaRPr lang="en-US" sz="1400" dirty="0">
              <a:solidFill>
                <a:schemeClr val="accent1">
                  <a:lumMod val="75000"/>
                </a:schemeClr>
              </a:solidFill>
              <a:latin typeface="Courier" pitchFamily="2" charset="0"/>
            </a:endParaRPr>
          </a:p>
        </p:txBody>
      </p:sp>
      <p:grpSp>
        <p:nvGrpSpPr>
          <p:cNvPr id="12" name="Group 11">
            <a:extLst>
              <a:ext uri="{FF2B5EF4-FFF2-40B4-BE49-F238E27FC236}">
                <a16:creationId xmlns:a16="http://schemas.microsoft.com/office/drawing/2014/main" id="{270E8720-777E-4940-88DF-21972B2F9A8E}"/>
              </a:ext>
            </a:extLst>
          </p:cNvPr>
          <p:cNvGrpSpPr/>
          <p:nvPr/>
        </p:nvGrpSpPr>
        <p:grpSpPr>
          <a:xfrm>
            <a:off x="2645228" y="2427514"/>
            <a:ext cx="6618514" cy="1001486"/>
            <a:chOff x="2645228" y="2427514"/>
            <a:chExt cx="6618514" cy="1001486"/>
          </a:xfrm>
        </p:grpSpPr>
        <p:sp>
          <p:nvSpPr>
            <p:cNvPr id="10" name="Rectangle 9">
              <a:extLst>
                <a:ext uri="{FF2B5EF4-FFF2-40B4-BE49-F238E27FC236}">
                  <a16:creationId xmlns:a16="http://schemas.microsoft.com/office/drawing/2014/main" id="{F8377274-AB06-4F43-B2CB-188060CCBAE8}"/>
                </a:ext>
              </a:extLst>
            </p:cNvPr>
            <p:cNvSpPr/>
            <p:nvPr/>
          </p:nvSpPr>
          <p:spPr>
            <a:xfrm>
              <a:off x="2645228" y="2427514"/>
              <a:ext cx="720271" cy="2177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351FFD-36FE-2B4C-BE5A-688C81090D0B}"/>
                </a:ext>
              </a:extLst>
            </p:cNvPr>
            <p:cNvSpPr/>
            <p:nvPr/>
          </p:nvSpPr>
          <p:spPr>
            <a:xfrm>
              <a:off x="8501743" y="3211285"/>
              <a:ext cx="761999" cy="2177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E65EF37-CAA0-9843-AD0D-BA01795DCC53}"/>
              </a:ext>
            </a:extLst>
          </p:cNvPr>
          <p:cNvGrpSpPr/>
          <p:nvPr/>
        </p:nvGrpSpPr>
        <p:grpSpPr>
          <a:xfrm>
            <a:off x="680301" y="2601687"/>
            <a:ext cx="6417184" cy="1023256"/>
            <a:chOff x="680301" y="2601687"/>
            <a:chExt cx="6417184" cy="1023256"/>
          </a:xfrm>
        </p:grpSpPr>
        <p:sp>
          <p:nvSpPr>
            <p:cNvPr id="15" name="Rectangle 14">
              <a:extLst>
                <a:ext uri="{FF2B5EF4-FFF2-40B4-BE49-F238E27FC236}">
                  <a16:creationId xmlns:a16="http://schemas.microsoft.com/office/drawing/2014/main" id="{EF1D436E-A535-774A-A0B9-7A49F985E1A5}"/>
                </a:ext>
              </a:extLst>
            </p:cNvPr>
            <p:cNvSpPr/>
            <p:nvPr/>
          </p:nvSpPr>
          <p:spPr>
            <a:xfrm>
              <a:off x="6596742" y="3407228"/>
              <a:ext cx="500743" cy="2177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481AD2A-0527-3B45-8C1E-1ECBA2F5D949}"/>
                </a:ext>
              </a:extLst>
            </p:cNvPr>
            <p:cNvSpPr/>
            <p:nvPr/>
          </p:nvSpPr>
          <p:spPr>
            <a:xfrm>
              <a:off x="680301" y="2601687"/>
              <a:ext cx="500743" cy="2177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Content Placeholder 5">
            <a:extLst>
              <a:ext uri="{FF2B5EF4-FFF2-40B4-BE49-F238E27FC236}">
                <a16:creationId xmlns:a16="http://schemas.microsoft.com/office/drawing/2014/main" id="{A4ADD784-3A0C-A743-AB86-EC55A7F6A1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53350" y="2787836"/>
            <a:ext cx="3545980" cy="3545980"/>
          </a:xfrm>
          <a:prstGeom prst="rect">
            <a:avLst/>
          </a:prstGeom>
        </p:spPr>
      </p:pic>
      <p:pic>
        <p:nvPicPr>
          <p:cNvPr id="19" name="Graphic 18">
            <a:extLst>
              <a:ext uri="{FF2B5EF4-FFF2-40B4-BE49-F238E27FC236}">
                <a16:creationId xmlns:a16="http://schemas.microsoft.com/office/drawing/2014/main" id="{A522CD44-5EA8-C943-B3BC-C7773351B6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53350" y="2787836"/>
            <a:ext cx="3545980" cy="3545980"/>
          </a:xfrm>
          <a:prstGeom prst="rect">
            <a:avLst/>
          </a:prstGeom>
        </p:spPr>
      </p:pic>
    </p:spTree>
    <p:extLst>
      <p:ext uri="{BB962C8B-B14F-4D97-AF65-F5344CB8AC3E}">
        <p14:creationId xmlns:p14="http://schemas.microsoft.com/office/powerpoint/2010/main" val="82642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DFDE68-A91B-6046-9C90-C7EF54DC6AF7}"/>
              </a:ext>
            </a:extLst>
          </p:cNvPr>
          <p:cNvSpPr>
            <a:spLocks noGrp="1"/>
          </p:cNvSpPr>
          <p:nvPr>
            <p:ph idx="1"/>
          </p:nvPr>
        </p:nvSpPr>
        <p:spPr/>
        <p:txBody>
          <a:bodyPr/>
          <a:lstStyle/>
          <a:p>
            <a:pPr marL="342900" indent="-342900">
              <a:buFont typeface="Arial" panose="020B0604020202020204" pitchFamily="34" charset="0"/>
              <a:buChar char="•"/>
            </a:pPr>
            <a:r>
              <a:rPr lang="en-GB" dirty="0"/>
              <a:t>Produces many assembly statistics</a:t>
            </a:r>
          </a:p>
          <a:p>
            <a:pPr marL="700088" lvl="1" indent="-342900">
              <a:buFont typeface="Arial" panose="020B0604020202020204" pitchFamily="34" charset="0"/>
              <a:buChar char="•"/>
            </a:pPr>
            <a:r>
              <a:rPr lang="en-GB" dirty="0"/>
              <a:t>Standard metrics</a:t>
            </a:r>
          </a:p>
          <a:p>
            <a:pPr marL="700088" lvl="1" indent="-342900">
              <a:buFont typeface="Arial" panose="020B0604020202020204" pitchFamily="34" charset="0"/>
              <a:buChar char="•"/>
            </a:pPr>
            <a:r>
              <a:rPr lang="en-GB" dirty="0"/>
              <a:t>Gene content </a:t>
            </a:r>
          </a:p>
          <a:p>
            <a:pPr marL="700088" lvl="1" indent="-342900">
              <a:buFont typeface="Arial" panose="020B0604020202020204" pitchFamily="34" charset="0"/>
              <a:buChar char="•"/>
            </a:pPr>
            <a:r>
              <a:rPr lang="en-GB" dirty="0"/>
              <a:t>Potential misassembles (reference required)</a:t>
            </a:r>
          </a:p>
          <a:p>
            <a:pPr marL="342900" indent="-342900">
              <a:buFont typeface="Arial" panose="020B0604020202020204" pitchFamily="34" charset="0"/>
              <a:buChar char="•"/>
            </a:pPr>
            <a:r>
              <a:rPr lang="en-GB" dirty="0"/>
              <a:t>Allows comparison of multiple assemblies</a:t>
            </a:r>
          </a:p>
          <a:p>
            <a:pPr marL="342900" indent="-342900">
              <a:buFont typeface="Arial" panose="020B0604020202020204" pitchFamily="34" charset="0"/>
              <a:buChar char="•"/>
            </a:pPr>
            <a:endParaRPr lang="en-GB" dirty="0"/>
          </a:p>
          <a:p>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quast</a:t>
            </a:r>
            <a:r>
              <a:rPr lang="en-GB" sz="1400" dirty="0">
                <a:solidFill>
                  <a:schemeClr val="accent5">
                    <a:lumMod val="50000"/>
                  </a:schemeClr>
                </a:solidFill>
                <a:latin typeface="Courier" pitchFamily="2" charset="0"/>
              </a:rPr>
              <a:t> --glimmer -t 4 -o </a:t>
            </a:r>
            <a:r>
              <a:rPr lang="en-GB" sz="1400" dirty="0" err="1">
                <a:solidFill>
                  <a:schemeClr val="accent5">
                    <a:lumMod val="50000"/>
                  </a:schemeClr>
                </a:solidFill>
                <a:latin typeface="Courier" pitchFamily="2" charset="0"/>
              </a:rPr>
              <a:t>quast</a:t>
            </a:r>
            <a:r>
              <a:rPr lang="en-GB" sz="1400" dirty="0">
                <a:solidFill>
                  <a:schemeClr val="accent5">
                    <a:lumMod val="50000"/>
                  </a:schemeClr>
                </a:solidFill>
                <a:latin typeface="Courier" pitchFamily="2" charset="0"/>
              </a:rPr>
              <a:t> \</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-r sars-cov2/MN908947.fa -g sars-cov2/MN908947.gff velvet/</a:t>
            </a:r>
            <a:r>
              <a:rPr lang="en-GB" sz="1400" dirty="0" err="1">
                <a:solidFill>
                  <a:schemeClr val="accent5">
                    <a:lumMod val="50000"/>
                  </a:schemeClr>
                </a:solidFill>
                <a:latin typeface="Courier" pitchFamily="2" charset="0"/>
              </a:rPr>
              <a:t>contigs.fa</a:t>
            </a:r>
            <a:endParaRPr lang="en-GB" sz="1400" dirty="0">
              <a:solidFill>
                <a:schemeClr val="accent5">
                  <a:lumMod val="50000"/>
                </a:schemeClr>
              </a:solidFill>
              <a:latin typeface="Courier" pitchFamily="2" charset="0"/>
            </a:endParaRPr>
          </a:p>
        </p:txBody>
      </p:sp>
      <p:sp>
        <p:nvSpPr>
          <p:cNvPr id="5" name="Slide Number Placeholder 4">
            <a:extLst>
              <a:ext uri="{FF2B5EF4-FFF2-40B4-BE49-F238E27FC236}">
                <a16:creationId xmlns:a16="http://schemas.microsoft.com/office/drawing/2014/main" id="{CFFDC5C6-8DA1-724C-A2DC-934B5A23A6B1}"/>
              </a:ext>
            </a:extLst>
          </p:cNvPr>
          <p:cNvSpPr>
            <a:spLocks noGrp="1"/>
          </p:cNvSpPr>
          <p:nvPr>
            <p:ph type="sldNum" sz="quarter" idx="12"/>
          </p:nvPr>
        </p:nvSpPr>
        <p:spPr/>
        <p:txBody>
          <a:bodyPr/>
          <a:lstStyle/>
          <a:p>
            <a:fld id="{E89BC60F-F4BF-4EE8-9F02-8A0093F1814F}" type="slidenum">
              <a:rPr lang="en-GB" smtClean="0"/>
              <a:t>31</a:t>
            </a:fld>
            <a:endParaRPr lang="en-GB"/>
          </a:p>
        </p:txBody>
      </p:sp>
      <p:sp>
        <p:nvSpPr>
          <p:cNvPr id="4" name="Title 3">
            <a:extLst>
              <a:ext uri="{FF2B5EF4-FFF2-40B4-BE49-F238E27FC236}">
                <a16:creationId xmlns:a16="http://schemas.microsoft.com/office/drawing/2014/main" id="{72A038D4-7832-8B4F-B550-6D636E7B6ECF}"/>
              </a:ext>
            </a:extLst>
          </p:cNvPr>
          <p:cNvSpPr>
            <a:spLocks noGrp="1"/>
          </p:cNvSpPr>
          <p:nvPr>
            <p:ph type="title"/>
          </p:nvPr>
        </p:nvSpPr>
        <p:spPr/>
        <p:txBody>
          <a:bodyPr/>
          <a:lstStyle/>
          <a:p>
            <a:r>
              <a:rPr lang="en-GB" dirty="0"/>
              <a:t>Assembly assessment: QUAST</a:t>
            </a:r>
          </a:p>
        </p:txBody>
      </p:sp>
      <p:grpSp>
        <p:nvGrpSpPr>
          <p:cNvPr id="15" name="Group 14">
            <a:extLst>
              <a:ext uri="{FF2B5EF4-FFF2-40B4-BE49-F238E27FC236}">
                <a16:creationId xmlns:a16="http://schemas.microsoft.com/office/drawing/2014/main" id="{F9731437-9B23-A948-88DB-9486317B2B73}"/>
              </a:ext>
            </a:extLst>
          </p:cNvPr>
          <p:cNvGrpSpPr/>
          <p:nvPr/>
        </p:nvGrpSpPr>
        <p:grpSpPr>
          <a:xfrm>
            <a:off x="4299857" y="2662562"/>
            <a:ext cx="6117771" cy="1324559"/>
            <a:chOff x="4299857" y="2662562"/>
            <a:chExt cx="6117771" cy="1324559"/>
          </a:xfrm>
        </p:grpSpPr>
        <p:sp>
          <p:nvSpPr>
            <p:cNvPr id="6" name="Rectangle 5">
              <a:extLst>
                <a:ext uri="{FF2B5EF4-FFF2-40B4-BE49-F238E27FC236}">
                  <a16:creationId xmlns:a16="http://schemas.microsoft.com/office/drawing/2014/main" id="{09978BB9-8573-084B-B99D-432D625C24CE}"/>
                </a:ext>
              </a:extLst>
            </p:cNvPr>
            <p:cNvSpPr/>
            <p:nvPr/>
          </p:nvSpPr>
          <p:spPr>
            <a:xfrm>
              <a:off x="4299857" y="3704092"/>
              <a:ext cx="1045029"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56A881D-5D7A-C045-9CFF-54BF8EA8B814}"/>
                </a:ext>
              </a:extLst>
            </p:cNvPr>
            <p:cNvCxnSpPr/>
            <p:nvPr/>
          </p:nvCxnSpPr>
          <p:spPr>
            <a:xfrm flipH="1">
              <a:off x="5192486" y="2895600"/>
              <a:ext cx="1230085" cy="729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202BAF2-C618-D843-A2F8-995C2BF47315}"/>
                </a:ext>
              </a:extLst>
            </p:cNvPr>
            <p:cNvSpPr txBox="1"/>
            <p:nvPr/>
          </p:nvSpPr>
          <p:spPr>
            <a:xfrm>
              <a:off x="6422571" y="2662562"/>
              <a:ext cx="3995057" cy="307777"/>
            </a:xfrm>
            <a:prstGeom prst="rect">
              <a:avLst/>
            </a:prstGeom>
            <a:noFill/>
          </p:spPr>
          <p:txBody>
            <a:bodyPr wrap="square" rtlCol="0">
              <a:spAutoFit/>
            </a:bodyPr>
            <a:lstStyle/>
            <a:p>
              <a:r>
                <a:rPr lang="en-GB" sz="1400" dirty="0"/>
                <a:t>Run gene finding with glimmer</a:t>
              </a:r>
            </a:p>
          </p:txBody>
        </p:sp>
      </p:grpSp>
      <p:grpSp>
        <p:nvGrpSpPr>
          <p:cNvPr id="22" name="Group 21">
            <a:extLst>
              <a:ext uri="{FF2B5EF4-FFF2-40B4-BE49-F238E27FC236}">
                <a16:creationId xmlns:a16="http://schemas.microsoft.com/office/drawing/2014/main" id="{8A2934E1-4803-1D4E-85B2-E9D5A3385AD0}"/>
              </a:ext>
            </a:extLst>
          </p:cNvPr>
          <p:cNvGrpSpPr/>
          <p:nvPr/>
        </p:nvGrpSpPr>
        <p:grpSpPr>
          <a:xfrm>
            <a:off x="5344887" y="2920869"/>
            <a:ext cx="5239050" cy="1066252"/>
            <a:chOff x="5344887" y="2920869"/>
            <a:chExt cx="5239050" cy="1066252"/>
          </a:xfrm>
        </p:grpSpPr>
        <p:sp>
          <p:nvSpPr>
            <p:cNvPr id="7" name="Rectangle 6">
              <a:extLst>
                <a:ext uri="{FF2B5EF4-FFF2-40B4-BE49-F238E27FC236}">
                  <a16:creationId xmlns:a16="http://schemas.microsoft.com/office/drawing/2014/main" id="{B8881A18-B7A5-6748-9EE0-AA2BA9644C28}"/>
                </a:ext>
              </a:extLst>
            </p:cNvPr>
            <p:cNvSpPr/>
            <p:nvPr/>
          </p:nvSpPr>
          <p:spPr>
            <a:xfrm>
              <a:off x="5344887" y="3704092"/>
              <a:ext cx="533400"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9825155B-2D90-CD45-92AB-986A9F69710E}"/>
                </a:ext>
              </a:extLst>
            </p:cNvPr>
            <p:cNvCxnSpPr>
              <a:cxnSpLocks/>
            </p:cNvCxnSpPr>
            <p:nvPr/>
          </p:nvCxnSpPr>
          <p:spPr>
            <a:xfrm flipH="1">
              <a:off x="5769430" y="3114333"/>
              <a:ext cx="819450" cy="550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B2E698-7765-CB4E-AD59-3A9E3CB4C7B3}"/>
                </a:ext>
              </a:extLst>
            </p:cNvPr>
            <p:cNvSpPr txBox="1"/>
            <p:nvPr/>
          </p:nvSpPr>
          <p:spPr>
            <a:xfrm>
              <a:off x="6588880" y="2920869"/>
              <a:ext cx="3995057" cy="307777"/>
            </a:xfrm>
            <a:prstGeom prst="rect">
              <a:avLst/>
            </a:prstGeom>
            <a:noFill/>
          </p:spPr>
          <p:txBody>
            <a:bodyPr wrap="square" rtlCol="0">
              <a:spAutoFit/>
            </a:bodyPr>
            <a:lstStyle/>
            <a:p>
              <a:r>
                <a:rPr lang="en-GB" sz="1400" dirty="0"/>
                <a:t>Use 4 threads</a:t>
              </a:r>
            </a:p>
          </p:txBody>
        </p:sp>
      </p:grpSp>
      <p:grpSp>
        <p:nvGrpSpPr>
          <p:cNvPr id="23" name="Group 22">
            <a:extLst>
              <a:ext uri="{FF2B5EF4-FFF2-40B4-BE49-F238E27FC236}">
                <a16:creationId xmlns:a16="http://schemas.microsoft.com/office/drawing/2014/main" id="{5A1E0B43-4788-4544-ACC8-DF8E6AA63A87}"/>
              </a:ext>
            </a:extLst>
          </p:cNvPr>
          <p:cNvGrpSpPr/>
          <p:nvPr/>
        </p:nvGrpSpPr>
        <p:grpSpPr>
          <a:xfrm>
            <a:off x="5878286" y="3180114"/>
            <a:ext cx="5999542" cy="807007"/>
            <a:chOff x="5878286" y="3180114"/>
            <a:chExt cx="5999542" cy="807007"/>
          </a:xfrm>
        </p:grpSpPr>
        <p:sp>
          <p:nvSpPr>
            <p:cNvPr id="8" name="Rectangle 7">
              <a:extLst>
                <a:ext uri="{FF2B5EF4-FFF2-40B4-BE49-F238E27FC236}">
                  <a16:creationId xmlns:a16="http://schemas.microsoft.com/office/drawing/2014/main" id="{1190B3D4-9565-994F-AE94-7A6488156F3C}"/>
                </a:ext>
              </a:extLst>
            </p:cNvPr>
            <p:cNvSpPr/>
            <p:nvPr/>
          </p:nvSpPr>
          <p:spPr>
            <a:xfrm>
              <a:off x="5878286" y="3704092"/>
              <a:ext cx="968829"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2BA724DC-1170-134A-9F3D-F6E8A73CC33C}"/>
                </a:ext>
              </a:extLst>
            </p:cNvPr>
            <p:cNvCxnSpPr>
              <a:cxnSpLocks/>
            </p:cNvCxnSpPr>
            <p:nvPr/>
          </p:nvCxnSpPr>
          <p:spPr>
            <a:xfrm flipH="1">
              <a:off x="6898520" y="3330463"/>
              <a:ext cx="984251" cy="40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CBF7A0-8D06-DA46-80FA-2D2B7C5975DB}"/>
                </a:ext>
              </a:extLst>
            </p:cNvPr>
            <p:cNvSpPr txBox="1"/>
            <p:nvPr/>
          </p:nvSpPr>
          <p:spPr>
            <a:xfrm>
              <a:off x="7882771" y="3180114"/>
              <a:ext cx="3995057" cy="307777"/>
            </a:xfrm>
            <a:prstGeom prst="rect">
              <a:avLst/>
            </a:prstGeom>
            <a:noFill/>
          </p:spPr>
          <p:txBody>
            <a:bodyPr wrap="square" rtlCol="0">
              <a:spAutoFit/>
            </a:bodyPr>
            <a:lstStyle/>
            <a:p>
              <a:r>
                <a:rPr lang="en-GB" sz="1400" dirty="0"/>
                <a:t>Output directory</a:t>
              </a:r>
            </a:p>
          </p:txBody>
        </p:sp>
      </p:grpSp>
      <p:grpSp>
        <p:nvGrpSpPr>
          <p:cNvPr id="27" name="Group 26">
            <a:extLst>
              <a:ext uri="{FF2B5EF4-FFF2-40B4-BE49-F238E27FC236}">
                <a16:creationId xmlns:a16="http://schemas.microsoft.com/office/drawing/2014/main" id="{19A1F845-989F-7E47-ADB9-EB45CD75C321}"/>
              </a:ext>
            </a:extLst>
          </p:cNvPr>
          <p:cNvGrpSpPr/>
          <p:nvPr/>
        </p:nvGrpSpPr>
        <p:grpSpPr>
          <a:xfrm>
            <a:off x="1401233" y="3913867"/>
            <a:ext cx="3287833" cy="1179026"/>
            <a:chOff x="1401233" y="3913867"/>
            <a:chExt cx="3287833" cy="1179026"/>
          </a:xfrm>
        </p:grpSpPr>
        <p:sp>
          <p:nvSpPr>
            <p:cNvPr id="9" name="Rectangle 8">
              <a:extLst>
                <a:ext uri="{FF2B5EF4-FFF2-40B4-BE49-F238E27FC236}">
                  <a16:creationId xmlns:a16="http://schemas.microsoft.com/office/drawing/2014/main" id="{C36F4318-1AD6-2040-B1E1-CE74B88079DE}"/>
                </a:ext>
              </a:extLst>
            </p:cNvPr>
            <p:cNvSpPr/>
            <p:nvPr/>
          </p:nvSpPr>
          <p:spPr>
            <a:xfrm>
              <a:off x="1401233" y="3913867"/>
              <a:ext cx="2637367"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7BA03430-74C6-F14F-9A60-554F8CA561C0}"/>
                </a:ext>
              </a:extLst>
            </p:cNvPr>
            <p:cNvCxnSpPr/>
            <p:nvPr/>
          </p:nvCxnSpPr>
          <p:spPr>
            <a:xfrm flipH="1" flipV="1">
              <a:off x="3178629" y="4278086"/>
              <a:ext cx="185057" cy="566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A3323DE-7183-5241-9311-71E1B437AECC}"/>
                </a:ext>
              </a:extLst>
            </p:cNvPr>
            <p:cNvSpPr txBox="1"/>
            <p:nvPr/>
          </p:nvSpPr>
          <p:spPr>
            <a:xfrm>
              <a:off x="2216786" y="4785116"/>
              <a:ext cx="2472280" cy="307777"/>
            </a:xfrm>
            <a:prstGeom prst="rect">
              <a:avLst/>
            </a:prstGeom>
            <a:noFill/>
          </p:spPr>
          <p:txBody>
            <a:bodyPr wrap="none" rtlCol="0">
              <a:spAutoFit/>
            </a:bodyPr>
            <a:lstStyle/>
            <a:p>
              <a:r>
                <a:rPr lang="en-GB" sz="1400" dirty="0"/>
                <a:t>Fasta format genome sequence</a:t>
              </a:r>
            </a:p>
          </p:txBody>
        </p:sp>
      </p:grpSp>
      <p:grpSp>
        <p:nvGrpSpPr>
          <p:cNvPr id="30" name="Group 29">
            <a:extLst>
              <a:ext uri="{FF2B5EF4-FFF2-40B4-BE49-F238E27FC236}">
                <a16:creationId xmlns:a16="http://schemas.microsoft.com/office/drawing/2014/main" id="{4F961955-AE3E-DA41-A210-3BF8BD5BEBAD}"/>
              </a:ext>
            </a:extLst>
          </p:cNvPr>
          <p:cNvGrpSpPr/>
          <p:nvPr/>
        </p:nvGrpSpPr>
        <p:grpSpPr>
          <a:xfrm>
            <a:off x="4038600" y="3913867"/>
            <a:ext cx="2808515" cy="1225098"/>
            <a:chOff x="4038600" y="3913867"/>
            <a:chExt cx="2808515" cy="1225098"/>
          </a:xfrm>
        </p:grpSpPr>
        <p:sp>
          <p:nvSpPr>
            <p:cNvPr id="10" name="Rectangle 9">
              <a:extLst>
                <a:ext uri="{FF2B5EF4-FFF2-40B4-BE49-F238E27FC236}">
                  <a16:creationId xmlns:a16="http://schemas.microsoft.com/office/drawing/2014/main" id="{49F78538-0C24-1546-8E9E-1D0834DC5879}"/>
                </a:ext>
              </a:extLst>
            </p:cNvPr>
            <p:cNvSpPr/>
            <p:nvPr/>
          </p:nvSpPr>
          <p:spPr>
            <a:xfrm>
              <a:off x="4038600" y="3913867"/>
              <a:ext cx="2808515"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07EBCB92-1D67-3E45-B4AB-F7DDEB3E4CA6}"/>
                </a:ext>
              </a:extLst>
            </p:cNvPr>
            <p:cNvCxnSpPr/>
            <p:nvPr/>
          </p:nvCxnSpPr>
          <p:spPr>
            <a:xfrm flipH="1" flipV="1">
              <a:off x="5435723" y="4278086"/>
              <a:ext cx="185057" cy="566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D257A2-CD0E-5544-9561-0B6A4FDBB325}"/>
                </a:ext>
              </a:extLst>
            </p:cNvPr>
            <p:cNvSpPr txBox="1"/>
            <p:nvPr/>
          </p:nvSpPr>
          <p:spPr>
            <a:xfrm>
              <a:off x="4767771" y="4831188"/>
              <a:ext cx="1914627" cy="307777"/>
            </a:xfrm>
            <a:prstGeom prst="rect">
              <a:avLst/>
            </a:prstGeom>
            <a:noFill/>
          </p:spPr>
          <p:txBody>
            <a:bodyPr wrap="none" rtlCol="0">
              <a:spAutoFit/>
            </a:bodyPr>
            <a:lstStyle/>
            <a:p>
              <a:r>
                <a:rPr lang="en-GB" sz="1400" dirty="0"/>
                <a:t>GFF format annotations</a:t>
              </a:r>
            </a:p>
          </p:txBody>
        </p:sp>
      </p:grpSp>
      <p:grpSp>
        <p:nvGrpSpPr>
          <p:cNvPr id="33" name="Group 32">
            <a:extLst>
              <a:ext uri="{FF2B5EF4-FFF2-40B4-BE49-F238E27FC236}">
                <a16:creationId xmlns:a16="http://schemas.microsoft.com/office/drawing/2014/main" id="{D7CFF77E-6DEE-A242-BE54-6FFE57BC928E}"/>
              </a:ext>
            </a:extLst>
          </p:cNvPr>
          <p:cNvGrpSpPr/>
          <p:nvPr/>
        </p:nvGrpSpPr>
        <p:grpSpPr>
          <a:xfrm>
            <a:off x="6795714" y="3913867"/>
            <a:ext cx="1945516" cy="1212143"/>
            <a:chOff x="6795714" y="3913867"/>
            <a:chExt cx="1945516" cy="1212143"/>
          </a:xfrm>
        </p:grpSpPr>
        <p:sp>
          <p:nvSpPr>
            <p:cNvPr id="11" name="Rectangle 10">
              <a:extLst>
                <a:ext uri="{FF2B5EF4-FFF2-40B4-BE49-F238E27FC236}">
                  <a16:creationId xmlns:a16="http://schemas.microsoft.com/office/drawing/2014/main" id="{56EF4D86-8CAC-1F42-851F-D74D89ACEE4F}"/>
                </a:ext>
              </a:extLst>
            </p:cNvPr>
            <p:cNvSpPr/>
            <p:nvPr/>
          </p:nvSpPr>
          <p:spPr>
            <a:xfrm>
              <a:off x="6795714" y="3913867"/>
              <a:ext cx="1945516" cy="2830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a:extLst>
                <a:ext uri="{FF2B5EF4-FFF2-40B4-BE49-F238E27FC236}">
                  <a16:creationId xmlns:a16="http://schemas.microsoft.com/office/drawing/2014/main" id="{D4D7C9F6-268C-714E-8F34-C57D3D47E297}"/>
                </a:ext>
              </a:extLst>
            </p:cNvPr>
            <p:cNvCxnSpPr/>
            <p:nvPr/>
          </p:nvCxnSpPr>
          <p:spPr>
            <a:xfrm flipH="1" flipV="1">
              <a:off x="7790242" y="4265131"/>
              <a:ext cx="185057" cy="566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A96C7BA-596B-6B4A-8444-FA7FF39B84D1}"/>
                </a:ext>
              </a:extLst>
            </p:cNvPr>
            <p:cNvSpPr txBox="1"/>
            <p:nvPr/>
          </p:nvSpPr>
          <p:spPr>
            <a:xfrm>
              <a:off x="7122290" y="4818233"/>
              <a:ext cx="1542474" cy="307777"/>
            </a:xfrm>
            <a:prstGeom prst="rect">
              <a:avLst/>
            </a:prstGeom>
            <a:noFill/>
          </p:spPr>
          <p:txBody>
            <a:bodyPr wrap="none" rtlCol="0">
              <a:spAutoFit/>
            </a:bodyPr>
            <a:lstStyle/>
            <a:p>
              <a:r>
                <a:rPr lang="en-GB" sz="1400" dirty="0"/>
                <a:t>Assembled contigs</a:t>
              </a:r>
            </a:p>
          </p:txBody>
        </p:sp>
      </p:grpSp>
      <p:sp>
        <p:nvSpPr>
          <p:cNvPr id="3" name="Rectangle 2">
            <a:extLst>
              <a:ext uri="{FF2B5EF4-FFF2-40B4-BE49-F238E27FC236}">
                <a16:creationId xmlns:a16="http://schemas.microsoft.com/office/drawing/2014/main" id="{CC5F9C96-193D-3246-BB12-E9607AD09CF6}"/>
              </a:ext>
            </a:extLst>
          </p:cNvPr>
          <p:cNvSpPr/>
          <p:nvPr/>
        </p:nvSpPr>
        <p:spPr>
          <a:xfrm>
            <a:off x="483205" y="5533286"/>
            <a:ext cx="9689495" cy="369332"/>
          </a:xfrm>
          <a:prstGeom prst="rect">
            <a:avLst/>
          </a:prstGeom>
        </p:spPr>
        <p:txBody>
          <a:bodyPr wrap="square">
            <a:spAutoFit/>
          </a:bodyPr>
          <a:lstStyle/>
          <a:p>
            <a:r>
              <a:rPr lang="en-GB" dirty="0"/>
              <a:t>Results: </a:t>
            </a:r>
            <a:r>
              <a:rPr lang="en-GB" dirty="0">
                <a:hlinkClick r:id="rId2"/>
              </a:rPr>
              <a:t>https://dag.compbio.dundee.ac.uk/workshops/assembly/sars_cov2_velvet_quast/report.html</a:t>
            </a:r>
            <a:endParaRPr lang="en-GB" dirty="0"/>
          </a:p>
        </p:txBody>
      </p:sp>
    </p:spTree>
    <p:extLst>
      <p:ext uri="{BB962C8B-B14F-4D97-AF65-F5344CB8AC3E}">
        <p14:creationId xmlns:p14="http://schemas.microsoft.com/office/powerpoint/2010/main" val="36194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062077-EFDC-D54E-B650-06ED57934853}"/>
              </a:ext>
            </a:extLst>
          </p:cNvPr>
          <p:cNvSpPr>
            <a:spLocks noGrp="1"/>
          </p:cNvSpPr>
          <p:nvPr>
            <p:ph sz="half" idx="1"/>
          </p:nvPr>
        </p:nvSpPr>
        <p:spPr/>
        <p:txBody>
          <a:bodyPr/>
          <a:lstStyle/>
          <a:p>
            <a:pPr marL="342900" indent="-342900">
              <a:buFont typeface="Arial" panose="020B0604020202020204" pitchFamily="34" charset="0"/>
              <a:buChar char="•"/>
            </a:pPr>
            <a:r>
              <a:rPr lang="en-GB" dirty="0"/>
              <a:t>Current small genome assembler of choice</a:t>
            </a:r>
          </a:p>
          <a:p>
            <a:pPr marL="342900" indent="-342900">
              <a:buFont typeface="Arial" panose="020B0604020202020204" pitchFamily="34" charset="0"/>
              <a:buChar char="•"/>
            </a:pPr>
            <a:r>
              <a:rPr lang="en-GB" dirty="0"/>
              <a:t>Initial error correction stage (</a:t>
            </a:r>
            <a:r>
              <a:rPr lang="en-GB" dirty="0" err="1"/>
              <a:t>BayesHammer</a:t>
            </a:r>
            <a:r>
              <a:rPr lang="en-GB" dirty="0"/>
              <a:t>)</a:t>
            </a:r>
          </a:p>
          <a:p>
            <a:pPr marL="342900" indent="-342900">
              <a:buFont typeface="Arial" panose="020B0604020202020204" pitchFamily="34" charset="0"/>
              <a:buChar char="•"/>
            </a:pPr>
            <a:r>
              <a:rPr lang="en-GB" dirty="0"/>
              <a:t>Supports multiple k-</a:t>
            </a:r>
            <a:r>
              <a:rPr lang="en-GB" dirty="0" err="1"/>
              <a:t>mers</a:t>
            </a:r>
            <a:r>
              <a:rPr lang="en-GB" dirty="0"/>
              <a:t> with automatic </a:t>
            </a:r>
            <a:r>
              <a:rPr lang="en-GB" i="1" dirty="0"/>
              <a:t>k</a:t>
            </a:r>
            <a:r>
              <a:rPr lang="en-GB" dirty="0"/>
              <a:t>-</a:t>
            </a:r>
            <a:r>
              <a:rPr lang="en-GB" dirty="0" err="1"/>
              <a:t>mer</a:t>
            </a:r>
            <a:r>
              <a:rPr lang="en-GB" dirty="0"/>
              <a:t> selection</a:t>
            </a:r>
          </a:p>
          <a:p>
            <a:pPr marL="700088" lvl="1" indent="-342900">
              <a:buFont typeface="Arial" panose="020B0604020202020204" pitchFamily="34" charset="0"/>
              <a:buChar char="•"/>
            </a:pPr>
            <a:r>
              <a:rPr lang="en-GB" dirty="0"/>
              <a:t>Benefits from both short and long </a:t>
            </a:r>
            <a:r>
              <a:rPr lang="en-GB" i="1" dirty="0"/>
              <a:t>k</a:t>
            </a:r>
            <a:r>
              <a:rPr lang="en-GB" dirty="0"/>
              <a:t>-</a:t>
            </a:r>
            <a:r>
              <a:rPr lang="en-GB" dirty="0" err="1"/>
              <a:t>mers</a:t>
            </a:r>
            <a:endParaRPr lang="en-GB" dirty="0"/>
          </a:p>
          <a:p>
            <a:pPr marL="700088" lvl="1" indent="-342900">
              <a:buFont typeface="Arial" panose="020B0604020202020204" pitchFamily="34" charset="0"/>
              <a:buChar char="•"/>
            </a:pPr>
            <a:r>
              <a:rPr lang="en-GB" dirty="0"/>
              <a:t>Successive k-</a:t>
            </a:r>
            <a:r>
              <a:rPr lang="en-GB" dirty="0" err="1"/>
              <a:t>mer</a:t>
            </a:r>
            <a:r>
              <a:rPr lang="en-GB" dirty="0"/>
              <a:t> sizes add info to graph</a:t>
            </a:r>
          </a:p>
        </p:txBody>
      </p:sp>
      <p:sp>
        <p:nvSpPr>
          <p:cNvPr id="3" name="Content Placeholder 2">
            <a:extLst>
              <a:ext uri="{FF2B5EF4-FFF2-40B4-BE49-F238E27FC236}">
                <a16:creationId xmlns:a16="http://schemas.microsoft.com/office/drawing/2014/main" id="{0E46E317-68CF-6A43-AD73-B41E6386B4BE}"/>
              </a:ext>
            </a:extLst>
          </p:cNvPr>
          <p:cNvSpPr>
            <a:spLocks noGrp="1"/>
          </p:cNvSpPr>
          <p:nvPr>
            <p:ph sz="half" idx="2"/>
          </p:nvPr>
        </p:nvSpPr>
        <p:spPr>
          <a:xfrm>
            <a:off x="533150" y="4344611"/>
            <a:ext cx="11142383" cy="1456193"/>
          </a:xfrm>
        </p:spPr>
        <p:txBody>
          <a:bodyPr>
            <a:normAutofit/>
          </a:bodyPr>
          <a:lstStyle/>
          <a:p>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mamba install spades</a:t>
            </a:r>
          </a:p>
          <a:p>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spades.py</a:t>
            </a:r>
            <a:r>
              <a:rPr lang="en-GB" sz="1400" dirty="0">
                <a:solidFill>
                  <a:schemeClr val="accent5">
                    <a:lumMod val="50000"/>
                  </a:schemeClr>
                </a:solidFill>
                <a:latin typeface="Courier" pitchFamily="2" charset="0"/>
              </a:rPr>
              <a:t> --isolate --</a:t>
            </a:r>
            <a:r>
              <a:rPr lang="en-GB" sz="1400" dirty="0" err="1">
                <a:solidFill>
                  <a:schemeClr val="accent5">
                    <a:lumMod val="50000"/>
                  </a:schemeClr>
                </a:solidFill>
                <a:latin typeface="Courier" pitchFamily="2" charset="0"/>
              </a:rPr>
              <a:t>cov-cutoff</a:t>
            </a:r>
            <a:r>
              <a:rPr lang="en-GB" sz="1400" dirty="0">
                <a:solidFill>
                  <a:schemeClr val="accent5">
                    <a:lumMod val="50000"/>
                  </a:schemeClr>
                </a:solidFill>
                <a:latin typeface="Courier" pitchFamily="2" charset="0"/>
              </a:rPr>
              <a:t> 100 -o spades -t 8 \</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-1 sars-cov2/DRR274673_1.fq.gz \</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-2 sars-cov2/DRR274673_2.fq.gz</a:t>
            </a:r>
            <a:endParaRPr lang="en-GB" sz="1400" dirty="0">
              <a:solidFill>
                <a:schemeClr val="accent5">
                  <a:lumMod val="50000"/>
                </a:schemeClr>
              </a:solidFill>
            </a:endParaRPr>
          </a:p>
        </p:txBody>
      </p:sp>
      <p:sp>
        <p:nvSpPr>
          <p:cNvPr id="4" name="Title 3">
            <a:extLst>
              <a:ext uri="{FF2B5EF4-FFF2-40B4-BE49-F238E27FC236}">
                <a16:creationId xmlns:a16="http://schemas.microsoft.com/office/drawing/2014/main" id="{3ECEA240-B8D0-BD4B-A40F-AF3305E4AAAD}"/>
              </a:ext>
            </a:extLst>
          </p:cNvPr>
          <p:cNvSpPr>
            <a:spLocks noGrp="1"/>
          </p:cNvSpPr>
          <p:nvPr>
            <p:ph type="title"/>
          </p:nvPr>
        </p:nvSpPr>
        <p:spPr/>
        <p:txBody>
          <a:bodyPr/>
          <a:lstStyle/>
          <a:p>
            <a:r>
              <a:rPr lang="en-GB" dirty="0" err="1"/>
              <a:t>SPAdes</a:t>
            </a:r>
            <a:endParaRPr lang="en-GB" dirty="0"/>
          </a:p>
        </p:txBody>
      </p:sp>
      <p:sp>
        <p:nvSpPr>
          <p:cNvPr id="5" name="Slide Number Placeholder 4">
            <a:extLst>
              <a:ext uri="{FF2B5EF4-FFF2-40B4-BE49-F238E27FC236}">
                <a16:creationId xmlns:a16="http://schemas.microsoft.com/office/drawing/2014/main" id="{6BFA8511-9B1B-DA44-B267-F444CBD0EB9E}"/>
              </a:ext>
            </a:extLst>
          </p:cNvPr>
          <p:cNvSpPr>
            <a:spLocks noGrp="1"/>
          </p:cNvSpPr>
          <p:nvPr>
            <p:ph type="sldNum" sz="quarter" idx="12"/>
          </p:nvPr>
        </p:nvSpPr>
        <p:spPr/>
        <p:txBody>
          <a:bodyPr/>
          <a:lstStyle/>
          <a:p>
            <a:fld id="{E89BC60F-F4BF-4EE8-9F02-8A0093F1814F}" type="slidenum">
              <a:rPr lang="en-GB" smtClean="0"/>
              <a:t>32</a:t>
            </a:fld>
            <a:endParaRPr lang="en-GB"/>
          </a:p>
        </p:txBody>
      </p:sp>
      <p:sp>
        <p:nvSpPr>
          <p:cNvPr id="6" name="Rectangle 5">
            <a:extLst>
              <a:ext uri="{FF2B5EF4-FFF2-40B4-BE49-F238E27FC236}">
                <a16:creationId xmlns:a16="http://schemas.microsoft.com/office/drawing/2014/main" id="{D31999A8-8197-4F43-A242-5E7AE537F4C6}"/>
              </a:ext>
            </a:extLst>
          </p:cNvPr>
          <p:cNvSpPr/>
          <p:nvPr/>
        </p:nvSpPr>
        <p:spPr>
          <a:xfrm>
            <a:off x="6350962" y="1593851"/>
            <a:ext cx="5071086" cy="1323439"/>
          </a:xfrm>
          <a:prstGeom prst="rect">
            <a:avLst/>
          </a:prstGeom>
        </p:spPr>
        <p:txBody>
          <a:bodyPr wrap="square">
            <a:spAutoFit/>
          </a:bodyPr>
          <a:lstStyle/>
          <a:p>
            <a:pPr marL="342900" indent="-342900">
              <a:buFont typeface="Arial" panose="020B0604020202020204" pitchFamily="34" charset="0"/>
              <a:buChar char="•"/>
            </a:pPr>
            <a:r>
              <a:rPr lang="en-GB" sz="2000" dirty="0"/>
              <a:t>Variants for</a:t>
            </a:r>
          </a:p>
          <a:p>
            <a:pPr marL="700088" lvl="1" indent="-342900">
              <a:buFont typeface="Arial" panose="020B0604020202020204" pitchFamily="34" charset="0"/>
              <a:buChar char="•"/>
            </a:pPr>
            <a:r>
              <a:rPr lang="en-GB" sz="2000" dirty="0"/>
              <a:t>metagenomics (</a:t>
            </a:r>
            <a:r>
              <a:rPr lang="en-GB" sz="2000" dirty="0" err="1"/>
              <a:t>metaSPAdes</a:t>
            </a:r>
            <a:r>
              <a:rPr lang="en-GB" sz="2000" dirty="0"/>
              <a:t>)</a:t>
            </a:r>
          </a:p>
          <a:p>
            <a:pPr marL="700088" lvl="1" indent="-342900">
              <a:buFont typeface="Arial" panose="020B0604020202020204" pitchFamily="34" charset="0"/>
              <a:buChar char="•"/>
            </a:pPr>
            <a:r>
              <a:rPr lang="en-GB" sz="2000" dirty="0"/>
              <a:t>plasmid recovery (</a:t>
            </a:r>
            <a:r>
              <a:rPr lang="en-GB" sz="2000" dirty="0" err="1"/>
              <a:t>plasmidSPAdes</a:t>
            </a:r>
            <a:r>
              <a:rPr lang="en-GB" sz="2000" dirty="0"/>
              <a:t>)</a:t>
            </a:r>
          </a:p>
          <a:p>
            <a:pPr marL="700088" lvl="1" indent="-342900">
              <a:buFont typeface="Arial" panose="020B0604020202020204" pitchFamily="34" charset="0"/>
              <a:buChar char="•"/>
            </a:pPr>
            <a:r>
              <a:rPr lang="en-GB" sz="2000" dirty="0"/>
              <a:t>transcriptome assembly (</a:t>
            </a:r>
            <a:r>
              <a:rPr lang="en-GB" sz="2000" dirty="0" err="1"/>
              <a:t>rnaSPAdes</a:t>
            </a:r>
            <a:r>
              <a:rPr lang="en-GB" sz="2000" dirty="0"/>
              <a:t>)</a:t>
            </a:r>
          </a:p>
        </p:txBody>
      </p:sp>
      <p:grpSp>
        <p:nvGrpSpPr>
          <p:cNvPr id="19" name="Group 18">
            <a:extLst>
              <a:ext uri="{FF2B5EF4-FFF2-40B4-BE49-F238E27FC236}">
                <a16:creationId xmlns:a16="http://schemas.microsoft.com/office/drawing/2014/main" id="{0BA18F98-582C-124C-8FB2-D18FE02CAC8D}"/>
              </a:ext>
            </a:extLst>
          </p:cNvPr>
          <p:cNvGrpSpPr/>
          <p:nvPr/>
        </p:nvGrpSpPr>
        <p:grpSpPr>
          <a:xfrm>
            <a:off x="4659086" y="3543515"/>
            <a:ext cx="4694561" cy="1404047"/>
            <a:chOff x="4659086" y="3195166"/>
            <a:chExt cx="4694561" cy="1404047"/>
          </a:xfrm>
        </p:grpSpPr>
        <p:sp>
          <p:nvSpPr>
            <p:cNvPr id="7" name="Rectangle 6">
              <a:extLst>
                <a:ext uri="{FF2B5EF4-FFF2-40B4-BE49-F238E27FC236}">
                  <a16:creationId xmlns:a16="http://schemas.microsoft.com/office/drawing/2014/main" id="{8163ACE1-954C-5D41-888F-5A74246A4650}"/>
                </a:ext>
              </a:extLst>
            </p:cNvPr>
            <p:cNvSpPr/>
            <p:nvPr/>
          </p:nvSpPr>
          <p:spPr>
            <a:xfrm>
              <a:off x="4659086" y="4327070"/>
              <a:ext cx="1181954"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63F8387-BF04-9546-8D1F-D641ADF48F3A}"/>
                </a:ext>
              </a:extLst>
            </p:cNvPr>
            <p:cNvSpPr txBox="1"/>
            <p:nvPr/>
          </p:nvSpPr>
          <p:spPr>
            <a:xfrm>
              <a:off x="5929568" y="3195166"/>
              <a:ext cx="3424079" cy="523220"/>
            </a:xfrm>
            <a:prstGeom prst="rect">
              <a:avLst/>
            </a:prstGeom>
            <a:noFill/>
          </p:spPr>
          <p:txBody>
            <a:bodyPr wrap="none" rtlCol="0">
              <a:spAutoFit/>
            </a:bodyPr>
            <a:lstStyle/>
            <a:p>
              <a:r>
                <a:rPr lang="en-GB" sz="1400" dirty="0"/>
                <a:t>Faster and more contiguous assembly</a:t>
              </a:r>
            </a:p>
            <a:p>
              <a:r>
                <a:rPr lang="en-GB" sz="1400" dirty="0"/>
                <a:t>with high coverage bacterial or viral samples</a:t>
              </a:r>
            </a:p>
          </p:txBody>
        </p:sp>
        <p:cxnSp>
          <p:nvCxnSpPr>
            <p:cNvPr id="18" name="Straight Arrow Connector 17">
              <a:extLst>
                <a:ext uri="{FF2B5EF4-FFF2-40B4-BE49-F238E27FC236}">
                  <a16:creationId xmlns:a16="http://schemas.microsoft.com/office/drawing/2014/main" id="{D4F50B3C-0695-EB42-B66F-4396CDC9106B}"/>
                </a:ext>
              </a:extLst>
            </p:cNvPr>
            <p:cNvCxnSpPr/>
            <p:nvPr/>
          </p:nvCxnSpPr>
          <p:spPr>
            <a:xfrm flipH="1">
              <a:off x="5711535" y="3702259"/>
              <a:ext cx="639427" cy="59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1A818E9-1F16-A944-B632-92BBE51A70AD}"/>
              </a:ext>
            </a:extLst>
          </p:cNvPr>
          <p:cNvGrpSpPr/>
          <p:nvPr/>
        </p:nvGrpSpPr>
        <p:grpSpPr>
          <a:xfrm>
            <a:off x="7545244" y="4050608"/>
            <a:ext cx="3137406" cy="896954"/>
            <a:chOff x="5749099" y="3702259"/>
            <a:chExt cx="3137406" cy="896954"/>
          </a:xfrm>
        </p:grpSpPr>
        <p:sp>
          <p:nvSpPr>
            <p:cNvPr id="8" name="Rectangle 7">
              <a:extLst>
                <a:ext uri="{FF2B5EF4-FFF2-40B4-BE49-F238E27FC236}">
                  <a16:creationId xmlns:a16="http://schemas.microsoft.com/office/drawing/2014/main" id="{CEA946F7-EEAB-C74F-B417-79FF60CE2E0C}"/>
                </a:ext>
              </a:extLst>
            </p:cNvPr>
            <p:cNvSpPr/>
            <p:nvPr/>
          </p:nvSpPr>
          <p:spPr>
            <a:xfrm>
              <a:off x="5749099" y="4327070"/>
              <a:ext cx="1181954"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9BC3916-2737-B146-B19E-796CAD0B48CE}"/>
                </a:ext>
              </a:extLst>
            </p:cNvPr>
            <p:cNvSpPr txBox="1"/>
            <p:nvPr/>
          </p:nvSpPr>
          <p:spPr>
            <a:xfrm>
              <a:off x="7477145" y="3702259"/>
              <a:ext cx="1409360" cy="307777"/>
            </a:xfrm>
            <a:prstGeom prst="rect">
              <a:avLst/>
            </a:prstGeom>
            <a:noFill/>
          </p:spPr>
          <p:txBody>
            <a:bodyPr wrap="none" rtlCol="0">
              <a:spAutoFit/>
            </a:bodyPr>
            <a:lstStyle/>
            <a:p>
              <a:r>
                <a:rPr lang="en-GB" sz="1400" dirty="0"/>
                <a:t>Output directory</a:t>
              </a:r>
            </a:p>
          </p:txBody>
        </p:sp>
        <p:cxnSp>
          <p:nvCxnSpPr>
            <p:cNvPr id="21" name="Straight Arrow Connector 20">
              <a:extLst>
                <a:ext uri="{FF2B5EF4-FFF2-40B4-BE49-F238E27FC236}">
                  <a16:creationId xmlns:a16="http://schemas.microsoft.com/office/drawing/2014/main" id="{656957CA-D086-3F41-AF25-4649F195E0A2}"/>
                </a:ext>
              </a:extLst>
            </p:cNvPr>
            <p:cNvCxnSpPr>
              <a:cxnSpLocks/>
            </p:cNvCxnSpPr>
            <p:nvPr/>
          </p:nvCxnSpPr>
          <p:spPr>
            <a:xfrm flipH="1">
              <a:off x="6798127" y="3996262"/>
              <a:ext cx="843481" cy="274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A32C34B-A784-4942-960B-60AC280BF194}"/>
              </a:ext>
            </a:extLst>
          </p:cNvPr>
          <p:cNvGrpSpPr/>
          <p:nvPr/>
        </p:nvGrpSpPr>
        <p:grpSpPr>
          <a:xfrm>
            <a:off x="8635257" y="4353821"/>
            <a:ext cx="2861134" cy="593741"/>
            <a:chOff x="6839112" y="4005472"/>
            <a:chExt cx="2861134" cy="593741"/>
          </a:xfrm>
        </p:grpSpPr>
        <p:sp>
          <p:nvSpPr>
            <p:cNvPr id="9" name="Rectangle 8">
              <a:extLst>
                <a:ext uri="{FF2B5EF4-FFF2-40B4-BE49-F238E27FC236}">
                  <a16:creationId xmlns:a16="http://schemas.microsoft.com/office/drawing/2014/main" id="{A4A3CF7F-CAC6-7347-8DFF-37338B4FBA96}"/>
                </a:ext>
              </a:extLst>
            </p:cNvPr>
            <p:cNvSpPr/>
            <p:nvPr/>
          </p:nvSpPr>
          <p:spPr>
            <a:xfrm>
              <a:off x="6839112" y="4327070"/>
              <a:ext cx="563174"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B33B8EE-1051-E54B-A015-9D962B0C63D8}"/>
                </a:ext>
              </a:extLst>
            </p:cNvPr>
            <p:cNvSpPr txBox="1"/>
            <p:nvPr/>
          </p:nvSpPr>
          <p:spPr>
            <a:xfrm>
              <a:off x="8500046" y="4005472"/>
              <a:ext cx="1200200" cy="307777"/>
            </a:xfrm>
            <a:prstGeom prst="rect">
              <a:avLst/>
            </a:prstGeom>
            <a:noFill/>
          </p:spPr>
          <p:txBody>
            <a:bodyPr wrap="none" rtlCol="0">
              <a:spAutoFit/>
            </a:bodyPr>
            <a:lstStyle/>
            <a:p>
              <a:r>
                <a:rPr lang="en-GB" sz="1400" dirty="0"/>
                <a:t>Run 8 threads</a:t>
              </a:r>
            </a:p>
          </p:txBody>
        </p:sp>
        <p:cxnSp>
          <p:nvCxnSpPr>
            <p:cNvPr id="22" name="Straight Arrow Connector 21">
              <a:extLst>
                <a:ext uri="{FF2B5EF4-FFF2-40B4-BE49-F238E27FC236}">
                  <a16:creationId xmlns:a16="http://schemas.microsoft.com/office/drawing/2014/main" id="{30A6DE3F-452F-1146-8B7A-9C9B4AEAF2A2}"/>
                </a:ext>
              </a:extLst>
            </p:cNvPr>
            <p:cNvCxnSpPr>
              <a:cxnSpLocks/>
            </p:cNvCxnSpPr>
            <p:nvPr/>
          </p:nvCxnSpPr>
          <p:spPr>
            <a:xfrm flipH="1">
              <a:off x="7579569" y="4182994"/>
              <a:ext cx="982516" cy="21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2C02579-D49D-6646-B754-FD8EE6D02A2E}"/>
              </a:ext>
            </a:extLst>
          </p:cNvPr>
          <p:cNvGrpSpPr/>
          <p:nvPr/>
        </p:nvGrpSpPr>
        <p:grpSpPr>
          <a:xfrm>
            <a:off x="1295401" y="4936635"/>
            <a:ext cx="3420894" cy="857354"/>
            <a:chOff x="1295401" y="4588286"/>
            <a:chExt cx="3420894" cy="857354"/>
          </a:xfrm>
        </p:grpSpPr>
        <p:sp>
          <p:nvSpPr>
            <p:cNvPr id="10" name="Rectangle 9">
              <a:extLst>
                <a:ext uri="{FF2B5EF4-FFF2-40B4-BE49-F238E27FC236}">
                  <a16:creationId xmlns:a16="http://schemas.microsoft.com/office/drawing/2014/main" id="{F0B8D55D-BDAF-C446-A067-93C7F73A2E0D}"/>
                </a:ext>
              </a:extLst>
            </p:cNvPr>
            <p:cNvSpPr/>
            <p:nvPr/>
          </p:nvSpPr>
          <p:spPr>
            <a:xfrm>
              <a:off x="1295401" y="4588286"/>
              <a:ext cx="3420894"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55E820D-B34B-DC41-9E29-20F29B0653AF}"/>
                </a:ext>
              </a:extLst>
            </p:cNvPr>
            <p:cNvSpPr txBox="1"/>
            <p:nvPr/>
          </p:nvSpPr>
          <p:spPr>
            <a:xfrm>
              <a:off x="2186332" y="5137863"/>
              <a:ext cx="1349024" cy="307777"/>
            </a:xfrm>
            <a:prstGeom prst="rect">
              <a:avLst/>
            </a:prstGeom>
            <a:noFill/>
          </p:spPr>
          <p:txBody>
            <a:bodyPr wrap="none" rtlCol="0">
              <a:spAutoFit/>
            </a:bodyPr>
            <a:lstStyle/>
            <a:p>
              <a:r>
                <a:rPr lang="en-GB" sz="1400" dirty="0"/>
                <a:t>Read 1 fastq file</a:t>
              </a:r>
            </a:p>
          </p:txBody>
        </p:sp>
        <p:cxnSp>
          <p:nvCxnSpPr>
            <p:cNvPr id="26" name="Straight Arrow Connector 25">
              <a:extLst>
                <a:ext uri="{FF2B5EF4-FFF2-40B4-BE49-F238E27FC236}">
                  <a16:creationId xmlns:a16="http://schemas.microsoft.com/office/drawing/2014/main" id="{0EBD5EC7-2003-4043-A43D-12398455D816}"/>
                </a:ext>
              </a:extLst>
            </p:cNvPr>
            <p:cNvCxnSpPr>
              <a:stCxn id="15" idx="0"/>
            </p:cNvCxnSpPr>
            <p:nvPr/>
          </p:nvCxnSpPr>
          <p:spPr>
            <a:xfrm flipV="1">
              <a:off x="2860844" y="4930021"/>
              <a:ext cx="143613" cy="207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F834DA1F-A825-0D40-B32E-001A09633209}"/>
              </a:ext>
            </a:extLst>
          </p:cNvPr>
          <p:cNvGrpSpPr/>
          <p:nvPr/>
        </p:nvGrpSpPr>
        <p:grpSpPr>
          <a:xfrm>
            <a:off x="1311853" y="5126947"/>
            <a:ext cx="4236619" cy="876126"/>
            <a:chOff x="3096985" y="4562553"/>
            <a:chExt cx="4236619" cy="876126"/>
          </a:xfrm>
        </p:grpSpPr>
        <p:sp>
          <p:nvSpPr>
            <p:cNvPr id="11" name="Rectangle 10">
              <a:extLst>
                <a:ext uri="{FF2B5EF4-FFF2-40B4-BE49-F238E27FC236}">
                  <a16:creationId xmlns:a16="http://schemas.microsoft.com/office/drawing/2014/main" id="{48E6257A-241E-C044-9012-A66EAB8995DB}"/>
                </a:ext>
              </a:extLst>
            </p:cNvPr>
            <p:cNvSpPr/>
            <p:nvPr/>
          </p:nvSpPr>
          <p:spPr>
            <a:xfrm>
              <a:off x="3096985" y="4562553"/>
              <a:ext cx="3404442"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E58340D-54C8-B74F-91B4-A5C1445CCE93}"/>
                </a:ext>
              </a:extLst>
            </p:cNvPr>
            <p:cNvSpPr txBox="1"/>
            <p:nvPr/>
          </p:nvSpPr>
          <p:spPr>
            <a:xfrm>
              <a:off x="5984580" y="5130902"/>
              <a:ext cx="1349024" cy="307777"/>
            </a:xfrm>
            <a:prstGeom prst="rect">
              <a:avLst/>
            </a:prstGeom>
            <a:noFill/>
          </p:spPr>
          <p:txBody>
            <a:bodyPr wrap="none" rtlCol="0">
              <a:spAutoFit/>
            </a:bodyPr>
            <a:lstStyle/>
            <a:p>
              <a:r>
                <a:rPr lang="en-GB" sz="1400" dirty="0"/>
                <a:t>Read 2 fastq file</a:t>
              </a:r>
            </a:p>
          </p:txBody>
        </p:sp>
        <p:cxnSp>
          <p:nvCxnSpPr>
            <p:cNvPr id="28" name="Straight Arrow Connector 27">
              <a:extLst>
                <a:ext uri="{FF2B5EF4-FFF2-40B4-BE49-F238E27FC236}">
                  <a16:creationId xmlns:a16="http://schemas.microsoft.com/office/drawing/2014/main" id="{5CA3898B-7530-0346-A67E-BB1FAB650CC6}"/>
                </a:ext>
              </a:extLst>
            </p:cNvPr>
            <p:cNvCxnSpPr>
              <a:stCxn id="16" idx="0"/>
            </p:cNvCxnSpPr>
            <p:nvPr/>
          </p:nvCxnSpPr>
          <p:spPr>
            <a:xfrm flipH="1" flipV="1">
              <a:off x="6380796" y="4895225"/>
              <a:ext cx="278296" cy="235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4B0785D2-0413-E042-AB82-C3E21E96ECC3}"/>
              </a:ext>
            </a:extLst>
          </p:cNvPr>
          <p:cNvGrpSpPr/>
          <p:nvPr/>
        </p:nvGrpSpPr>
        <p:grpSpPr>
          <a:xfrm>
            <a:off x="5857723" y="4039720"/>
            <a:ext cx="3062194" cy="896954"/>
            <a:chOff x="5749099" y="3702259"/>
            <a:chExt cx="3062194" cy="896954"/>
          </a:xfrm>
        </p:grpSpPr>
        <p:sp>
          <p:nvSpPr>
            <p:cNvPr id="34" name="Rectangle 33">
              <a:extLst>
                <a:ext uri="{FF2B5EF4-FFF2-40B4-BE49-F238E27FC236}">
                  <a16:creationId xmlns:a16="http://schemas.microsoft.com/office/drawing/2014/main" id="{6F1EAC2F-3735-9A43-A9BF-2A7AA667AAB2}"/>
                </a:ext>
              </a:extLst>
            </p:cNvPr>
            <p:cNvSpPr/>
            <p:nvPr/>
          </p:nvSpPr>
          <p:spPr>
            <a:xfrm>
              <a:off x="5749099" y="4327070"/>
              <a:ext cx="1728046"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C813BC6-1FA6-224B-9A01-6F0C07F33290}"/>
                </a:ext>
              </a:extLst>
            </p:cNvPr>
            <p:cNvSpPr txBox="1"/>
            <p:nvPr/>
          </p:nvSpPr>
          <p:spPr>
            <a:xfrm>
              <a:off x="7477145" y="3702259"/>
              <a:ext cx="1334148" cy="307777"/>
            </a:xfrm>
            <a:prstGeom prst="rect">
              <a:avLst/>
            </a:prstGeom>
            <a:noFill/>
          </p:spPr>
          <p:txBody>
            <a:bodyPr wrap="none" rtlCol="0">
              <a:spAutoFit/>
            </a:bodyPr>
            <a:lstStyle/>
            <a:p>
              <a:r>
                <a:rPr lang="en-GB" sz="1400" dirty="0"/>
                <a:t>Coverage </a:t>
              </a:r>
              <a:r>
                <a:rPr lang="en-GB" sz="1400" dirty="0" err="1"/>
                <a:t>cutoff</a:t>
              </a:r>
              <a:endParaRPr lang="en-GB" sz="1400" dirty="0"/>
            </a:p>
          </p:txBody>
        </p:sp>
        <p:cxnSp>
          <p:nvCxnSpPr>
            <p:cNvPr id="36" name="Straight Arrow Connector 35">
              <a:extLst>
                <a:ext uri="{FF2B5EF4-FFF2-40B4-BE49-F238E27FC236}">
                  <a16:creationId xmlns:a16="http://schemas.microsoft.com/office/drawing/2014/main" id="{A5DA3D05-6C6A-E54E-BD57-739152A52267}"/>
                </a:ext>
              </a:extLst>
            </p:cNvPr>
            <p:cNvCxnSpPr>
              <a:cxnSpLocks/>
            </p:cNvCxnSpPr>
            <p:nvPr/>
          </p:nvCxnSpPr>
          <p:spPr>
            <a:xfrm flipH="1">
              <a:off x="6798127" y="3996262"/>
              <a:ext cx="843481" cy="274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Slide Number Placeholder 4">
            <a:extLst>
              <a:ext uri="{FF2B5EF4-FFF2-40B4-BE49-F238E27FC236}">
                <a16:creationId xmlns:a16="http://schemas.microsoft.com/office/drawing/2014/main" id="{D64485A3-CDB2-8347-9329-2B26DAD3BC16}"/>
              </a:ext>
            </a:extLst>
          </p:cNvPr>
          <p:cNvSpPr txBox="1">
            <a:spLocks/>
          </p:cNvSpPr>
          <p:nvPr/>
        </p:nvSpPr>
        <p:spPr>
          <a:xfrm>
            <a:off x="0" y="6478303"/>
            <a:ext cx="3592286" cy="444919"/>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Assembly: results/sars-cov2/spades</a:t>
            </a:r>
          </a:p>
        </p:txBody>
      </p:sp>
    </p:spTree>
    <p:extLst>
      <p:ext uri="{BB962C8B-B14F-4D97-AF65-F5344CB8AC3E}">
        <p14:creationId xmlns:p14="http://schemas.microsoft.com/office/powerpoint/2010/main" val="233526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248052-DC22-C540-95C9-93ACE66B70ED}"/>
              </a:ext>
            </a:extLst>
          </p:cNvPr>
          <p:cNvSpPr>
            <a:spLocks noGrp="1"/>
          </p:cNvSpPr>
          <p:nvPr>
            <p:ph sz="half" idx="1"/>
          </p:nvPr>
        </p:nvSpPr>
        <p:spPr>
          <a:xfrm>
            <a:off x="516465" y="1593851"/>
            <a:ext cx="7016449" cy="4608513"/>
          </a:xfrm>
        </p:spPr>
        <p:txBody>
          <a:bodyPr>
            <a:normAutofit/>
          </a:bodyPr>
          <a:lstStyle/>
          <a:p>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assembly-stats spades/</a:t>
            </a:r>
            <a:r>
              <a:rPr lang="en-GB" sz="1200" dirty="0" err="1">
                <a:solidFill>
                  <a:schemeClr val="accent5">
                    <a:lumMod val="50000"/>
                  </a:schemeClr>
                </a:solidFill>
                <a:latin typeface="Courier" pitchFamily="2" charset="0"/>
              </a:rPr>
              <a:t>contigs.fasta</a:t>
            </a:r>
            <a:endParaRPr lang="en-GB" sz="1200" dirty="0">
              <a:solidFill>
                <a:schemeClr val="accent5">
                  <a:lumMod val="50000"/>
                </a:schemeClr>
              </a:solidFill>
              <a:latin typeface="Courier" pitchFamily="2" charset="0"/>
            </a:endParaRPr>
          </a:p>
          <a:p>
            <a:r>
              <a:rPr lang="en-GB" sz="1200" dirty="0">
                <a:solidFill>
                  <a:schemeClr val="accent1">
                    <a:lumMod val="75000"/>
                  </a:schemeClr>
                </a:solidFill>
                <a:latin typeface="Courier" pitchFamily="2" charset="0"/>
              </a:rPr>
              <a:t>assembly-stats spades/</a:t>
            </a:r>
            <a:r>
              <a:rPr lang="en-GB" sz="1200" dirty="0" err="1">
                <a:solidFill>
                  <a:schemeClr val="accent1">
                    <a:lumMod val="75000"/>
                  </a:schemeClr>
                </a:solidFill>
                <a:latin typeface="Courier" pitchFamily="2" charset="0"/>
              </a:rPr>
              <a:t>contigs.fasta</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stats for spades/</a:t>
            </a:r>
            <a:r>
              <a:rPr lang="en-GB" sz="1200" dirty="0" err="1">
                <a:solidFill>
                  <a:schemeClr val="accent1">
                    <a:lumMod val="75000"/>
                  </a:schemeClr>
                </a:solidFill>
                <a:latin typeface="Courier" pitchFamily="2" charset="0"/>
              </a:rPr>
              <a:t>contigs.fasta</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sum = 30825, n = 8, </a:t>
            </a:r>
            <a:r>
              <a:rPr lang="en-GB" sz="1200" dirty="0" err="1">
                <a:solidFill>
                  <a:schemeClr val="accent1">
                    <a:lumMod val="75000"/>
                  </a:schemeClr>
                </a:solidFill>
                <a:latin typeface="Courier" pitchFamily="2" charset="0"/>
              </a:rPr>
              <a:t>ave</a:t>
            </a:r>
            <a:r>
              <a:rPr lang="en-GB" sz="1200" dirty="0">
                <a:solidFill>
                  <a:schemeClr val="accent1">
                    <a:lumMod val="75000"/>
                  </a:schemeClr>
                </a:solidFill>
                <a:latin typeface="Courier" pitchFamily="2" charset="0"/>
              </a:rPr>
              <a:t> = 3853.12, largest = 29976</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N50 = 29976,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N60 = 29976,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N70 = 29976,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N80 = 29976,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N90 = 29976,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N100 = 78, n = 8</a:t>
            </a:r>
            <a:br>
              <a:rPr lang="en-GB" sz="1200" dirty="0">
                <a:solidFill>
                  <a:schemeClr val="accent1">
                    <a:lumMod val="75000"/>
                  </a:schemeClr>
                </a:solidFill>
                <a:latin typeface="Courier" pitchFamily="2" charset="0"/>
              </a:rPr>
            </a:br>
            <a:r>
              <a:rPr lang="en-GB" sz="1200" dirty="0" err="1">
                <a:solidFill>
                  <a:schemeClr val="accent1">
                    <a:lumMod val="75000"/>
                  </a:schemeClr>
                </a:solidFill>
                <a:latin typeface="Courier" pitchFamily="2" charset="0"/>
              </a:rPr>
              <a:t>N_count</a:t>
            </a:r>
            <a:r>
              <a:rPr lang="en-GB" sz="1200" dirty="0">
                <a:solidFill>
                  <a:schemeClr val="accent1">
                    <a:lumMod val="75000"/>
                  </a:schemeClr>
                </a:solidFill>
                <a:latin typeface="Courier" pitchFamily="2" charset="0"/>
              </a:rPr>
              <a:t> = 0</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Gaps = 0</a:t>
            </a:r>
          </a:p>
          <a:p>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scripts/</a:t>
            </a:r>
            <a:r>
              <a:rPr lang="en-GB" sz="1200" dirty="0" err="1">
                <a:solidFill>
                  <a:schemeClr val="accent5">
                    <a:lumMod val="50000"/>
                  </a:schemeClr>
                </a:solidFill>
                <a:latin typeface="Courier" pitchFamily="2" charset="0"/>
              </a:rPr>
              <a:t>trim_contigs_to_len.py</a:t>
            </a:r>
            <a:r>
              <a:rPr lang="en-GB" sz="1200" dirty="0">
                <a:solidFill>
                  <a:schemeClr val="accent5">
                    <a:lumMod val="50000"/>
                  </a:schemeClr>
                </a:solidFill>
                <a:latin typeface="Courier" pitchFamily="2" charset="0"/>
              </a:rPr>
              <a:t>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--contigs spades/</a:t>
            </a:r>
            <a:r>
              <a:rPr lang="en-GB" sz="1200" dirty="0" err="1">
                <a:solidFill>
                  <a:schemeClr val="accent5">
                    <a:lumMod val="50000"/>
                  </a:schemeClr>
                </a:solidFill>
                <a:latin typeface="Courier" pitchFamily="2" charset="0"/>
              </a:rPr>
              <a:t>contigs.fasta</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min_len</a:t>
            </a:r>
            <a:r>
              <a:rPr lang="en-GB" sz="1200" dirty="0">
                <a:solidFill>
                  <a:schemeClr val="accent5">
                    <a:lumMod val="50000"/>
                  </a:schemeClr>
                </a:solidFill>
                <a:latin typeface="Courier" pitchFamily="2" charset="0"/>
              </a:rPr>
              <a:t> 250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--out spades/contigs_250.fasta</a:t>
            </a:r>
            <a:br>
              <a:rPr lang="en-GB" sz="1200" dirty="0">
                <a:solidFill>
                  <a:schemeClr val="accent5">
                    <a:lumMod val="50000"/>
                  </a:schemeClr>
                </a:solidFill>
                <a:latin typeface="Courier" pitchFamily="2" charset="0"/>
              </a:rPr>
            </a:br>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assembly-stats spades/contigs_250.fasta</a:t>
            </a:r>
            <a:br>
              <a:rPr lang="en-GB" sz="1200" dirty="0">
                <a:solidFill>
                  <a:schemeClr val="accent5">
                    <a:lumMod val="50000"/>
                  </a:schemeClr>
                </a:solidFill>
                <a:latin typeface="Courier" pitchFamily="2" charset="0"/>
              </a:rPr>
            </a:br>
            <a:r>
              <a:rPr lang="en-GB" sz="1200" dirty="0">
                <a:solidFill>
                  <a:schemeClr val="accent1">
                    <a:lumMod val="75000"/>
                  </a:schemeClr>
                </a:solidFill>
                <a:latin typeface="Courier" pitchFamily="2" charset="0"/>
              </a:rPr>
              <a:t>stats for spades/contigs_250.fasta</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sum = 29976, n = 1, </a:t>
            </a:r>
            <a:r>
              <a:rPr lang="en-GB" sz="1200" dirty="0" err="1">
                <a:solidFill>
                  <a:schemeClr val="accent1">
                    <a:lumMod val="75000"/>
                  </a:schemeClr>
                </a:solidFill>
                <a:latin typeface="Courier" pitchFamily="2" charset="0"/>
              </a:rPr>
              <a:t>ave</a:t>
            </a:r>
            <a:r>
              <a:rPr lang="en-GB" sz="1200" dirty="0">
                <a:solidFill>
                  <a:schemeClr val="accent1">
                    <a:lumMod val="75000"/>
                  </a:schemeClr>
                </a:solidFill>
                <a:latin typeface="Courier" pitchFamily="2" charset="0"/>
              </a:rPr>
              <a:t> = 29976.00, largest = 29976</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N50 = 29976, n = 1</a:t>
            </a:r>
          </a:p>
          <a:p>
            <a:endParaRPr lang="en-GB" sz="1400" dirty="0">
              <a:solidFill>
                <a:schemeClr val="accent5">
                  <a:lumMod val="50000"/>
                </a:schemeClr>
              </a:solidFill>
              <a:latin typeface="Courier" pitchFamily="2" charset="0"/>
            </a:endParaRPr>
          </a:p>
        </p:txBody>
      </p:sp>
      <p:sp>
        <p:nvSpPr>
          <p:cNvPr id="4" name="Title 3">
            <a:extLst>
              <a:ext uri="{FF2B5EF4-FFF2-40B4-BE49-F238E27FC236}">
                <a16:creationId xmlns:a16="http://schemas.microsoft.com/office/drawing/2014/main" id="{BE622048-64BB-ED4A-8D8E-CE03550C2A1B}"/>
              </a:ext>
            </a:extLst>
          </p:cNvPr>
          <p:cNvSpPr>
            <a:spLocks noGrp="1"/>
          </p:cNvSpPr>
          <p:nvPr>
            <p:ph type="title"/>
          </p:nvPr>
        </p:nvSpPr>
        <p:spPr/>
        <p:txBody>
          <a:bodyPr/>
          <a:lstStyle/>
          <a:p>
            <a:r>
              <a:rPr lang="en-GB" dirty="0" err="1"/>
              <a:t>SPAdes</a:t>
            </a:r>
            <a:r>
              <a:rPr lang="en-GB" dirty="0"/>
              <a:t> assembly statistics</a:t>
            </a:r>
          </a:p>
        </p:txBody>
      </p:sp>
      <p:sp>
        <p:nvSpPr>
          <p:cNvPr id="5" name="Slide Number Placeholder 4">
            <a:extLst>
              <a:ext uri="{FF2B5EF4-FFF2-40B4-BE49-F238E27FC236}">
                <a16:creationId xmlns:a16="http://schemas.microsoft.com/office/drawing/2014/main" id="{77282C3F-BE13-BD44-A089-0254B7DB84C2}"/>
              </a:ext>
            </a:extLst>
          </p:cNvPr>
          <p:cNvSpPr>
            <a:spLocks noGrp="1"/>
          </p:cNvSpPr>
          <p:nvPr>
            <p:ph type="sldNum" sz="quarter" idx="12"/>
          </p:nvPr>
        </p:nvSpPr>
        <p:spPr/>
        <p:txBody>
          <a:bodyPr/>
          <a:lstStyle/>
          <a:p>
            <a:fld id="{E89BC60F-F4BF-4EE8-9F02-8A0093F1814F}" type="slidenum">
              <a:rPr lang="en-GB" smtClean="0"/>
              <a:t>33</a:t>
            </a:fld>
            <a:endParaRPr lang="en-GB"/>
          </a:p>
        </p:txBody>
      </p:sp>
      <p:pic>
        <p:nvPicPr>
          <p:cNvPr id="7" name="Graphic 6">
            <a:extLst>
              <a:ext uri="{FF2B5EF4-FFF2-40B4-BE49-F238E27FC236}">
                <a16:creationId xmlns:a16="http://schemas.microsoft.com/office/drawing/2014/main" id="{25C3AB7D-04F7-D644-BFC5-11B7E44BF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344802" y="1594628"/>
            <a:ext cx="4077246" cy="4077246"/>
          </a:xfrm>
          <a:prstGeom prst="rect">
            <a:avLst/>
          </a:prstGeom>
        </p:spPr>
      </p:pic>
      <p:pic>
        <p:nvPicPr>
          <p:cNvPr id="9" name="Graphic 8">
            <a:extLst>
              <a:ext uri="{FF2B5EF4-FFF2-40B4-BE49-F238E27FC236}">
                <a16:creationId xmlns:a16="http://schemas.microsoft.com/office/drawing/2014/main" id="{48BA5986-6C17-A447-AB6F-BC09D0DD7C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43248" y="1593851"/>
            <a:ext cx="4078800" cy="4078800"/>
          </a:xfrm>
          <a:prstGeom prst="rect">
            <a:avLst/>
          </a:prstGeom>
        </p:spPr>
      </p:pic>
      <p:sp>
        <p:nvSpPr>
          <p:cNvPr id="3" name="Rectangle 2">
            <a:extLst>
              <a:ext uri="{FF2B5EF4-FFF2-40B4-BE49-F238E27FC236}">
                <a16:creationId xmlns:a16="http://schemas.microsoft.com/office/drawing/2014/main" id="{68B6CBE4-402B-9344-8803-33AE52259F2F}"/>
              </a:ext>
            </a:extLst>
          </p:cNvPr>
          <p:cNvSpPr/>
          <p:nvPr/>
        </p:nvSpPr>
        <p:spPr>
          <a:xfrm>
            <a:off x="1012371" y="2286000"/>
            <a:ext cx="1230085" cy="402771"/>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7E288FD-0F42-D640-832B-EEE095801C21}"/>
              </a:ext>
            </a:extLst>
          </p:cNvPr>
          <p:cNvSpPr/>
          <p:nvPr/>
        </p:nvSpPr>
        <p:spPr>
          <a:xfrm>
            <a:off x="1012370" y="4974771"/>
            <a:ext cx="1230085" cy="402771"/>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311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3"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07843-90CA-174D-89E8-2D176FC83405}"/>
              </a:ext>
            </a:extLst>
          </p:cNvPr>
          <p:cNvSpPr>
            <a:spLocks noGrp="1"/>
          </p:cNvSpPr>
          <p:nvPr>
            <p:ph sz="half" idx="1"/>
          </p:nvPr>
        </p:nvSpPr>
        <p:spPr/>
        <p:txBody>
          <a:bodyPr/>
          <a:lstStyle/>
          <a:p>
            <a:pPr marL="342900" indent="-342900">
              <a:buFont typeface="Arial" panose="020B0604020202020204" pitchFamily="34" charset="0"/>
              <a:buChar char="•"/>
            </a:pPr>
            <a:r>
              <a:rPr lang="en-GB" dirty="0"/>
              <a:t>Many DBG assembler output assembly graph</a:t>
            </a:r>
          </a:p>
          <a:p>
            <a:pPr marL="700088" lvl="1" indent="-342900">
              <a:buFont typeface="Arial" panose="020B0604020202020204" pitchFamily="34" charset="0"/>
              <a:buChar char="•"/>
            </a:pPr>
            <a:r>
              <a:rPr lang="en-GB" dirty="0"/>
              <a:t>*.</a:t>
            </a:r>
            <a:r>
              <a:rPr lang="en-GB" dirty="0" err="1"/>
              <a:t>fastg</a:t>
            </a:r>
            <a:r>
              <a:rPr lang="en-GB" dirty="0"/>
              <a:t>, *.</a:t>
            </a:r>
            <a:r>
              <a:rPr lang="en-GB" dirty="0" err="1"/>
              <a:t>gfa</a:t>
            </a:r>
            <a:endParaRPr lang="en-GB" dirty="0"/>
          </a:p>
          <a:p>
            <a:pPr marL="342900" indent="-342900">
              <a:buFont typeface="Arial" panose="020B0604020202020204" pitchFamily="34" charset="0"/>
              <a:buChar char="•"/>
            </a:pPr>
            <a:r>
              <a:rPr lang="en-GB" dirty="0"/>
              <a:t>These can be used to view the assembly graph</a:t>
            </a:r>
          </a:p>
          <a:p>
            <a:pPr marL="342900" indent="-342900">
              <a:buFont typeface="Arial" panose="020B0604020202020204" pitchFamily="34" charset="0"/>
              <a:buChar char="•"/>
            </a:pPr>
            <a:r>
              <a:rPr lang="en-GB" dirty="0"/>
              <a:t>Allows associations not represented in contigs to be explored </a:t>
            </a:r>
          </a:p>
          <a:p>
            <a:pPr marL="700088" lvl="1" indent="-342900">
              <a:buFont typeface="Arial" panose="020B0604020202020204" pitchFamily="34" charset="0"/>
              <a:buChar char="•"/>
            </a:pPr>
            <a:r>
              <a:rPr lang="en-GB" dirty="0" err="1"/>
              <a:t>abg</a:t>
            </a:r>
            <a:r>
              <a:rPr lang="en-GB" dirty="0"/>
              <a:t>: produces html files</a:t>
            </a:r>
          </a:p>
          <a:p>
            <a:pPr marL="700088" lvl="1" indent="-342900">
              <a:buFont typeface="Arial" panose="020B0604020202020204" pitchFamily="34" charset="0"/>
              <a:buChar char="•"/>
            </a:pPr>
            <a:r>
              <a:rPr lang="en-GB" dirty="0"/>
              <a:t>bandage: interactive GUI tool</a:t>
            </a:r>
            <a:br>
              <a:rPr lang="en-GB" dirty="0"/>
            </a:br>
            <a:r>
              <a:rPr lang="en-GB" dirty="0">
                <a:hlinkClick r:id="rId3"/>
              </a:rPr>
              <a:t>http://rrwick.github.io/Bandage/</a:t>
            </a:r>
            <a:endParaRPr lang="en-GB" dirty="0"/>
          </a:p>
          <a:p>
            <a:pPr marL="342900" indent="-342900">
              <a:buFont typeface="Arial" panose="020B0604020202020204" pitchFamily="34" charset="0"/>
              <a:buChar char="•"/>
            </a:pPr>
            <a:r>
              <a:rPr lang="en-GB" dirty="0" err="1"/>
              <a:t>SPAdes</a:t>
            </a:r>
            <a:r>
              <a:rPr lang="en-GB" dirty="0"/>
              <a:t> </a:t>
            </a:r>
            <a:r>
              <a:rPr lang="en-GB" sz="1600" dirty="0" err="1">
                <a:latin typeface="Courier" pitchFamily="2" charset="0"/>
              </a:rPr>
              <a:t>contigs.path</a:t>
            </a:r>
            <a:r>
              <a:rPr lang="en-GB" sz="1600" dirty="0">
                <a:latin typeface="Courier" pitchFamily="2" charset="0"/>
              </a:rPr>
              <a:t> </a:t>
            </a:r>
            <a:r>
              <a:rPr lang="en-GB" dirty="0"/>
              <a:t>file contains nodes incorporated in each contig</a:t>
            </a:r>
          </a:p>
          <a:p>
            <a:pPr lvl="1" indent="0">
              <a:buNone/>
            </a:pPr>
            <a:endParaRPr lang="en-GB" dirty="0"/>
          </a:p>
        </p:txBody>
      </p:sp>
      <p:pic>
        <p:nvPicPr>
          <p:cNvPr id="6" name="Content Placeholder 5">
            <a:extLst>
              <a:ext uri="{FF2B5EF4-FFF2-40B4-BE49-F238E27FC236}">
                <a16:creationId xmlns:a16="http://schemas.microsoft.com/office/drawing/2014/main" id="{FB35DC37-4DE4-0C47-8AD6-CE243895B14C}"/>
              </a:ext>
            </a:extLst>
          </p:cNvPr>
          <p:cNvPicPr>
            <a:picLocks noGrp="1" noChangeAspect="1"/>
          </p:cNvPicPr>
          <p:nvPr>
            <p:ph sz="half" idx="2"/>
          </p:nvPr>
        </p:nvPicPr>
        <p:blipFill>
          <a:blip r:embed="rId4"/>
          <a:stretch>
            <a:fillRect/>
          </a:stretch>
        </p:blipFill>
        <p:spPr>
          <a:xfrm>
            <a:off x="6405616" y="1593850"/>
            <a:ext cx="5216419" cy="4608513"/>
          </a:xfrm>
          <a:prstGeom prst="rect">
            <a:avLst/>
          </a:prstGeom>
        </p:spPr>
      </p:pic>
      <p:sp>
        <p:nvSpPr>
          <p:cNvPr id="4" name="Title 3">
            <a:extLst>
              <a:ext uri="{FF2B5EF4-FFF2-40B4-BE49-F238E27FC236}">
                <a16:creationId xmlns:a16="http://schemas.microsoft.com/office/drawing/2014/main" id="{2C772203-413A-0D4B-A628-76277F73D9C2}"/>
              </a:ext>
            </a:extLst>
          </p:cNvPr>
          <p:cNvSpPr>
            <a:spLocks noGrp="1"/>
          </p:cNvSpPr>
          <p:nvPr>
            <p:ph type="title"/>
          </p:nvPr>
        </p:nvSpPr>
        <p:spPr/>
        <p:txBody>
          <a:bodyPr/>
          <a:lstStyle/>
          <a:p>
            <a:r>
              <a:rPr lang="en-GB" dirty="0"/>
              <a:t>Graph Visualisation</a:t>
            </a:r>
          </a:p>
        </p:txBody>
      </p:sp>
      <p:sp>
        <p:nvSpPr>
          <p:cNvPr id="5" name="Slide Number Placeholder 4">
            <a:extLst>
              <a:ext uri="{FF2B5EF4-FFF2-40B4-BE49-F238E27FC236}">
                <a16:creationId xmlns:a16="http://schemas.microsoft.com/office/drawing/2014/main" id="{E20CA0E6-8AEA-374C-8235-581D6C69E087}"/>
              </a:ext>
            </a:extLst>
          </p:cNvPr>
          <p:cNvSpPr>
            <a:spLocks noGrp="1"/>
          </p:cNvSpPr>
          <p:nvPr>
            <p:ph type="sldNum" sz="quarter" idx="12"/>
          </p:nvPr>
        </p:nvSpPr>
        <p:spPr/>
        <p:txBody>
          <a:bodyPr/>
          <a:lstStyle/>
          <a:p>
            <a:fld id="{E89BC60F-F4BF-4EE8-9F02-8A0093F1814F}" type="slidenum">
              <a:rPr lang="en-GB" smtClean="0"/>
              <a:t>34</a:t>
            </a:fld>
            <a:endParaRPr lang="en-GB"/>
          </a:p>
        </p:txBody>
      </p:sp>
    </p:spTree>
    <p:extLst>
      <p:ext uri="{BB962C8B-B14F-4D97-AF65-F5344CB8AC3E}">
        <p14:creationId xmlns:p14="http://schemas.microsoft.com/office/powerpoint/2010/main" val="326653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6E9C4C16-70C6-45A5-90D6-E34FCF8912E9}"/>
              </a:ext>
            </a:extLst>
          </p:cNvPr>
          <p:cNvSpPr>
            <a:spLocks noGrp="1"/>
          </p:cNvSpPr>
          <p:nvPr>
            <p:ph sz="half" idx="1"/>
          </p:nvPr>
        </p:nvSpPr>
        <p:spPr>
          <a:xfrm>
            <a:off x="516467" y="1593851"/>
            <a:ext cx="10905581" cy="4608513"/>
          </a:xfrm>
        </p:spPr>
        <p:txBody>
          <a:bodyPr>
            <a:normAutofit/>
          </a:bodyPr>
          <a:lstStyle/>
          <a:p>
            <a:pPr marL="342900" indent="-342900">
              <a:buFont typeface="Arial" panose="020B0604020202020204" pitchFamily="34" charset="0"/>
              <a:buChar char="•"/>
            </a:pPr>
            <a:r>
              <a:rPr lang="en-GB" dirty="0" err="1"/>
              <a:t>Flavibacterium</a:t>
            </a:r>
            <a:r>
              <a:rPr lang="en-GB" dirty="0"/>
              <a:t> </a:t>
            </a:r>
            <a:r>
              <a:rPr lang="en-GB" dirty="0" err="1"/>
              <a:t>psychrophilum</a:t>
            </a:r>
            <a:endParaRPr lang="en-GB" dirty="0"/>
          </a:p>
          <a:p>
            <a:pPr marL="700088" lvl="1" indent="-342900">
              <a:buFont typeface="Arial" panose="020B0604020202020204" pitchFamily="34" charset="0"/>
              <a:buChar char="•"/>
            </a:pPr>
            <a:r>
              <a:rPr lang="en-GB" dirty="0"/>
              <a:t>Genome size ~ 2.7 </a:t>
            </a:r>
            <a:r>
              <a:rPr lang="en-GB" dirty="0" err="1"/>
              <a:t>Mbp</a:t>
            </a:r>
            <a:endParaRPr lang="en-GB" dirty="0"/>
          </a:p>
          <a:p>
            <a:pPr marL="700088" lvl="1" indent="-342900">
              <a:buFont typeface="Arial" panose="020B0604020202020204" pitchFamily="34" charset="0"/>
              <a:buChar char="•"/>
            </a:pPr>
            <a:r>
              <a:rPr lang="en-GB" dirty="0"/>
              <a:t>GC content ~ 33 %</a:t>
            </a:r>
            <a:endParaRPr lang="en-US" dirty="0"/>
          </a:p>
          <a:p>
            <a:pPr marL="342900" indent="-342900">
              <a:buFont typeface="Arial" panose="020B0604020202020204" pitchFamily="34" charset="0"/>
              <a:buChar char="•"/>
            </a:pPr>
            <a:r>
              <a:rPr lang="en-US" dirty="0"/>
              <a:t>Illumina 2 x 250 bp paired end reads</a:t>
            </a:r>
          </a:p>
          <a:p>
            <a:pPr marL="700088" lvl="1" indent="-342900">
              <a:buFont typeface="Arial" panose="020B0604020202020204" pitchFamily="34" charset="0"/>
              <a:buChar char="•"/>
            </a:pPr>
            <a:r>
              <a:rPr lang="en-US" dirty="0"/>
              <a:t>Trimmed to Q30, min length 100 bp</a:t>
            </a:r>
          </a:p>
          <a:p>
            <a:pPr marL="700088" lvl="1" indent="-342900">
              <a:buFont typeface="Arial" panose="020B0604020202020204" pitchFamily="34" charset="0"/>
              <a:buChar char="•"/>
            </a:pPr>
            <a:r>
              <a:rPr lang="en-US" dirty="0"/>
              <a:t>Coverage ~ 250 x</a:t>
            </a:r>
          </a:p>
          <a:p>
            <a:pPr marL="342900" indent="-342900">
              <a:buFont typeface="Arial" panose="020B0604020202020204" pitchFamily="34" charset="0"/>
              <a:buChar char="•"/>
            </a:pPr>
            <a:r>
              <a:rPr lang="en-US" dirty="0"/>
              <a:t>ONT </a:t>
            </a:r>
            <a:r>
              <a:rPr lang="en-US" dirty="0" err="1"/>
              <a:t>MinIon</a:t>
            </a:r>
            <a:r>
              <a:rPr lang="en-US" dirty="0"/>
              <a:t> data</a:t>
            </a:r>
          </a:p>
          <a:p>
            <a:pPr marL="700088" lvl="1" indent="-342900">
              <a:buFont typeface="Arial" panose="020B0604020202020204" pitchFamily="34" charset="0"/>
              <a:buChar char="•"/>
            </a:pPr>
            <a:r>
              <a:rPr lang="en-US" dirty="0"/>
              <a:t>2 </a:t>
            </a:r>
            <a:r>
              <a:rPr lang="en-US" dirty="0" err="1"/>
              <a:t>flowcells</a:t>
            </a:r>
            <a:endParaRPr lang="en-US" dirty="0"/>
          </a:p>
          <a:p>
            <a:pPr marL="700088" lvl="1" indent="-342900">
              <a:buFont typeface="Arial" panose="020B0604020202020204" pitchFamily="34" charset="0"/>
              <a:buChar char="•"/>
            </a:pPr>
            <a:r>
              <a:rPr lang="en-US" dirty="0"/>
              <a:t>Coverage ~150 x</a:t>
            </a:r>
          </a:p>
        </p:txBody>
      </p:sp>
      <p:pic>
        <p:nvPicPr>
          <p:cNvPr id="5" name="Content Placeholder 4">
            <a:extLst>
              <a:ext uri="{FF2B5EF4-FFF2-40B4-BE49-F238E27FC236}">
                <a16:creationId xmlns:a16="http://schemas.microsoft.com/office/drawing/2014/main" id="{7FD9B941-BA2B-9F4D-AEA2-3D7529BDACEB}"/>
              </a:ext>
            </a:extLst>
          </p:cNvPr>
          <p:cNvPicPr>
            <a:picLocks noGrp="1" noChangeAspect="1"/>
          </p:cNvPicPr>
          <p:nvPr>
            <p:ph sz="half" idx="2"/>
          </p:nvPr>
        </p:nvPicPr>
        <p:blipFill rotWithShape="1">
          <a:blip r:embed="rId3"/>
          <a:srcRect r="45590"/>
          <a:stretch/>
        </p:blipFill>
        <p:spPr>
          <a:xfrm>
            <a:off x="5808696" y="1462214"/>
            <a:ext cx="5866837" cy="4205224"/>
          </a:xfrm>
          <a:prstGeom prst="rect">
            <a:avLst/>
          </a:prstGeom>
          <a:noFill/>
        </p:spPr>
      </p:pic>
      <p:sp>
        <p:nvSpPr>
          <p:cNvPr id="4" name="Title 3">
            <a:extLst>
              <a:ext uri="{FF2B5EF4-FFF2-40B4-BE49-F238E27FC236}">
                <a16:creationId xmlns:a16="http://schemas.microsoft.com/office/drawing/2014/main" id="{FA5C65E0-8D20-7C4B-9A8B-6F1AB693A2BB}"/>
              </a:ext>
            </a:extLst>
          </p:cNvPr>
          <p:cNvSpPr>
            <a:spLocks noGrp="1"/>
          </p:cNvSpPr>
          <p:nvPr>
            <p:ph type="title"/>
          </p:nvPr>
        </p:nvSpPr>
        <p:spPr>
          <a:xfrm>
            <a:off x="195833" y="208580"/>
            <a:ext cx="10529485" cy="682069"/>
          </a:xfrm>
        </p:spPr>
        <p:txBody>
          <a:bodyPr anchor="ctr">
            <a:normAutofit/>
          </a:bodyPr>
          <a:lstStyle/>
          <a:p>
            <a:r>
              <a:rPr lang="en-GB" dirty="0"/>
              <a:t>Today's Bug: </a:t>
            </a:r>
            <a:r>
              <a:rPr lang="en-GB" dirty="0" err="1"/>
              <a:t>Flavibacterium</a:t>
            </a:r>
            <a:r>
              <a:rPr lang="en-GB" dirty="0"/>
              <a:t> </a:t>
            </a:r>
            <a:r>
              <a:rPr lang="en-GB" dirty="0" err="1"/>
              <a:t>psychrophilum</a:t>
            </a:r>
            <a:endParaRPr lang="en-GB" dirty="0"/>
          </a:p>
        </p:txBody>
      </p:sp>
      <p:sp>
        <p:nvSpPr>
          <p:cNvPr id="3" name="Slide Number Placeholder 2">
            <a:extLst>
              <a:ext uri="{FF2B5EF4-FFF2-40B4-BE49-F238E27FC236}">
                <a16:creationId xmlns:a16="http://schemas.microsoft.com/office/drawing/2014/main" id="{B304D4ED-9034-6647-A799-2383EFEF05DF}"/>
              </a:ext>
            </a:extLst>
          </p:cNvPr>
          <p:cNvSpPr>
            <a:spLocks noGrp="1"/>
          </p:cNvSpPr>
          <p:nvPr>
            <p:ph type="sldNum" sz="quarter" idx="12"/>
          </p:nvPr>
        </p:nvSpPr>
        <p:spPr>
          <a:xfrm>
            <a:off x="11422048" y="6531428"/>
            <a:ext cx="644055" cy="227181"/>
          </a:xfrm>
        </p:spPr>
        <p:txBody>
          <a:bodyPr>
            <a:normAutofit/>
          </a:bodyPr>
          <a:lstStyle/>
          <a:p>
            <a:pPr>
              <a:lnSpc>
                <a:spcPct val="90000"/>
              </a:lnSpc>
              <a:spcAft>
                <a:spcPts val="600"/>
              </a:spcAft>
            </a:pPr>
            <a:fld id="{E89BC60F-F4BF-4EE8-9F02-8A0093F1814F}" type="slidenum">
              <a:rPr lang="en-GB" sz="900" smtClean="0"/>
              <a:pPr>
                <a:lnSpc>
                  <a:spcPct val="90000"/>
                </a:lnSpc>
                <a:spcAft>
                  <a:spcPts val="600"/>
                </a:spcAft>
              </a:pPr>
              <a:t>35</a:t>
            </a:fld>
            <a:endParaRPr lang="en-GB" sz="900"/>
          </a:p>
        </p:txBody>
      </p:sp>
    </p:spTree>
    <p:extLst>
      <p:ext uri="{BB962C8B-B14F-4D97-AF65-F5344CB8AC3E}">
        <p14:creationId xmlns:p14="http://schemas.microsoft.com/office/powerpoint/2010/main" val="362447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02CA30-6116-7449-A49E-C454EA6A1625}"/>
              </a:ext>
            </a:extLst>
          </p:cNvPr>
          <p:cNvSpPr>
            <a:spLocks noGrp="1"/>
          </p:cNvSpPr>
          <p:nvPr>
            <p:ph idx="1"/>
          </p:nvPr>
        </p:nvSpPr>
        <p:spPr/>
        <p:txBody>
          <a:bodyPr>
            <a:normAutofit/>
          </a:bodyPr>
          <a:lstStyle/>
          <a:p>
            <a:r>
              <a:rPr lang="en-GB" sz="1400" dirty="0">
                <a:solidFill>
                  <a:schemeClr val="accent1">
                    <a:lumMod val="75000"/>
                  </a:schemeClr>
                </a:solidFill>
                <a:latin typeface="Courier" pitchFamily="2" charset="0"/>
              </a:rPr>
              <a:t>#!/bin/env bash</a:t>
            </a:r>
          </a:p>
          <a:p>
            <a:r>
              <a:rPr lang="en-GB" sz="1400" dirty="0">
                <a:solidFill>
                  <a:schemeClr val="accent1">
                    <a:lumMod val="75000"/>
                  </a:schemeClr>
                </a:solidFill>
                <a:latin typeface="Courier" pitchFamily="2" charset="0"/>
              </a:rPr>
              <a:t>#$ -j y</a:t>
            </a:r>
            <a:br>
              <a:rPr lang="en-GB" sz="1400" dirty="0">
                <a:solidFill>
                  <a:schemeClr val="accent1">
                    <a:lumMod val="75000"/>
                  </a:schemeClr>
                </a:solidFill>
                <a:latin typeface="Courier" pitchFamily="2" charset="0"/>
              </a:rPr>
            </a:br>
            <a:r>
              <a:rPr lang="en-GB" sz="1400" dirty="0">
                <a:solidFill>
                  <a:schemeClr val="accent1">
                    <a:lumMod val="75000"/>
                  </a:schemeClr>
                </a:solidFill>
                <a:latin typeface="Courier" pitchFamily="2" charset="0"/>
              </a:rPr>
              <a:t>#$ -o </a:t>
            </a:r>
            <a:r>
              <a:rPr lang="en-GB" sz="1400" dirty="0" err="1">
                <a:solidFill>
                  <a:schemeClr val="accent1">
                    <a:lumMod val="75000"/>
                  </a:schemeClr>
                </a:solidFill>
                <a:latin typeface="Courier" pitchFamily="2" charset="0"/>
              </a:rPr>
              <a:t>job_logs</a:t>
            </a:r>
            <a:r>
              <a:rPr lang="en-GB" sz="1400" dirty="0">
                <a:solidFill>
                  <a:schemeClr val="accent1">
                    <a:lumMod val="75000"/>
                  </a:schemeClr>
                </a:solidFill>
                <a:latin typeface="Courier" pitchFamily="2" charset="0"/>
              </a:rPr>
              <a:t>/$JOB_NAME.$JOB_ID</a:t>
            </a:r>
            <a:br>
              <a:rPr lang="en-GB" sz="1400" dirty="0">
                <a:solidFill>
                  <a:schemeClr val="accent1">
                    <a:lumMod val="75000"/>
                  </a:schemeClr>
                </a:solidFill>
                <a:latin typeface="Courier" pitchFamily="2" charset="0"/>
              </a:rPr>
            </a:br>
            <a:r>
              <a:rPr lang="en-GB" sz="1400" dirty="0">
                <a:solidFill>
                  <a:schemeClr val="accent1">
                    <a:lumMod val="75000"/>
                  </a:schemeClr>
                </a:solidFill>
                <a:latin typeface="Courier" pitchFamily="2" charset="0"/>
              </a:rPr>
              <a:t>#$ -cwd</a:t>
            </a:r>
            <a:br>
              <a:rPr lang="en-GB" sz="1400" dirty="0">
                <a:solidFill>
                  <a:schemeClr val="accent1">
                    <a:lumMod val="75000"/>
                  </a:schemeClr>
                </a:solidFill>
                <a:latin typeface="Courier" pitchFamily="2" charset="0"/>
              </a:rPr>
            </a:br>
            <a:r>
              <a:rPr lang="en-GB" sz="1400" dirty="0">
                <a:solidFill>
                  <a:schemeClr val="accent1">
                    <a:lumMod val="75000"/>
                  </a:schemeClr>
                </a:solidFill>
                <a:latin typeface="Courier" pitchFamily="2" charset="0"/>
              </a:rPr>
              <a:t>#$ -pe smp 32</a:t>
            </a:r>
            <a:br>
              <a:rPr lang="en-GB" sz="1400" dirty="0">
                <a:solidFill>
                  <a:schemeClr val="accent1">
                    <a:lumMod val="75000"/>
                  </a:schemeClr>
                </a:solidFill>
                <a:latin typeface="Courier" pitchFamily="2" charset="0"/>
              </a:rPr>
            </a:br>
            <a:r>
              <a:rPr lang="en-GB" sz="1400" dirty="0">
                <a:solidFill>
                  <a:schemeClr val="accent1">
                    <a:lumMod val="75000"/>
                  </a:schemeClr>
                </a:solidFill>
                <a:latin typeface="Courier" pitchFamily="2" charset="0"/>
              </a:rPr>
              <a:t>#$ -mods </a:t>
            </a:r>
            <a:r>
              <a:rPr lang="en-GB" sz="1400" dirty="0" err="1">
                <a:solidFill>
                  <a:schemeClr val="accent1">
                    <a:lumMod val="75000"/>
                  </a:schemeClr>
                </a:solidFill>
                <a:latin typeface="Courier" pitchFamily="2" charset="0"/>
              </a:rPr>
              <a:t>l_hard</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mfree</a:t>
            </a:r>
            <a:r>
              <a:rPr lang="en-GB" sz="1400" dirty="0">
                <a:solidFill>
                  <a:schemeClr val="accent1">
                    <a:lumMod val="75000"/>
                  </a:schemeClr>
                </a:solidFill>
                <a:latin typeface="Courier" pitchFamily="2" charset="0"/>
              </a:rPr>
              <a:t> 24</a:t>
            </a:r>
          </a:p>
          <a:p>
            <a:r>
              <a:rPr lang="en-GB" sz="1400" dirty="0">
                <a:solidFill>
                  <a:schemeClr val="accent1">
                    <a:lumMod val="75000"/>
                  </a:schemeClr>
                </a:solidFill>
                <a:latin typeface="Courier" pitchFamily="2" charset="0"/>
              </a:rPr>
              <a:t>cp -v Flavobacterium/Illumina/SRR7447097_*gz ${TMPDIR}</a:t>
            </a:r>
          </a:p>
          <a:p>
            <a:r>
              <a:rPr lang="en-GB" sz="1400" dirty="0" err="1">
                <a:solidFill>
                  <a:schemeClr val="accent1">
                    <a:lumMod val="75000"/>
                  </a:schemeClr>
                </a:solidFill>
                <a:latin typeface="Courier" pitchFamily="2" charset="0"/>
              </a:rPr>
              <a:t>spades.py</a:t>
            </a:r>
            <a:r>
              <a:rPr lang="en-GB" sz="1400" dirty="0">
                <a:solidFill>
                  <a:schemeClr val="accent1">
                    <a:lumMod val="75000"/>
                  </a:schemeClr>
                </a:solidFill>
                <a:latin typeface="Courier" pitchFamily="2" charset="0"/>
              </a:rPr>
              <a:t> -1 ${TMPDIR}/SRR7447097_1.fastq.gz -2 ${TMPDIR}/SRR7447097_2.fastq.gz \</a:t>
            </a:r>
            <a:br>
              <a:rPr lang="en-GB" sz="1400" dirty="0">
                <a:solidFill>
                  <a:schemeClr val="accent1">
                    <a:lumMod val="75000"/>
                  </a:schemeClr>
                </a:solidFill>
                <a:latin typeface="Courier" pitchFamily="2" charset="0"/>
              </a:rPr>
            </a:br>
            <a:r>
              <a:rPr lang="en-GB" sz="1400" dirty="0">
                <a:solidFill>
                  <a:schemeClr val="accent1">
                    <a:lumMod val="75000"/>
                  </a:schemeClr>
                </a:solidFill>
                <a:latin typeface="Courier" pitchFamily="2" charset="0"/>
              </a:rPr>
              <a:t>        --isolate -t 32 -m 24 --</a:t>
            </a:r>
            <a:r>
              <a:rPr lang="en-GB" sz="1400" dirty="0" err="1">
                <a:solidFill>
                  <a:schemeClr val="accent1">
                    <a:lumMod val="75000"/>
                  </a:schemeClr>
                </a:solidFill>
                <a:latin typeface="Courier" pitchFamily="2" charset="0"/>
              </a:rPr>
              <a:t>cov-cutoff</a:t>
            </a:r>
            <a:r>
              <a:rPr lang="en-GB" sz="1400" dirty="0">
                <a:solidFill>
                  <a:schemeClr val="accent1">
                    <a:lumMod val="75000"/>
                  </a:schemeClr>
                </a:solidFill>
                <a:latin typeface="Courier" pitchFamily="2" charset="0"/>
              </a:rPr>
              <a:t> auto -o ${TMPDIR}/</a:t>
            </a:r>
            <a:r>
              <a:rPr lang="en-GB" sz="1400" dirty="0" err="1">
                <a:solidFill>
                  <a:schemeClr val="accent1">
                    <a:lumMod val="75000"/>
                  </a:schemeClr>
                </a:solidFill>
                <a:latin typeface="Courier" pitchFamily="2" charset="0"/>
              </a:rPr>
              <a:t>Flavobacterium_spades</a:t>
            </a:r>
            <a:endParaRPr lang="en-GB" sz="1400" dirty="0">
              <a:solidFill>
                <a:schemeClr val="accent1">
                  <a:lumMod val="75000"/>
                </a:schemeClr>
              </a:solidFill>
              <a:latin typeface="Courier" pitchFamily="2" charset="0"/>
            </a:endParaRPr>
          </a:p>
          <a:p>
            <a:r>
              <a:rPr lang="en-GB" sz="1400" dirty="0">
                <a:solidFill>
                  <a:schemeClr val="accent1">
                    <a:lumMod val="75000"/>
                  </a:schemeClr>
                </a:solidFill>
                <a:latin typeface="Courier" pitchFamily="2" charset="0"/>
              </a:rPr>
              <a:t>cp -</a:t>
            </a:r>
            <a:r>
              <a:rPr lang="en-GB" sz="1400" dirty="0" err="1">
                <a:solidFill>
                  <a:schemeClr val="accent1">
                    <a:lumMod val="75000"/>
                  </a:schemeClr>
                </a:solidFill>
                <a:latin typeface="Courier" pitchFamily="2" charset="0"/>
              </a:rPr>
              <a:t>Rv</a:t>
            </a:r>
            <a:r>
              <a:rPr lang="en-GB" sz="1400" dirty="0">
                <a:solidFill>
                  <a:schemeClr val="accent1">
                    <a:lumMod val="75000"/>
                  </a:schemeClr>
                </a:solidFill>
                <a:latin typeface="Courier" pitchFamily="2" charset="0"/>
              </a:rPr>
              <a:t> ${TMPDIR}/</a:t>
            </a:r>
            <a:r>
              <a:rPr lang="en-GB" sz="1400" dirty="0" err="1">
                <a:solidFill>
                  <a:schemeClr val="accent1">
                    <a:lumMod val="75000"/>
                  </a:schemeClr>
                </a:solidFill>
                <a:latin typeface="Courier" pitchFamily="2" charset="0"/>
              </a:rPr>
              <a:t>Flavobacterium_spades</a:t>
            </a:r>
            <a:r>
              <a:rPr lang="en-GB" sz="1400" dirty="0">
                <a:solidFill>
                  <a:schemeClr val="accent1">
                    <a:lumMod val="75000"/>
                  </a:schemeClr>
                </a:solidFill>
                <a:latin typeface="Courier" pitchFamily="2" charset="0"/>
              </a:rPr>
              <a:t> .</a:t>
            </a:r>
          </a:p>
          <a:p>
            <a:endParaRPr lang="en-GB" dirty="0"/>
          </a:p>
        </p:txBody>
      </p:sp>
      <p:sp>
        <p:nvSpPr>
          <p:cNvPr id="5" name="Slide Number Placeholder 4">
            <a:extLst>
              <a:ext uri="{FF2B5EF4-FFF2-40B4-BE49-F238E27FC236}">
                <a16:creationId xmlns:a16="http://schemas.microsoft.com/office/drawing/2014/main" id="{F7074171-2D41-3A44-8442-8138DEB9CA4C}"/>
              </a:ext>
            </a:extLst>
          </p:cNvPr>
          <p:cNvSpPr>
            <a:spLocks noGrp="1"/>
          </p:cNvSpPr>
          <p:nvPr>
            <p:ph type="sldNum" sz="quarter" idx="12"/>
          </p:nvPr>
        </p:nvSpPr>
        <p:spPr/>
        <p:txBody>
          <a:bodyPr/>
          <a:lstStyle/>
          <a:p>
            <a:fld id="{E89BC60F-F4BF-4EE8-9F02-8A0093F1814F}" type="slidenum">
              <a:rPr lang="en-GB" smtClean="0"/>
              <a:t>36</a:t>
            </a:fld>
            <a:endParaRPr lang="en-GB" dirty="0"/>
          </a:p>
        </p:txBody>
      </p:sp>
      <p:sp>
        <p:nvSpPr>
          <p:cNvPr id="4" name="Title 3">
            <a:extLst>
              <a:ext uri="{FF2B5EF4-FFF2-40B4-BE49-F238E27FC236}">
                <a16:creationId xmlns:a16="http://schemas.microsoft.com/office/drawing/2014/main" id="{B6D4BDC9-2F0C-6347-A2D7-C8908B7F3EA9}"/>
              </a:ext>
            </a:extLst>
          </p:cNvPr>
          <p:cNvSpPr>
            <a:spLocks noGrp="1"/>
          </p:cNvSpPr>
          <p:nvPr>
            <p:ph type="title"/>
          </p:nvPr>
        </p:nvSpPr>
        <p:spPr/>
        <p:txBody>
          <a:bodyPr/>
          <a:lstStyle/>
          <a:p>
            <a:r>
              <a:rPr lang="en-GB" dirty="0"/>
              <a:t>A bacterial </a:t>
            </a:r>
            <a:r>
              <a:rPr lang="en-GB" dirty="0" err="1"/>
              <a:t>SPAdes</a:t>
            </a:r>
            <a:r>
              <a:rPr lang="en-GB" dirty="0"/>
              <a:t> assembly</a:t>
            </a:r>
          </a:p>
        </p:txBody>
      </p:sp>
      <p:sp>
        <p:nvSpPr>
          <p:cNvPr id="6" name="Slide Number Placeholder 4">
            <a:extLst>
              <a:ext uri="{FF2B5EF4-FFF2-40B4-BE49-F238E27FC236}">
                <a16:creationId xmlns:a16="http://schemas.microsoft.com/office/drawing/2014/main" id="{BBBFC99F-F9FC-2940-8351-68EDA035B4BC}"/>
              </a:ext>
            </a:extLst>
          </p:cNvPr>
          <p:cNvSpPr txBox="1">
            <a:spLocks/>
          </p:cNvSpPr>
          <p:nvPr/>
        </p:nvSpPr>
        <p:spPr>
          <a:xfrm>
            <a:off x="189679" y="6472267"/>
            <a:ext cx="2716807" cy="28634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spades.sh</a:t>
            </a:r>
            <a:endParaRPr lang="en-GB" dirty="0"/>
          </a:p>
        </p:txBody>
      </p:sp>
      <p:sp>
        <p:nvSpPr>
          <p:cNvPr id="3" name="Rectangle 2">
            <a:extLst>
              <a:ext uri="{FF2B5EF4-FFF2-40B4-BE49-F238E27FC236}">
                <a16:creationId xmlns:a16="http://schemas.microsoft.com/office/drawing/2014/main" id="{87D20D7B-431D-3343-AE61-000E1AADB513}"/>
              </a:ext>
            </a:extLst>
          </p:cNvPr>
          <p:cNvSpPr/>
          <p:nvPr/>
        </p:nvSpPr>
        <p:spPr>
          <a:xfrm>
            <a:off x="413657" y="2601686"/>
            <a:ext cx="5954486" cy="3483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1DF95E4-F9A0-9D44-A24D-7B77D8EA16CA}"/>
              </a:ext>
            </a:extLst>
          </p:cNvPr>
          <p:cNvSpPr/>
          <p:nvPr/>
        </p:nvSpPr>
        <p:spPr>
          <a:xfrm>
            <a:off x="1839685" y="2950029"/>
            <a:ext cx="7402286" cy="3483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920F948-FA08-114A-B0A4-EE8E4D598A58}"/>
              </a:ext>
            </a:extLst>
          </p:cNvPr>
          <p:cNvSpPr/>
          <p:nvPr/>
        </p:nvSpPr>
        <p:spPr>
          <a:xfrm>
            <a:off x="1328056" y="3211286"/>
            <a:ext cx="1034144" cy="27920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DE8AE41-3B28-8540-908A-1302C66740E1}"/>
              </a:ext>
            </a:extLst>
          </p:cNvPr>
          <p:cNvSpPr/>
          <p:nvPr/>
        </p:nvSpPr>
        <p:spPr>
          <a:xfrm>
            <a:off x="2389414" y="3211285"/>
            <a:ext cx="636815" cy="27920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67513C-750F-9245-9E3F-D99F1AD97BBC}"/>
              </a:ext>
            </a:extLst>
          </p:cNvPr>
          <p:cNvSpPr/>
          <p:nvPr/>
        </p:nvSpPr>
        <p:spPr>
          <a:xfrm>
            <a:off x="3026229" y="3211285"/>
            <a:ext cx="636815" cy="27920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7B0B521-CD36-404B-899E-298F5F1B45AD}"/>
              </a:ext>
            </a:extLst>
          </p:cNvPr>
          <p:cNvSpPr/>
          <p:nvPr/>
        </p:nvSpPr>
        <p:spPr>
          <a:xfrm>
            <a:off x="3685418" y="3211284"/>
            <a:ext cx="1855411" cy="27920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979CB62-E0C1-0A48-946E-B6A32401F327}"/>
              </a:ext>
            </a:extLst>
          </p:cNvPr>
          <p:cNvSpPr/>
          <p:nvPr/>
        </p:nvSpPr>
        <p:spPr>
          <a:xfrm>
            <a:off x="5563203" y="3207457"/>
            <a:ext cx="3701142" cy="27920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1A02CC-1E95-A943-9827-ECDFC28BE1DA}"/>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How complete is the gene representation in your assembly?</a:t>
            </a:r>
          </a:p>
          <a:p>
            <a:pPr marL="700088" lvl="1" indent="-342900">
              <a:buFont typeface="Arial" panose="020B0604020202020204" pitchFamily="34" charset="0"/>
              <a:buChar char="•"/>
            </a:pPr>
            <a:r>
              <a:rPr lang="en-GB" dirty="0"/>
              <a:t>Missing genes?</a:t>
            </a:r>
          </a:p>
          <a:p>
            <a:pPr marL="700088" lvl="1" indent="-342900">
              <a:buFont typeface="Arial" panose="020B0604020202020204" pitchFamily="34" charset="0"/>
              <a:buChar char="•"/>
            </a:pPr>
            <a:r>
              <a:rPr lang="en-GB" dirty="0"/>
              <a:t>Fragmented genes?</a:t>
            </a:r>
          </a:p>
          <a:p>
            <a:pPr marL="342900" indent="-342900">
              <a:buFont typeface="Arial" panose="020B0604020202020204" pitchFamily="34" charset="0"/>
              <a:buChar char="•"/>
            </a:pPr>
            <a:r>
              <a:rPr lang="en-GB" dirty="0"/>
              <a:t>Illumina bacterial assemblies:</a:t>
            </a:r>
          </a:p>
          <a:p>
            <a:pPr marL="700088" lvl="1" indent="-342900">
              <a:buFont typeface="Arial" panose="020B0604020202020204" pitchFamily="34" charset="0"/>
              <a:buChar char="•"/>
            </a:pPr>
            <a:r>
              <a:rPr lang="en-GB" dirty="0"/>
              <a:t>Contig breaks tend to be in rRNA/tRNA clusters</a:t>
            </a:r>
          </a:p>
          <a:p>
            <a:pPr marL="700088" lvl="1" indent="-342900">
              <a:buFont typeface="Arial" panose="020B0604020202020204" pitchFamily="34" charset="0"/>
              <a:buChar char="•"/>
            </a:pPr>
            <a:r>
              <a:rPr lang="en-GB" dirty="0"/>
              <a:t>Gene space tends to assemble well</a:t>
            </a:r>
          </a:p>
          <a:p>
            <a:pPr marL="342900" indent="-342900">
              <a:buFont typeface="Arial" panose="020B0604020202020204" pitchFamily="34" charset="0"/>
              <a:buChar char="•"/>
            </a:pPr>
            <a:r>
              <a:rPr lang="en-GB" dirty="0"/>
              <a:t>"evolutionarily-informed expectations of gene content of near-universal single-copy orthologs"</a:t>
            </a:r>
          </a:p>
          <a:p>
            <a:pPr marL="342900" indent="-342900">
              <a:buFont typeface="Arial" panose="020B0604020202020204" pitchFamily="34" charset="0"/>
              <a:buChar char="•"/>
            </a:pPr>
            <a:r>
              <a:rPr lang="en-GB" dirty="0"/>
              <a:t>Automatic lineage detection…</a:t>
            </a:r>
          </a:p>
          <a:p>
            <a:pPr marL="700088" lvl="1" indent="-342900">
              <a:buFont typeface="Arial" panose="020B0604020202020204" pitchFamily="34" charset="0"/>
              <a:buChar char="•"/>
            </a:pPr>
            <a:r>
              <a:rPr lang="en-GB" dirty="0"/>
              <a:t>…but quicker if you can give it a clue…</a:t>
            </a:r>
          </a:p>
          <a:p>
            <a:endParaRPr lang="en-GB" sz="1600" dirty="0">
              <a:solidFill>
                <a:schemeClr val="accent1">
                  <a:lumMod val="75000"/>
                </a:schemeClr>
              </a:solidFill>
              <a:latin typeface="Courier" pitchFamily="2" charset="0"/>
            </a:endParaRPr>
          </a:p>
          <a:p>
            <a:r>
              <a:rPr lang="en-GB" sz="1600" dirty="0">
                <a:solidFill>
                  <a:schemeClr val="accent1">
                    <a:lumMod val="75000"/>
                  </a:schemeClr>
                </a:solidFill>
                <a:latin typeface="Courier" pitchFamily="2" charset="0"/>
              </a:rPr>
              <a:t>[jabbott@c6320-3-4 assembly]$ </a:t>
            </a:r>
            <a:r>
              <a:rPr lang="en-GB" sz="1600" dirty="0" err="1">
                <a:solidFill>
                  <a:schemeClr val="accent5">
                    <a:lumMod val="50000"/>
                  </a:schemeClr>
                </a:solidFill>
                <a:latin typeface="Courier" pitchFamily="2" charset="0"/>
              </a:rPr>
              <a:t>conda</a:t>
            </a:r>
            <a:r>
              <a:rPr lang="en-GB" sz="1600" dirty="0">
                <a:solidFill>
                  <a:schemeClr val="accent5">
                    <a:lumMod val="50000"/>
                  </a:schemeClr>
                </a:solidFill>
                <a:latin typeface="Courier" pitchFamily="2" charset="0"/>
              </a:rPr>
              <a:t> create -n </a:t>
            </a:r>
            <a:r>
              <a:rPr lang="en-GB" sz="1600" dirty="0" err="1">
                <a:solidFill>
                  <a:schemeClr val="accent5">
                    <a:lumMod val="50000"/>
                  </a:schemeClr>
                </a:solidFill>
                <a:latin typeface="Courier" pitchFamily="2" charset="0"/>
              </a:rPr>
              <a:t>busco</a:t>
            </a:r>
            <a:endParaRPr lang="en-GB" sz="1600" dirty="0">
              <a:solidFill>
                <a:schemeClr val="accent5">
                  <a:lumMod val="50000"/>
                </a:schemeClr>
              </a:solidFill>
              <a:latin typeface="Courier" pitchFamily="2" charset="0"/>
            </a:endParaRPr>
          </a:p>
          <a:p>
            <a:r>
              <a:rPr lang="en-GB" sz="1600" dirty="0">
                <a:solidFill>
                  <a:schemeClr val="accent1">
                    <a:lumMod val="75000"/>
                  </a:schemeClr>
                </a:solidFill>
                <a:latin typeface="Courier" pitchFamily="2" charset="0"/>
              </a:rPr>
              <a:t>[jabbott@c6320-3-4 assembly]$ </a:t>
            </a:r>
            <a:r>
              <a:rPr lang="en-GB" sz="1600" dirty="0" err="1">
                <a:solidFill>
                  <a:schemeClr val="accent5">
                    <a:lumMod val="50000"/>
                  </a:schemeClr>
                </a:solidFill>
                <a:latin typeface="Courier" pitchFamily="2" charset="0"/>
              </a:rPr>
              <a:t>conda</a:t>
            </a:r>
            <a:r>
              <a:rPr lang="en-GB" sz="1600" dirty="0">
                <a:solidFill>
                  <a:schemeClr val="accent5">
                    <a:lumMod val="50000"/>
                  </a:schemeClr>
                </a:solidFill>
                <a:latin typeface="Courier" pitchFamily="2" charset="0"/>
              </a:rPr>
              <a:t> activate </a:t>
            </a:r>
            <a:r>
              <a:rPr lang="en-GB" sz="1600" dirty="0" err="1">
                <a:solidFill>
                  <a:schemeClr val="accent5">
                    <a:lumMod val="50000"/>
                  </a:schemeClr>
                </a:solidFill>
                <a:latin typeface="Courier" pitchFamily="2" charset="0"/>
              </a:rPr>
              <a:t>busco</a:t>
            </a:r>
            <a:endParaRPr lang="en-GB" sz="1600" dirty="0">
              <a:solidFill>
                <a:schemeClr val="accent5">
                  <a:lumMod val="50000"/>
                </a:schemeClr>
              </a:solidFill>
              <a:latin typeface="Courier" pitchFamily="2" charset="0"/>
            </a:endParaRPr>
          </a:p>
          <a:p>
            <a:r>
              <a:rPr lang="en-GB" sz="1600" dirty="0">
                <a:solidFill>
                  <a:schemeClr val="accent1">
                    <a:lumMod val="75000"/>
                  </a:schemeClr>
                </a:solidFill>
                <a:latin typeface="Courier" pitchFamily="2" charset="0"/>
              </a:rPr>
              <a:t>[jabbott@c6320-3-4 assembly]$ </a:t>
            </a:r>
            <a:r>
              <a:rPr lang="en-GB" sz="1600" dirty="0">
                <a:solidFill>
                  <a:schemeClr val="accent5">
                    <a:lumMod val="50000"/>
                  </a:schemeClr>
                </a:solidFill>
                <a:latin typeface="Courier" pitchFamily="2" charset="0"/>
              </a:rPr>
              <a:t>mamba install </a:t>
            </a:r>
            <a:r>
              <a:rPr lang="en-GB" sz="1600" dirty="0" err="1">
                <a:solidFill>
                  <a:schemeClr val="accent5">
                    <a:lumMod val="50000"/>
                  </a:schemeClr>
                </a:solidFill>
                <a:latin typeface="Courier" pitchFamily="2" charset="0"/>
              </a:rPr>
              <a:t>busco</a:t>
            </a:r>
            <a:endParaRPr lang="en-GB" sz="1600" dirty="0">
              <a:solidFill>
                <a:schemeClr val="accent5">
                  <a:lumMod val="50000"/>
                </a:schemeClr>
              </a:solidFill>
              <a:latin typeface="Courier" pitchFamily="2" charset="0"/>
            </a:endParaRPr>
          </a:p>
        </p:txBody>
      </p:sp>
      <p:sp>
        <p:nvSpPr>
          <p:cNvPr id="3" name="Slide Number Placeholder 2">
            <a:extLst>
              <a:ext uri="{FF2B5EF4-FFF2-40B4-BE49-F238E27FC236}">
                <a16:creationId xmlns:a16="http://schemas.microsoft.com/office/drawing/2014/main" id="{AB4820A7-B577-6146-91A8-57F05D537920}"/>
              </a:ext>
            </a:extLst>
          </p:cNvPr>
          <p:cNvSpPr>
            <a:spLocks noGrp="1"/>
          </p:cNvSpPr>
          <p:nvPr>
            <p:ph type="sldNum" sz="quarter" idx="12"/>
          </p:nvPr>
        </p:nvSpPr>
        <p:spPr/>
        <p:txBody>
          <a:bodyPr/>
          <a:lstStyle/>
          <a:p>
            <a:fld id="{E89BC60F-F4BF-4EE8-9F02-8A0093F1814F}" type="slidenum">
              <a:rPr lang="en-GB" smtClean="0"/>
              <a:t>37</a:t>
            </a:fld>
            <a:endParaRPr lang="en-GB"/>
          </a:p>
        </p:txBody>
      </p:sp>
      <p:sp>
        <p:nvSpPr>
          <p:cNvPr id="4" name="Title 3">
            <a:extLst>
              <a:ext uri="{FF2B5EF4-FFF2-40B4-BE49-F238E27FC236}">
                <a16:creationId xmlns:a16="http://schemas.microsoft.com/office/drawing/2014/main" id="{7B4F915E-9607-284E-A9D6-08B477887E73}"/>
              </a:ext>
            </a:extLst>
          </p:cNvPr>
          <p:cNvSpPr>
            <a:spLocks noGrp="1"/>
          </p:cNvSpPr>
          <p:nvPr>
            <p:ph type="title"/>
          </p:nvPr>
        </p:nvSpPr>
        <p:spPr/>
        <p:txBody>
          <a:bodyPr/>
          <a:lstStyle/>
          <a:p>
            <a:r>
              <a:rPr lang="en-GB" dirty="0"/>
              <a:t>Assembly Assessment: BUSCO</a:t>
            </a:r>
          </a:p>
        </p:txBody>
      </p:sp>
    </p:spTree>
    <p:extLst>
      <p:ext uri="{BB962C8B-B14F-4D97-AF65-F5344CB8AC3E}">
        <p14:creationId xmlns:p14="http://schemas.microsoft.com/office/powerpoint/2010/main" val="37721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55B784-3047-AC4D-A5E5-A86A4EEF976A}"/>
              </a:ext>
            </a:extLst>
          </p:cNvPr>
          <p:cNvSpPr>
            <a:spLocks noGrp="1"/>
          </p:cNvSpPr>
          <p:nvPr>
            <p:ph idx="1"/>
          </p:nvPr>
        </p:nvSpPr>
        <p:spPr/>
        <p:txBody>
          <a:bodyPr>
            <a:noAutofit/>
          </a:bodyPr>
          <a:lstStyle/>
          <a:p>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busco</a:t>
            </a:r>
            <a:r>
              <a:rPr lang="en-GB" sz="1400" dirty="0">
                <a:solidFill>
                  <a:schemeClr val="accent5">
                    <a:lumMod val="50000"/>
                  </a:schemeClr>
                </a:solidFill>
                <a:latin typeface="Courier" pitchFamily="2" charset="0"/>
              </a:rPr>
              <a:t> -</a:t>
            </a:r>
            <a:r>
              <a:rPr lang="en-GB" sz="1400" dirty="0" err="1">
                <a:solidFill>
                  <a:schemeClr val="accent5">
                    <a:lumMod val="50000"/>
                  </a:schemeClr>
                </a:solidFill>
                <a:latin typeface="Courier" pitchFamily="2" charset="0"/>
              </a:rPr>
              <a:t>i</a:t>
            </a:r>
            <a:r>
              <a:rPr lang="en-GB" sz="1400" dirty="0">
                <a:solidFill>
                  <a:schemeClr val="accent5">
                    <a:lumMod val="50000"/>
                  </a:schemeClr>
                </a:solidFill>
                <a:latin typeface="Courier" pitchFamily="2" charset="0"/>
              </a:rPr>
              <a:t> [SEQUENCE_FILE] -l [LINEAGE] -o [OUTPUT_NAME] -m [MODE]</a:t>
            </a:r>
          </a:p>
          <a:p>
            <a:r>
              <a:rPr lang="en-GB" sz="1400" dirty="0">
                <a:solidFill>
                  <a:schemeClr val="accent5">
                    <a:lumMod val="50000"/>
                  </a:schemeClr>
                </a:solidFill>
                <a:latin typeface="Courier" pitchFamily="2" charset="0"/>
              </a:rPr>
              <a:t>#!/bin/env bash</a:t>
            </a:r>
          </a:p>
          <a:p>
            <a:r>
              <a:rPr lang="en-GB" sz="1400" dirty="0">
                <a:solidFill>
                  <a:schemeClr val="accent5">
                    <a:lumMod val="50000"/>
                  </a:schemeClr>
                </a:solidFill>
                <a:latin typeface="Courier" pitchFamily="2" charset="0"/>
              </a:rPr>
              <a:t>#$ -cwd</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-j y</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-o </a:t>
            </a:r>
            <a:r>
              <a:rPr lang="en-GB" sz="1400" dirty="0" err="1">
                <a:solidFill>
                  <a:schemeClr val="accent5">
                    <a:lumMod val="50000"/>
                  </a:schemeClr>
                </a:solidFill>
                <a:latin typeface="Courier" pitchFamily="2" charset="0"/>
              </a:rPr>
              <a:t>job_logs</a:t>
            </a:r>
            <a:r>
              <a:rPr lang="en-GB" sz="1400" dirty="0">
                <a:solidFill>
                  <a:schemeClr val="accent5">
                    <a:lumMod val="50000"/>
                  </a:schemeClr>
                </a:solidFill>
                <a:latin typeface="Courier" pitchFamily="2" charset="0"/>
              </a:rPr>
              <a:t>/$JOB_NAME.$JOB_ID</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-pe smp 8</a:t>
            </a:r>
          </a:p>
          <a:p>
            <a:r>
              <a:rPr lang="en-GB" sz="1400" dirty="0">
                <a:solidFill>
                  <a:schemeClr val="accent5">
                    <a:lumMod val="50000"/>
                  </a:schemeClr>
                </a:solidFill>
                <a:latin typeface="Courier" pitchFamily="2" charset="0"/>
              </a:rPr>
              <a:t>set -e</a:t>
            </a:r>
          </a:p>
          <a:p>
            <a:r>
              <a:rPr lang="en-GB" sz="1400" dirty="0">
                <a:solidFill>
                  <a:schemeClr val="accent5">
                    <a:lumMod val="50000"/>
                  </a:schemeClr>
                </a:solidFill>
                <a:latin typeface="Courier" pitchFamily="2" charset="0"/>
              </a:rPr>
              <a:t>assembly=$1</a:t>
            </a:r>
            <a:br>
              <a:rPr lang="en-GB" sz="1400" dirty="0">
                <a:solidFill>
                  <a:schemeClr val="accent5">
                    <a:lumMod val="50000"/>
                  </a:schemeClr>
                </a:solidFill>
                <a:latin typeface="Courier" pitchFamily="2" charset="0"/>
              </a:rPr>
            </a:br>
            <a:r>
              <a:rPr lang="en-GB" sz="1400" dirty="0" err="1">
                <a:solidFill>
                  <a:schemeClr val="accent5">
                    <a:lumMod val="50000"/>
                  </a:schemeClr>
                </a:solidFill>
                <a:latin typeface="Courier" pitchFamily="2" charset="0"/>
              </a:rPr>
              <a:t>outdir</a:t>
            </a:r>
            <a:r>
              <a:rPr lang="en-GB" sz="1400" dirty="0">
                <a:solidFill>
                  <a:schemeClr val="accent5">
                    <a:lumMod val="50000"/>
                  </a:schemeClr>
                </a:solidFill>
                <a:latin typeface="Courier" pitchFamily="2" charset="0"/>
              </a:rPr>
              <a:t>=$2</a:t>
            </a:r>
          </a:p>
          <a:p>
            <a:r>
              <a:rPr lang="en-GB" sz="1400" dirty="0">
                <a:solidFill>
                  <a:schemeClr val="accent5">
                    <a:lumMod val="50000"/>
                  </a:schemeClr>
                </a:solidFill>
                <a:latin typeface="Courier" pitchFamily="2" charset="0"/>
              </a:rPr>
              <a:t>if [[ -z "${assembly}" ]] || [[ -z "${</a:t>
            </a:r>
            <a:r>
              <a:rPr lang="en-GB" sz="1400" dirty="0" err="1">
                <a:solidFill>
                  <a:schemeClr val="accent5">
                    <a:lumMod val="50000"/>
                  </a:schemeClr>
                </a:solidFill>
                <a:latin typeface="Courier" pitchFamily="2" charset="0"/>
              </a:rPr>
              <a:t>outdir</a:t>
            </a:r>
            <a:r>
              <a:rPr lang="en-GB" sz="1400" dirty="0">
                <a:solidFill>
                  <a:schemeClr val="accent5">
                    <a:lumMod val="50000"/>
                  </a:schemeClr>
                </a:solidFill>
                <a:latin typeface="Courier" pitchFamily="2" charset="0"/>
              </a:rPr>
              <a:t>}" ]]; then</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echo "Usage: $0 </a:t>
            </a:r>
            <a:r>
              <a:rPr lang="en-GB" sz="1400" dirty="0" err="1">
                <a:solidFill>
                  <a:schemeClr val="accent5">
                    <a:lumMod val="50000"/>
                  </a:schemeClr>
                </a:solidFill>
                <a:latin typeface="Courier" pitchFamily="2" charset="0"/>
              </a:rPr>
              <a:t>fasta_file</a:t>
            </a:r>
            <a:r>
              <a:rPr lang="en-GB" sz="1400" dirty="0">
                <a:solidFill>
                  <a:schemeClr val="accent5">
                    <a:lumMod val="50000"/>
                  </a:schemeClr>
                </a:solidFill>
                <a:latin typeface="Courier" pitchFamily="2" charset="0"/>
              </a:rPr>
              <a:t> </a:t>
            </a:r>
            <a:r>
              <a:rPr lang="en-GB" sz="1400" dirty="0" err="1">
                <a:solidFill>
                  <a:schemeClr val="accent5">
                    <a:lumMod val="50000"/>
                  </a:schemeClr>
                </a:solidFill>
                <a:latin typeface="Courier" pitchFamily="2" charset="0"/>
              </a:rPr>
              <a:t>outdir</a:t>
            </a:r>
            <a:r>
              <a:rPr lang="en-GB" sz="1400" dirty="0">
                <a:solidFill>
                  <a:schemeClr val="accent5">
                    <a:lumMod val="50000"/>
                  </a:schemeClr>
                </a:solidFill>
                <a:latin typeface="Courier" pitchFamily="2" charset="0"/>
              </a:rPr>
              <a:t>"</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exit 1</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fi</a:t>
            </a:r>
          </a:p>
          <a:p>
            <a:r>
              <a:rPr lang="en-GB" sz="1400" dirty="0">
                <a:solidFill>
                  <a:schemeClr val="accent5">
                    <a:lumMod val="50000"/>
                  </a:schemeClr>
                </a:solidFill>
                <a:latin typeface="Courier" pitchFamily="2" charset="0"/>
              </a:rPr>
              <a:t>if [[ ! -e "${assembly}" ]]; then</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echo "Specified fasta file (${assembly}) does not exist"</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	exit 1</a:t>
            </a:r>
            <a:br>
              <a:rPr lang="en-GB" sz="1400" dirty="0">
                <a:solidFill>
                  <a:schemeClr val="accent5">
                    <a:lumMod val="50000"/>
                  </a:schemeClr>
                </a:solidFill>
                <a:latin typeface="Courier" pitchFamily="2" charset="0"/>
              </a:rPr>
            </a:br>
            <a:r>
              <a:rPr lang="en-GB" sz="1400" dirty="0">
                <a:solidFill>
                  <a:schemeClr val="accent5">
                    <a:lumMod val="50000"/>
                  </a:schemeClr>
                </a:solidFill>
                <a:latin typeface="Courier" pitchFamily="2" charset="0"/>
              </a:rPr>
              <a:t>fi</a:t>
            </a:r>
          </a:p>
          <a:p>
            <a:r>
              <a:rPr lang="en-GB" sz="1400" dirty="0" err="1">
                <a:solidFill>
                  <a:schemeClr val="accent5">
                    <a:lumMod val="50000"/>
                  </a:schemeClr>
                </a:solidFill>
                <a:latin typeface="Courier" pitchFamily="2" charset="0"/>
              </a:rPr>
              <a:t>busco</a:t>
            </a:r>
            <a:r>
              <a:rPr lang="en-GB" sz="1400" dirty="0">
                <a:solidFill>
                  <a:schemeClr val="accent5">
                    <a:lumMod val="50000"/>
                  </a:schemeClr>
                </a:solidFill>
                <a:latin typeface="Courier" pitchFamily="2" charset="0"/>
              </a:rPr>
              <a:t> -c 8 -l flavobacteriales_odb10 -</a:t>
            </a:r>
            <a:r>
              <a:rPr lang="en-GB" sz="1400" dirty="0" err="1">
                <a:solidFill>
                  <a:schemeClr val="accent5">
                    <a:lumMod val="50000"/>
                  </a:schemeClr>
                </a:solidFill>
                <a:latin typeface="Courier" pitchFamily="2" charset="0"/>
              </a:rPr>
              <a:t>i</a:t>
            </a:r>
            <a:r>
              <a:rPr lang="en-GB" sz="1400" dirty="0">
                <a:solidFill>
                  <a:schemeClr val="accent5">
                    <a:lumMod val="50000"/>
                  </a:schemeClr>
                </a:solidFill>
                <a:latin typeface="Courier" pitchFamily="2" charset="0"/>
              </a:rPr>
              <a:t> ${assembly} -o ${</a:t>
            </a:r>
            <a:r>
              <a:rPr lang="en-GB" sz="1400" dirty="0" err="1">
                <a:solidFill>
                  <a:schemeClr val="accent5">
                    <a:lumMod val="50000"/>
                  </a:schemeClr>
                </a:solidFill>
                <a:latin typeface="Courier" pitchFamily="2" charset="0"/>
              </a:rPr>
              <a:t>outdir</a:t>
            </a:r>
            <a:r>
              <a:rPr lang="en-GB" sz="1400" dirty="0">
                <a:solidFill>
                  <a:schemeClr val="accent5">
                    <a:lumMod val="50000"/>
                  </a:schemeClr>
                </a:solidFill>
                <a:latin typeface="Courier" pitchFamily="2" charset="0"/>
              </a:rPr>
              <a:t>} -m </a:t>
            </a:r>
            <a:r>
              <a:rPr lang="en-GB" sz="1400" dirty="0" err="1">
                <a:solidFill>
                  <a:schemeClr val="accent5">
                    <a:lumMod val="50000"/>
                  </a:schemeClr>
                </a:solidFill>
                <a:latin typeface="Courier" pitchFamily="2" charset="0"/>
              </a:rPr>
              <a:t>geno</a:t>
            </a:r>
            <a:endParaRPr lang="en-GB" sz="1400" dirty="0">
              <a:solidFill>
                <a:schemeClr val="accent5">
                  <a:lumMod val="50000"/>
                </a:schemeClr>
              </a:solidFill>
              <a:latin typeface="Courier" pitchFamily="2" charset="0"/>
            </a:endParaRPr>
          </a:p>
          <a:p>
            <a:r>
              <a:rPr lang="en-GB" sz="1400" dirty="0">
                <a:solidFill>
                  <a:schemeClr val="accent1">
                    <a:lumMod val="75000"/>
                  </a:schemeClr>
                </a:solidFill>
                <a:latin typeface="Courier" pitchFamily="2" charset="0"/>
              </a:rPr>
              <a:t>[jabbott@c6320-3-4 assembly]$ qsub scripts/</a:t>
            </a:r>
            <a:r>
              <a:rPr lang="en-GB" sz="1400" dirty="0" err="1">
                <a:solidFill>
                  <a:schemeClr val="accent1">
                    <a:lumMod val="75000"/>
                  </a:schemeClr>
                </a:solidFill>
                <a:latin typeface="Courier" pitchFamily="2" charset="0"/>
              </a:rPr>
              <a:t>busco.sh</a:t>
            </a:r>
            <a:r>
              <a:rPr lang="en-GB" sz="1400" dirty="0">
                <a:solidFill>
                  <a:schemeClr val="accent1">
                    <a:lumMod val="75000"/>
                  </a:schemeClr>
                </a:solidFill>
                <a:latin typeface="Courier" pitchFamily="2" charset="0"/>
              </a:rPr>
              <a:t> spades/</a:t>
            </a:r>
            <a:r>
              <a:rPr lang="en-GB" sz="1400" dirty="0" err="1">
                <a:solidFill>
                  <a:schemeClr val="accent1">
                    <a:lumMod val="75000"/>
                  </a:schemeClr>
                </a:solidFill>
                <a:latin typeface="Courier" pitchFamily="2" charset="0"/>
              </a:rPr>
              <a:t>contigs.fa</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busco_spades</a:t>
            </a:r>
            <a:endParaRPr lang="en-GB" sz="1400" dirty="0">
              <a:solidFill>
                <a:schemeClr val="accent5">
                  <a:lumMod val="50000"/>
                </a:schemeClr>
              </a:solidFill>
            </a:endParaRPr>
          </a:p>
        </p:txBody>
      </p:sp>
      <p:sp>
        <p:nvSpPr>
          <p:cNvPr id="3" name="Slide Number Placeholder 2">
            <a:extLst>
              <a:ext uri="{FF2B5EF4-FFF2-40B4-BE49-F238E27FC236}">
                <a16:creationId xmlns:a16="http://schemas.microsoft.com/office/drawing/2014/main" id="{2053C51B-F1AC-A847-8DE6-3786871BD094}"/>
              </a:ext>
            </a:extLst>
          </p:cNvPr>
          <p:cNvSpPr>
            <a:spLocks noGrp="1"/>
          </p:cNvSpPr>
          <p:nvPr>
            <p:ph type="sldNum" sz="quarter" idx="12"/>
          </p:nvPr>
        </p:nvSpPr>
        <p:spPr/>
        <p:txBody>
          <a:bodyPr/>
          <a:lstStyle/>
          <a:p>
            <a:fld id="{E89BC60F-F4BF-4EE8-9F02-8A0093F1814F}" type="slidenum">
              <a:rPr lang="en-GB" smtClean="0"/>
              <a:t>38</a:t>
            </a:fld>
            <a:endParaRPr lang="en-GB" dirty="0"/>
          </a:p>
        </p:txBody>
      </p:sp>
      <p:sp>
        <p:nvSpPr>
          <p:cNvPr id="4" name="Title 3">
            <a:extLst>
              <a:ext uri="{FF2B5EF4-FFF2-40B4-BE49-F238E27FC236}">
                <a16:creationId xmlns:a16="http://schemas.microsoft.com/office/drawing/2014/main" id="{AFBC2CEE-CC52-6440-8DAE-8839C0DCD547}"/>
              </a:ext>
            </a:extLst>
          </p:cNvPr>
          <p:cNvSpPr>
            <a:spLocks noGrp="1"/>
          </p:cNvSpPr>
          <p:nvPr>
            <p:ph type="title"/>
          </p:nvPr>
        </p:nvSpPr>
        <p:spPr/>
        <p:txBody>
          <a:bodyPr/>
          <a:lstStyle/>
          <a:p>
            <a:r>
              <a:rPr lang="en-GB" dirty="0"/>
              <a:t>Assembly assessment: BUSCO</a:t>
            </a:r>
          </a:p>
        </p:txBody>
      </p:sp>
      <p:sp>
        <p:nvSpPr>
          <p:cNvPr id="7" name="Rectangle 6">
            <a:extLst>
              <a:ext uri="{FF2B5EF4-FFF2-40B4-BE49-F238E27FC236}">
                <a16:creationId xmlns:a16="http://schemas.microsoft.com/office/drawing/2014/main" id="{791059CF-F3FF-7C42-A1D3-7ECFC6185C0F}"/>
              </a:ext>
            </a:extLst>
          </p:cNvPr>
          <p:cNvSpPr/>
          <p:nvPr/>
        </p:nvSpPr>
        <p:spPr>
          <a:xfrm>
            <a:off x="7704667" y="1096677"/>
            <a:ext cx="1755019" cy="283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2689A433-DEF2-6741-95E4-9D2FA11F9FC5}"/>
              </a:ext>
            </a:extLst>
          </p:cNvPr>
          <p:cNvGrpSpPr/>
          <p:nvPr/>
        </p:nvGrpSpPr>
        <p:grpSpPr>
          <a:xfrm>
            <a:off x="3619760" y="1096677"/>
            <a:ext cx="2650411" cy="1186952"/>
            <a:chOff x="3619760" y="1096677"/>
            <a:chExt cx="2650411" cy="1186952"/>
          </a:xfrm>
        </p:grpSpPr>
        <p:sp>
          <p:nvSpPr>
            <p:cNvPr id="5" name="Rectangle 4">
              <a:extLst>
                <a:ext uri="{FF2B5EF4-FFF2-40B4-BE49-F238E27FC236}">
                  <a16:creationId xmlns:a16="http://schemas.microsoft.com/office/drawing/2014/main" id="{8D8478DA-019B-AC40-8C29-7173768AC59F}"/>
                </a:ext>
              </a:extLst>
            </p:cNvPr>
            <p:cNvSpPr/>
            <p:nvPr/>
          </p:nvSpPr>
          <p:spPr>
            <a:xfrm>
              <a:off x="4299857" y="1096677"/>
              <a:ext cx="1970314" cy="283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AFFF6985-5DB7-124B-BDE5-D1651E3C2F14}"/>
                </a:ext>
              </a:extLst>
            </p:cNvPr>
            <p:cNvCxnSpPr>
              <a:cxnSpLocks/>
            </p:cNvCxnSpPr>
            <p:nvPr/>
          </p:nvCxnSpPr>
          <p:spPr>
            <a:xfrm flipV="1">
              <a:off x="4669971" y="1458687"/>
              <a:ext cx="152400" cy="383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2B40F9-D9F9-CF4F-83F7-E44118F26ACC}"/>
                </a:ext>
              </a:extLst>
            </p:cNvPr>
            <p:cNvSpPr txBox="1"/>
            <p:nvPr/>
          </p:nvSpPr>
          <p:spPr>
            <a:xfrm>
              <a:off x="3619760" y="1914297"/>
              <a:ext cx="1927900" cy="369332"/>
            </a:xfrm>
            <a:prstGeom prst="rect">
              <a:avLst/>
            </a:prstGeom>
            <a:noFill/>
          </p:spPr>
          <p:txBody>
            <a:bodyPr wrap="none" rtlCol="0">
              <a:spAutoFit/>
            </a:bodyPr>
            <a:lstStyle/>
            <a:p>
              <a:pPr algn="ctr"/>
              <a:r>
                <a:rPr lang="en-GB" dirty="0"/>
                <a:t>Assembled contigs</a:t>
              </a:r>
            </a:p>
          </p:txBody>
        </p:sp>
      </p:grpSp>
      <p:grpSp>
        <p:nvGrpSpPr>
          <p:cNvPr id="18" name="Group 17">
            <a:extLst>
              <a:ext uri="{FF2B5EF4-FFF2-40B4-BE49-F238E27FC236}">
                <a16:creationId xmlns:a16="http://schemas.microsoft.com/office/drawing/2014/main" id="{FD2CC67D-7D4E-B247-B3A5-BCD2C4AD22CB}"/>
              </a:ext>
            </a:extLst>
          </p:cNvPr>
          <p:cNvGrpSpPr/>
          <p:nvPr/>
        </p:nvGrpSpPr>
        <p:grpSpPr>
          <a:xfrm>
            <a:off x="4474340" y="1096677"/>
            <a:ext cx="4949175" cy="1480002"/>
            <a:chOff x="4474340" y="1096677"/>
            <a:chExt cx="4949175" cy="1480002"/>
          </a:xfrm>
        </p:grpSpPr>
        <p:sp>
          <p:nvSpPr>
            <p:cNvPr id="6" name="Rectangle 5">
              <a:extLst>
                <a:ext uri="{FF2B5EF4-FFF2-40B4-BE49-F238E27FC236}">
                  <a16:creationId xmlns:a16="http://schemas.microsoft.com/office/drawing/2014/main" id="{92B27CA3-9A77-164A-A83E-781C2864C5DE}"/>
                </a:ext>
              </a:extLst>
            </p:cNvPr>
            <p:cNvSpPr/>
            <p:nvPr/>
          </p:nvSpPr>
          <p:spPr>
            <a:xfrm>
              <a:off x="6270171" y="1096677"/>
              <a:ext cx="1404258" cy="283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D67B89C-540F-0A47-A94F-E4E1443ACECF}"/>
                </a:ext>
              </a:extLst>
            </p:cNvPr>
            <p:cNvCxnSpPr>
              <a:cxnSpLocks/>
            </p:cNvCxnSpPr>
            <p:nvPr/>
          </p:nvCxnSpPr>
          <p:spPr>
            <a:xfrm flipV="1">
              <a:off x="6948928" y="1531203"/>
              <a:ext cx="0" cy="640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EF788A-38E4-6C4A-B73D-F0C844A0B88D}"/>
                </a:ext>
              </a:extLst>
            </p:cNvPr>
            <p:cNvSpPr txBox="1"/>
            <p:nvPr/>
          </p:nvSpPr>
          <p:spPr>
            <a:xfrm>
              <a:off x="4474340" y="2207347"/>
              <a:ext cx="4949175" cy="369332"/>
            </a:xfrm>
            <a:prstGeom prst="rect">
              <a:avLst/>
            </a:prstGeom>
            <a:noFill/>
          </p:spPr>
          <p:txBody>
            <a:bodyPr wrap="none" rtlCol="0">
              <a:spAutoFit/>
            </a:bodyPr>
            <a:lstStyle/>
            <a:p>
              <a:r>
                <a:rPr lang="en-GB" dirty="0"/>
                <a:t>See '</a:t>
              </a:r>
              <a:r>
                <a:rPr lang="en-GB" sz="1400" dirty="0" err="1">
                  <a:latin typeface="Courier" pitchFamily="2" charset="0"/>
                </a:rPr>
                <a:t>busco</a:t>
              </a:r>
              <a:r>
                <a:rPr lang="en-GB" sz="1400" dirty="0">
                  <a:latin typeface="Courier" pitchFamily="2" charset="0"/>
                </a:rPr>
                <a:t> --list-</a:t>
              </a:r>
              <a:r>
                <a:rPr lang="en-GB" sz="1400" dirty="0" err="1">
                  <a:latin typeface="Courier" pitchFamily="2" charset="0"/>
                </a:rPr>
                <a:t>datasets</a:t>
              </a:r>
              <a:r>
                <a:rPr lang="en-GB" dirty="0" err="1"/>
                <a:t>'</a:t>
              </a:r>
              <a:r>
                <a:rPr lang="en-GB" dirty="0"/>
                <a:t> for available lineages</a:t>
              </a:r>
            </a:p>
          </p:txBody>
        </p:sp>
      </p:grpSp>
      <p:grpSp>
        <p:nvGrpSpPr>
          <p:cNvPr id="24" name="Group 23">
            <a:extLst>
              <a:ext uri="{FF2B5EF4-FFF2-40B4-BE49-F238E27FC236}">
                <a16:creationId xmlns:a16="http://schemas.microsoft.com/office/drawing/2014/main" id="{5E7E44E7-2E9C-4441-9ACB-7807DD68FB0E}"/>
              </a:ext>
            </a:extLst>
          </p:cNvPr>
          <p:cNvGrpSpPr/>
          <p:nvPr/>
        </p:nvGrpSpPr>
        <p:grpSpPr>
          <a:xfrm>
            <a:off x="9423515" y="1096677"/>
            <a:ext cx="1644233" cy="1097506"/>
            <a:chOff x="9423515" y="1096677"/>
            <a:chExt cx="1644233" cy="1097506"/>
          </a:xfrm>
        </p:grpSpPr>
        <p:sp>
          <p:nvSpPr>
            <p:cNvPr id="8" name="Rectangle 7">
              <a:extLst>
                <a:ext uri="{FF2B5EF4-FFF2-40B4-BE49-F238E27FC236}">
                  <a16:creationId xmlns:a16="http://schemas.microsoft.com/office/drawing/2014/main" id="{681034F1-2D95-5540-87F4-178B87AA8D6F}"/>
                </a:ext>
              </a:extLst>
            </p:cNvPr>
            <p:cNvSpPr/>
            <p:nvPr/>
          </p:nvSpPr>
          <p:spPr>
            <a:xfrm>
              <a:off x="9470573" y="1096677"/>
              <a:ext cx="1066798" cy="283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8C4564D0-B025-E940-89CE-77500291FD19}"/>
                </a:ext>
              </a:extLst>
            </p:cNvPr>
            <p:cNvCxnSpPr>
              <a:cxnSpLocks/>
            </p:cNvCxnSpPr>
            <p:nvPr/>
          </p:nvCxnSpPr>
          <p:spPr>
            <a:xfrm flipH="1" flipV="1">
              <a:off x="10033439" y="1531203"/>
              <a:ext cx="68777" cy="347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87622B6-BBC9-7540-A4B4-7EF71CE7A5F7}"/>
                </a:ext>
              </a:extLst>
            </p:cNvPr>
            <p:cNvSpPr txBox="1"/>
            <p:nvPr/>
          </p:nvSpPr>
          <p:spPr>
            <a:xfrm>
              <a:off x="9423515" y="1824851"/>
              <a:ext cx="1644233" cy="369332"/>
            </a:xfrm>
            <a:prstGeom prst="rect">
              <a:avLst/>
            </a:prstGeom>
            <a:noFill/>
          </p:spPr>
          <p:txBody>
            <a:bodyPr wrap="none" rtlCol="0">
              <a:spAutoFit/>
            </a:bodyPr>
            <a:lstStyle/>
            <a:p>
              <a:r>
                <a:rPr lang="en-GB" dirty="0" err="1"/>
                <a:t>geno|tran|prot</a:t>
              </a:r>
              <a:endParaRPr lang="en-GB" dirty="0"/>
            </a:p>
          </p:txBody>
        </p:sp>
      </p:grpSp>
      <p:sp>
        <p:nvSpPr>
          <p:cNvPr id="22" name="Rectangle 21">
            <a:extLst>
              <a:ext uri="{FF2B5EF4-FFF2-40B4-BE49-F238E27FC236}">
                <a16:creationId xmlns:a16="http://schemas.microsoft.com/office/drawing/2014/main" id="{CB5B0F39-267A-5A4A-9853-3D007471CC83}"/>
              </a:ext>
            </a:extLst>
          </p:cNvPr>
          <p:cNvSpPr/>
          <p:nvPr/>
        </p:nvSpPr>
        <p:spPr>
          <a:xfrm>
            <a:off x="6794900" y="2576679"/>
            <a:ext cx="4949175" cy="2123658"/>
          </a:xfrm>
          <a:prstGeom prst="rect">
            <a:avLst/>
          </a:prstGeom>
        </p:spPr>
        <p:txBody>
          <a:bodyPr wrap="square">
            <a:spAutoFit/>
          </a:bodyPr>
          <a:lstStyle/>
          <a:p>
            <a:r>
              <a:rPr lang="en-GB" sz="1200" dirty="0">
                <a:latin typeface="Courier" pitchFamily="2" charset="0"/>
              </a:rPr>
              <a:t>--------------------------------------------------</a:t>
            </a:r>
          </a:p>
          <a:p>
            <a:r>
              <a:rPr lang="en-GB" sz="1200" dirty="0">
                <a:latin typeface="Courier" pitchFamily="2" charset="0"/>
              </a:rPr>
              <a:t>|Results from dataset flavobacteriales_odb10      |</a:t>
            </a:r>
          </a:p>
          <a:p>
            <a:r>
              <a:rPr lang="en-GB" sz="1200" dirty="0">
                <a:latin typeface="Courier" pitchFamily="2" charset="0"/>
              </a:rPr>
              <a:t>--------------------------------------------------</a:t>
            </a:r>
          </a:p>
          <a:p>
            <a:r>
              <a:rPr lang="en-GB" sz="1200" dirty="0">
                <a:latin typeface="Courier" pitchFamily="2" charset="0"/>
              </a:rPr>
              <a:t>|C:99.5%[S:99.5%,D:0.0%],F:0.3%,M:0.2%,n:733      |</a:t>
            </a:r>
          </a:p>
          <a:p>
            <a:r>
              <a:rPr lang="en-GB" sz="1200" dirty="0">
                <a:latin typeface="Courier" pitchFamily="2" charset="0"/>
              </a:rPr>
              <a:t>|729    Complete BUSCOs (C)                       |</a:t>
            </a:r>
          </a:p>
          <a:p>
            <a:r>
              <a:rPr lang="en-GB" sz="1200" dirty="0">
                <a:latin typeface="Courier" pitchFamily="2" charset="0"/>
              </a:rPr>
              <a:t>|729    Complete and single-copy BUSCOs (S)       |</a:t>
            </a:r>
          </a:p>
          <a:p>
            <a:r>
              <a:rPr lang="en-GB" sz="1200" dirty="0">
                <a:latin typeface="Courier" pitchFamily="2" charset="0"/>
              </a:rPr>
              <a:t>|0      Complete and duplicated BUSCOs (D)        |</a:t>
            </a:r>
          </a:p>
          <a:p>
            <a:r>
              <a:rPr lang="en-GB" sz="1200" dirty="0">
                <a:latin typeface="Courier" pitchFamily="2" charset="0"/>
              </a:rPr>
              <a:t>|2      Fragmented BUSCOs (F)                     |</a:t>
            </a:r>
          </a:p>
          <a:p>
            <a:r>
              <a:rPr lang="en-GB" sz="1200" dirty="0">
                <a:latin typeface="Courier" pitchFamily="2" charset="0"/>
              </a:rPr>
              <a:t>|2      Missing BUSCOs (M)                        |</a:t>
            </a:r>
          </a:p>
          <a:p>
            <a:r>
              <a:rPr lang="en-GB" sz="1200" dirty="0">
                <a:latin typeface="Courier" pitchFamily="2" charset="0"/>
              </a:rPr>
              <a:t>|733    Total BUSCO groups searched               |</a:t>
            </a:r>
          </a:p>
          <a:p>
            <a:r>
              <a:rPr lang="en-GB" sz="1200" dirty="0">
                <a:latin typeface="Courier" pitchFamily="2" charset="0"/>
              </a:rPr>
              <a:t>--------------------------------------------------</a:t>
            </a:r>
            <a:endParaRPr lang="en-GB" dirty="0">
              <a:latin typeface="Courier" pitchFamily="2" charset="0"/>
            </a:endParaRPr>
          </a:p>
        </p:txBody>
      </p:sp>
      <p:sp>
        <p:nvSpPr>
          <p:cNvPr id="23" name="Slide Number Placeholder 2">
            <a:extLst>
              <a:ext uri="{FF2B5EF4-FFF2-40B4-BE49-F238E27FC236}">
                <a16:creationId xmlns:a16="http://schemas.microsoft.com/office/drawing/2014/main" id="{E4D1A657-D275-9146-A936-9B994031FFC0}"/>
              </a:ext>
            </a:extLst>
          </p:cNvPr>
          <p:cNvSpPr txBox="1">
            <a:spLocks/>
          </p:cNvSpPr>
          <p:nvPr/>
        </p:nvSpPr>
        <p:spPr>
          <a:xfrm>
            <a:off x="125897" y="6479275"/>
            <a:ext cx="2492938" cy="279334"/>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busco.sh</a:t>
            </a:r>
            <a:endParaRPr lang="en-GB" dirty="0"/>
          </a:p>
        </p:txBody>
      </p:sp>
    </p:spTree>
    <p:extLst>
      <p:ext uri="{BB962C8B-B14F-4D97-AF65-F5344CB8AC3E}">
        <p14:creationId xmlns:p14="http://schemas.microsoft.com/office/powerpoint/2010/main" val="32385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2665-D843-3643-A2A4-78A8E6F70AB9}"/>
              </a:ext>
            </a:extLst>
          </p:cNvPr>
          <p:cNvSpPr>
            <a:spLocks noGrp="1"/>
          </p:cNvSpPr>
          <p:nvPr>
            <p:ph type="title"/>
          </p:nvPr>
        </p:nvSpPr>
        <p:spPr/>
        <p:txBody>
          <a:bodyPr/>
          <a:lstStyle/>
          <a:p>
            <a:pPr algn="ctr"/>
            <a:r>
              <a:rPr lang="en-GB" dirty="0"/>
              <a:t>Scaffolding</a:t>
            </a:r>
          </a:p>
        </p:txBody>
      </p:sp>
    </p:spTree>
    <p:extLst>
      <p:ext uri="{BB962C8B-B14F-4D97-AF65-F5344CB8AC3E}">
        <p14:creationId xmlns:p14="http://schemas.microsoft.com/office/powerpoint/2010/main" val="2998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498660-C767-E84B-AC2B-B9D69C3D95C1}"/>
              </a:ext>
            </a:extLst>
          </p:cNvPr>
          <p:cNvSpPr>
            <a:spLocks noGrp="1"/>
          </p:cNvSpPr>
          <p:nvPr>
            <p:ph type="title"/>
          </p:nvPr>
        </p:nvSpPr>
        <p:spPr/>
        <p:txBody>
          <a:bodyPr/>
          <a:lstStyle/>
          <a:p>
            <a:pPr algn="ctr"/>
            <a:r>
              <a:rPr lang="en-GB" dirty="0"/>
              <a:t>What is assembly?</a:t>
            </a:r>
          </a:p>
        </p:txBody>
      </p:sp>
      <p:sp>
        <p:nvSpPr>
          <p:cNvPr id="3" name="Slide Number Placeholder 2">
            <a:extLst>
              <a:ext uri="{FF2B5EF4-FFF2-40B4-BE49-F238E27FC236}">
                <a16:creationId xmlns:a16="http://schemas.microsoft.com/office/drawing/2014/main" id="{C7A5B7F7-93EE-574A-9AAE-1CE627E501F0}"/>
              </a:ext>
            </a:extLst>
          </p:cNvPr>
          <p:cNvSpPr>
            <a:spLocks noGrp="1"/>
          </p:cNvSpPr>
          <p:nvPr>
            <p:ph type="sldNum" sz="quarter" idx="4294967295"/>
          </p:nvPr>
        </p:nvSpPr>
        <p:spPr>
          <a:xfrm>
            <a:off x="11547475" y="6530975"/>
            <a:ext cx="644525" cy="227013"/>
          </a:xfrm>
          <a:prstGeom prst="rect">
            <a:avLst/>
          </a:prstGeom>
        </p:spPr>
        <p:txBody>
          <a:bodyPr/>
          <a:lstStyle/>
          <a:p>
            <a:fld id="{E89BC60F-F4BF-4EE8-9F02-8A0093F1814F}" type="slidenum">
              <a:rPr lang="en-GB" smtClean="0"/>
              <a:t>4</a:t>
            </a:fld>
            <a:endParaRPr lang="en-GB"/>
          </a:p>
        </p:txBody>
      </p:sp>
    </p:spTree>
    <p:extLst>
      <p:ext uri="{BB962C8B-B14F-4D97-AF65-F5344CB8AC3E}">
        <p14:creationId xmlns:p14="http://schemas.microsoft.com/office/powerpoint/2010/main" val="366371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EFD652-6468-5C49-9A9B-59E1DD3E05E7}"/>
              </a:ext>
            </a:extLst>
          </p:cNvPr>
          <p:cNvSpPr>
            <a:spLocks noGrp="1"/>
          </p:cNvSpPr>
          <p:nvPr>
            <p:ph sz="half" idx="1"/>
          </p:nvPr>
        </p:nvSpPr>
        <p:spPr/>
        <p:txBody>
          <a:bodyPr/>
          <a:lstStyle/>
          <a:p>
            <a:pPr marL="342900" indent="-342900">
              <a:buFont typeface="Arial" panose="020B0604020202020204" pitchFamily="34" charset="0"/>
              <a:buChar char="•"/>
            </a:pPr>
            <a:r>
              <a:rPr lang="en-GB" dirty="0"/>
              <a:t>Process of ordering and orientating contigs</a:t>
            </a:r>
          </a:p>
          <a:p>
            <a:pPr marL="342900" indent="-342900">
              <a:buFont typeface="Arial" panose="020B0604020202020204" pitchFamily="34" charset="0"/>
              <a:buChar char="•"/>
            </a:pPr>
            <a:r>
              <a:rPr lang="en-GB" dirty="0"/>
              <a:t>Scaffolds may contain gaps ('NNNNN')</a:t>
            </a:r>
          </a:p>
          <a:p>
            <a:pPr marL="342900" indent="-342900">
              <a:buFont typeface="Arial" panose="020B0604020202020204" pitchFamily="34" charset="0"/>
              <a:buChar char="•"/>
            </a:pPr>
            <a:r>
              <a:rPr lang="en-GB" dirty="0"/>
              <a:t>Contig placement information may come from:</a:t>
            </a:r>
          </a:p>
          <a:p>
            <a:pPr marL="700088" lvl="1" indent="-342900">
              <a:buFont typeface="Arial" panose="020B0604020202020204" pitchFamily="34" charset="0"/>
              <a:buChar char="•"/>
            </a:pPr>
            <a:r>
              <a:rPr lang="en-GB" dirty="0"/>
              <a:t>Read pairs</a:t>
            </a:r>
          </a:p>
          <a:p>
            <a:pPr marL="700088" lvl="1" indent="-342900">
              <a:buFont typeface="Arial" panose="020B0604020202020204" pitchFamily="34" charset="0"/>
              <a:buChar char="•"/>
            </a:pPr>
            <a:r>
              <a:rPr lang="en-GB" dirty="0"/>
              <a:t>Long read sequences</a:t>
            </a:r>
          </a:p>
          <a:p>
            <a:pPr marL="700088" lvl="1" indent="-342900">
              <a:buFont typeface="Arial" panose="020B0604020202020204" pitchFamily="34" charset="0"/>
              <a:buChar char="•"/>
            </a:pPr>
            <a:r>
              <a:rPr lang="en-GB" dirty="0"/>
              <a:t>Reference sequence alignment</a:t>
            </a:r>
          </a:p>
        </p:txBody>
      </p:sp>
      <p:sp>
        <p:nvSpPr>
          <p:cNvPr id="5" name="Content Placeholder 4">
            <a:extLst>
              <a:ext uri="{FF2B5EF4-FFF2-40B4-BE49-F238E27FC236}">
                <a16:creationId xmlns:a16="http://schemas.microsoft.com/office/drawing/2014/main" id="{5C237CE7-BFCA-A34E-9BCC-FD03D8930F54}"/>
              </a:ext>
            </a:extLst>
          </p:cNvPr>
          <p:cNvSpPr>
            <a:spLocks noGrp="1"/>
          </p:cNvSpPr>
          <p:nvPr>
            <p:ph sz="half" idx="2"/>
          </p:nvPr>
        </p:nvSpPr>
        <p:spPr/>
        <p:txBody>
          <a:bodyPr/>
          <a:lstStyle/>
          <a:p>
            <a:pPr marL="342900" indent="-342900">
              <a:buFont typeface="Arial" panose="020B0604020202020204" pitchFamily="34" charset="0"/>
              <a:buChar char="•"/>
            </a:pPr>
            <a:r>
              <a:rPr lang="en-GB" dirty="0"/>
              <a:t>Many assemblers incorporate scaffolding</a:t>
            </a:r>
          </a:p>
          <a:p>
            <a:pPr marL="700088" lvl="1" indent="-342900">
              <a:buFont typeface="Arial" panose="020B0604020202020204" pitchFamily="34" charset="0"/>
              <a:buChar char="•"/>
            </a:pPr>
            <a:r>
              <a:rPr lang="en-GB" dirty="0"/>
              <a:t>Single short insert library?</a:t>
            </a:r>
          </a:p>
          <a:p>
            <a:pPr marL="700088" lvl="1" indent="-342900">
              <a:buFont typeface="Arial" panose="020B0604020202020204" pitchFamily="34" charset="0"/>
              <a:buChar char="•"/>
            </a:pPr>
            <a:r>
              <a:rPr lang="en-GB" dirty="0"/>
              <a:t>Number scaffolds ≈ Number contigs</a:t>
            </a:r>
          </a:p>
          <a:p>
            <a:pPr marL="342900" indent="-342900">
              <a:buFont typeface="Arial" panose="020B0604020202020204" pitchFamily="34" charset="0"/>
              <a:buChar char="•"/>
            </a:pPr>
            <a:r>
              <a:rPr lang="en-GB" dirty="0"/>
              <a:t>Require source of info on larger scale organisation</a:t>
            </a:r>
          </a:p>
          <a:p>
            <a:pPr marL="700088" lvl="1" indent="-342900">
              <a:buFont typeface="Arial" panose="020B0604020202020204" pitchFamily="34" charset="0"/>
              <a:buChar char="•"/>
            </a:pPr>
            <a:r>
              <a:rPr lang="en-GB" dirty="0"/>
              <a:t>Sequence multiple libraries</a:t>
            </a:r>
          </a:p>
          <a:p>
            <a:pPr marL="700088" lvl="1" indent="-342900">
              <a:buFont typeface="Arial" panose="020B0604020202020204" pitchFamily="34" charset="0"/>
              <a:buChar char="•"/>
            </a:pPr>
            <a:r>
              <a:rPr lang="en-GB" dirty="0"/>
              <a:t>Use existing closely related sequence</a:t>
            </a:r>
          </a:p>
          <a:p>
            <a:pPr marL="1055688" lvl="2" indent="-342900">
              <a:buFont typeface="Arial" panose="020B0604020202020204" pitchFamily="34" charset="0"/>
              <a:buChar char="•"/>
            </a:pPr>
            <a:r>
              <a:rPr lang="en-GB" dirty="0"/>
              <a:t>risk of biasing assembly</a:t>
            </a:r>
          </a:p>
        </p:txBody>
      </p:sp>
      <p:sp>
        <p:nvSpPr>
          <p:cNvPr id="3" name="Title 2">
            <a:extLst>
              <a:ext uri="{FF2B5EF4-FFF2-40B4-BE49-F238E27FC236}">
                <a16:creationId xmlns:a16="http://schemas.microsoft.com/office/drawing/2014/main" id="{EA09E3B8-A148-384A-B060-5D706387E84F}"/>
              </a:ext>
            </a:extLst>
          </p:cNvPr>
          <p:cNvSpPr>
            <a:spLocks noGrp="1"/>
          </p:cNvSpPr>
          <p:nvPr>
            <p:ph type="title"/>
          </p:nvPr>
        </p:nvSpPr>
        <p:spPr/>
        <p:txBody>
          <a:bodyPr/>
          <a:lstStyle/>
          <a:p>
            <a:r>
              <a:rPr lang="en-GB" dirty="0"/>
              <a:t>Scaffolding</a:t>
            </a:r>
          </a:p>
        </p:txBody>
      </p:sp>
    </p:spTree>
    <p:extLst>
      <p:ext uri="{BB962C8B-B14F-4D97-AF65-F5344CB8AC3E}">
        <p14:creationId xmlns:p14="http://schemas.microsoft.com/office/powerpoint/2010/main" val="369288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E9FA0F-5155-384F-ADCF-37D5D9F7714C}"/>
              </a:ext>
            </a:extLst>
          </p:cNvPr>
          <p:cNvSpPr>
            <a:spLocks noGrp="1"/>
          </p:cNvSpPr>
          <p:nvPr>
            <p:ph sz="half" idx="1"/>
          </p:nvPr>
        </p:nvSpPr>
        <p:spPr>
          <a:xfrm>
            <a:off x="516467" y="1593851"/>
            <a:ext cx="5442605" cy="4608513"/>
          </a:xfrm>
        </p:spPr>
        <p:txBody>
          <a:bodyPr>
            <a:normAutofit/>
          </a:bodyPr>
          <a:lstStyle/>
          <a:p>
            <a:r>
              <a:rPr lang="en-GB" sz="1200" dirty="0">
                <a:solidFill>
                  <a:schemeClr val="accent1">
                    <a:lumMod val="75000"/>
                  </a:schemeClr>
                </a:solidFill>
                <a:latin typeface="Courier" pitchFamily="2" charset="0"/>
              </a:rPr>
              <a:t>[jabbott@c6320-3-4 assembly]$ </a:t>
            </a:r>
            <a:r>
              <a:rPr lang="en-GB" sz="1200" dirty="0" err="1">
                <a:solidFill>
                  <a:schemeClr val="accent5">
                    <a:lumMod val="50000"/>
                  </a:schemeClr>
                </a:solidFill>
                <a:latin typeface="Courier" pitchFamily="2" charset="0"/>
              </a:rPr>
              <a:t>conda</a:t>
            </a:r>
            <a:r>
              <a:rPr lang="en-GB" sz="1200" dirty="0">
                <a:solidFill>
                  <a:schemeClr val="accent5">
                    <a:lumMod val="50000"/>
                  </a:schemeClr>
                </a:solidFill>
                <a:latin typeface="Courier" pitchFamily="2" charset="0"/>
              </a:rPr>
              <a:t> create -n ragtag</a:t>
            </a:r>
            <a:br>
              <a:rPr lang="en-GB" sz="1200" dirty="0">
                <a:solidFill>
                  <a:schemeClr val="accent5">
                    <a:lumMod val="50000"/>
                  </a:schemeClr>
                </a:solidFill>
                <a:latin typeface="Courier" pitchFamily="2" charset="0"/>
              </a:rPr>
            </a:br>
            <a:r>
              <a:rPr lang="en-GB" sz="1200" dirty="0">
                <a:solidFill>
                  <a:schemeClr val="accent1">
                    <a:lumMod val="75000"/>
                  </a:schemeClr>
                </a:solidFill>
                <a:latin typeface="Courier" pitchFamily="2" charset="0"/>
              </a:rPr>
              <a:t>[jabbott@c6320-3-4 assembly]$ </a:t>
            </a:r>
            <a:r>
              <a:rPr lang="en-GB" sz="1200" dirty="0" err="1">
                <a:solidFill>
                  <a:schemeClr val="accent5">
                    <a:lumMod val="50000"/>
                  </a:schemeClr>
                </a:solidFill>
                <a:latin typeface="Courier" pitchFamily="2" charset="0"/>
              </a:rPr>
              <a:t>conda</a:t>
            </a:r>
            <a:r>
              <a:rPr lang="en-GB" sz="1200" dirty="0">
                <a:solidFill>
                  <a:schemeClr val="accent5">
                    <a:lumMod val="50000"/>
                  </a:schemeClr>
                </a:solidFill>
                <a:latin typeface="Courier" pitchFamily="2" charset="0"/>
              </a:rPr>
              <a:t> activate ragtag</a:t>
            </a:r>
            <a:br>
              <a:rPr lang="en-GB" sz="1200" dirty="0">
                <a:solidFill>
                  <a:schemeClr val="accent5">
                    <a:lumMod val="50000"/>
                  </a:schemeClr>
                </a:solidFill>
              </a:rPr>
            </a:br>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mamba install ragtag</a:t>
            </a:r>
            <a:endParaRPr lang="en-GB" sz="1200" dirty="0">
              <a:solidFill>
                <a:schemeClr val="accent5">
                  <a:lumMod val="50000"/>
                </a:schemeClr>
              </a:solidFill>
            </a:endParaRPr>
          </a:p>
          <a:p>
            <a:pPr marL="285750" indent="-285750">
              <a:buFont typeface="Arial" panose="020B0604020202020204" pitchFamily="34" charset="0"/>
              <a:buChar char="•"/>
            </a:pPr>
            <a:r>
              <a:rPr lang="en-GB" sz="1800" dirty="0"/>
              <a:t>Aligns contig sequences against reference genome</a:t>
            </a:r>
          </a:p>
          <a:p>
            <a:pPr marL="642938" lvl="1" indent="-285750">
              <a:buFont typeface="Arial" panose="020B0604020202020204" pitchFamily="34" charset="0"/>
              <a:buChar char="•"/>
            </a:pPr>
            <a:r>
              <a:rPr lang="en-GB" sz="1800" dirty="0"/>
              <a:t>choice of algorithms: default - minimap2 </a:t>
            </a:r>
          </a:p>
          <a:p>
            <a:pPr marL="285750" indent="-285750">
              <a:buFont typeface="Arial" panose="020B0604020202020204" pitchFamily="34" charset="0"/>
              <a:buChar char="•"/>
            </a:pPr>
            <a:r>
              <a:rPr lang="en-GB" sz="1800" dirty="0"/>
              <a:t>Identifies correct contig placing and orientation</a:t>
            </a:r>
          </a:p>
          <a:p>
            <a:pPr marL="285750" indent="-285750">
              <a:buFont typeface="Arial" panose="020B0604020202020204" pitchFamily="34" charset="0"/>
              <a:buChar char="•"/>
            </a:pPr>
            <a:r>
              <a:rPr lang="en-GB" sz="1800" dirty="0"/>
              <a:t>Produces 'N' gapped scaffolds</a:t>
            </a:r>
          </a:p>
          <a:p>
            <a:pPr marL="285750" indent="-285750">
              <a:buFont typeface="Arial" panose="020B0604020202020204" pitchFamily="34" charset="0"/>
              <a:buChar char="•"/>
            </a:pPr>
            <a:r>
              <a:rPr lang="en-GB" sz="1800" dirty="0"/>
              <a:t>No sequence changes to contigs</a:t>
            </a:r>
          </a:p>
          <a:p>
            <a:pPr marL="285750" indent="-285750">
              <a:buFont typeface="Arial" panose="020B0604020202020204" pitchFamily="34" charset="0"/>
              <a:buChar char="•"/>
            </a:pPr>
            <a:r>
              <a:rPr lang="en-GB" sz="1800" dirty="0"/>
              <a:t>Unplaced contig sequences added as separate scaffolds</a:t>
            </a:r>
          </a:p>
          <a:p>
            <a:pPr marL="285750" indent="-285750">
              <a:buFont typeface="Arial" panose="020B0604020202020204" pitchFamily="34" charset="0"/>
              <a:buChar char="•"/>
            </a:pPr>
            <a:endParaRPr lang="en-GB" sz="1800" dirty="0"/>
          </a:p>
        </p:txBody>
      </p:sp>
      <p:sp>
        <p:nvSpPr>
          <p:cNvPr id="3" name="Content Placeholder 2">
            <a:extLst>
              <a:ext uri="{FF2B5EF4-FFF2-40B4-BE49-F238E27FC236}">
                <a16:creationId xmlns:a16="http://schemas.microsoft.com/office/drawing/2014/main" id="{443211B7-AE9F-8542-9D0E-EA2AF6349761}"/>
              </a:ext>
            </a:extLst>
          </p:cNvPr>
          <p:cNvSpPr>
            <a:spLocks noGrp="1"/>
          </p:cNvSpPr>
          <p:nvPr>
            <p:ph sz="half" idx="2"/>
          </p:nvPr>
        </p:nvSpPr>
        <p:spPr/>
        <p:txBody>
          <a:bodyPr>
            <a:normAutofit/>
          </a:bodyPr>
          <a:lstStyle/>
          <a:p>
            <a:r>
              <a:rPr lang="en-GB" sz="1200" dirty="0">
                <a:solidFill>
                  <a:schemeClr val="accent5">
                    <a:lumMod val="50000"/>
                  </a:schemeClr>
                </a:solidFill>
                <a:latin typeface="Courier" pitchFamily="2" charset="0"/>
              </a:rPr>
              <a:t>#!/bin/bash</a:t>
            </a:r>
          </a:p>
          <a:p>
            <a:r>
              <a:rPr lang="en-GB" sz="1200" dirty="0">
                <a:solidFill>
                  <a:schemeClr val="accent5">
                    <a:lumMod val="50000"/>
                  </a:schemeClr>
                </a:solidFill>
                <a:latin typeface="Courier" pitchFamily="2" charset="0"/>
              </a:rPr>
              <a:t>#$ -cwd</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-j y</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-o </a:t>
            </a:r>
            <a:r>
              <a:rPr lang="en-GB" sz="1200" dirty="0" err="1">
                <a:solidFill>
                  <a:schemeClr val="accent5">
                    <a:lumMod val="50000"/>
                  </a:schemeClr>
                </a:solidFill>
                <a:latin typeface="Courier" pitchFamily="2" charset="0"/>
              </a:rPr>
              <a:t>job_logs</a:t>
            </a:r>
            <a:r>
              <a:rPr lang="en-GB" sz="1200" dirty="0">
                <a:solidFill>
                  <a:schemeClr val="accent5">
                    <a:lumMod val="50000"/>
                  </a:schemeClr>
                </a:solidFill>
                <a:latin typeface="Courier" pitchFamily="2" charset="0"/>
              </a:rPr>
              <a:t>/$JOB_NAME.$JOB_ID</a:t>
            </a:r>
          </a:p>
          <a:p>
            <a:endParaRPr lang="en-GB" sz="1200" dirty="0">
              <a:solidFill>
                <a:schemeClr val="accent5">
                  <a:lumMod val="50000"/>
                </a:schemeClr>
              </a:solidFill>
              <a:latin typeface="Courier" pitchFamily="2" charset="0"/>
            </a:endParaRPr>
          </a:p>
          <a:p>
            <a:r>
              <a:rPr lang="en-GB" sz="1200" dirty="0">
                <a:solidFill>
                  <a:schemeClr val="accent5">
                    <a:lumMod val="50000"/>
                  </a:schemeClr>
                </a:solidFill>
                <a:latin typeface="Courier" pitchFamily="2" charset="0"/>
              </a:rPr>
              <a:t>cp -v </a:t>
            </a:r>
            <a:r>
              <a:rPr lang="en-GB" sz="1200" dirty="0" err="1">
                <a:solidFill>
                  <a:schemeClr val="accent5">
                    <a:lumMod val="50000"/>
                  </a:schemeClr>
                </a:solidFill>
                <a:latin typeface="Courier" pitchFamily="2" charset="0"/>
              </a:rPr>
              <a:t>Flavobacterium_spades</a:t>
            </a:r>
            <a:r>
              <a:rPr lang="en-GB" sz="1200" dirty="0">
                <a:solidFill>
                  <a:schemeClr val="accent5">
                    <a:lumMod val="50000"/>
                  </a:schemeClr>
                </a:solidFill>
                <a:latin typeface="Courier" pitchFamily="2" charset="0"/>
              </a:rPr>
              <a:t>/</a:t>
            </a:r>
            <a:r>
              <a:rPr lang="en-GB" sz="1200" dirty="0" err="1">
                <a:solidFill>
                  <a:schemeClr val="accent5">
                    <a:lumMod val="50000"/>
                  </a:schemeClr>
                </a:solidFill>
                <a:latin typeface="Courier" pitchFamily="2" charset="0"/>
              </a:rPr>
              <a:t>contigs.fasta</a:t>
            </a:r>
            <a:r>
              <a:rPr lang="en-GB" sz="1200" dirty="0">
                <a:solidFill>
                  <a:schemeClr val="accent5">
                    <a:lumMod val="50000"/>
                  </a:schemeClr>
                </a:solidFill>
                <a:latin typeface="Courier" pitchFamily="2" charset="0"/>
              </a:rPr>
              <a:t> ${TMPDIR}</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cp -v Flavobacterium/NZ_CP007206.1.fa ${TMPDIR}</a:t>
            </a:r>
          </a:p>
          <a:p>
            <a:r>
              <a:rPr lang="en-GB" sz="1200" dirty="0" err="1">
                <a:solidFill>
                  <a:schemeClr val="accent5">
                    <a:lumMod val="50000"/>
                  </a:schemeClr>
                </a:solidFill>
                <a:latin typeface="Courier" pitchFamily="2" charset="0"/>
              </a:rPr>
              <a:t>ragtag.py</a:t>
            </a:r>
            <a:r>
              <a:rPr lang="en-GB" sz="1200" dirty="0">
                <a:solidFill>
                  <a:schemeClr val="accent5">
                    <a:lumMod val="50000"/>
                  </a:schemeClr>
                </a:solidFill>
                <a:latin typeface="Courier" pitchFamily="2" charset="0"/>
              </a:rPr>
              <a:t> scaffold -r -o </a:t>
            </a:r>
            <a:r>
              <a:rPr lang="en-GB" sz="1200" dirty="0" err="1">
                <a:solidFill>
                  <a:schemeClr val="accent5">
                    <a:lumMod val="50000"/>
                  </a:schemeClr>
                </a:solidFill>
                <a:latin typeface="Courier" pitchFamily="2" charset="0"/>
              </a:rPr>
              <a:t>ragtag_spades</a:t>
            </a:r>
            <a:r>
              <a:rPr lang="en-GB" sz="1200" dirty="0">
                <a:solidFill>
                  <a:schemeClr val="accent5">
                    <a:lumMod val="50000"/>
                  </a:schemeClr>
                </a:solidFill>
                <a:latin typeface="Courier" pitchFamily="2" charset="0"/>
              </a:rPr>
              <a:t> \  	${TMPDIR}/NZ_CP007206.1.fa \ 	${TMPDIR}/</a:t>
            </a:r>
            <a:r>
              <a:rPr lang="en-GB" sz="1200" dirty="0" err="1">
                <a:solidFill>
                  <a:schemeClr val="accent5">
                    <a:lumMod val="50000"/>
                  </a:schemeClr>
                </a:solidFill>
                <a:latin typeface="Courier" pitchFamily="2" charset="0"/>
              </a:rPr>
              <a:t>contigs.fasta</a:t>
            </a:r>
            <a:endParaRPr lang="en-GB" sz="1200" dirty="0">
              <a:solidFill>
                <a:schemeClr val="accent5">
                  <a:lumMod val="50000"/>
                </a:schemeClr>
              </a:solidFill>
              <a:latin typeface="Courier" pitchFamily="2" charset="0"/>
            </a:endParaRPr>
          </a:p>
          <a:p>
            <a:endParaRPr lang="en-GB" dirty="0"/>
          </a:p>
        </p:txBody>
      </p:sp>
      <p:sp>
        <p:nvSpPr>
          <p:cNvPr id="4" name="Title 3">
            <a:extLst>
              <a:ext uri="{FF2B5EF4-FFF2-40B4-BE49-F238E27FC236}">
                <a16:creationId xmlns:a16="http://schemas.microsoft.com/office/drawing/2014/main" id="{254FDB9C-28AE-B84A-A537-371EFFA84132}"/>
              </a:ext>
            </a:extLst>
          </p:cNvPr>
          <p:cNvSpPr>
            <a:spLocks noGrp="1"/>
          </p:cNvSpPr>
          <p:nvPr>
            <p:ph type="title"/>
          </p:nvPr>
        </p:nvSpPr>
        <p:spPr/>
        <p:txBody>
          <a:bodyPr/>
          <a:lstStyle/>
          <a:p>
            <a:r>
              <a:rPr lang="en-GB" dirty="0"/>
              <a:t>Scaffolding with </a:t>
            </a:r>
            <a:r>
              <a:rPr lang="en-GB" dirty="0" err="1"/>
              <a:t>RagTag</a:t>
            </a:r>
            <a:endParaRPr lang="en-GB" dirty="0"/>
          </a:p>
        </p:txBody>
      </p:sp>
      <p:sp>
        <p:nvSpPr>
          <p:cNvPr id="5" name="Slide Number Placeholder 4">
            <a:extLst>
              <a:ext uri="{FF2B5EF4-FFF2-40B4-BE49-F238E27FC236}">
                <a16:creationId xmlns:a16="http://schemas.microsoft.com/office/drawing/2014/main" id="{839F4291-FCF8-1448-B7E3-1CEE2F9F7ADF}"/>
              </a:ext>
            </a:extLst>
          </p:cNvPr>
          <p:cNvSpPr>
            <a:spLocks noGrp="1"/>
          </p:cNvSpPr>
          <p:nvPr>
            <p:ph type="sldNum" sz="quarter" idx="12"/>
          </p:nvPr>
        </p:nvSpPr>
        <p:spPr/>
        <p:txBody>
          <a:bodyPr/>
          <a:lstStyle/>
          <a:p>
            <a:fld id="{E89BC60F-F4BF-4EE8-9F02-8A0093F1814F}" type="slidenum">
              <a:rPr lang="en-GB" smtClean="0"/>
              <a:t>41</a:t>
            </a:fld>
            <a:endParaRPr lang="en-GB" dirty="0"/>
          </a:p>
        </p:txBody>
      </p:sp>
      <p:grpSp>
        <p:nvGrpSpPr>
          <p:cNvPr id="13" name="Group 12">
            <a:extLst>
              <a:ext uri="{FF2B5EF4-FFF2-40B4-BE49-F238E27FC236}">
                <a16:creationId xmlns:a16="http://schemas.microsoft.com/office/drawing/2014/main" id="{45454631-555C-2747-9B7D-5E689FBC87C1}"/>
              </a:ext>
            </a:extLst>
          </p:cNvPr>
          <p:cNvGrpSpPr/>
          <p:nvPr/>
        </p:nvGrpSpPr>
        <p:grpSpPr>
          <a:xfrm>
            <a:off x="6572249" y="3429000"/>
            <a:ext cx="1755322" cy="1186543"/>
            <a:chOff x="6572249" y="3429000"/>
            <a:chExt cx="1755322" cy="1186543"/>
          </a:xfrm>
        </p:grpSpPr>
        <p:sp>
          <p:nvSpPr>
            <p:cNvPr id="6" name="Rectangle 5">
              <a:extLst>
                <a:ext uri="{FF2B5EF4-FFF2-40B4-BE49-F238E27FC236}">
                  <a16:creationId xmlns:a16="http://schemas.microsoft.com/office/drawing/2014/main" id="{9808F644-4BBC-7B49-82CE-D654C42CD586}"/>
                </a:ext>
              </a:extLst>
            </p:cNvPr>
            <p:cNvSpPr/>
            <p:nvPr/>
          </p:nvSpPr>
          <p:spPr>
            <a:xfrm>
              <a:off x="8044543" y="3429000"/>
              <a:ext cx="283028" cy="2068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9EBED85-7BDA-ED44-A4D7-E8012B553DC9}"/>
                </a:ext>
              </a:extLst>
            </p:cNvPr>
            <p:cNvCxnSpPr>
              <a:cxnSpLocks/>
              <a:stCxn id="12" idx="0"/>
              <a:endCxn id="6" idx="2"/>
            </p:cNvCxnSpPr>
            <p:nvPr/>
          </p:nvCxnSpPr>
          <p:spPr>
            <a:xfrm flipV="1">
              <a:off x="7236278" y="3635829"/>
              <a:ext cx="949779" cy="674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B62BBE-6F9D-7C42-935C-A58CA810390C}"/>
                </a:ext>
              </a:extLst>
            </p:cNvPr>
            <p:cNvSpPr txBox="1"/>
            <p:nvPr/>
          </p:nvSpPr>
          <p:spPr>
            <a:xfrm>
              <a:off x="6572249" y="4310743"/>
              <a:ext cx="1328058" cy="304800"/>
            </a:xfrm>
            <a:prstGeom prst="rect">
              <a:avLst/>
            </a:prstGeom>
            <a:noFill/>
          </p:spPr>
          <p:txBody>
            <a:bodyPr wrap="square" rtlCol="0">
              <a:spAutoFit/>
            </a:bodyPr>
            <a:lstStyle/>
            <a:p>
              <a:pPr algn="ctr"/>
              <a:r>
                <a:rPr lang="en-GB" sz="1400" dirty="0"/>
                <a:t>Infer gap sizes</a:t>
              </a:r>
            </a:p>
          </p:txBody>
        </p:sp>
      </p:grpSp>
      <p:grpSp>
        <p:nvGrpSpPr>
          <p:cNvPr id="17" name="Group 16">
            <a:extLst>
              <a:ext uri="{FF2B5EF4-FFF2-40B4-BE49-F238E27FC236}">
                <a16:creationId xmlns:a16="http://schemas.microsoft.com/office/drawing/2014/main" id="{E9276F62-9FC1-4445-B3C9-DD17E9F2CEAE}"/>
              </a:ext>
            </a:extLst>
          </p:cNvPr>
          <p:cNvGrpSpPr/>
          <p:nvPr/>
        </p:nvGrpSpPr>
        <p:grpSpPr>
          <a:xfrm>
            <a:off x="8381998" y="3429000"/>
            <a:ext cx="2269672" cy="1046272"/>
            <a:chOff x="8381998" y="3429000"/>
            <a:chExt cx="2269672" cy="1046272"/>
          </a:xfrm>
        </p:grpSpPr>
        <p:sp>
          <p:nvSpPr>
            <p:cNvPr id="7" name="Rectangle 6">
              <a:extLst>
                <a:ext uri="{FF2B5EF4-FFF2-40B4-BE49-F238E27FC236}">
                  <a16:creationId xmlns:a16="http://schemas.microsoft.com/office/drawing/2014/main" id="{C4524426-DEE8-3444-A241-CB8B513760A2}"/>
                </a:ext>
              </a:extLst>
            </p:cNvPr>
            <p:cNvSpPr/>
            <p:nvPr/>
          </p:nvSpPr>
          <p:spPr>
            <a:xfrm>
              <a:off x="8381998" y="3429000"/>
              <a:ext cx="1513115" cy="2068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10396841-6A8E-8F4D-BA58-2D5FBE489C9E}"/>
                </a:ext>
              </a:extLst>
            </p:cNvPr>
            <p:cNvCxnSpPr>
              <a:cxnSpLocks/>
            </p:cNvCxnSpPr>
            <p:nvPr/>
          </p:nvCxnSpPr>
          <p:spPr>
            <a:xfrm flipH="1" flipV="1">
              <a:off x="9350830" y="3635829"/>
              <a:ext cx="572706" cy="49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D7D0-F3E5-6949-9DF1-274FE1967E8C}"/>
                </a:ext>
              </a:extLst>
            </p:cNvPr>
            <p:cNvSpPr txBox="1"/>
            <p:nvPr/>
          </p:nvSpPr>
          <p:spPr>
            <a:xfrm>
              <a:off x="9138556" y="4167495"/>
              <a:ext cx="1513114" cy="307777"/>
            </a:xfrm>
            <a:prstGeom prst="rect">
              <a:avLst/>
            </a:prstGeom>
            <a:noFill/>
          </p:spPr>
          <p:txBody>
            <a:bodyPr wrap="square" rtlCol="0">
              <a:spAutoFit/>
            </a:bodyPr>
            <a:lstStyle/>
            <a:p>
              <a:pPr algn="ctr"/>
              <a:r>
                <a:rPr lang="en-GB" sz="1400" dirty="0"/>
                <a:t>Output directory</a:t>
              </a:r>
            </a:p>
          </p:txBody>
        </p:sp>
      </p:grpSp>
      <p:grpSp>
        <p:nvGrpSpPr>
          <p:cNvPr id="23" name="Group 22">
            <a:extLst>
              <a:ext uri="{FF2B5EF4-FFF2-40B4-BE49-F238E27FC236}">
                <a16:creationId xmlns:a16="http://schemas.microsoft.com/office/drawing/2014/main" id="{6E600D68-AFF8-9446-A944-BA51AFE72649}"/>
              </a:ext>
            </a:extLst>
          </p:cNvPr>
          <p:cNvGrpSpPr/>
          <p:nvPr/>
        </p:nvGrpSpPr>
        <p:grpSpPr>
          <a:xfrm>
            <a:off x="6923162" y="3604417"/>
            <a:ext cx="2971951" cy="1458929"/>
            <a:chOff x="6923162" y="3604417"/>
            <a:chExt cx="2971951" cy="1458929"/>
          </a:xfrm>
        </p:grpSpPr>
        <p:sp>
          <p:nvSpPr>
            <p:cNvPr id="8" name="Rectangle 7">
              <a:extLst>
                <a:ext uri="{FF2B5EF4-FFF2-40B4-BE49-F238E27FC236}">
                  <a16:creationId xmlns:a16="http://schemas.microsoft.com/office/drawing/2014/main" id="{F929FC9A-973F-3F40-85A2-4487939B6CF9}"/>
                </a:ext>
              </a:extLst>
            </p:cNvPr>
            <p:cNvSpPr/>
            <p:nvPr/>
          </p:nvSpPr>
          <p:spPr>
            <a:xfrm>
              <a:off x="7206341" y="3604417"/>
              <a:ext cx="2688772" cy="2068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E64797EB-2097-3F46-98D3-90B96D7BB30B}"/>
                </a:ext>
              </a:extLst>
            </p:cNvPr>
            <p:cNvCxnSpPr/>
            <p:nvPr/>
          </p:nvCxnSpPr>
          <p:spPr>
            <a:xfrm flipV="1">
              <a:off x="7711167" y="3790720"/>
              <a:ext cx="474890" cy="944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E39BB9B-F3D7-524C-9AAB-B74C63A006D8}"/>
                </a:ext>
              </a:extLst>
            </p:cNvPr>
            <p:cNvSpPr txBox="1"/>
            <p:nvPr/>
          </p:nvSpPr>
          <p:spPr>
            <a:xfrm>
              <a:off x="6923162" y="4755569"/>
              <a:ext cx="1576009" cy="307777"/>
            </a:xfrm>
            <a:prstGeom prst="rect">
              <a:avLst/>
            </a:prstGeom>
            <a:noFill/>
          </p:spPr>
          <p:txBody>
            <a:bodyPr wrap="none" rtlCol="0">
              <a:spAutoFit/>
            </a:bodyPr>
            <a:lstStyle/>
            <a:p>
              <a:r>
                <a:rPr lang="en-GB" sz="1400" dirty="0"/>
                <a:t>Reference fasta file</a:t>
              </a:r>
            </a:p>
          </p:txBody>
        </p:sp>
      </p:grpSp>
      <p:grpSp>
        <p:nvGrpSpPr>
          <p:cNvPr id="28" name="Group 27">
            <a:extLst>
              <a:ext uri="{FF2B5EF4-FFF2-40B4-BE49-F238E27FC236}">
                <a16:creationId xmlns:a16="http://schemas.microsoft.com/office/drawing/2014/main" id="{5F11A399-1A1C-BF4D-92EB-64BFC8F2485F}"/>
              </a:ext>
            </a:extLst>
          </p:cNvPr>
          <p:cNvGrpSpPr/>
          <p:nvPr/>
        </p:nvGrpSpPr>
        <p:grpSpPr>
          <a:xfrm>
            <a:off x="7206341" y="3790720"/>
            <a:ext cx="3635540" cy="1308016"/>
            <a:chOff x="7206341" y="3790720"/>
            <a:chExt cx="3635540" cy="1308016"/>
          </a:xfrm>
        </p:grpSpPr>
        <p:sp>
          <p:nvSpPr>
            <p:cNvPr id="9" name="Rectangle 8">
              <a:extLst>
                <a:ext uri="{FF2B5EF4-FFF2-40B4-BE49-F238E27FC236}">
                  <a16:creationId xmlns:a16="http://schemas.microsoft.com/office/drawing/2014/main" id="{C14BEC7B-86A8-9D4E-81EE-B2152EE2E005}"/>
                </a:ext>
              </a:extLst>
            </p:cNvPr>
            <p:cNvSpPr/>
            <p:nvPr/>
          </p:nvSpPr>
          <p:spPr>
            <a:xfrm>
              <a:off x="7206341" y="3790720"/>
              <a:ext cx="2275116" cy="2068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7F2E1CDA-B984-DB4A-B4E1-1292EEB482E9}"/>
                </a:ext>
              </a:extLst>
            </p:cNvPr>
            <p:cNvCxnSpPr>
              <a:cxnSpLocks/>
              <a:stCxn id="26" idx="0"/>
            </p:cNvCxnSpPr>
            <p:nvPr/>
          </p:nvCxnSpPr>
          <p:spPr>
            <a:xfrm flipH="1" flipV="1">
              <a:off x="8577945" y="3997549"/>
              <a:ext cx="1198388" cy="79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8264344-9E3F-F144-8BEC-8B07469FE394}"/>
                </a:ext>
              </a:extLst>
            </p:cNvPr>
            <p:cNvSpPr txBox="1"/>
            <p:nvPr/>
          </p:nvSpPr>
          <p:spPr>
            <a:xfrm>
              <a:off x="8710785" y="4790959"/>
              <a:ext cx="2131096" cy="307777"/>
            </a:xfrm>
            <a:prstGeom prst="rect">
              <a:avLst/>
            </a:prstGeom>
            <a:noFill/>
          </p:spPr>
          <p:txBody>
            <a:bodyPr wrap="none" rtlCol="0">
              <a:spAutoFit/>
            </a:bodyPr>
            <a:lstStyle/>
            <a:p>
              <a:r>
                <a:rPr lang="en-GB" sz="1400" dirty="0"/>
                <a:t>Assembled contig fasta file</a:t>
              </a:r>
            </a:p>
          </p:txBody>
        </p:sp>
      </p:grpSp>
      <p:sp>
        <p:nvSpPr>
          <p:cNvPr id="29" name="Slide Number Placeholder 4">
            <a:extLst>
              <a:ext uri="{FF2B5EF4-FFF2-40B4-BE49-F238E27FC236}">
                <a16:creationId xmlns:a16="http://schemas.microsoft.com/office/drawing/2014/main" id="{F3DD4DA0-8C6F-694C-8E62-6C2FA5F8C40D}"/>
              </a:ext>
            </a:extLst>
          </p:cNvPr>
          <p:cNvSpPr txBox="1">
            <a:spLocks/>
          </p:cNvSpPr>
          <p:nvPr/>
        </p:nvSpPr>
        <p:spPr>
          <a:xfrm>
            <a:off x="152400" y="6470845"/>
            <a:ext cx="2688771" cy="332725"/>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ragtag_spades.sh</a:t>
            </a:r>
            <a:endParaRPr lang="en-GB" dirty="0"/>
          </a:p>
        </p:txBody>
      </p:sp>
    </p:spTree>
    <p:extLst>
      <p:ext uri="{BB962C8B-B14F-4D97-AF65-F5344CB8AC3E}">
        <p14:creationId xmlns:p14="http://schemas.microsoft.com/office/powerpoint/2010/main" val="28827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F5DFC-0D64-A747-91B6-8850134D5745}"/>
              </a:ext>
            </a:extLst>
          </p:cNvPr>
          <p:cNvSpPr>
            <a:spLocks noGrp="1"/>
          </p:cNvSpPr>
          <p:nvPr>
            <p:ph idx="1"/>
          </p:nvPr>
        </p:nvSpPr>
        <p:spPr/>
        <p:txBody>
          <a:bodyPr>
            <a:normAutofit/>
          </a:bodyPr>
          <a:lstStyle/>
          <a:p>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less </a:t>
            </a:r>
            <a:r>
              <a:rPr lang="en-GB" sz="1400" dirty="0" err="1">
                <a:solidFill>
                  <a:schemeClr val="accent5">
                    <a:lumMod val="50000"/>
                  </a:schemeClr>
                </a:solidFill>
                <a:latin typeface="Courier" pitchFamily="2" charset="0"/>
              </a:rPr>
              <a:t>ragtag_spades</a:t>
            </a:r>
            <a:r>
              <a:rPr lang="en-GB" sz="1400" dirty="0">
                <a:solidFill>
                  <a:schemeClr val="accent5">
                    <a:lumMod val="50000"/>
                  </a:schemeClr>
                </a:solidFill>
                <a:latin typeface="Courier" pitchFamily="2" charset="0"/>
              </a:rPr>
              <a:t>/</a:t>
            </a:r>
            <a:r>
              <a:rPr lang="en-GB" sz="1400" dirty="0" err="1">
                <a:solidFill>
                  <a:schemeClr val="accent5">
                    <a:lumMod val="50000"/>
                  </a:schemeClr>
                </a:solidFill>
                <a:latin typeface="Courier" pitchFamily="2" charset="0"/>
              </a:rPr>
              <a:t>ragtag.scaffold.stats</a:t>
            </a:r>
            <a:br>
              <a:rPr lang="en-GB" sz="1400" dirty="0">
                <a:solidFill>
                  <a:schemeClr val="accent5">
                    <a:lumMod val="50000"/>
                  </a:schemeClr>
                </a:solidFill>
                <a:latin typeface="Courier" pitchFamily="2" charset="0"/>
              </a:rPr>
            </a:br>
            <a:r>
              <a:rPr lang="en-GB" sz="1400" dirty="0" err="1">
                <a:solidFill>
                  <a:schemeClr val="accent2">
                    <a:lumMod val="50000"/>
                  </a:schemeClr>
                </a:solidFill>
                <a:latin typeface="Courier" pitchFamily="2" charset="0"/>
              </a:rPr>
              <a:t>placed_sequences</a:t>
            </a:r>
            <a:r>
              <a:rPr lang="en-GB" sz="1400" dirty="0">
                <a:solidFill>
                  <a:schemeClr val="accent2">
                    <a:lumMod val="50000"/>
                  </a:schemeClr>
                </a:solidFill>
                <a:latin typeface="Courier" pitchFamily="2" charset="0"/>
              </a:rPr>
              <a:t>	</a:t>
            </a:r>
            <a:r>
              <a:rPr lang="en-GB" sz="1400" dirty="0" err="1">
                <a:solidFill>
                  <a:schemeClr val="accent2">
                    <a:lumMod val="50000"/>
                  </a:schemeClr>
                </a:solidFill>
                <a:latin typeface="Courier" pitchFamily="2" charset="0"/>
              </a:rPr>
              <a:t>placed_bp</a:t>
            </a:r>
            <a:r>
              <a:rPr lang="en-GB" sz="1400" dirty="0">
                <a:solidFill>
                  <a:schemeClr val="accent2">
                    <a:lumMod val="50000"/>
                  </a:schemeClr>
                </a:solidFill>
                <a:latin typeface="Courier" pitchFamily="2" charset="0"/>
              </a:rPr>
              <a:t>  </a:t>
            </a:r>
            <a:r>
              <a:rPr lang="en-GB" sz="1400" dirty="0" err="1">
                <a:solidFill>
                  <a:schemeClr val="accent2">
                    <a:lumMod val="50000"/>
                  </a:schemeClr>
                </a:solidFill>
                <a:latin typeface="Courier" pitchFamily="2" charset="0"/>
              </a:rPr>
              <a:t>unplaced_sequences</a:t>
            </a:r>
            <a:r>
              <a:rPr lang="en-GB" sz="1400" dirty="0">
                <a:solidFill>
                  <a:schemeClr val="accent2">
                    <a:lumMod val="50000"/>
                  </a:schemeClr>
                </a:solidFill>
                <a:latin typeface="Courier" pitchFamily="2" charset="0"/>
              </a:rPr>
              <a:t>   </a:t>
            </a:r>
            <a:r>
              <a:rPr lang="en-GB" sz="1400" dirty="0" err="1">
                <a:solidFill>
                  <a:schemeClr val="accent2">
                    <a:lumMod val="50000"/>
                  </a:schemeClr>
                </a:solidFill>
                <a:latin typeface="Courier" pitchFamily="2" charset="0"/>
              </a:rPr>
              <a:t>unplaced_bp</a:t>
            </a:r>
            <a:r>
              <a:rPr lang="en-GB" sz="1400" dirty="0">
                <a:solidFill>
                  <a:schemeClr val="accent2">
                    <a:lumMod val="50000"/>
                  </a:schemeClr>
                </a:solidFill>
                <a:latin typeface="Courier" pitchFamily="2" charset="0"/>
              </a:rPr>
              <a:t>   </a:t>
            </a:r>
            <a:r>
              <a:rPr lang="en-GB" sz="1400" dirty="0" err="1">
                <a:solidFill>
                  <a:schemeClr val="accent2">
                    <a:lumMod val="50000"/>
                  </a:schemeClr>
                </a:solidFill>
                <a:latin typeface="Courier" pitchFamily="2" charset="0"/>
              </a:rPr>
              <a:t>gap_bp</a:t>
            </a:r>
            <a:r>
              <a:rPr lang="en-GB" sz="1400" dirty="0">
                <a:solidFill>
                  <a:schemeClr val="accent2">
                    <a:lumMod val="50000"/>
                  </a:schemeClr>
                </a:solidFill>
                <a:latin typeface="Courier" pitchFamily="2" charset="0"/>
              </a:rPr>
              <a:t>  </a:t>
            </a:r>
            <a:r>
              <a:rPr lang="en-GB" sz="1400" dirty="0" err="1">
                <a:solidFill>
                  <a:schemeClr val="accent2">
                    <a:lumMod val="50000"/>
                  </a:schemeClr>
                </a:solidFill>
                <a:latin typeface="Courier" pitchFamily="2" charset="0"/>
              </a:rPr>
              <a:t>gap_sequences</a:t>
            </a:r>
            <a:br>
              <a:rPr lang="en-GB" sz="1400" dirty="0">
                <a:solidFill>
                  <a:schemeClr val="accent2">
                    <a:lumMod val="50000"/>
                  </a:schemeClr>
                </a:solidFill>
                <a:latin typeface="Courier" pitchFamily="2" charset="0"/>
              </a:rPr>
            </a:br>
            <a:r>
              <a:rPr lang="en-GB" sz="1400" dirty="0">
                <a:solidFill>
                  <a:schemeClr val="accent2">
                    <a:lumMod val="50000"/>
                  </a:schemeClr>
                </a:solidFill>
                <a:latin typeface="Courier" pitchFamily="2" charset="0"/>
              </a:rPr>
              <a:t>31		2299632	   369                 930262        525283  30</a:t>
            </a:r>
          </a:p>
          <a:p>
            <a:endParaRPr lang="en-GB" sz="1400" dirty="0">
              <a:solidFill>
                <a:schemeClr val="accent2">
                  <a:lumMod val="50000"/>
                </a:schemeClr>
              </a:solidFill>
              <a:latin typeface="Courier" pitchFamily="2" charset="0"/>
            </a:endParaRPr>
          </a:p>
          <a:p>
            <a:endParaRPr lang="en-GB" sz="1400" dirty="0">
              <a:solidFill>
                <a:schemeClr val="accent2">
                  <a:lumMod val="50000"/>
                </a:schemeClr>
              </a:solidFill>
              <a:latin typeface="Courier" pitchFamily="2" charset="0"/>
            </a:endParaRPr>
          </a:p>
        </p:txBody>
      </p:sp>
      <p:sp>
        <p:nvSpPr>
          <p:cNvPr id="5" name="Slide Number Placeholder 4">
            <a:extLst>
              <a:ext uri="{FF2B5EF4-FFF2-40B4-BE49-F238E27FC236}">
                <a16:creationId xmlns:a16="http://schemas.microsoft.com/office/drawing/2014/main" id="{21C54868-6620-2948-8BDD-9ED947A6A6EC}"/>
              </a:ext>
            </a:extLst>
          </p:cNvPr>
          <p:cNvSpPr>
            <a:spLocks noGrp="1"/>
          </p:cNvSpPr>
          <p:nvPr>
            <p:ph type="sldNum" sz="quarter" idx="12"/>
          </p:nvPr>
        </p:nvSpPr>
        <p:spPr/>
        <p:txBody>
          <a:bodyPr/>
          <a:lstStyle/>
          <a:p>
            <a:fld id="{E89BC60F-F4BF-4EE8-9F02-8A0093F1814F}" type="slidenum">
              <a:rPr lang="en-GB" smtClean="0"/>
              <a:t>42</a:t>
            </a:fld>
            <a:endParaRPr lang="en-GB" dirty="0"/>
          </a:p>
        </p:txBody>
      </p:sp>
      <p:sp>
        <p:nvSpPr>
          <p:cNvPr id="4" name="Title 3">
            <a:extLst>
              <a:ext uri="{FF2B5EF4-FFF2-40B4-BE49-F238E27FC236}">
                <a16:creationId xmlns:a16="http://schemas.microsoft.com/office/drawing/2014/main" id="{9F2B5679-DCE0-C14E-8E28-A7D6FDEF2B59}"/>
              </a:ext>
            </a:extLst>
          </p:cNvPr>
          <p:cNvSpPr>
            <a:spLocks noGrp="1"/>
          </p:cNvSpPr>
          <p:nvPr>
            <p:ph type="title"/>
          </p:nvPr>
        </p:nvSpPr>
        <p:spPr/>
        <p:txBody>
          <a:bodyPr/>
          <a:lstStyle/>
          <a:p>
            <a:r>
              <a:rPr lang="en-GB" dirty="0" err="1"/>
              <a:t>RagTag</a:t>
            </a:r>
            <a:r>
              <a:rPr lang="en-GB" dirty="0"/>
              <a:t> scaffolding results</a:t>
            </a:r>
          </a:p>
        </p:txBody>
      </p:sp>
      <p:sp>
        <p:nvSpPr>
          <p:cNvPr id="6" name="Rectangle 5">
            <a:extLst>
              <a:ext uri="{FF2B5EF4-FFF2-40B4-BE49-F238E27FC236}">
                <a16:creationId xmlns:a16="http://schemas.microsoft.com/office/drawing/2014/main" id="{9E4C20B1-E148-7E44-BF79-DD7D7FFAC462}"/>
              </a:ext>
            </a:extLst>
          </p:cNvPr>
          <p:cNvSpPr/>
          <p:nvPr/>
        </p:nvSpPr>
        <p:spPr>
          <a:xfrm>
            <a:off x="2209800" y="1338943"/>
            <a:ext cx="1251857"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24009FF-70E8-F94D-9F6F-75F9680E8782}"/>
              </a:ext>
            </a:extLst>
          </p:cNvPr>
          <p:cNvSpPr/>
          <p:nvPr/>
        </p:nvSpPr>
        <p:spPr>
          <a:xfrm>
            <a:off x="3461657" y="1338942"/>
            <a:ext cx="2111829"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EDE61C9-AE9D-D845-AAB0-6DF58CD9B3A8}"/>
              </a:ext>
            </a:extLst>
          </p:cNvPr>
          <p:cNvSpPr/>
          <p:nvPr/>
        </p:nvSpPr>
        <p:spPr>
          <a:xfrm>
            <a:off x="5573486" y="1328054"/>
            <a:ext cx="1469571"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F8F009-9CE6-F84B-96D2-F357DEB3D366}"/>
              </a:ext>
            </a:extLst>
          </p:cNvPr>
          <p:cNvSpPr/>
          <p:nvPr/>
        </p:nvSpPr>
        <p:spPr>
          <a:xfrm>
            <a:off x="7043058" y="1328054"/>
            <a:ext cx="936172"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B11CF505-92AC-AD41-BAE2-B6171EE7A835}"/>
              </a:ext>
            </a:extLst>
          </p:cNvPr>
          <p:cNvGrpSpPr/>
          <p:nvPr/>
        </p:nvGrpSpPr>
        <p:grpSpPr>
          <a:xfrm>
            <a:off x="7511144" y="2359805"/>
            <a:ext cx="3948090" cy="1990270"/>
            <a:chOff x="7473958" y="1817911"/>
            <a:chExt cx="3948090" cy="1990270"/>
          </a:xfrm>
        </p:grpSpPr>
        <p:pic>
          <p:nvPicPr>
            <p:cNvPr id="10" name="Picture 2" descr="Whatever Shrug GIF - Whatever Shrug Idk - Discover &amp; Share GIFs">
              <a:extLst>
                <a:ext uri="{FF2B5EF4-FFF2-40B4-BE49-F238E27FC236}">
                  <a16:creationId xmlns:a16="http://schemas.microsoft.com/office/drawing/2014/main" id="{85AC2ED7-9EF3-0F45-8FAC-9B5F74CF7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630" y="1817911"/>
              <a:ext cx="2733418" cy="19902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4576F9-001B-A941-9FF1-DEDEA9294F6C}"/>
                </a:ext>
              </a:extLst>
            </p:cNvPr>
            <p:cNvSpPr txBox="1"/>
            <p:nvPr/>
          </p:nvSpPr>
          <p:spPr>
            <a:xfrm>
              <a:off x="7473958" y="2443714"/>
              <a:ext cx="783772" cy="369332"/>
            </a:xfrm>
            <a:prstGeom prst="rect">
              <a:avLst/>
            </a:prstGeom>
            <a:noFill/>
          </p:spPr>
          <p:txBody>
            <a:bodyPr wrap="square" rtlCol="0">
              <a:spAutoFit/>
            </a:bodyPr>
            <a:lstStyle/>
            <a:p>
              <a:pPr algn="ctr"/>
              <a:r>
                <a:rPr lang="en-GB" dirty="0">
                  <a:solidFill>
                    <a:srgbClr val="FF9300"/>
                  </a:solidFill>
                </a:rPr>
                <a:t>????</a:t>
              </a:r>
            </a:p>
          </p:txBody>
        </p:sp>
      </p:grpSp>
      <p:pic>
        <p:nvPicPr>
          <p:cNvPr id="13" name="Content Placeholder 4">
            <a:extLst>
              <a:ext uri="{FF2B5EF4-FFF2-40B4-BE49-F238E27FC236}">
                <a16:creationId xmlns:a16="http://schemas.microsoft.com/office/drawing/2014/main" id="{37DF72CB-465C-8B49-8135-6BCBCD99DD70}"/>
              </a:ext>
            </a:extLst>
          </p:cNvPr>
          <p:cNvPicPr>
            <a:picLocks noChangeAspect="1"/>
          </p:cNvPicPr>
          <p:nvPr/>
        </p:nvPicPr>
        <p:blipFill rotWithShape="1">
          <a:blip r:embed="rId4"/>
          <a:srcRect r="45590" b="91217"/>
          <a:stretch/>
        </p:blipFill>
        <p:spPr>
          <a:xfrm>
            <a:off x="642482" y="3394963"/>
            <a:ext cx="5866837" cy="369332"/>
          </a:xfrm>
          <a:prstGeom prst="rect">
            <a:avLst/>
          </a:prstGeom>
          <a:noFill/>
        </p:spPr>
      </p:pic>
      <p:pic>
        <p:nvPicPr>
          <p:cNvPr id="14" name="Picture 13">
            <a:extLst>
              <a:ext uri="{FF2B5EF4-FFF2-40B4-BE49-F238E27FC236}">
                <a16:creationId xmlns:a16="http://schemas.microsoft.com/office/drawing/2014/main" id="{CDD7F816-82C6-854A-97E4-48B9129B1C72}"/>
              </a:ext>
            </a:extLst>
          </p:cNvPr>
          <p:cNvPicPr>
            <a:picLocks noChangeAspect="1"/>
          </p:cNvPicPr>
          <p:nvPr/>
        </p:nvPicPr>
        <p:blipFill rotWithShape="1">
          <a:blip r:embed="rId5"/>
          <a:srcRect t="34193"/>
          <a:stretch/>
        </p:blipFill>
        <p:spPr>
          <a:xfrm>
            <a:off x="562623" y="4076242"/>
            <a:ext cx="6286500" cy="284153"/>
          </a:xfrm>
          <a:prstGeom prst="rect">
            <a:avLst/>
          </a:prstGeom>
        </p:spPr>
      </p:pic>
      <p:sp>
        <p:nvSpPr>
          <p:cNvPr id="15" name="TextBox 14">
            <a:extLst>
              <a:ext uri="{FF2B5EF4-FFF2-40B4-BE49-F238E27FC236}">
                <a16:creationId xmlns:a16="http://schemas.microsoft.com/office/drawing/2014/main" id="{44F09FEC-1B47-F046-BEA0-3A0865C5BF91}"/>
              </a:ext>
            </a:extLst>
          </p:cNvPr>
          <p:cNvSpPr txBox="1"/>
          <p:nvPr/>
        </p:nvSpPr>
        <p:spPr>
          <a:xfrm>
            <a:off x="195832" y="2077932"/>
            <a:ext cx="11691368" cy="4401205"/>
          </a:xfrm>
          <a:prstGeom prst="rect">
            <a:avLst/>
          </a:prstGeom>
          <a:noFill/>
        </p:spPr>
        <p:txBody>
          <a:bodyPr wrap="square" rtlCol="0">
            <a:spAutoFit/>
          </a:bodyPr>
          <a:lstStyle/>
          <a:p>
            <a:pPr marL="285750" indent="-285750">
              <a:buFont typeface="Arial" panose="020B0604020202020204" pitchFamily="34" charset="0"/>
              <a:buChar char="•"/>
            </a:pPr>
            <a:r>
              <a:rPr lang="en-GB" dirty="0"/>
              <a:t>Remember:</a:t>
            </a:r>
          </a:p>
          <a:p>
            <a:pPr marL="700088" lvl="1" indent="-342900">
              <a:buFont typeface="Arial" panose="020B0604020202020204" pitchFamily="34" charset="0"/>
              <a:buChar char="•"/>
            </a:pPr>
            <a:r>
              <a:rPr lang="en-GB" dirty="0"/>
              <a:t>Use existing closely related sequence</a:t>
            </a:r>
          </a:p>
          <a:p>
            <a:pPr marL="1055688" lvl="2" indent="-342900">
              <a:buFont typeface="Arial" panose="020B0604020202020204" pitchFamily="34" charset="0"/>
              <a:buChar char="•"/>
            </a:pPr>
            <a:r>
              <a:rPr lang="en-GB" dirty="0"/>
              <a:t>risk of biasing assembly</a:t>
            </a:r>
          </a:p>
          <a:p>
            <a:pPr marL="285750" indent="-285750">
              <a:buFont typeface="Arial" panose="020B0604020202020204" pitchFamily="34" charset="0"/>
              <a:buChar char="•"/>
            </a:pPr>
            <a:r>
              <a:rPr lang="en-GB" dirty="0"/>
              <a:t>Hmm…</a:t>
            </a:r>
          </a:p>
          <a:p>
            <a:r>
              <a:rPr lang="en-GB" dirty="0"/>
              <a:t>	Sequenced isolate:</a:t>
            </a:r>
          </a:p>
          <a:p>
            <a:endParaRPr lang="en-GB" dirty="0"/>
          </a:p>
          <a:p>
            <a:r>
              <a:rPr lang="en-GB" dirty="0"/>
              <a:t>	Reference:</a:t>
            </a:r>
          </a:p>
          <a:p>
            <a:endParaRPr lang="en-GB" dirty="0"/>
          </a:p>
          <a:p>
            <a:endParaRPr lang="en-GB" dirty="0"/>
          </a:p>
          <a:p>
            <a:pPr marL="285750" indent="-285750">
              <a:buFont typeface="Arial" panose="020B0604020202020204" pitchFamily="34" charset="0"/>
              <a:buChar char="•"/>
            </a:pPr>
            <a:r>
              <a:rPr lang="en-GB" dirty="0"/>
              <a:t>GTDBTK classification of assembly: Flavobacterium </a:t>
            </a:r>
            <a:r>
              <a:rPr lang="en-GB" dirty="0" err="1"/>
              <a:t>columnare</a:t>
            </a:r>
            <a:r>
              <a:rPr lang="en-GB" dirty="0"/>
              <a:t> (3.2-3.4Mbp)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Try again with 3.26Mbp F. </a:t>
            </a:r>
            <a:r>
              <a:rPr lang="en-GB" dirty="0" err="1"/>
              <a:t>columnare</a:t>
            </a:r>
            <a:r>
              <a:rPr lang="en-GB" dirty="0"/>
              <a:t> genome</a:t>
            </a:r>
          </a:p>
          <a:p>
            <a:r>
              <a:rPr lang="en-GB" sz="1400" dirty="0" err="1">
                <a:solidFill>
                  <a:schemeClr val="accent1">
                    <a:lumMod val="75000"/>
                  </a:schemeClr>
                </a:solidFill>
                <a:latin typeface="Courier" pitchFamily="2" charset="0"/>
              </a:rPr>
              <a:t>placed_sequences</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placed_bp</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unplaced_sequences</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unplaced_bp</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gap_bp</a:t>
            </a:r>
            <a:r>
              <a:rPr lang="en-GB" sz="1400" dirty="0">
                <a:solidFill>
                  <a:schemeClr val="accent1">
                    <a:lumMod val="75000"/>
                  </a:schemeClr>
                </a:solidFill>
                <a:latin typeface="Courier" pitchFamily="2" charset="0"/>
              </a:rPr>
              <a:t>  </a:t>
            </a:r>
            <a:r>
              <a:rPr lang="en-GB" sz="1400" dirty="0" err="1">
                <a:solidFill>
                  <a:schemeClr val="accent1">
                    <a:lumMod val="75000"/>
                  </a:schemeClr>
                </a:solidFill>
                <a:latin typeface="Courier" pitchFamily="2" charset="0"/>
              </a:rPr>
              <a:t>gap_sequences</a:t>
            </a:r>
            <a:endParaRPr lang="en-GB" sz="1400" dirty="0">
              <a:solidFill>
                <a:schemeClr val="accent1">
                  <a:lumMod val="75000"/>
                </a:schemeClr>
              </a:solidFill>
              <a:latin typeface="Courier" pitchFamily="2" charset="0"/>
            </a:endParaRPr>
          </a:p>
          <a:p>
            <a:r>
              <a:rPr lang="en-GB" sz="1400" dirty="0">
                <a:solidFill>
                  <a:schemeClr val="accent1">
                    <a:lumMod val="75000"/>
                  </a:schemeClr>
                </a:solidFill>
                <a:latin typeface="Courier" pitchFamily="2" charset="0"/>
              </a:rPr>
              <a:t>93                2985558     307                 244336        179280  92</a:t>
            </a:r>
          </a:p>
          <a:p>
            <a:endParaRPr lang="en-GB" dirty="0"/>
          </a:p>
          <a:p>
            <a:pPr marL="285750" indent="-285750">
              <a:buFont typeface="Arial" panose="020B0604020202020204" pitchFamily="34" charset="0"/>
              <a:buChar char="•"/>
            </a:pPr>
            <a:r>
              <a:rPr lang="en-GB" dirty="0"/>
              <a:t>Use reference based scaffolding at your own risk!</a:t>
            </a:r>
          </a:p>
        </p:txBody>
      </p:sp>
      <p:sp>
        <p:nvSpPr>
          <p:cNvPr id="16" name="Rectangle 15">
            <a:extLst>
              <a:ext uri="{FF2B5EF4-FFF2-40B4-BE49-F238E27FC236}">
                <a16:creationId xmlns:a16="http://schemas.microsoft.com/office/drawing/2014/main" id="{7E409E05-0EE4-1846-A41B-12E8C3EB41AE}"/>
              </a:ext>
            </a:extLst>
          </p:cNvPr>
          <p:cNvSpPr/>
          <p:nvPr/>
        </p:nvSpPr>
        <p:spPr>
          <a:xfrm>
            <a:off x="2090057" y="5385909"/>
            <a:ext cx="1251857"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9A24049-A8A0-2F4A-A4F3-6917429CC801}"/>
              </a:ext>
            </a:extLst>
          </p:cNvPr>
          <p:cNvSpPr/>
          <p:nvPr/>
        </p:nvSpPr>
        <p:spPr>
          <a:xfrm>
            <a:off x="3341914" y="5385908"/>
            <a:ext cx="2111829"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B2B6ABF-858B-6B40-9BB4-032D5B987344}"/>
              </a:ext>
            </a:extLst>
          </p:cNvPr>
          <p:cNvSpPr/>
          <p:nvPr/>
        </p:nvSpPr>
        <p:spPr>
          <a:xfrm>
            <a:off x="5453743" y="5375020"/>
            <a:ext cx="1469571"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03A0266-F02E-004E-B7BB-CF4A3D0C865C}"/>
              </a:ext>
            </a:extLst>
          </p:cNvPr>
          <p:cNvSpPr/>
          <p:nvPr/>
        </p:nvSpPr>
        <p:spPr>
          <a:xfrm>
            <a:off x="6923315" y="5375020"/>
            <a:ext cx="936172" cy="4898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lide Number Placeholder 4">
            <a:extLst>
              <a:ext uri="{FF2B5EF4-FFF2-40B4-BE49-F238E27FC236}">
                <a16:creationId xmlns:a16="http://schemas.microsoft.com/office/drawing/2014/main" id="{F15A4C14-A323-B149-AD7B-1196F7117E3C}"/>
              </a:ext>
            </a:extLst>
          </p:cNvPr>
          <p:cNvSpPr txBox="1">
            <a:spLocks/>
          </p:cNvSpPr>
          <p:nvPr/>
        </p:nvSpPr>
        <p:spPr>
          <a:xfrm>
            <a:off x="-18506" y="6479349"/>
            <a:ext cx="4024449" cy="311918"/>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Results: results/Flavobacterium/ragtag/</a:t>
            </a:r>
          </a:p>
        </p:txBody>
      </p:sp>
    </p:spTree>
    <p:extLst>
      <p:ext uri="{BB962C8B-B14F-4D97-AF65-F5344CB8AC3E}">
        <p14:creationId xmlns:p14="http://schemas.microsoft.com/office/powerpoint/2010/main" val="71769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400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xEl>
                                              <p:pRg st="3" end="3"/>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
                                            <p:txEl>
                                              <p:pRg st="4" end="4"/>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xEl>
                                              <p:pRg st="6" end="6"/>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xEl>
                                              <p:pRg st="11" end="11"/>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5">
                                            <p:txEl>
                                              <p:pRg st="12" end="12"/>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5">
                                            <p:txEl>
                                              <p:pRg st="13" end="13"/>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6"/>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7"/>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6A7D69-E8AB-874B-9074-9169617BF652}"/>
              </a:ext>
            </a:extLst>
          </p:cNvPr>
          <p:cNvSpPr>
            <a:spLocks noGrp="1"/>
          </p:cNvSpPr>
          <p:nvPr>
            <p:ph idx="1"/>
          </p:nvPr>
        </p:nvSpPr>
        <p:spPr/>
        <p:txBody>
          <a:bodyPr/>
          <a:lstStyle/>
          <a:p>
            <a:pPr marL="342900" indent="-342900">
              <a:buFont typeface="Arial" panose="020B0604020202020204" pitchFamily="34" charset="0"/>
              <a:buChar char="•"/>
            </a:pPr>
            <a:r>
              <a:rPr lang="en-GB" b="1" dirty="0"/>
              <a:t>A</a:t>
            </a:r>
            <a:r>
              <a:rPr lang="en-GB" dirty="0"/>
              <a:t>ccessioned </a:t>
            </a:r>
            <a:r>
              <a:rPr lang="en-GB" b="1" dirty="0"/>
              <a:t>G</a:t>
            </a:r>
            <a:r>
              <a:rPr lang="en-GB" dirty="0"/>
              <a:t>olden </a:t>
            </a:r>
            <a:r>
              <a:rPr lang="en-GB" b="1" dirty="0"/>
              <a:t>P</a:t>
            </a:r>
            <a:r>
              <a:rPr lang="en-GB" dirty="0"/>
              <a:t>ath Format (https://</a:t>
            </a:r>
            <a:r>
              <a:rPr lang="en-GB" dirty="0" err="1"/>
              <a:t>www.ncbi.nlm.nih.gov</a:t>
            </a:r>
            <a:r>
              <a:rPr lang="en-GB" dirty="0"/>
              <a:t>/assembly/</a:t>
            </a:r>
            <a:r>
              <a:rPr lang="en-GB" dirty="0" err="1"/>
              <a:t>agp</a:t>
            </a:r>
            <a:r>
              <a:rPr lang="en-GB" dirty="0"/>
              <a:t>/</a:t>
            </a:r>
            <a:r>
              <a:rPr lang="en-GB" dirty="0" err="1"/>
              <a:t>AGP_Specification</a:t>
            </a:r>
            <a:r>
              <a:rPr lang="en-GB" dirty="0"/>
              <a:t>/)</a:t>
            </a:r>
          </a:p>
          <a:p>
            <a:pPr marL="342900" indent="-342900">
              <a:buFont typeface="Arial" panose="020B0604020202020204" pitchFamily="34" charset="0"/>
              <a:buChar char="•"/>
            </a:pPr>
            <a:r>
              <a:rPr lang="en-GB" dirty="0"/>
              <a:t>Long-standing format for describing assembly structure</a:t>
            </a:r>
          </a:p>
          <a:p>
            <a:pPr marL="342900" indent="-342900">
              <a:buFont typeface="Arial" panose="020B0604020202020204" pitchFamily="34" charset="0"/>
              <a:buChar char="•"/>
            </a:pPr>
            <a:r>
              <a:rPr lang="en-GB" dirty="0"/>
              <a:t>Tab-delimited format</a:t>
            </a:r>
          </a:p>
          <a:p>
            <a:r>
              <a:rPr lang="en-GB" sz="1200" dirty="0">
                <a:latin typeface="Courier" pitchFamily="2" charset="0"/>
              </a:rPr>
              <a:t>## </a:t>
            </a:r>
            <a:r>
              <a:rPr lang="en-GB" sz="1200" dirty="0" err="1">
                <a:latin typeface="Courier" pitchFamily="2" charset="0"/>
              </a:rPr>
              <a:t>agp</a:t>
            </a:r>
            <a:r>
              <a:rPr lang="en-GB" sz="1200" dirty="0">
                <a:latin typeface="Courier" pitchFamily="2" charset="0"/>
              </a:rPr>
              <a:t>-version 2.1</a:t>
            </a:r>
            <a:br>
              <a:rPr lang="en-GB" sz="1200" dirty="0">
                <a:latin typeface="Courier" pitchFamily="2" charset="0"/>
              </a:rPr>
            </a:br>
            <a:r>
              <a:rPr lang="en-GB" sz="1200" dirty="0">
                <a:latin typeface="Courier" pitchFamily="2" charset="0"/>
              </a:rPr>
              <a:t># AGP created by </a:t>
            </a:r>
            <a:r>
              <a:rPr lang="en-GB" sz="1200" dirty="0" err="1">
                <a:latin typeface="Courier" pitchFamily="2" charset="0"/>
              </a:rPr>
              <a:t>RagTag</a:t>
            </a:r>
            <a:r>
              <a:rPr lang="en-GB" sz="1200" dirty="0">
                <a:latin typeface="Courier" pitchFamily="2" charset="0"/>
              </a:rPr>
              <a:t> v2.0.0</a:t>
            </a:r>
            <a:br>
              <a:rPr lang="en-GB" sz="1200" dirty="0">
                <a:latin typeface="Courier" pitchFamily="2" charset="0"/>
              </a:rPr>
            </a:br>
            <a:r>
              <a:rPr lang="en-GB" sz="1200" dirty="0">
                <a:latin typeface="Courier" pitchFamily="2" charset="0"/>
              </a:rPr>
              <a:t>NZ_CP007206.1_RagTag    1       13282   1       W       NODE_50_length_13282_cov_83.686887      1       13282   -</a:t>
            </a:r>
            <a:br>
              <a:rPr lang="en-GB" sz="1200" dirty="0">
                <a:latin typeface="Courier" pitchFamily="2" charset="0"/>
              </a:rPr>
            </a:br>
            <a:r>
              <a:rPr lang="en-GB" sz="1200" dirty="0">
                <a:latin typeface="Courier" pitchFamily="2" charset="0"/>
              </a:rPr>
              <a:t>NZ_CP007206.1_RagTag    13283   109263  2       N       95981   scaffold        yes     </a:t>
            </a:r>
            <a:r>
              <a:rPr lang="en-GB" sz="1200" dirty="0" err="1">
                <a:latin typeface="Courier" pitchFamily="2" charset="0"/>
              </a:rPr>
              <a:t>align_genus</a:t>
            </a:r>
            <a:br>
              <a:rPr lang="en-GB" sz="1200" dirty="0">
                <a:latin typeface="Courier" pitchFamily="2" charset="0"/>
              </a:rPr>
            </a:br>
            <a:r>
              <a:rPr lang="en-GB" sz="1200" dirty="0">
                <a:latin typeface="Courier" pitchFamily="2" charset="0"/>
              </a:rPr>
              <a:t>NZ_CP007206.1_RagTag    109264  164783  3       W       NODE_15_length_55520_cov_91.759392      1       55520   +</a:t>
            </a:r>
            <a:br>
              <a:rPr lang="en-GB" sz="1200" dirty="0">
                <a:latin typeface="Courier" pitchFamily="2" charset="0"/>
              </a:rPr>
            </a:br>
            <a:r>
              <a:rPr lang="en-GB" sz="1200" dirty="0">
                <a:latin typeface="Courier" pitchFamily="2" charset="0"/>
              </a:rPr>
              <a:t>NZ_CP007206.1_RagTag    164784  164883  4       U       100     scaffold        yes     </a:t>
            </a:r>
            <a:r>
              <a:rPr lang="en-GB" sz="1200" dirty="0" err="1">
                <a:latin typeface="Courier" pitchFamily="2" charset="0"/>
              </a:rPr>
              <a:t>align_genus</a:t>
            </a:r>
            <a:endParaRPr lang="en-GB" sz="1200" dirty="0">
              <a:latin typeface="Courier" pitchFamily="2" charset="0"/>
            </a:endParaRPr>
          </a:p>
        </p:txBody>
      </p:sp>
      <p:sp>
        <p:nvSpPr>
          <p:cNvPr id="3" name="Slide Number Placeholder 2">
            <a:extLst>
              <a:ext uri="{FF2B5EF4-FFF2-40B4-BE49-F238E27FC236}">
                <a16:creationId xmlns:a16="http://schemas.microsoft.com/office/drawing/2014/main" id="{0239A0C8-FC28-EA49-9726-734CCBE38D12}"/>
              </a:ext>
            </a:extLst>
          </p:cNvPr>
          <p:cNvSpPr>
            <a:spLocks noGrp="1"/>
          </p:cNvSpPr>
          <p:nvPr>
            <p:ph type="sldNum" sz="quarter" idx="12"/>
          </p:nvPr>
        </p:nvSpPr>
        <p:spPr/>
        <p:txBody>
          <a:bodyPr/>
          <a:lstStyle/>
          <a:p>
            <a:fld id="{E89BC60F-F4BF-4EE8-9F02-8A0093F1814F}" type="slidenum">
              <a:rPr lang="en-GB" smtClean="0"/>
              <a:t>43</a:t>
            </a:fld>
            <a:endParaRPr lang="en-GB"/>
          </a:p>
        </p:txBody>
      </p:sp>
      <p:sp>
        <p:nvSpPr>
          <p:cNvPr id="4" name="Title 3">
            <a:extLst>
              <a:ext uri="{FF2B5EF4-FFF2-40B4-BE49-F238E27FC236}">
                <a16:creationId xmlns:a16="http://schemas.microsoft.com/office/drawing/2014/main" id="{9521879F-0546-1846-95BE-73790217598C}"/>
              </a:ext>
            </a:extLst>
          </p:cNvPr>
          <p:cNvSpPr>
            <a:spLocks noGrp="1"/>
          </p:cNvSpPr>
          <p:nvPr>
            <p:ph type="title"/>
          </p:nvPr>
        </p:nvSpPr>
        <p:spPr/>
        <p:txBody>
          <a:bodyPr/>
          <a:lstStyle/>
          <a:p>
            <a:r>
              <a:rPr lang="en-GB" dirty="0"/>
              <a:t>AGP Format</a:t>
            </a:r>
          </a:p>
        </p:txBody>
      </p:sp>
      <p:grpSp>
        <p:nvGrpSpPr>
          <p:cNvPr id="9" name="Group 8">
            <a:extLst>
              <a:ext uri="{FF2B5EF4-FFF2-40B4-BE49-F238E27FC236}">
                <a16:creationId xmlns:a16="http://schemas.microsoft.com/office/drawing/2014/main" id="{3AF1C13F-908D-7C4D-9722-2E8268DA49A0}"/>
              </a:ext>
            </a:extLst>
          </p:cNvPr>
          <p:cNvGrpSpPr/>
          <p:nvPr/>
        </p:nvGrpSpPr>
        <p:grpSpPr>
          <a:xfrm>
            <a:off x="406400" y="2134814"/>
            <a:ext cx="4580869" cy="659186"/>
            <a:chOff x="406400" y="2134814"/>
            <a:chExt cx="4580869" cy="659186"/>
          </a:xfrm>
        </p:grpSpPr>
        <p:sp>
          <p:nvSpPr>
            <p:cNvPr id="5" name="Rectangle 4">
              <a:extLst>
                <a:ext uri="{FF2B5EF4-FFF2-40B4-BE49-F238E27FC236}">
                  <a16:creationId xmlns:a16="http://schemas.microsoft.com/office/drawing/2014/main" id="{2423801C-C084-5E40-9ED7-EABA0FE43DC2}"/>
                </a:ext>
              </a:extLst>
            </p:cNvPr>
            <p:cNvSpPr/>
            <p:nvPr/>
          </p:nvSpPr>
          <p:spPr>
            <a:xfrm>
              <a:off x="406400" y="2387600"/>
              <a:ext cx="3022600" cy="4064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FC52BCC-8586-7844-87EA-A2E7A550E538}"/>
                </a:ext>
              </a:extLst>
            </p:cNvPr>
            <p:cNvCxnSpPr/>
            <p:nvPr/>
          </p:nvCxnSpPr>
          <p:spPr>
            <a:xfrm flipH="1">
              <a:off x="3568700" y="2324100"/>
              <a:ext cx="698500" cy="24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B47976-3545-BB40-8363-C1685299975A}"/>
                </a:ext>
              </a:extLst>
            </p:cNvPr>
            <p:cNvSpPr txBox="1"/>
            <p:nvPr/>
          </p:nvSpPr>
          <p:spPr>
            <a:xfrm>
              <a:off x="4267200" y="2134814"/>
              <a:ext cx="720069" cy="307777"/>
            </a:xfrm>
            <a:prstGeom prst="rect">
              <a:avLst/>
            </a:prstGeom>
            <a:noFill/>
          </p:spPr>
          <p:txBody>
            <a:bodyPr wrap="none" rtlCol="0">
              <a:spAutoFit/>
            </a:bodyPr>
            <a:lstStyle/>
            <a:p>
              <a:r>
                <a:rPr lang="en-GB" sz="1400" dirty="0"/>
                <a:t>Header</a:t>
              </a:r>
            </a:p>
          </p:txBody>
        </p:sp>
      </p:grpSp>
      <p:grpSp>
        <p:nvGrpSpPr>
          <p:cNvPr id="14" name="Group 13">
            <a:extLst>
              <a:ext uri="{FF2B5EF4-FFF2-40B4-BE49-F238E27FC236}">
                <a16:creationId xmlns:a16="http://schemas.microsoft.com/office/drawing/2014/main" id="{29D01E4A-8892-F647-81D4-16580C6B2C51}"/>
              </a:ext>
            </a:extLst>
          </p:cNvPr>
          <p:cNvGrpSpPr/>
          <p:nvPr/>
        </p:nvGrpSpPr>
        <p:grpSpPr>
          <a:xfrm>
            <a:off x="339807" y="2794000"/>
            <a:ext cx="2073193" cy="1872828"/>
            <a:chOff x="339807" y="2794000"/>
            <a:chExt cx="2073193" cy="1872828"/>
          </a:xfrm>
        </p:grpSpPr>
        <p:sp>
          <p:nvSpPr>
            <p:cNvPr id="10" name="Rectangle 9">
              <a:extLst>
                <a:ext uri="{FF2B5EF4-FFF2-40B4-BE49-F238E27FC236}">
                  <a16:creationId xmlns:a16="http://schemas.microsoft.com/office/drawing/2014/main" id="{A63EF8D9-DADF-9541-B2EF-51549BF17C02}"/>
                </a:ext>
              </a:extLst>
            </p:cNvPr>
            <p:cNvSpPr/>
            <p:nvPr/>
          </p:nvSpPr>
          <p:spPr>
            <a:xfrm>
              <a:off x="406400" y="2794000"/>
              <a:ext cx="2006600" cy="7747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2E70028B-4ADE-5243-9AB7-02B0FA43996F}"/>
                </a:ext>
              </a:extLst>
            </p:cNvPr>
            <p:cNvCxnSpPr/>
            <p:nvPr/>
          </p:nvCxnSpPr>
          <p:spPr>
            <a:xfrm flipV="1">
              <a:off x="1258488" y="3612600"/>
              <a:ext cx="127000" cy="774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19E9D9-2E8F-804B-AE34-6D891B44DC16}"/>
                </a:ext>
              </a:extLst>
            </p:cNvPr>
            <p:cNvSpPr txBox="1"/>
            <p:nvPr/>
          </p:nvSpPr>
          <p:spPr>
            <a:xfrm>
              <a:off x="339807" y="4359051"/>
              <a:ext cx="1837362" cy="307777"/>
            </a:xfrm>
            <a:prstGeom prst="rect">
              <a:avLst/>
            </a:prstGeom>
            <a:noFill/>
          </p:spPr>
          <p:txBody>
            <a:bodyPr wrap="none" rtlCol="0">
              <a:spAutoFit/>
            </a:bodyPr>
            <a:lstStyle/>
            <a:p>
              <a:r>
                <a:rPr lang="en-GB" sz="1400" dirty="0"/>
                <a:t>Object (i.e. scaffold) ID</a:t>
              </a:r>
            </a:p>
          </p:txBody>
        </p:sp>
      </p:grpSp>
      <p:grpSp>
        <p:nvGrpSpPr>
          <p:cNvPr id="16" name="Group 15">
            <a:extLst>
              <a:ext uri="{FF2B5EF4-FFF2-40B4-BE49-F238E27FC236}">
                <a16:creationId xmlns:a16="http://schemas.microsoft.com/office/drawing/2014/main" id="{B8045CD7-1EB6-0F40-82E6-5A979934710E}"/>
              </a:ext>
            </a:extLst>
          </p:cNvPr>
          <p:cNvGrpSpPr/>
          <p:nvPr/>
        </p:nvGrpSpPr>
        <p:grpSpPr>
          <a:xfrm>
            <a:off x="2166242" y="2793789"/>
            <a:ext cx="1262758" cy="2330479"/>
            <a:chOff x="2166242" y="2793789"/>
            <a:chExt cx="1262758" cy="2330479"/>
          </a:xfrm>
        </p:grpSpPr>
        <p:sp>
          <p:nvSpPr>
            <p:cNvPr id="15" name="Rectangle 14">
              <a:extLst>
                <a:ext uri="{FF2B5EF4-FFF2-40B4-BE49-F238E27FC236}">
                  <a16:creationId xmlns:a16="http://schemas.microsoft.com/office/drawing/2014/main" id="{5D988FD2-9CB1-3043-A7D2-488F4B648DC3}"/>
                </a:ext>
              </a:extLst>
            </p:cNvPr>
            <p:cNvSpPr/>
            <p:nvPr/>
          </p:nvSpPr>
          <p:spPr>
            <a:xfrm>
              <a:off x="2413000" y="2793789"/>
              <a:ext cx="1016000" cy="7747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90231C54-3D2D-7248-97C6-2F627DEE1F5F}"/>
                </a:ext>
              </a:extLst>
            </p:cNvPr>
            <p:cNvCxnSpPr>
              <a:cxnSpLocks/>
              <a:stCxn id="18" idx="0"/>
            </p:cNvCxnSpPr>
            <p:nvPr/>
          </p:nvCxnSpPr>
          <p:spPr>
            <a:xfrm flipV="1">
              <a:off x="2772370" y="3608194"/>
              <a:ext cx="176552" cy="99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384CD7-0FCB-A04B-A653-BB6E9693363B}"/>
                </a:ext>
              </a:extLst>
            </p:cNvPr>
            <p:cNvSpPr txBox="1"/>
            <p:nvPr/>
          </p:nvSpPr>
          <p:spPr>
            <a:xfrm>
              <a:off x="2166242" y="4601048"/>
              <a:ext cx="1212255" cy="523220"/>
            </a:xfrm>
            <a:prstGeom prst="rect">
              <a:avLst/>
            </a:prstGeom>
            <a:noFill/>
          </p:spPr>
          <p:txBody>
            <a:bodyPr wrap="none" rtlCol="0">
              <a:spAutoFit/>
            </a:bodyPr>
            <a:lstStyle/>
            <a:p>
              <a:pPr algn="ctr"/>
              <a:r>
                <a:rPr lang="en-GB" sz="1400" dirty="0"/>
                <a:t>Start position </a:t>
              </a:r>
              <a:br>
                <a:rPr lang="en-GB" sz="1400" dirty="0"/>
              </a:br>
              <a:r>
                <a:rPr lang="en-GB" sz="1400" dirty="0"/>
                <a:t>of component</a:t>
              </a:r>
            </a:p>
          </p:txBody>
        </p:sp>
      </p:grpSp>
      <p:grpSp>
        <p:nvGrpSpPr>
          <p:cNvPr id="19" name="Group 18">
            <a:extLst>
              <a:ext uri="{FF2B5EF4-FFF2-40B4-BE49-F238E27FC236}">
                <a16:creationId xmlns:a16="http://schemas.microsoft.com/office/drawing/2014/main" id="{A65DB4DE-9402-8949-91C8-D4DB852601A3}"/>
              </a:ext>
            </a:extLst>
          </p:cNvPr>
          <p:cNvGrpSpPr/>
          <p:nvPr/>
        </p:nvGrpSpPr>
        <p:grpSpPr>
          <a:xfrm>
            <a:off x="3205386" y="2793789"/>
            <a:ext cx="1212255" cy="1925622"/>
            <a:chOff x="3205386" y="2793789"/>
            <a:chExt cx="1212255" cy="1925622"/>
          </a:xfrm>
        </p:grpSpPr>
        <p:sp>
          <p:nvSpPr>
            <p:cNvPr id="20" name="Rectangle 19">
              <a:extLst>
                <a:ext uri="{FF2B5EF4-FFF2-40B4-BE49-F238E27FC236}">
                  <a16:creationId xmlns:a16="http://schemas.microsoft.com/office/drawing/2014/main" id="{06B7F91F-3C96-6B4D-A358-32F774FFC961}"/>
                </a:ext>
              </a:extLst>
            </p:cNvPr>
            <p:cNvSpPr/>
            <p:nvPr/>
          </p:nvSpPr>
          <p:spPr>
            <a:xfrm>
              <a:off x="3429000" y="2793789"/>
              <a:ext cx="618892" cy="7747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Arrow Connector 21">
              <a:extLst>
                <a:ext uri="{FF2B5EF4-FFF2-40B4-BE49-F238E27FC236}">
                  <a16:creationId xmlns:a16="http://schemas.microsoft.com/office/drawing/2014/main" id="{CDEA9B80-642C-DA45-A7F6-19E10ACF004A}"/>
                </a:ext>
              </a:extLst>
            </p:cNvPr>
            <p:cNvCxnSpPr>
              <a:cxnSpLocks/>
            </p:cNvCxnSpPr>
            <p:nvPr/>
          </p:nvCxnSpPr>
          <p:spPr>
            <a:xfrm flipV="1">
              <a:off x="3814954" y="3628169"/>
              <a:ext cx="0" cy="51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0372F1-2851-564D-8C85-DD95015C07A7}"/>
                </a:ext>
              </a:extLst>
            </p:cNvPr>
            <p:cNvSpPr txBox="1"/>
            <p:nvPr/>
          </p:nvSpPr>
          <p:spPr>
            <a:xfrm>
              <a:off x="3205386" y="4196191"/>
              <a:ext cx="1212255" cy="523220"/>
            </a:xfrm>
            <a:prstGeom prst="rect">
              <a:avLst/>
            </a:prstGeom>
            <a:noFill/>
          </p:spPr>
          <p:txBody>
            <a:bodyPr wrap="none" rtlCol="0">
              <a:spAutoFit/>
            </a:bodyPr>
            <a:lstStyle/>
            <a:p>
              <a:pPr algn="ctr"/>
              <a:r>
                <a:rPr lang="en-GB" sz="1400" dirty="0"/>
                <a:t>End position </a:t>
              </a:r>
              <a:br>
                <a:rPr lang="en-GB" sz="1400" dirty="0"/>
              </a:br>
              <a:r>
                <a:rPr lang="en-GB" sz="1400" dirty="0"/>
                <a:t>of component</a:t>
              </a:r>
            </a:p>
          </p:txBody>
        </p:sp>
      </p:grpSp>
      <p:grpSp>
        <p:nvGrpSpPr>
          <p:cNvPr id="6" name="Group 5">
            <a:extLst>
              <a:ext uri="{FF2B5EF4-FFF2-40B4-BE49-F238E27FC236}">
                <a16:creationId xmlns:a16="http://schemas.microsoft.com/office/drawing/2014/main" id="{19348837-6B7C-F94F-AD2A-00F8B14A5142}"/>
              </a:ext>
            </a:extLst>
          </p:cNvPr>
          <p:cNvGrpSpPr/>
          <p:nvPr/>
        </p:nvGrpSpPr>
        <p:grpSpPr>
          <a:xfrm>
            <a:off x="3795147" y="2793790"/>
            <a:ext cx="1664174" cy="2375280"/>
            <a:chOff x="3795147" y="2793790"/>
            <a:chExt cx="1664174" cy="2375280"/>
          </a:xfrm>
        </p:grpSpPr>
        <p:sp>
          <p:nvSpPr>
            <p:cNvPr id="26" name="Rectangle 25">
              <a:extLst>
                <a:ext uri="{FF2B5EF4-FFF2-40B4-BE49-F238E27FC236}">
                  <a16:creationId xmlns:a16="http://schemas.microsoft.com/office/drawing/2014/main" id="{C2B5B98F-36F0-AC4E-8EE9-C7122AD1A4C9}"/>
                </a:ext>
              </a:extLst>
            </p:cNvPr>
            <p:cNvSpPr/>
            <p:nvPr/>
          </p:nvSpPr>
          <p:spPr>
            <a:xfrm>
              <a:off x="4068434" y="2793790"/>
              <a:ext cx="376566" cy="7747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Arrow Connector 27">
              <a:extLst>
                <a:ext uri="{FF2B5EF4-FFF2-40B4-BE49-F238E27FC236}">
                  <a16:creationId xmlns:a16="http://schemas.microsoft.com/office/drawing/2014/main" id="{49135088-A393-C941-B0D5-D8DA8F65ACAF}"/>
                </a:ext>
              </a:extLst>
            </p:cNvPr>
            <p:cNvCxnSpPr/>
            <p:nvPr/>
          </p:nvCxnSpPr>
          <p:spPr>
            <a:xfrm flipH="1" flipV="1">
              <a:off x="4267200" y="3628169"/>
              <a:ext cx="304800" cy="97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18CB0DA-E379-6249-99B3-FDAE22B32276}"/>
                </a:ext>
              </a:extLst>
            </p:cNvPr>
            <p:cNvSpPr txBox="1"/>
            <p:nvPr/>
          </p:nvSpPr>
          <p:spPr>
            <a:xfrm>
              <a:off x="3795147" y="4645850"/>
              <a:ext cx="1664174" cy="523220"/>
            </a:xfrm>
            <a:prstGeom prst="rect">
              <a:avLst/>
            </a:prstGeom>
            <a:noFill/>
          </p:spPr>
          <p:txBody>
            <a:bodyPr wrap="none" rtlCol="0">
              <a:spAutoFit/>
            </a:bodyPr>
            <a:lstStyle/>
            <a:p>
              <a:pPr algn="ctr"/>
              <a:r>
                <a:rPr lang="en-GB" sz="1400" dirty="0"/>
                <a:t>Component number</a:t>
              </a:r>
              <a:br>
                <a:rPr lang="en-GB" sz="1400" dirty="0"/>
              </a:br>
              <a:r>
                <a:rPr lang="en-GB" sz="1400" dirty="0"/>
                <a:t>within object</a:t>
              </a:r>
            </a:p>
          </p:txBody>
        </p:sp>
      </p:grpSp>
      <p:grpSp>
        <p:nvGrpSpPr>
          <p:cNvPr id="25" name="Group 24">
            <a:extLst>
              <a:ext uri="{FF2B5EF4-FFF2-40B4-BE49-F238E27FC236}">
                <a16:creationId xmlns:a16="http://schemas.microsoft.com/office/drawing/2014/main" id="{0BBA6BEA-2C02-0049-940A-D0A6959AAE2C}"/>
              </a:ext>
            </a:extLst>
          </p:cNvPr>
          <p:cNvGrpSpPr/>
          <p:nvPr/>
        </p:nvGrpSpPr>
        <p:grpSpPr>
          <a:xfrm>
            <a:off x="4464562" y="2793789"/>
            <a:ext cx="1045414" cy="1822316"/>
            <a:chOff x="3785452" y="2798204"/>
            <a:chExt cx="1045414" cy="1822316"/>
          </a:xfrm>
        </p:grpSpPr>
        <p:sp>
          <p:nvSpPr>
            <p:cNvPr id="27" name="Rectangle 26">
              <a:extLst>
                <a:ext uri="{FF2B5EF4-FFF2-40B4-BE49-F238E27FC236}">
                  <a16:creationId xmlns:a16="http://schemas.microsoft.com/office/drawing/2014/main" id="{844E2CB6-5E01-444F-8CBE-9158BA4EF186}"/>
                </a:ext>
              </a:extLst>
            </p:cNvPr>
            <p:cNvSpPr/>
            <p:nvPr/>
          </p:nvSpPr>
          <p:spPr>
            <a:xfrm>
              <a:off x="4119876" y="2798204"/>
              <a:ext cx="376566" cy="7747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Arrow Connector 29">
              <a:extLst>
                <a:ext uri="{FF2B5EF4-FFF2-40B4-BE49-F238E27FC236}">
                  <a16:creationId xmlns:a16="http://schemas.microsoft.com/office/drawing/2014/main" id="{40388C64-82CD-7340-B258-DF939EACFF0D}"/>
                </a:ext>
              </a:extLst>
            </p:cNvPr>
            <p:cNvCxnSpPr>
              <a:cxnSpLocks/>
            </p:cNvCxnSpPr>
            <p:nvPr/>
          </p:nvCxnSpPr>
          <p:spPr>
            <a:xfrm flipV="1">
              <a:off x="4301887" y="3643227"/>
              <a:ext cx="0" cy="394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46CFA47-39CA-534D-BE46-FE7464DA168E}"/>
                </a:ext>
              </a:extLst>
            </p:cNvPr>
            <p:cNvSpPr txBox="1"/>
            <p:nvPr/>
          </p:nvSpPr>
          <p:spPr>
            <a:xfrm>
              <a:off x="3785452" y="4097300"/>
              <a:ext cx="1045414" cy="523220"/>
            </a:xfrm>
            <a:prstGeom prst="rect">
              <a:avLst/>
            </a:prstGeom>
            <a:noFill/>
          </p:spPr>
          <p:txBody>
            <a:bodyPr wrap="none" rtlCol="0">
              <a:spAutoFit/>
            </a:bodyPr>
            <a:lstStyle/>
            <a:p>
              <a:pPr algn="ctr"/>
              <a:r>
                <a:rPr lang="en-GB" sz="1400" dirty="0"/>
                <a:t>Component</a:t>
              </a:r>
              <a:br>
                <a:rPr lang="en-GB" sz="1400" dirty="0"/>
              </a:br>
              <a:r>
                <a:rPr lang="en-GB" sz="1400" dirty="0"/>
                <a:t>type</a:t>
              </a:r>
            </a:p>
          </p:txBody>
        </p:sp>
      </p:grpSp>
      <p:sp>
        <p:nvSpPr>
          <p:cNvPr id="21" name="TextBox 20">
            <a:extLst>
              <a:ext uri="{FF2B5EF4-FFF2-40B4-BE49-F238E27FC236}">
                <a16:creationId xmlns:a16="http://schemas.microsoft.com/office/drawing/2014/main" id="{3752A413-F894-0E4C-B119-051BE9EB044C}"/>
              </a:ext>
            </a:extLst>
          </p:cNvPr>
          <p:cNvSpPr txBox="1"/>
          <p:nvPr/>
        </p:nvSpPr>
        <p:spPr>
          <a:xfrm>
            <a:off x="6342050" y="4934796"/>
            <a:ext cx="2380785" cy="1200329"/>
          </a:xfrm>
          <a:prstGeom prst="rect">
            <a:avLst/>
          </a:prstGeom>
          <a:noFill/>
        </p:spPr>
        <p:txBody>
          <a:bodyPr wrap="square" rtlCol="0">
            <a:spAutoFit/>
          </a:bodyPr>
          <a:lstStyle/>
          <a:p>
            <a:r>
              <a:rPr lang="en-GB" b="1" dirty="0"/>
              <a:t>Component types</a:t>
            </a:r>
          </a:p>
          <a:p>
            <a:r>
              <a:rPr lang="en-GB" dirty="0"/>
              <a:t>W: WGS contig</a:t>
            </a:r>
          </a:p>
          <a:p>
            <a:r>
              <a:rPr lang="en-GB" dirty="0"/>
              <a:t>U: Gap of unknown size</a:t>
            </a:r>
          </a:p>
          <a:p>
            <a:r>
              <a:rPr lang="en-GB" dirty="0"/>
              <a:t>N: Gap of specified size</a:t>
            </a:r>
          </a:p>
        </p:txBody>
      </p:sp>
      <p:grpSp>
        <p:nvGrpSpPr>
          <p:cNvPr id="36" name="Group 35">
            <a:extLst>
              <a:ext uri="{FF2B5EF4-FFF2-40B4-BE49-F238E27FC236}">
                <a16:creationId xmlns:a16="http://schemas.microsoft.com/office/drawing/2014/main" id="{3D26566D-44C8-7A4C-AC00-1CB9911B3C66}"/>
              </a:ext>
            </a:extLst>
          </p:cNvPr>
          <p:cNvGrpSpPr/>
          <p:nvPr/>
        </p:nvGrpSpPr>
        <p:grpSpPr>
          <a:xfrm>
            <a:off x="5651701" y="2793789"/>
            <a:ext cx="3224670" cy="1780883"/>
            <a:chOff x="5651701" y="2793789"/>
            <a:chExt cx="3224670" cy="1780883"/>
          </a:xfrm>
        </p:grpSpPr>
        <p:grpSp>
          <p:nvGrpSpPr>
            <p:cNvPr id="24" name="Group 23">
              <a:extLst>
                <a:ext uri="{FF2B5EF4-FFF2-40B4-BE49-F238E27FC236}">
                  <a16:creationId xmlns:a16="http://schemas.microsoft.com/office/drawing/2014/main" id="{9E99BB8F-222B-1549-931C-96FCA5CB1AA0}"/>
                </a:ext>
              </a:extLst>
            </p:cNvPr>
            <p:cNvGrpSpPr/>
            <p:nvPr/>
          </p:nvGrpSpPr>
          <p:grpSpPr>
            <a:xfrm>
              <a:off x="5651701" y="2793789"/>
              <a:ext cx="3224670" cy="562297"/>
              <a:chOff x="5651701" y="2793789"/>
              <a:chExt cx="3224670" cy="562297"/>
            </a:xfrm>
          </p:grpSpPr>
          <p:sp>
            <p:nvSpPr>
              <p:cNvPr id="32" name="Rectangle 31">
                <a:extLst>
                  <a:ext uri="{FF2B5EF4-FFF2-40B4-BE49-F238E27FC236}">
                    <a16:creationId xmlns:a16="http://schemas.microsoft.com/office/drawing/2014/main" id="{55FFA0B8-E2F3-1946-8730-3D9B8275FF98}"/>
                  </a:ext>
                </a:extLst>
              </p:cNvPr>
              <p:cNvSpPr/>
              <p:nvPr/>
            </p:nvSpPr>
            <p:spPr>
              <a:xfrm>
                <a:off x="5651701" y="2793789"/>
                <a:ext cx="3224670" cy="18358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7C2D209E-E571-614D-BEA2-B70A306BF6A9}"/>
                  </a:ext>
                </a:extLst>
              </p:cNvPr>
              <p:cNvSpPr/>
              <p:nvPr/>
            </p:nvSpPr>
            <p:spPr>
              <a:xfrm>
                <a:off x="5651701" y="3172499"/>
                <a:ext cx="3224670" cy="18358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4" name="Straight Arrow Connector 33">
              <a:extLst>
                <a:ext uri="{FF2B5EF4-FFF2-40B4-BE49-F238E27FC236}">
                  <a16:creationId xmlns:a16="http://schemas.microsoft.com/office/drawing/2014/main" id="{030DAFED-CCE9-4F48-8FC1-BAF905168894}"/>
                </a:ext>
              </a:extLst>
            </p:cNvPr>
            <p:cNvCxnSpPr>
              <a:cxnSpLocks/>
            </p:cNvCxnSpPr>
            <p:nvPr/>
          </p:nvCxnSpPr>
          <p:spPr>
            <a:xfrm flipV="1">
              <a:off x="7497456" y="3404434"/>
              <a:ext cx="0" cy="394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FCE56EC-946F-8845-A52F-316AFB57B137}"/>
                </a:ext>
              </a:extLst>
            </p:cNvPr>
            <p:cNvSpPr txBox="1"/>
            <p:nvPr/>
          </p:nvSpPr>
          <p:spPr>
            <a:xfrm>
              <a:off x="6909741" y="3836008"/>
              <a:ext cx="1272977" cy="738664"/>
            </a:xfrm>
            <a:prstGeom prst="rect">
              <a:avLst/>
            </a:prstGeom>
            <a:noFill/>
          </p:spPr>
          <p:txBody>
            <a:bodyPr wrap="none" rtlCol="0">
              <a:spAutoFit/>
            </a:bodyPr>
            <a:lstStyle/>
            <a:p>
              <a:pPr algn="ctr"/>
              <a:r>
                <a:rPr lang="en-GB" sz="1400" dirty="0"/>
                <a:t>Component ID</a:t>
              </a:r>
              <a:br>
                <a:rPr lang="en-GB" sz="1400" dirty="0"/>
              </a:br>
              <a:r>
                <a:rPr lang="en-GB" sz="1400" dirty="0"/>
                <a:t>(non-gap lines)</a:t>
              </a:r>
              <a:br>
                <a:rPr lang="en-GB" sz="1400" dirty="0"/>
              </a:br>
              <a:endParaRPr lang="en-GB" sz="1400" dirty="0"/>
            </a:p>
          </p:txBody>
        </p:sp>
      </p:grpSp>
      <p:grpSp>
        <p:nvGrpSpPr>
          <p:cNvPr id="43" name="Group 42">
            <a:extLst>
              <a:ext uri="{FF2B5EF4-FFF2-40B4-BE49-F238E27FC236}">
                <a16:creationId xmlns:a16="http://schemas.microsoft.com/office/drawing/2014/main" id="{8BF5F71C-2B9C-514E-85E5-4A42FB29889A}"/>
              </a:ext>
            </a:extLst>
          </p:cNvPr>
          <p:cNvGrpSpPr/>
          <p:nvPr/>
        </p:nvGrpSpPr>
        <p:grpSpPr>
          <a:xfrm>
            <a:off x="5651701" y="2052945"/>
            <a:ext cx="1240158" cy="1487545"/>
            <a:chOff x="5651701" y="2052945"/>
            <a:chExt cx="1240158" cy="1487545"/>
          </a:xfrm>
        </p:grpSpPr>
        <p:grpSp>
          <p:nvGrpSpPr>
            <p:cNvPr id="39" name="Group 38">
              <a:extLst>
                <a:ext uri="{FF2B5EF4-FFF2-40B4-BE49-F238E27FC236}">
                  <a16:creationId xmlns:a16="http://schemas.microsoft.com/office/drawing/2014/main" id="{229655EB-D2FC-2D42-9364-D38814D4FFD1}"/>
                </a:ext>
              </a:extLst>
            </p:cNvPr>
            <p:cNvGrpSpPr/>
            <p:nvPr/>
          </p:nvGrpSpPr>
          <p:grpSpPr>
            <a:xfrm>
              <a:off x="5651701" y="2985262"/>
              <a:ext cx="548377" cy="555228"/>
              <a:chOff x="5651701" y="2985262"/>
              <a:chExt cx="548377" cy="555228"/>
            </a:xfrm>
          </p:grpSpPr>
          <p:sp>
            <p:nvSpPr>
              <p:cNvPr id="37" name="Rectangle 36">
                <a:extLst>
                  <a:ext uri="{FF2B5EF4-FFF2-40B4-BE49-F238E27FC236}">
                    <a16:creationId xmlns:a16="http://schemas.microsoft.com/office/drawing/2014/main" id="{D7C9FC66-92C5-074F-AEF3-D44DE9BBF97E}"/>
                  </a:ext>
                </a:extLst>
              </p:cNvPr>
              <p:cNvSpPr/>
              <p:nvPr/>
            </p:nvSpPr>
            <p:spPr>
              <a:xfrm>
                <a:off x="5651701" y="3356903"/>
                <a:ext cx="293754" cy="1835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sp>
            <p:nvSpPr>
              <p:cNvPr id="38" name="Rectangle 37">
                <a:extLst>
                  <a:ext uri="{FF2B5EF4-FFF2-40B4-BE49-F238E27FC236}">
                    <a16:creationId xmlns:a16="http://schemas.microsoft.com/office/drawing/2014/main" id="{7A029ED6-CE30-9540-BAA6-987764619152}"/>
                  </a:ext>
                </a:extLst>
              </p:cNvPr>
              <p:cNvSpPr/>
              <p:nvPr/>
            </p:nvSpPr>
            <p:spPr>
              <a:xfrm>
                <a:off x="5655172" y="2985262"/>
                <a:ext cx="544906" cy="17527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grpSp>
        <p:cxnSp>
          <p:nvCxnSpPr>
            <p:cNvPr id="40" name="Straight Arrow Connector 39">
              <a:extLst>
                <a:ext uri="{FF2B5EF4-FFF2-40B4-BE49-F238E27FC236}">
                  <a16:creationId xmlns:a16="http://schemas.microsoft.com/office/drawing/2014/main" id="{8CB5B2A2-9564-0C42-B359-96DD3FCC80E7}"/>
                </a:ext>
              </a:extLst>
            </p:cNvPr>
            <p:cNvCxnSpPr>
              <a:cxnSpLocks/>
            </p:cNvCxnSpPr>
            <p:nvPr/>
          </p:nvCxnSpPr>
          <p:spPr>
            <a:xfrm flipH="1">
              <a:off x="6096001" y="2505340"/>
              <a:ext cx="279564" cy="44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BEC4F7-ACB7-C046-B42A-CAD24B61FAAD}"/>
                </a:ext>
              </a:extLst>
            </p:cNvPr>
            <p:cNvSpPr txBox="1"/>
            <p:nvPr/>
          </p:nvSpPr>
          <p:spPr>
            <a:xfrm>
              <a:off x="5908385" y="2052945"/>
              <a:ext cx="983474" cy="738664"/>
            </a:xfrm>
            <a:prstGeom prst="rect">
              <a:avLst/>
            </a:prstGeom>
            <a:noFill/>
          </p:spPr>
          <p:txBody>
            <a:bodyPr wrap="none" rtlCol="0">
              <a:spAutoFit/>
            </a:bodyPr>
            <a:lstStyle/>
            <a:p>
              <a:pPr algn="ctr"/>
              <a:r>
                <a:rPr lang="en-GB" sz="1400" dirty="0"/>
                <a:t>Gap length</a:t>
              </a:r>
              <a:br>
                <a:rPr lang="en-GB" sz="1400" dirty="0"/>
              </a:br>
              <a:r>
                <a:rPr lang="en-GB" sz="1400" dirty="0"/>
                <a:t>(gap lines)</a:t>
              </a:r>
              <a:br>
                <a:rPr lang="en-GB" sz="1400" dirty="0"/>
              </a:br>
              <a:endParaRPr lang="en-GB" sz="1400" dirty="0"/>
            </a:p>
          </p:txBody>
        </p:sp>
      </p:grpSp>
      <p:grpSp>
        <p:nvGrpSpPr>
          <p:cNvPr id="44" name="Group 43">
            <a:extLst>
              <a:ext uri="{FF2B5EF4-FFF2-40B4-BE49-F238E27FC236}">
                <a16:creationId xmlns:a16="http://schemas.microsoft.com/office/drawing/2014/main" id="{77D3C5D4-CD57-A24D-86D9-720D98B01FF0}"/>
              </a:ext>
            </a:extLst>
          </p:cNvPr>
          <p:cNvGrpSpPr/>
          <p:nvPr/>
        </p:nvGrpSpPr>
        <p:grpSpPr>
          <a:xfrm>
            <a:off x="9244361" y="2799247"/>
            <a:ext cx="1299767" cy="2317504"/>
            <a:chOff x="6003775" y="2793789"/>
            <a:chExt cx="1299767" cy="2317504"/>
          </a:xfrm>
        </p:grpSpPr>
        <p:grpSp>
          <p:nvGrpSpPr>
            <p:cNvPr id="45" name="Group 44">
              <a:extLst>
                <a:ext uri="{FF2B5EF4-FFF2-40B4-BE49-F238E27FC236}">
                  <a16:creationId xmlns:a16="http://schemas.microsoft.com/office/drawing/2014/main" id="{DA573D34-B27D-114E-AF9D-280B3F5DD122}"/>
                </a:ext>
              </a:extLst>
            </p:cNvPr>
            <p:cNvGrpSpPr/>
            <p:nvPr/>
          </p:nvGrpSpPr>
          <p:grpSpPr>
            <a:xfrm>
              <a:off x="6003775" y="2793789"/>
              <a:ext cx="334537" cy="538253"/>
              <a:chOff x="6003775" y="2793789"/>
              <a:chExt cx="334537" cy="538253"/>
            </a:xfrm>
          </p:grpSpPr>
          <p:sp>
            <p:nvSpPr>
              <p:cNvPr id="48" name="Rectangle 47">
                <a:extLst>
                  <a:ext uri="{FF2B5EF4-FFF2-40B4-BE49-F238E27FC236}">
                    <a16:creationId xmlns:a16="http://schemas.microsoft.com/office/drawing/2014/main" id="{99DEEE66-D957-0443-871E-653C2DEDA173}"/>
                  </a:ext>
                </a:extLst>
              </p:cNvPr>
              <p:cNvSpPr/>
              <p:nvPr/>
            </p:nvSpPr>
            <p:spPr>
              <a:xfrm>
                <a:off x="6003775" y="2793789"/>
                <a:ext cx="334537" cy="1781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FFF068B6-2DEA-204C-8F99-F1015681EC2A}"/>
                  </a:ext>
                </a:extLst>
              </p:cNvPr>
              <p:cNvSpPr/>
              <p:nvPr/>
            </p:nvSpPr>
            <p:spPr>
              <a:xfrm>
                <a:off x="6003775" y="3172499"/>
                <a:ext cx="334537" cy="1595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46" name="Straight Arrow Connector 45">
              <a:extLst>
                <a:ext uri="{FF2B5EF4-FFF2-40B4-BE49-F238E27FC236}">
                  <a16:creationId xmlns:a16="http://schemas.microsoft.com/office/drawing/2014/main" id="{8E5C8574-30A5-A14F-91E6-0BAEFDC77C62}"/>
                </a:ext>
              </a:extLst>
            </p:cNvPr>
            <p:cNvCxnSpPr>
              <a:cxnSpLocks/>
              <a:stCxn id="47" idx="0"/>
            </p:cNvCxnSpPr>
            <p:nvPr/>
          </p:nvCxnSpPr>
          <p:spPr>
            <a:xfrm flipH="1" flipV="1">
              <a:off x="6415870" y="3350628"/>
              <a:ext cx="251184" cy="806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82F93C2-56B5-4B48-922A-C9565C4376A1}"/>
                </a:ext>
              </a:extLst>
            </p:cNvPr>
            <p:cNvSpPr txBox="1"/>
            <p:nvPr/>
          </p:nvSpPr>
          <p:spPr>
            <a:xfrm>
              <a:off x="6030565" y="4157186"/>
              <a:ext cx="1272977" cy="954107"/>
            </a:xfrm>
            <a:prstGeom prst="rect">
              <a:avLst/>
            </a:prstGeom>
            <a:noFill/>
          </p:spPr>
          <p:txBody>
            <a:bodyPr wrap="square" rtlCol="0">
              <a:spAutoFit/>
            </a:bodyPr>
            <a:lstStyle/>
            <a:p>
              <a:pPr algn="ctr"/>
              <a:r>
                <a:rPr lang="en-GB" sz="1400" dirty="0"/>
                <a:t>Component start</a:t>
              </a:r>
              <a:br>
                <a:rPr lang="en-GB" sz="1400" dirty="0"/>
              </a:br>
              <a:r>
                <a:rPr lang="en-GB" sz="1400" dirty="0"/>
                <a:t>(non-gap lines)</a:t>
              </a:r>
              <a:br>
                <a:rPr lang="en-GB" sz="1400" dirty="0"/>
              </a:br>
              <a:endParaRPr lang="en-GB" sz="1400" dirty="0"/>
            </a:p>
          </p:txBody>
        </p:sp>
      </p:grpSp>
      <p:grpSp>
        <p:nvGrpSpPr>
          <p:cNvPr id="52" name="Group 51">
            <a:extLst>
              <a:ext uri="{FF2B5EF4-FFF2-40B4-BE49-F238E27FC236}">
                <a16:creationId xmlns:a16="http://schemas.microsoft.com/office/drawing/2014/main" id="{E416B05D-05C6-9B4C-9CF5-A9B03D997305}"/>
              </a:ext>
            </a:extLst>
          </p:cNvPr>
          <p:cNvGrpSpPr/>
          <p:nvPr/>
        </p:nvGrpSpPr>
        <p:grpSpPr>
          <a:xfrm>
            <a:off x="10049209" y="2793789"/>
            <a:ext cx="1272977" cy="3067778"/>
            <a:chOff x="6003775" y="2793789"/>
            <a:chExt cx="1272977" cy="3067778"/>
          </a:xfrm>
        </p:grpSpPr>
        <p:grpSp>
          <p:nvGrpSpPr>
            <p:cNvPr id="53" name="Group 52">
              <a:extLst>
                <a:ext uri="{FF2B5EF4-FFF2-40B4-BE49-F238E27FC236}">
                  <a16:creationId xmlns:a16="http://schemas.microsoft.com/office/drawing/2014/main" id="{31323285-47BA-C84F-B179-85D436BCB6E4}"/>
                </a:ext>
              </a:extLst>
            </p:cNvPr>
            <p:cNvGrpSpPr/>
            <p:nvPr/>
          </p:nvGrpSpPr>
          <p:grpSpPr>
            <a:xfrm>
              <a:off x="6003775" y="2793789"/>
              <a:ext cx="533298" cy="538253"/>
              <a:chOff x="6003775" y="2793789"/>
              <a:chExt cx="533298" cy="538253"/>
            </a:xfrm>
          </p:grpSpPr>
          <p:sp>
            <p:nvSpPr>
              <p:cNvPr id="56" name="Rectangle 55">
                <a:extLst>
                  <a:ext uri="{FF2B5EF4-FFF2-40B4-BE49-F238E27FC236}">
                    <a16:creationId xmlns:a16="http://schemas.microsoft.com/office/drawing/2014/main" id="{277050A4-0D81-1540-BB9E-7589740D5DEE}"/>
                  </a:ext>
                </a:extLst>
              </p:cNvPr>
              <p:cNvSpPr/>
              <p:nvPr/>
            </p:nvSpPr>
            <p:spPr>
              <a:xfrm>
                <a:off x="6003775" y="2793789"/>
                <a:ext cx="533298" cy="19147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D03CF280-11C1-3B4E-8477-0A519AABE940}"/>
                  </a:ext>
                </a:extLst>
              </p:cNvPr>
              <p:cNvSpPr/>
              <p:nvPr/>
            </p:nvSpPr>
            <p:spPr>
              <a:xfrm>
                <a:off x="6003775" y="3172499"/>
                <a:ext cx="533298" cy="1595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54" name="Straight Arrow Connector 53">
              <a:extLst>
                <a:ext uri="{FF2B5EF4-FFF2-40B4-BE49-F238E27FC236}">
                  <a16:creationId xmlns:a16="http://schemas.microsoft.com/office/drawing/2014/main" id="{7F1B12BE-D79F-5848-B941-D1721E952895}"/>
                </a:ext>
              </a:extLst>
            </p:cNvPr>
            <p:cNvCxnSpPr>
              <a:cxnSpLocks/>
              <a:stCxn id="55" idx="0"/>
            </p:cNvCxnSpPr>
            <p:nvPr/>
          </p:nvCxnSpPr>
          <p:spPr>
            <a:xfrm flipH="1" flipV="1">
              <a:off x="6415870" y="3350628"/>
              <a:ext cx="224394" cy="1556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7C9A579-81E4-EE49-A9FA-405B74048E40}"/>
                </a:ext>
              </a:extLst>
            </p:cNvPr>
            <p:cNvSpPr txBox="1"/>
            <p:nvPr/>
          </p:nvSpPr>
          <p:spPr>
            <a:xfrm>
              <a:off x="6003775" y="4907460"/>
              <a:ext cx="1272977" cy="954107"/>
            </a:xfrm>
            <a:prstGeom prst="rect">
              <a:avLst/>
            </a:prstGeom>
            <a:noFill/>
          </p:spPr>
          <p:txBody>
            <a:bodyPr wrap="square" rtlCol="0">
              <a:spAutoFit/>
            </a:bodyPr>
            <a:lstStyle/>
            <a:p>
              <a:pPr algn="ctr"/>
              <a:r>
                <a:rPr lang="en-GB" sz="1400" dirty="0"/>
                <a:t>Component end</a:t>
              </a:r>
              <a:br>
                <a:rPr lang="en-GB" sz="1400" dirty="0"/>
              </a:br>
              <a:r>
                <a:rPr lang="en-GB" sz="1400" dirty="0"/>
                <a:t>(non-gap lines)</a:t>
              </a:r>
              <a:br>
                <a:rPr lang="en-GB" sz="1400" dirty="0"/>
              </a:br>
              <a:endParaRPr lang="en-GB" sz="1400" dirty="0"/>
            </a:p>
          </p:txBody>
        </p:sp>
      </p:grpSp>
      <p:grpSp>
        <p:nvGrpSpPr>
          <p:cNvPr id="60" name="Group 59">
            <a:extLst>
              <a:ext uri="{FF2B5EF4-FFF2-40B4-BE49-F238E27FC236}">
                <a16:creationId xmlns:a16="http://schemas.microsoft.com/office/drawing/2014/main" id="{20CC45D4-C442-B842-8AF7-E892EA384D67}"/>
              </a:ext>
            </a:extLst>
          </p:cNvPr>
          <p:cNvGrpSpPr/>
          <p:nvPr/>
        </p:nvGrpSpPr>
        <p:grpSpPr>
          <a:xfrm>
            <a:off x="10647404" y="2793789"/>
            <a:ext cx="1272977" cy="2073364"/>
            <a:chOff x="5906290" y="2793789"/>
            <a:chExt cx="1272977" cy="2073364"/>
          </a:xfrm>
        </p:grpSpPr>
        <p:grpSp>
          <p:nvGrpSpPr>
            <p:cNvPr id="61" name="Group 60">
              <a:extLst>
                <a:ext uri="{FF2B5EF4-FFF2-40B4-BE49-F238E27FC236}">
                  <a16:creationId xmlns:a16="http://schemas.microsoft.com/office/drawing/2014/main" id="{AB8D27C9-2B80-6A45-88A2-E8E2A898FD3E}"/>
                </a:ext>
              </a:extLst>
            </p:cNvPr>
            <p:cNvGrpSpPr/>
            <p:nvPr/>
          </p:nvGrpSpPr>
          <p:grpSpPr>
            <a:xfrm>
              <a:off x="6003775" y="2793789"/>
              <a:ext cx="216760" cy="538253"/>
              <a:chOff x="6003775" y="2793789"/>
              <a:chExt cx="216760" cy="538253"/>
            </a:xfrm>
          </p:grpSpPr>
          <p:sp>
            <p:nvSpPr>
              <p:cNvPr id="64" name="Rectangle 63">
                <a:extLst>
                  <a:ext uri="{FF2B5EF4-FFF2-40B4-BE49-F238E27FC236}">
                    <a16:creationId xmlns:a16="http://schemas.microsoft.com/office/drawing/2014/main" id="{5EC18C58-BEB5-AC40-87B7-5F040C921F62}"/>
                  </a:ext>
                </a:extLst>
              </p:cNvPr>
              <p:cNvSpPr/>
              <p:nvPr/>
            </p:nvSpPr>
            <p:spPr>
              <a:xfrm>
                <a:off x="6003775" y="2793789"/>
                <a:ext cx="216760" cy="19147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9B01CB16-75A4-CE49-9DAE-B3DFFFA63DF9}"/>
                  </a:ext>
                </a:extLst>
              </p:cNvPr>
              <p:cNvSpPr/>
              <p:nvPr/>
            </p:nvSpPr>
            <p:spPr>
              <a:xfrm>
                <a:off x="6003775" y="3172499"/>
                <a:ext cx="216760" cy="1595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62" name="Straight Arrow Connector 61">
              <a:extLst>
                <a:ext uri="{FF2B5EF4-FFF2-40B4-BE49-F238E27FC236}">
                  <a16:creationId xmlns:a16="http://schemas.microsoft.com/office/drawing/2014/main" id="{DA46D3EF-675D-4E40-8A14-43EAD2E858EE}"/>
                </a:ext>
              </a:extLst>
            </p:cNvPr>
            <p:cNvCxnSpPr>
              <a:cxnSpLocks/>
            </p:cNvCxnSpPr>
            <p:nvPr/>
          </p:nvCxnSpPr>
          <p:spPr>
            <a:xfrm flipH="1" flipV="1">
              <a:off x="6141359" y="3404434"/>
              <a:ext cx="395715" cy="468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93ED577-2D0F-8148-B55D-8C976C6DF5ED}"/>
                </a:ext>
              </a:extLst>
            </p:cNvPr>
            <p:cNvSpPr txBox="1"/>
            <p:nvPr/>
          </p:nvSpPr>
          <p:spPr>
            <a:xfrm>
              <a:off x="5906290" y="3913046"/>
              <a:ext cx="1272977" cy="954107"/>
            </a:xfrm>
            <a:prstGeom prst="rect">
              <a:avLst/>
            </a:prstGeom>
            <a:noFill/>
          </p:spPr>
          <p:txBody>
            <a:bodyPr wrap="square" rtlCol="0">
              <a:spAutoFit/>
            </a:bodyPr>
            <a:lstStyle/>
            <a:p>
              <a:pPr algn="ctr"/>
              <a:r>
                <a:rPr lang="en-GB" sz="1400" dirty="0"/>
                <a:t>Component orientation</a:t>
              </a:r>
              <a:br>
                <a:rPr lang="en-GB" sz="1400" dirty="0"/>
              </a:br>
              <a:r>
                <a:rPr lang="en-GB" sz="1400" dirty="0"/>
                <a:t>(non-gap lines)</a:t>
              </a:r>
              <a:br>
                <a:rPr lang="en-GB" sz="1400" dirty="0"/>
              </a:br>
              <a:endParaRPr lang="en-GB" sz="1400" dirty="0"/>
            </a:p>
          </p:txBody>
        </p:sp>
      </p:grpSp>
      <p:grpSp>
        <p:nvGrpSpPr>
          <p:cNvPr id="76" name="Group 75">
            <a:extLst>
              <a:ext uri="{FF2B5EF4-FFF2-40B4-BE49-F238E27FC236}">
                <a16:creationId xmlns:a16="http://schemas.microsoft.com/office/drawing/2014/main" id="{0201966A-126B-1947-B847-6F210711A4FE}"/>
              </a:ext>
            </a:extLst>
          </p:cNvPr>
          <p:cNvGrpSpPr/>
          <p:nvPr/>
        </p:nvGrpSpPr>
        <p:grpSpPr>
          <a:xfrm>
            <a:off x="6383829" y="1839462"/>
            <a:ext cx="1395593" cy="1709400"/>
            <a:chOff x="5651700" y="1831090"/>
            <a:chExt cx="1395593" cy="1709400"/>
          </a:xfrm>
        </p:grpSpPr>
        <p:grpSp>
          <p:nvGrpSpPr>
            <p:cNvPr id="77" name="Group 76">
              <a:extLst>
                <a:ext uri="{FF2B5EF4-FFF2-40B4-BE49-F238E27FC236}">
                  <a16:creationId xmlns:a16="http://schemas.microsoft.com/office/drawing/2014/main" id="{8EC84067-C348-2A44-AC55-319487A30031}"/>
                </a:ext>
              </a:extLst>
            </p:cNvPr>
            <p:cNvGrpSpPr/>
            <p:nvPr/>
          </p:nvGrpSpPr>
          <p:grpSpPr>
            <a:xfrm>
              <a:off x="5651700" y="2985262"/>
              <a:ext cx="831010" cy="555228"/>
              <a:chOff x="5651700" y="2985262"/>
              <a:chExt cx="831010" cy="555228"/>
            </a:xfrm>
          </p:grpSpPr>
          <p:sp>
            <p:nvSpPr>
              <p:cNvPr id="80" name="Rectangle 79">
                <a:extLst>
                  <a:ext uri="{FF2B5EF4-FFF2-40B4-BE49-F238E27FC236}">
                    <a16:creationId xmlns:a16="http://schemas.microsoft.com/office/drawing/2014/main" id="{F5D8D23A-0131-1741-A04D-AE603969DB59}"/>
                  </a:ext>
                </a:extLst>
              </p:cNvPr>
              <p:cNvSpPr/>
              <p:nvPr/>
            </p:nvSpPr>
            <p:spPr>
              <a:xfrm>
                <a:off x="5651700" y="3356903"/>
                <a:ext cx="831009" cy="1835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sp>
            <p:nvSpPr>
              <p:cNvPr id="81" name="Rectangle 80">
                <a:extLst>
                  <a:ext uri="{FF2B5EF4-FFF2-40B4-BE49-F238E27FC236}">
                    <a16:creationId xmlns:a16="http://schemas.microsoft.com/office/drawing/2014/main" id="{17ED6D26-8B6E-FA46-96AE-5E94F4988BD6}"/>
                  </a:ext>
                </a:extLst>
              </p:cNvPr>
              <p:cNvSpPr/>
              <p:nvPr/>
            </p:nvSpPr>
            <p:spPr>
              <a:xfrm>
                <a:off x="5655172" y="2985262"/>
                <a:ext cx="827538" cy="17527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grpSp>
        <p:cxnSp>
          <p:nvCxnSpPr>
            <p:cNvPr id="78" name="Straight Arrow Connector 77">
              <a:extLst>
                <a:ext uri="{FF2B5EF4-FFF2-40B4-BE49-F238E27FC236}">
                  <a16:creationId xmlns:a16="http://schemas.microsoft.com/office/drawing/2014/main" id="{FB3329F5-A736-0249-A216-5EADA5D681B6}"/>
                </a:ext>
              </a:extLst>
            </p:cNvPr>
            <p:cNvCxnSpPr>
              <a:cxnSpLocks/>
            </p:cNvCxnSpPr>
            <p:nvPr/>
          </p:nvCxnSpPr>
          <p:spPr>
            <a:xfrm flipH="1">
              <a:off x="6096001" y="2505340"/>
              <a:ext cx="279564" cy="44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51A68C4-40F7-3340-9EEC-18C7F1900674}"/>
                </a:ext>
              </a:extLst>
            </p:cNvPr>
            <p:cNvSpPr txBox="1"/>
            <p:nvPr/>
          </p:nvSpPr>
          <p:spPr>
            <a:xfrm>
              <a:off x="6111652" y="1831090"/>
              <a:ext cx="935641" cy="738664"/>
            </a:xfrm>
            <a:prstGeom prst="rect">
              <a:avLst/>
            </a:prstGeom>
            <a:noFill/>
          </p:spPr>
          <p:txBody>
            <a:bodyPr wrap="none" rtlCol="0">
              <a:spAutoFit/>
            </a:bodyPr>
            <a:lstStyle/>
            <a:p>
              <a:pPr algn="ctr"/>
              <a:r>
                <a:rPr lang="en-GB" sz="1400" dirty="0"/>
                <a:t>Gap type</a:t>
              </a:r>
              <a:br>
                <a:rPr lang="en-GB" sz="1400" dirty="0"/>
              </a:br>
              <a:r>
                <a:rPr lang="en-GB" sz="1400" dirty="0"/>
                <a:t>(gap lines)</a:t>
              </a:r>
              <a:br>
                <a:rPr lang="en-GB" sz="1400" dirty="0"/>
              </a:br>
              <a:endParaRPr lang="en-GB" sz="1400" dirty="0"/>
            </a:p>
          </p:txBody>
        </p:sp>
      </p:grpSp>
      <p:grpSp>
        <p:nvGrpSpPr>
          <p:cNvPr id="82" name="Group 81">
            <a:extLst>
              <a:ext uri="{FF2B5EF4-FFF2-40B4-BE49-F238E27FC236}">
                <a16:creationId xmlns:a16="http://schemas.microsoft.com/office/drawing/2014/main" id="{E1BBC431-E820-BE48-B9DC-3BFAE6FB38ED}"/>
              </a:ext>
            </a:extLst>
          </p:cNvPr>
          <p:cNvGrpSpPr/>
          <p:nvPr/>
        </p:nvGrpSpPr>
        <p:grpSpPr>
          <a:xfrm>
            <a:off x="7583896" y="1657237"/>
            <a:ext cx="1847471" cy="1906038"/>
            <a:chOff x="5651700" y="1634452"/>
            <a:chExt cx="1847471" cy="1906038"/>
          </a:xfrm>
        </p:grpSpPr>
        <p:grpSp>
          <p:nvGrpSpPr>
            <p:cNvPr id="83" name="Group 82">
              <a:extLst>
                <a:ext uri="{FF2B5EF4-FFF2-40B4-BE49-F238E27FC236}">
                  <a16:creationId xmlns:a16="http://schemas.microsoft.com/office/drawing/2014/main" id="{2407D798-E054-8540-BF60-510460F01530}"/>
                </a:ext>
              </a:extLst>
            </p:cNvPr>
            <p:cNvGrpSpPr/>
            <p:nvPr/>
          </p:nvGrpSpPr>
          <p:grpSpPr>
            <a:xfrm>
              <a:off x="5651700" y="2985262"/>
              <a:ext cx="831010" cy="555228"/>
              <a:chOff x="5651700" y="2985262"/>
              <a:chExt cx="831010" cy="555228"/>
            </a:xfrm>
          </p:grpSpPr>
          <p:sp>
            <p:nvSpPr>
              <p:cNvPr id="86" name="Rectangle 85">
                <a:extLst>
                  <a:ext uri="{FF2B5EF4-FFF2-40B4-BE49-F238E27FC236}">
                    <a16:creationId xmlns:a16="http://schemas.microsoft.com/office/drawing/2014/main" id="{06B26089-6E1A-3A46-B10A-0FF59619A22A}"/>
                  </a:ext>
                </a:extLst>
              </p:cNvPr>
              <p:cNvSpPr/>
              <p:nvPr/>
            </p:nvSpPr>
            <p:spPr>
              <a:xfrm>
                <a:off x="5651700" y="3356903"/>
                <a:ext cx="831009" cy="1835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sp>
            <p:nvSpPr>
              <p:cNvPr id="87" name="Rectangle 86">
                <a:extLst>
                  <a:ext uri="{FF2B5EF4-FFF2-40B4-BE49-F238E27FC236}">
                    <a16:creationId xmlns:a16="http://schemas.microsoft.com/office/drawing/2014/main" id="{2607F1E2-2DC1-F34E-A1C3-AAB892401786}"/>
                  </a:ext>
                </a:extLst>
              </p:cNvPr>
              <p:cNvSpPr/>
              <p:nvPr/>
            </p:nvSpPr>
            <p:spPr>
              <a:xfrm>
                <a:off x="5655172" y="2985262"/>
                <a:ext cx="827538" cy="17527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grpSp>
        <p:cxnSp>
          <p:nvCxnSpPr>
            <p:cNvPr id="84" name="Straight Arrow Connector 83">
              <a:extLst>
                <a:ext uri="{FF2B5EF4-FFF2-40B4-BE49-F238E27FC236}">
                  <a16:creationId xmlns:a16="http://schemas.microsoft.com/office/drawing/2014/main" id="{403DD15F-E659-C64B-94B8-79065A28E21F}"/>
                </a:ext>
              </a:extLst>
            </p:cNvPr>
            <p:cNvCxnSpPr>
              <a:cxnSpLocks/>
            </p:cNvCxnSpPr>
            <p:nvPr/>
          </p:nvCxnSpPr>
          <p:spPr>
            <a:xfrm flipH="1">
              <a:off x="6096001" y="2326791"/>
              <a:ext cx="489963" cy="626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BAAD602-FCDD-254F-B04B-2C886C8B4173}"/>
                </a:ext>
              </a:extLst>
            </p:cNvPr>
            <p:cNvSpPr txBox="1"/>
            <p:nvPr/>
          </p:nvSpPr>
          <p:spPr>
            <a:xfrm>
              <a:off x="5702525" y="1634452"/>
              <a:ext cx="1796646" cy="954107"/>
            </a:xfrm>
            <a:prstGeom prst="rect">
              <a:avLst/>
            </a:prstGeom>
            <a:noFill/>
          </p:spPr>
          <p:txBody>
            <a:bodyPr wrap="none" rtlCol="0">
              <a:spAutoFit/>
            </a:bodyPr>
            <a:lstStyle/>
            <a:p>
              <a:pPr algn="ctr"/>
              <a:r>
                <a:rPr lang="en-GB" sz="1400" dirty="0"/>
                <a:t>Linkage evidence with</a:t>
              </a:r>
              <a:br>
                <a:rPr lang="en-GB" sz="1400" dirty="0"/>
              </a:br>
              <a:r>
                <a:rPr lang="en-GB" sz="1400" dirty="0"/>
                <a:t> previous line?</a:t>
              </a:r>
              <a:br>
                <a:rPr lang="en-GB" sz="1400" dirty="0"/>
              </a:br>
              <a:r>
                <a:rPr lang="en-GB" sz="1400" dirty="0"/>
                <a:t>(gap lines)</a:t>
              </a:r>
              <a:br>
                <a:rPr lang="en-GB" sz="1400" dirty="0"/>
              </a:br>
              <a:endParaRPr lang="en-GB" sz="1400" dirty="0"/>
            </a:p>
          </p:txBody>
        </p:sp>
      </p:grpSp>
      <p:grpSp>
        <p:nvGrpSpPr>
          <p:cNvPr id="89" name="Group 88">
            <a:extLst>
              <a:ext uri="{FF2B5EF4-FFF2-40B4-BE49-F238E27FC236}">
                <a16:creationId xmlns:a16="http://schemas.microsoft.com/office/drawing/2014/main" id="{B771F152-1271-0442-B6E7-1C2792281C7D}"/>
              </a:ext>
            </a:extLst>
          </p:cNvPr>
          <p:cNvGrpSpPr/>
          <p:nvPr/>
        </p:nvGrpSpPr>
        <p:grpSpPr>
          <a:xfrm>
            <a:off x="8573094" y="1899903"/>
            <a:ext cx="2607596" cy="1658468"/>
            <a:chOff x="5651700" y="1892083"/>
            <a:chExt cx="2607596" cy="1658468"/>
          </a:xfrm>
        </p:grpSpPr>
        <p:grpSp>
          <p:nvGrpSpPr>
            <p:cNvPr id="90" name="Group 89">
              <a:extLst>
                <a:ext uri="{FF2B5EF4-FFF2-40B4-BE49-F238E27FC236}">
                  <a16:creationId xmlns:a16="http://schemas.microsoft.com/office/drawing/2014/main" id="{D044DA97-ACCF-0C46-BFA7-76DEC48C93C3}"/>
                </a:ext>
              </a:extLst>
            </p:cNvPr>
            <p:cNvGrpSpPr/>
            <p:nvPr/>
          </p:nvGrpSpPr>
          <p:grpSpPr>
            <a:xfrm>
              <a:off x="5651700" y="2985261"/>
              <a:ext cx="1084419" cy="565290"/>
              <a:chOff x="5651700" y="2985261"/>
              <a:chExt cx="1084419" cy="565290"/>
            </a:xfrm>
          </p:grpSpPr>
          <p:sp>
            <p:nvSpPr>
              <p:cNvPr id="93" name="Rectangle 92">
                <a:extLst>
                  <a:ext uri="{FF2B5EF4-FFF2-40B4-BE49-F238E27FC236}">
                    <a16:creationId xmlns:a16="http://schemas.microsoft.com/office/drawing/2014/main" id="{25EF0FD1-BD7A-EE49-9A72-5E99CC87192E}"/>
                  </a:ext>
                </a:extLst>
              </p:cNvPr>
              <p:cNvSpPr/>
              <p:nvPr/>
            </p:nvSpPr>
            <p:spPr>
              <a:xfrm>
                <a:off x="5651700" y="3356903"/>
                <a:ext cx="1084419" cy="19364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sp>
            <p:nvSpPr>
              <p:cNvPr id="94" name="Rectangle 93">
                <a:extLst>
                  <a:ext uri="{FF2B5EF4-FFF2-40B4-BE49-F238E27FC236}">
                    <a16:creationId xmlns:a16="http://schemas.microsoft.com/office/drawing/2014/main" id="{F1F91134-3363-A540-B9C0-3E0BF5F1CEF6}"/>
                  </a:ext>
                </a:extLst>
              </p:cNvPr>
              <p:cNvSpPr/>
              <p:nvPr/>
            </p:nvSpPr>
            <p:spPr>
              <a:xfrm>
                <a:off x="5655172" y="2985261"/>
                <a:ext cx="1079890" cy="18487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9300"/>
                  </a:solidFill>
                </a:endParaRPr>
              </a:p>
            </p:txBody>
          </p:sp>
        </p:grpSp>
        <p:cxnSp>
          <p:nvCxnSpPr>
            <p:cNvPr id="91" name="Straight Arrow Connector 90">
              <a:extLst>
                <a:ext uri="{FF2B5EF4-FFF2-40B4-BE49-F238E27FC236}">
                  <a16:creationId xmlns:a16="http://schemas.microsoft.com/office/drawing/2014/main" id="{EE049CE7-AF75-9A44-A0D0-1A3FB9AC966F}"/>
                </a:ext>
              </a:extLst>
            </p:cNvPr>
            <p:cNvCxnSpPr>
              <a:cxnSpLocks/>
            </p:cNvCxnSpPr>
            <p:nvPr/>
          </p:nvCxnSpPr>
          <p:spPr>
            <a:xfrm flipH="1">
              <a:off x="6096002" y="2364889"/>
              <a:ext cx="1138522" cy="588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9DA078B-3F7A-6045-AF99-2C30172C3219}"/>
                </a:ext>
              </a:extLst>
            </p:cNvPr>
            <p:cNvSpPr txBox="1"/>
            <p:nvPr/>
          </p:nvSpPr>
          <p:spPr>
            <a:xfrm>
              <a:off x="6246373" y="1892083"/>
              <a:ext cx="2012923" cy="738664"/>
            </a:xfrm>
            <a:prstGeom prst="rect">
              <a:avLst/>
            </a:prstGeom>
            <a:noFill/>
          </p:spPr>
          <p:txBody>
            <a:bodyPr wrap="none" rtlCol="0">
              <a:spAutoFit/>
            </a:bodyPr>
            <a:lstStyle/>
            <a:p>
              <a:pPr algn="ctr"/>
              <a:r>
                <a:rPr lang="en-GB" sz="1400" dirty="0"/>
                <a:t>Type of linkage evidence</a:t>
              </a:r>
              <a:br>
                <a:rPr lang="en-GB" sz="1400" dirty="0"/>
              </a:br>
              <a:r>
                <a:rPr lang="en-GB" sz="1400" dirty="0"/>
                <a:t>(gap lines)</a:t>
              </a:r>
              <a:br>
                <a:rPr lang="en-GB" sz="1400" dirty="0"/>
              </a:br>
              <a:endParaRPr lang="en-GB" sz="1400" dirty="0"/>
            </a:p>
          </p:txBody>
        </p:sp>
      </p:grpSp>
    </p:spTree>
    <p:extLst>
      <p:ext uri="{BB962C8B-B14F-4D97-AF65-F5344CB8AC3E}">
        <p14:creationId xmlns:p14="http://schemas.microsoft.com/office/powerpoint/2010/main" val="57334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4"/>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60"/>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76"/>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8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82"/>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D02F-74C5-6D48-8254-F3B089513275}"/>
              </a:ext>
            </a:extLst>
          </p:cNvPr>
          <p:cNvSpPr>
            <a:spLocks noGrp="1"/>
          </p:cNvSpPr>
          <p:nvPr>
            <p:ph type="title"/>
          </p:nvPr>
        </p:nvSpPr>
        <p:spPr/>
        <p:txBody>
          <a:bodyPr/>
          <a:lstStyle/>
          <a:p>
            <a:pPr algn="ctr"/>
            <a:r>
              <a:rPr lang="en-GB" dirty="0"/>
              <a:t>Long Read Assembly</a:t>
            </a:r>
          </a:p>
        </p:txBody>
      </p:sp>
    </p:spTree>
    <p:extLst>
      <p:ext uri="{BB962C8B-B14F-4D97-AF65-F5344CB8AC3E}">
        <p14:creationId xmlns:p14="http://schemas.microsoft.com/office/powerpoint/2010/main" val="360263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FBE1FC-905E-1242-9034-20A423BBD606}"/>
              </a:ext>
            </a:extLst>
          </p:cNvPr>
          <p:cNvSpPr>
            <a:spLocks noGrp="1"/>
          </p:cNvSpPr>
          <p:nvPr>
            <p:ph idx="1"/>
          </p:nvPr>
        </p:nvSpPr>
        <p:spPr/>
        <p:txBody>
          <a:bodyPr/>
          <a:lstStyle/>
          <a:p>
            <a:pPr marL="342900" indent="-342900">
              <a:buFont typeface="Arial" panose="020B0604020202020204" pitchFamily="34" charset="0"/>
              <a:buChar char="•"/>
            </a:pPr>
            <a:r>
              <a:rPr lang="en-GB" dirty="0"/>
              <a:t>Long reads have higher error rates</a:t>
            </a:r>
          </a:p>
          <a:p>
            <a:pPr marL="342900" indent="-342900">
              <a:buFont typeface="Arial" panose="020B0604020202020204" pitchFamily="34" charset="0"/>
              <a:buChar char="•"/>
            </a:pPr>
            <a:r>
              <a:rPr lang="en-GB" dirty="0"/>
              <a:t>Overlap-based methods preferred</a:t>
            </a:r>
          </a:p>
          <a:p>
            <a:pPr marL="342900" indent="-342900">
              <a:buFont typeface="Arial" panose="020B0604020202020204" pitchFamily="34" charset="0"/>
              <a:buChar char="•"/>
            </a:pPr>
            <a:r>
              <a:rPr lang="en-GB" dirty="0"/>
              <a:t>Two main approaches</a:t>
            </a:r>
          </a:p>
          <a:p>
            <a:pPr marL="700088" lvl="1" indent="-342900">
              <a:buFont typeface="Arial" panose="020B0604020202020204" pitchFamily="34" charset="0"/>
              <a:buChar char="•"/>
            </a:pPr>
            <a:r>
              <a:rPr lang="en-GB" dirty="0"/>
              <a:t>Assemble contigs then correct errors</a:t>
            </a:r>
          </a:p>
          <a:p>
            <a:pPr marL="1055688" lvl="2" indent="-342900">
              <a:buFont typeface="Arial" panose="020B0604020202020204" pitchFamily="34" charset="0"/>
              <a:buChar char="•"/>
            </a:pPr>
            <a:r>
              <a:rPr lang="en-GB" dirty="0"/>
              <a:t>i.e. </a:t>
            </a:r>
            <a:r>
              <a:rPr lang="en-GB" dirty="0" err="1"/>
              <a:t>Flye</a:t>
            </a:r>
            <a:r>
              <a:rPr lang="en-GB" dirty="0"/>
              <a:t>, Raven</a:t>
            </a:r>
          </a:p>
          <a:p>
            <a:pPr marL="700088" lvl="1" indent="-342900">
              <a:buFont typeface="Arial" panose="020B0604020202020204" pitchFamily="34" charset="0"/>
              <a:buChar char="•"/>
            </a:pPr>
            <a:r>
              <a:rPr lang="en-GB" dirty="0"/>
              <a:t>Correct reads then assemble contigs</a:t>
            </a:r>
          </a:p>
          <a:p>
            <a:pPr marL="1055688" lvl="2" indent="-342900">
              <a:buFont typeface="Arial" panose="020B0604020202020204" pitchFamily="34" charset="0"/>
              <a:buChar char="•"/>
            </a:pPr>
            <a:r>
              <a:rPr lang="en-GB" dirty="0"/>
              <a:t>i.e. CANU, Falcon</a:t>
            </a:r>
          </a:p>
          <a:p>
            <a:pPr marL="1055688" lvl="2" indent="-342900">
              <a:buFont typeface="Arial" panose="020B0604020202020204" pitchFamily="34" charset="0"/>
              <a:buChar char="•"/>
            </a:pPr>
            <a:r>
              <a:rPr lang="en-GB" dirty="0"/>
              <a:t>Generally more time consuming</a:t>
            </a:r>
          </a:p>
          <a:p>
            <a:pPr marL="342900" indent="-342900">
              <a:buFont typeface="Arial" panose="020B0604020202020204" pitchFamily="34" charset="0"/>
              <a:buChar char="•"/>
            </a:pPr>
            <a:r>
              <a:rPr lang="en-GB" dirty="0"/>
              <a:t>NECAT</a:t>
            </a:r>
          </a:p>
          <a:p>
            <a:pPr marL="700088" lvl="1" indent="-342900">
              <a:buFont typeface="Arial" panose="020B0604020202020204" pitchFamily="34" charset="0"/>
              <a:buChar char="•"/>
            </a:pPr>
            <a:r>
              <a:rPr lang="en-GB" dirty="0"/>
              <a:t>High-error rate </a:t>
            </a:r>
            <a:r>
              <a:rPr lang="en-GB" dirty="0" err="1"/>
              <a:t>subsequences</a:t>
            </a:r>
            <a:r>
              <a:rPr lang="en-GB" dirty="0"/>
              <a:t> normally trimmed</a:t>
            </a:r>
          </a:p>
          <a:p>
            <a:pPr marL="700088" lvl="1" indent="-342900">
              <a:buFont typeface="Arial" panose="020B0604020202020204" pitchFamily="34" charset="0"/>
              <a:buChar char="•"/>
            </a:pPr>
            <a:r>
              <a:rPr lang="en-GB" dirty="0"/>
              <a:t>Reduces effective read length</a:t>
            </a:r>
          </a:p>
          <a:p>
            <a:pPr marL="700088" lvl="1" indent="-342900">
              <a:buFont typeface="Arial" panose="020B0604020202020204" pitchFamily="34" charset="0"/>
              <a:buChar char="•"/>
            </a:pPr>
            <a:r>
              <a:rPr lang="en-GB" dirty="0"/>
              <a:t>Two stage error correction with two stage assembly</a:t>
            </a:r>
          </a:p>
        </p:txBody>
      </p:sp>
      <p:sp>
        <p:nvSpPr>
          <p:cNvPr id="3" name="Title 2">
            <a:extLst>
              <a:ext uri="{FF2B5EF4-FFF2-40B4-BE49-F238E27FC236}">
                <a16:creationId xmlns:a16="http://schemas.microsoft.com/office/drawing/2014/main" id="{EC8CE369-79E5-AA4A-8E87-CB4B1328BB37}"/>
              </a:ext>
            </a:extLst>
          </p:cNvPr>
          <p:cNvSpPr>
            <a:spLocks noGrp="1"/>
          </p:cNvSpPr>
          <p:nvPr>
            <p:ph type="title"/>
          </p:nvPr>
        </p:nvSpPr>
        <p:spPr/>
        <p:txBody>
          <a:bodyPr/>
          <a:lstStyle/>
          <a:p>
            <a:r>
              <a:rPr lang="en-GB" dirty="0"/>
              <a:t>Long Read Assembly</a:t>
            </a:r>
          </a:p>
        </p:txBody>
      </p:sp>
      <p:grpSp>
        <p:nvGrpSpPr>
          <p:cNvPr id="7" name="Group 6">
            <a:extLst>
              <a:ext uri="{FF2B5EF4-FFF2-40B4-BE49-F238E27FC236}">
                <a16:creationId xmlns:a16="http://schemas.microsoft.com/office/drawing/2014/main" id="{23475767-DEEE-3449-AB03-E2D05A6B2C9B}"/>
              </a:ext>
            </a:extLst>
          </p:cNvPr>
          <p:cNvGrpSpPr/>
          <p:nvPr/>
        </p:nvGrpSpPr>
        <p:grpSpPr>
          <a:xfrm>
            <a:off x="7137740" y="3667807"/>
            <a:ext cx="4318403" cy="2962579"/>
            <a:chOff x="7137740" y="3667807"/>
            <a:chExt cx="4318403" cy="2962579"/>
          </a:xfrm>
        </p:grpSpPr>
        <p:pic>
          <p:nvPicPr>
            <p:cNvPr id="5" name="Picture 4">
              <a:extLst>
                <a:ext uri="{FF2B5EF4-FFF2-40B4-BE49-F238E27FC236}">
                  <a16:creationId xmlns:a16="http://schemas.microsoft.com/office/drawing/2014/main" id="{EE518966-6924-6E47-AA80-413B7DCE750C}"/>
                </a:ext>
              </a:extLst>
            </p:cNvPr>
            <p:cNvPicPr>
              <a:picLocks noChangeAspect="1"/>
            </p:cNvPicPr>
            <p:nvPr/>
          </p:nvPicPr>
          <p:blipFill rotWithShape="1">
            <a:blip r:embed="rId2"/>
            <a:srcRect t="3274" b="9270"/>
            <a:stretch/>
          </p:blipFill>
          <p:spPr>
            <a:xfrm>
              <a:off x="7137740" y="3667807"/>
              <a:ext cx="2966129" cy="2576187"/>
            </a:xfrm>
            <a:prstGeom prst="rect">
              <a:avLst/>
            </a:prstGeom>
          </p:spPr>
        </p:pic>
        <p:sp>
          <p:nvSpPr>
            <p:cNvPr id="6" name="TextBox 5">
              <a:extLst>
                <a:ext uri="{FF2B5EF4-FFF2-40B4-BE49-F238E27FC236}">
                  <a16:creationId xmlns:a16="http://schemas.microsoft.com/office/drawing/2014/main" id="{6C862DA9-BF5B-6B46-9659-D612BB1F41E9}"/>
                </a:ext>
              </a:extLst>
            </p:cNvPr>
            <p:cNvSpPr txBox="1"/>
            <p:nvPr/>
          </p:nvSpPr>
          <p:spPr>
            <a:xfrm>
              <a:off x="7315201" y="6168721"/>
              <a:ext cx="4140942" cy="461665"/>
            </a:xfrm>
            <a:prstGeom prst="rect">
              <a:avLst/>
            </a:prstGeom>
            <a:noFill/>
          </p:spPr>
          <p:txBody>
            <a:bodyPr wrap="none" rtlCol="0">
              <a:spAutoFit/>
            </a:bodyPr>
            <a:lstStyle/>
            <a:p>
              <a:r>
                <a:rPr lang="en-GB" sz="1200" dirty="0"/>
                <a:t>Chen </a:t>
              </a:r>
              <a:r>
                <a:rPr lang="en-GB" sz="1200" i="1" dirty="0"/>
                <a:t>et al </a:t>
              </a:r>
              <a:r>
                <a:rPr lang="en-GB" sz="1200" dirty="0"/>
                <a:t>(2021) https://</a:t>
              </a:r>
              <a:r>
                <a:rPr lang="en-GB" sz="1200" dirty="0" err="1"/>
                <a:t>doi.org</a:t>
              </a:r>
              <a:r>
                <a:rPr lang="en-GB" sz="1200" dirty="0"/>
                <a:t>/10.1038/s41467-020-20236-7</a:t>
              </a:r>
            </a:p>
            <a:p>
              <a:endParaRPr lang="en-GB" sz="1200" dirty="0"/>
            </a:p>
          </p:txBody>
        </p:sp>
      </p:grpSp>
      <p:grpSp>
        <p:nvGrpSpPr>
          <p:cNvPr id="9" name="Group 8">
            <a:extLst>
              <a:ext uri="{FF2B5EF4-FFF2-40B4-BE49-F238E27FC236}">
                <a16:creationId xmlns:a16="http://schemas.microsoft.com/office/drawing/2014/main" id="{7321B994-2F58-0449-A375-971AB6E4668E}"/>
              </a:ext>
            </a:extLst>
          </p:cNvPr>
          <p:cNvGrpSpPr/>
          <p:nvPr/>
        </p:nvGrpSpPr>
        <p:grpSpPr>
          <a:xfrm>
            <a:off x="6425293" y="1338036"/>
            <a:ext cx="4391025" cy="2090964"/>
            <a:chOff x="6425293" y="1338036"/>
            <a:chExt cx="4391025" cy="2090964"/>
          </a:xfrm>
        </p:grpSpPr>
        <p:pic>
          <p:nvPicPr>
            <p:cNvPr id="2" name="Picture 1">
              <a:extLst>
                <a:ext uri="{FF2B5EF4-FFF2-40B4-BE49-F238E27FC236}">
                  <a16:creationId xmlns:a16="http://schemas.microsoft.com/office/drawing/2014/main" id="{34BA9F68-D1AA-9144-93A8-2F6E344760AC}"/>
                </a:ext>
              </a:extLst>
            </p:cNvPr>
            <p:cNvPicPr>
              <a:picLocks noChangeAspect="1"/>
            </p:cNvPicPr>
            <p:nvPr/>
          </p:nvPicPr>
          <p:blipFill>
            <a:blip r:embed="rId3"/>
            <a:stretch>
              <a:fillRect/>
            </a:stretch>
          </p:blipFill>
          <p:spPr>
            <a:xfrm>
              <a:off x="6425293" y="1338036"/>
              <a:ext cx="4391025" cy="2090964"/>
            </a:xfrm>
            <a:prstGeom prst="rect">
              <a:avLst/>
            </a:prstGeom>
          </p:spPr>
        </p:pic>
        <p:sp>
          <p:nvSpPr>
            <p:cNvPr id="8" name="TextBox 7">
              <a:extLst>
                <a:ext uri="{FF2B5EF4-FFF2-40B4-BE49-F238E27FC236}">
                  <a16:creationId xmlns:a16="http://schemas.microsoft.com/office/drawing/2014/main" id="{A597C6C0-5B4A-AC4B-8A29-BFE3EF43F97F}"/>
                </a:ext>
              </a:extLst>
            </p:cNvPr>
            <p:cNvSpPr txBox="1"/>
            <p:nvPr/>
          </p:nvSpPr>
          <p:spPr>
            <a:xfrm>
              <a:off x="6937533" y="2067114"/>
              <a:ext cx="755335" cy="461665"/>
            </a:xfrm>
            <a:prstGeom prst="rect">
              <a:avLst/>
            </a:prstGeom>
            <a:noFill/>
          </p:spPr>
          <p:txBody>
            <a:bodyPr wrap="none" rtlCol="0">
              <a:spAutoFit/>
            </a:bodyPr>
            <a:lstStyle/>
            <a:p>
              <a:r>
                <a:rPr lang="en-GB" sz="2400" dirty="0">
                  <a:solidFill>
                    <a:srgbClr val="FF9300"/>
                  </a:solidFill>
                </a:rPr>
                <a:t>????</a:t>
              </a:r>
            </a:p>
          </p:txBody>
        </p:sp>
      </p:grpSp>
    </p:spTree>
    <p:extLst>
      <p:ext uri="{BB962C8B-B14F-4D97-AF65-F5344CB8AC3E}">
        <p14:creationId xmlns:p14="http://schemas.microsoft.com/office/powerpoint/2010/main" val="300450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52C019-F2DD-B643-BF9F-4CA6D1E71591}"/>
              </a:ext>
            </a:extLst>
          </p:cNvPr>
          <p:cNvSpPr>
            <a:spLocks noGrp="1"/>
          </p:cNvSpPr>
          <p:nvPr>
            <p:ph idx="1"/>
          </p:nvPr>
        </p:nvSpPr>
        <p:spPr>
          <a:xfrm>
            <a:off x="516468" y="1099229"/>
            <a:ext cx="6210904" cy="5180921"/>
          </a:xfrm>
        </p:spPr>
        <p:txBody>
          <a:bodyPr>
            <a:normAutofit/>
          </a:bodyPr>
          <a:lstStyle/>
          <a:p>
            <a:pPr marL="342900" indent="-342900">
              <a:buFont typeface="Arial" panose="020B0604020202020204" pitchFamily="34" charset="0"/>
              <a:buChar char="•"/>
            </a:pPr>
            <a:r>
              <a:rPr lang="en-GB" dirty="0"/>
              <a:t>Reads contain regions of higher error</a:t>
            </a:r>
          </a:p>
          <a:p>
            <a:pPr marL="700088" lvl="1" indent="-342900">
              <a:buFont typeface="Arial" panose="020B0604020202020204" pitchFamily="34" charset="0"/>
              <a:buChar char="•"/>
            </a:pPr>
            <a:r>
              <a:rPr lang="en-GB" dirty="0"/>
              <a:t>Not correlated with genomic location</a:t>
            </a:r>
          </a:p>
          <a:p>
            <a:pPr marL="342900" indent="-342900">
              <a:buFont typeface="Arial" panose="020B0604020202020204" pitchFamily="34" charset="0"/>
              <a:buChar char="•"/>
            </a:pPr>
            <a:r>
              <a:rPr lang="en-GB" dirty="0"/>
              <a:t>For a read:</a:t>
            </a:r>
          </a:p>
          <a:p>
            <a:pPr marL="700088" lvl="1" indent="-342900">
              <a:buFont typeface="Arial" panose="020B0604020202020204" pitchFamily="34" charset="0"/>
              <a:buChar char="•"/>
            </a:pPr>
            <a:r>
              <a:rPr lang="en-GB" dirty="0"/>
              <a:t>Supporting reads identified within error-rate threshold and aligned</a:t>
            </a:r>
          </a:p>
          <a:p>
            <a:pPr marL="700088" lvl="1" indent="-342900">
              <a:buFont typeface="Arial" panose="020B0604020202020204" pitchFamily="34" charset="0"/>
              <a:buChar char="•"/>
            </a:pPr>
            <a:r>
              <a:rPr lang="en-GB" dirty="0"/>
              <a:t>Low-error rate sub-sequences corrected</a:t>
            </a:r>
          </a:p>
          <a:p>
            <a:pPr marL="1055688" lvl="2" indent="-342900">
              <a:buFont typeface="Arial" panose="020B0604020202020204" pitchFamily="34" charset="0"/>
              <a:buChar char="•"/>
            </a:pPr>
            <a:r>
              <a:rPr lang="en-GB" dirty="0"/>
              <a:t>More low-error rate sequences available</a:t>
            </a:r>
          </a:p>
          <a:p>
            <a:pPr marL="700088" lvl="1" indent="-342900">
              <a:buFont typeface="Arial" panose="020B0604020202020204" pitchFamily="34" charset="0"/>
              <a:buChar char="•"/>
            </a:pPr>
            <a:r>
              <a:rPr lang="en-GB" dirty="0"/>
              <a:t>Corrected reads used to correct HERS</a:t>
            </a:r>
          </a:p>
          <a:p>
            <a:pPr marL="1055688" lvl="2" indent="-342900">
              <a:buFont typeface="Arial" panose="020B0604020202020204" pitchFamily="34" charset="0"/>
              <a:buChar char="•"/>
            </a:pPr>
            <a:r>
              <a:rPr lang="en-GB" dirty="0"/>
              <a:t>Read may be split at </a:t>
            </a:r>
            <a:r>
              <a:rPr lang="en-GB" dirty="0" err="1"/>
              <a:t>uncorrectible</a:t>
            </a:r>
            <a:r>
              <a:rPr lang="en-GB" dirty="0"/>
              <a:t> loci</a:t>
            </a:r>
          </a:p>
          <a:p>
            <a:pPr marL="342900" indent="-342900">
              <a:buFont typeface="Arial" panose="020B0604020202020204" pitchFamily="34" charset="0"/>
              <a:buChar char="•"/>
            </a:pPr>
            <a:r>
              <a:rPr lang="en-GB" dirty="0"/>
              <a:t>Progressive assembly</a:t>
            </a:r>
          </a:p>
          <a:p>
            <a:pPr marL="700088" lvl="1" indent="-342900">
              <a:buFont typeface="Arial" panose="020B0604020202020204" pitchFamily="34" charset="0"/>
              <a:buChar char="•"/>
            </a:pPr>
            <a:r>
              <a:rPr lang="en-GB" dirty="0"/>
              <a:t>Create high quality contigs from corrected reads</a:t>
            </a:r>
          </a:p>
          <a:p>
            <a:pPr marL="700088" lvl="1" indent="-342900">
              <a:buFont typeface="Arial" panose="020B0604020202020204" pitchFamily="34" charset="0"/>
              <a:buChar char="•"/>
            </a:pPr>
            <a:r>
              <a:rPr lang="en-GB" dirty="0"/>
              <a:t>Bridge resulting contigs with long, uncorrected reads</a:t>
            </a:r>
          </a:p>
        </p:txBody>
      </p:sp>
      <p:sp>
        <p:nvSpPr>
          <p:cNvPr id="3" name="Slide Number Placeholder 2">
            <a:extLst>
              <a:ext uri="{FF2B5EF4-FFF2-40B4-BE49-F238E27FC236}">
                <a16:creationId xmlns:a16="http://schemas.microsoft.com/office/drawing/2014/main" id="{03162260-FC99-564D-85FE-4C5296EFCEF9}"/>
              </a:ext>
            </a:extLst>
          </p:cNvPr>
          <p:cNvSpPr>
            <a:spLocks noGrp="1"/>
          </p:cNvSpPr>
          <p:nvPr>
            <p:ph type="sldNum" sz="quarter" idx="12"/>
          </p:nvPr>
        </p:nvSpPr>
        <p:spPr/>
        <p:txBody>
          <a:bodyPr/>
          <a:lstStyle/>
          <a:p>
            <a:fld id="{E89BC60F-F4BF-4EE8-9F02-8A0093F1814F}" type="slidenum">
              <a:rPr lang="en-GB" smtClean="0"/>
              <a:t>46</a:t>
            </a:fld>
            <a:endParaRPr lang="en-GB"/>
          </a:p>
        </p:txBody>
      </p:sp>
      <p:sp>
        <p:nvSpPr>
          <p:cNvPr id="4" name="Title 3">
            <a:extLst>
              <a:ext uri="{FF2B5EF4-FFF2-40B4-BE49-F238E27FC236}">
                <a16:creationId xmlns:a16="http://schemas.microsoft.com/office/drawing/2014/main" id="{CA145E98-876C-4942-BE30-1D1CA5D08C4C}"/>
              </a:ext>
            </a:extLst>
          </p:cNvPr>
          <p:cNvSpPr>
            <a:spLocks noGrp="1"/>
          </p:cNvSpPr>
          <p:nvPr>
            <p:ph type="title"/>
          </p:nvPr>
        </p:nvSpPr>
        <p:spPr/>
        <p:txBody>
          <a:bodyPr/>
          <a:lstStyle/>
          <a:p>
            <a:r>
              <a:rPr lang="en-GB" dirty="0"/>
              <a:t>Long Read Assembly with NECAT</a:t>
            </a:r>
          </a:p>
        </p:txBody>
      </p:sp>
      <p:grpSp>
        <p:nvGrpSpPr>
          <p:cNvPr id="7" name="Group 6">
            <a:extLst>
              <a:ext uri="{FF2B5EF4-FFF2-40B4-BE49-F238E27FC236}">
                <a16:creationId xmlns:a16="http://schemas.microsoft.com/office/drawing/2014/main" id="{74DDE15E-47F3-EF4E-A083-E9D2328162B5}"/>
              </a:ext>
            </a:extLst>
          </p:cNvPr>
          <p:cNvGrpSpPr/>
          <p:nvPr/>
        </p:nvGrpSpPr>
        <p:grpSpPr>
          <a:xfrm>
            <a:off x="7152237" y="1256046"/>
            <a:ext cx="4140942" cy="4918911"/>
            <a:chOff x="7152237" y="1256046"/>
            <a:chExt cx="4140942" cy="4918911"/>
          </a:xfrm>
        </p:grpSpPr>
        <p:pic>
          <p:nvPicPr>
            <p:cNvPr id="5" name="Picture 4">
              <a:extLst>
                <a:ext uri="{FF2B5EF4-FFF2-40B4-BE49-F238E27FC236}">
                  <a16:creationId xmlns:a16="http://schemas.microsoft.com/office/drawing/2014/main" id="{2366FD5A-A086-5F41-8A77-2A2A7A301E22}"/>
                </a:ext>
              </a:extLst>
            </p:cNvPr>
            <p:cNvPicPr>
              <a:picLocks noChangeAspect="1"/>
            </p:cNvPicPr>
            <p:nvPr/>
          </p:nvPicPr>
          <p:blipFill>
            <a:blip r:embed="rId3"/>
            <a:stretch>
              <a:fillRect/>
            </a:stretch>
          </p:blipFill>
          <p:spPr>
            <a:xfrm>
              <a:off x="7152237" y="1256046"/>
              <a:ext cx="3899652" cy="4562439"/>
            </a:xfrm>
            <a:prstGeom prst="rect">
              <a:avLst/>
            </a:prstGeom>
          </p:spPr>
        </p:pic>
        <p:sp>
          <p:nvSpPr>
            <p:cNvPr id="6" name="TextBox 5">
              <a:extLst>
                <a:ext uri="{FF2B5EF4-FFF2-40B4-BE49-F238E27FC236}">
                  <a16:creationId xmlns:a16="http://schemas.microsoft.com/office/drawing/2014/main" id="{6EB9A73F-8A28-1D47-B31E-8FF9E08118B6}"/>
                </a:ext>
              </a:extLst>
            </p:cNvPr>
            <p:cNvSpPr txBox="1"/>
            <p:nvPr/>
          </p:nvSpPr>
          <p:spPr>
            <a:xfrm>
              <a:off x="7152237" y="5713292"/>
              <a:ext cx="4140942" cy="461665"/>
            </a:xfrm>
            <a:prstGeom prst="rect">
              <a:avLst/>
            </a:prstGeom>
            <a:noFill/>
          </p:spPr>
          <p:txBody>
            <a:bodyPr wrap="none" rtlCol="0">
              <a:spAutoFit/>
            </a:bodyPr>
            <a:lstStyle/>
            <a:p>
              <a:r>
                <a:rPr lang="en-GB" sz="1200" dirty="0"/>
                <a:t>Chen </a:t>
              </a:r>
              <a:r>
                <a:rPr lang="en-GB" sz="1200" i="1" dirty="0"/>
                <a:t>et al </a:t>
              </a:r>
              <a:r>
                <a:rPr lang="en-GB" sz="1200" dirty="0"/>
                <a:t>(2021) https://</a:t>
              </a:r>
              <a:r>
                <a:rPr lang="en-GB" sz="1200" dirty="0" err="1"/>
                <a:t>doi.org</a:t>
              </a:r>
              <a:r>
                <a:rPr lang="en-GB" sz="1200" dirty="0"/>
                <a:t>/10.1038/s41467-020-20236-7</a:t>
              </a:r>
            </a:p>
            <a:p>
              <a:endParaRPr lang="en-GB" sz="1200" dirty="0"/>
            </a:p>
          </p:txBody>
        </p:sp>
      </p:grpSp>
      <p:sp>
        <p:nvSpPr>
          <p:cNvPr id="8" name="Rectangle 7">
            <a:extLst>
              <a:ext uri="{FF2B5EF4-FFF2-40B4-BE49-F238E27FC236}">
                <a16:creationId xmlns:a16="http://schemas.microsoft.com/office/drawing/2014/main" id="{1AF3C47F-33AF-F547-945F-138418FEB967}"/>
              </a:ext>
            </a:extLst>
          </p:cNvPr>
          <p:cNvSpPr/>
          <p:nvPr/>
        </p:nvSpPr>
        <p:spPr>
          <a:xfrm>
            <a:off x="7152237" y="1872344"/>
            <a:ext cx="4140942" cy="92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42A62E0-C787-454D-A400-CD7022E2C657}"/>
              </a:ext>
            </a:extLst>
          </p:cNvPr>
          <p:cNvSpPr/>
          <p:nvPr/>
        </p:nvSpPr>
        <p:spPr>
          <a:xfrm>
            <a:off x="7152237" y="2797630"/>
            <a:ext cx="4140942" cy="1012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7B278F-9D86-004F-9159-98158BB36165}"/>
              </a:ext>
            </a:extLst>
          </p:cNvPr>
          <p:cNvSpPr/>
          <p:nvPr/>
        </p:nvSpPr>
        <p:spPr>
          <a:xfrm>
            <a:off x="7152237" y="3820756"/>
            <a:ext cx="4140942" cy="598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E61B33F-9FEF-7C4D-81B8-38B588DE9931}"/>
              </a:ext>
            </a:extLst>
          </p:cNvPr>
          <p:cNvSpPr/>
          <p:nvPr/>
        </p:nvSpPr>
        <p:spPr>
          <a:xfrm>
            <a:off x="7152237" y="4419600"/>
            <a:ext cx="4140942"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78F124-1495-A04E-9E30-1D4DA229DF6E}"/>
              </a:ext>
            </a:extLst>
          </p:cNvPr>
          <p:cNvSpPr/>
          <p:nvPr/>
        </p:nvSpPr>
        <p:spPr>
          <a:xfrm>
            <a:off x="7152237" y="5181600"/>
            <a:ext cx="4140942" cy="53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257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841883-EA43-3249-AC90-B91D01C37C45}"/>
              </a:ext>
            </a:extLst>
          </p:cNvPr>
          <p:cNvSpPr>
            <a:spLocks noGrp="1"/>
          </p:cNvSpPr>
          <p:nvPr>
            <p:ph sz="half" idx="1"/>
          </p:nvPr>
        </p:nvSpPr>
        <p:spPr/>
        <p:txBody>
          <a:bodyPr>
            <a:normAutofit/>
          </a:bodyPr>
          <a:lstStyle/>
          <a:p>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conda</a:t>
            </a:r>
            <a:r>
              <a:rPr lang="en-GB" sz="1400" dirty="0">
                <a:solidFill>
                  <a:schemeClr val="accent5">
                    <a:lumMod val="50000"/>
                  </a:schemeClr>
                </a:solidFill>
                <a:latin typeface="Courier" pitchFamily="2" charset="0"/>
              </a:rPr>
              <a:t> install </a:t>
            </a:r>
            <a:r>
              <a:rPr lang="en-GB" sz="1400" dirty="0" err="1">
                <a:solidFill>
                  <a:schemeClr val="accent5">
                    <a:lumMod val="50000"/>
                  </a:schemeClr>
                </a:solidFill>
                <a:latin typeface="Courier" pitchFamily="2" charset="0"/>
              </a:rPr>
              <a:t>necat</a:t>
            </a:r>
            <a:endParaRPr lang="en-GB" sz="1400" dirty="0">
              <a:solidFill>
                <a:schemeClr val="accent5">
                  <a:lumMod val="50000"/>
                </a:schemeClr>
              </a:solidFill>
              <a:latin typeface="Courier" pitchFamily="2" charset="0"/>
            </a:endParaRPr>
          </a:p>
          <a:p>
            <a:pPr marL="285750" indent="-285750">
              <a:buFont typeface="Arial" panose="020B0604020202020204" pitchFamily="34" charset="0"/>
              <a:buChar char="•"/>
            </a:pPr>
            <a:r>
              <a:rPr lang="en-GB" dirty="0">
                <a:solidFill>
                  <a:srgbClr val="464646"/>
                </a:solidFill>
              </a:rPr>
              <a:t>Uses config file rather than arguments</a:t>
            </a:r>
          </a:p>
          <a:p>
            <a:r>
              <a:rPr lang="en-GB" sz="1400" dirty="0">
                <a:solidFill>
                  <a:schemeClr val="accent1">
                    <a:lumMod val="75000"/>
                  </a:schemeClr>
                </a:solidFill>
                <a:latin typeface="Courier" pitchFamily="2" charset="0"/>
              </a:rPr>
              <a:t>[jabbott@c6320-3-4 assembly]$ </a:t>
            </a:r>
            <a:r>
              <a:rPr lang="en-GB" sz="1400" dirty="0" err="1">
                <a:solidFill>
                  <a:schemeClr val="accent5">
                    <a:lumMod val="50000"/>
                  </a:schemeClr>
                </a:solidFill>
                <a:latin typeface="Courier" pitchFamily="2" charset="0"/>
              </a:rPr>
              <a:t>mkdir</a:t>
            </a:r>
            <a:r>
              <a:rPr lang="en-GB" sz="1400" dirty="0">
                <a:solidFill>
                  <a:schemeClr val="accent5">
                    <a:lumMod val="50000"/>
                  </a:schemeClr>
                </a:solidFill>
                <a:latin typeface="Courier" pitchFamily="2" charset="0"/>
              </a:rPr>
              <a:t> </a:t>
            </a:r>
            <a:r>
              <a:rPr lang="en-GB" sz="1400" dirty="0" err="1">
                <a:solidFill>
                  <a:schemeClr val="accent5">
                    <a:lumMod val="50000"/>
                  </a:schemeClr>
                </a:solidFill>
                <a:latin typeface="Courier" pitchFamily="2" charset="0"/>
              </a:rPr>
              <a:t>necat</a:t>
            </a:r>
            <a:br>
              <a:rPr lang="en-GB" sz="1400" dirty="0">
                <a:solidFill>
                  <a:schemeClr val="accent5">
                    <a:lumMod val="50000"/>
                  </a:schemeClr>
                </a:solidFill>
                <a:latin typeface="Courier" pitchFamily="2" charset="0"/>
              </a:rPr>
            </a:br>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cd </a:t>
            </a:r>
            <a:r>
              <a:rPr lang="en-GB" sz="1400" dirty="0" err="1">
                <a:solidFill>
                  <a:schemeClr val="accent5">
                    <a:lumMod val="50000"/>
                  </a:schemeClr>
                </a:solidFill>
                <a:latin typeface="Courier" pitchFamily="2" charset="0"/>
              </a:rPr>
              <a:t>necat</a:t>
            </a:r>
            <a:br>
              <a:rPr lang="en-GB" sz="1400" dirty="0">
                <a:solidFill>
                  <a:schemeClr val="accent5">
                    <a:lumMod val="50000"/>
                  </a:schemeClr>
                </a:solidFill>
                <a:latin typeface="Courier" pitchFamily="2" charset="0"/>
              </a:rPr>
            </a:br>
            <a:r>
              <a:rPr lang="en-GB" sz="1400" dirty="0">
                <a:solidFill>
                  <a:schemeClr val="accent1">
                    <a:lumMod val="75000"/>
                  </a:schemeClr>
                </a:solidFill>
                <a:latin typeface="Courier" pitchFamily="2" charset="0"/>
              </a:rPr>
              <a:t>[jabbott@c6320-3-4 </a:t>
            </a:r>
            <a:r>
              <a:rPr lang="en-GB" sz="1400" dirty="0" err="1">
                <a:solidFill>
                  <a:schemeClr val="accent1">
                    <a:lumMod val="75000"/>
                  </a:schemeClr>
                </a:solidFill>
                <a:latin typeface="Courier" pitchFamily="2" charset="0"/>
              </a:rPr>
              <a:t>necat</a:t>
            </a:r>
            <a:r>
              <a:rPr lang="en-GB" sz="1400" dirty="0">
                <a:solidFill>
                  <a:schemeClr val="accent1">
                    <a:lumMod val="75000"/>
                  </a:schemeClr>
                </a:solidFill>
                <a:latin typeface="Courier" pitchFamily="2" charset="0"/>
              </a:rPr>
              <a:t>]$ </a:t>
            </a:r>
            <a:r>
              <a:rPr lang="en-GB" sz="1400" dirty="0" err="1">
                <a:solidFill>
                  <a:schemeClr val="accent5">
                    <a:lumMod val="50000"/>
                  </a:schemeClr>
                </a:solidFill>
                <a:latin typeface="Courier" pitchFamily="2" charset="0"/>
              </a:rPr>
              <a:t>necat</a:t>
            </a:r>
            <a:r>
              <a:rPr lang="en-GB" sz="1400" dirty="0">
                <a:solidFill>
                  <a:schemeClr val="accent5">
                    <a:lumMod val="50000"/>
                  </a:schemeClr>
                </a:solidFill>
                <a:latin typeface="Courier" pitchFamily="2" charset="0"/>
              </a:rPr>
              <a:t> config \ 	</a:t>
            </a:r>
            <a:r>
              <a:rPr lang="en-GB" sz="1400" dirty="0" err="1">
                <a:solidFill>
                  <a:schemeClr val="accent5">
                    <a:lumMod val="50000"/>
                  </a:schemeClr>
                </a:solidFill>
                <a:latin typeface="Courier" pitchFamily="2" charset="0"/>
              </a:rPr>
              <a:t>flavobacterium.cfg</a:t>
            </a:r>
            <a:endParaRPr lang="en-GB" sz="1400" dirty="0">
              <a:solidFill>
                <a:schemeClr val="accent5">
                  <a:lumMod val="50000"/>
                </a:schemeClr>
              </a:solidFill>
              <a:latin typeface="Courier" pitchFamily="2" charset="0"/>
            </a:endParaRPr>
          </a:p>
          <a:p>
            <a:pPr marL="342900" indent="-342900">
              <a:buFont typeface="Arial" panose="020B0604020202020204" pitchFamily="34" charset="0"/>
              <a:buChar char="•"/>
            </a:pPr>
            <a:r>
              <a:rPr lang="en-GB" dirty="0">
                <a:solidFill>
                  <a:srgbClr val="464646"/>
                </a:solidFill>
              </a:rPr>
              <a:t>Edit the config file</a:t>
            </a:r>
          </a:p>
          <a:p>
            <a:pPr>
              <a:lnSpc>
                <a:spcPct val="120000"/>
              </a:lnSpc>
            </a:pPr>
            <a:r>
              <a:rPr lang="en-GB" sz="1600" dirty="0">
                <a:solidFill>
                  <a:srgbClr val="464646"/>
                </a:solidFill>
                <a:latin typeface="Courier" pitchFamily="2" charset="0"/>
              </a:rPr>
              <a:t>PROJECT=flavobacterium</a:t>
            </a:r>
            <a:br>
              <a:rPr lang="en-GB" sz="1600" dirty="0">
                <a:solidFill>
                  <a:srgbClr val="464646"/>
                </a:solidFill>
                <a:latin typeface="Courier" pitchFamily="2" charset="0"/>
              </a:rPr>
            </a:br>
            <a:r>
              <a:rPr lang="en-GB" sz="1600" dirty="0">
                <a:solidFill>
                  <a:srgbClr val="464646"/>
                </a:solidFill>
                <a:latin typeface="Courier" pitchFamily="2" charset="0"/>
              </a:rPr>
              <a:t>ONT_READ_LIST=</a:t>
            </a:r>
            <a:r>
              <a:rPr lang="en-GB" sz="1600" dirty="0" err="1">
                <a:solidFill>
                  <a:srgbClr val="464646"/>
                </a:solidFill>
                <a:latin typeface="Courier" pitchFamily="2" charset="0"/>
              </a:rPr>
              <a:t>reads.txt</a:t>
            </a:r>
            <a:br>
              <a:rPr lang="en-GB" sz="1600" dirty="0">
                <a:solidFill>
                  <a:srgbClr val="464646"/>
                </a:solidFill>
                <a:latin typeface="Courier" pitchFamily="2" charset="0"/>
              </a:rPr>
            </a:br>
            <a:r>
              <a:rPr lang="en-GB" sz="1600" dirty="0">
                <a:solidFill>
                  <a:srgbClr val="464646"/>
                </a:solidFill>
                <a:latin typeface="Courier" pitchFamily="2" charset="0"/>
              </a:rPr>
              <a:t>GENOME_SIZE=2700000</a:t>
            </a:r>
            <a:br>
              <a:rPr lang="en-GB" sz="1600" dirty="0">
                <a:solidFill>
                  <a:srgbClr val="464646"/>
                </a:solidFill>
                <a:latin typeface="Courier" pitchFamily="2" charset="0"/>
              </a:rPr>
            </a:br>
            <a:r>
              <a:rPr lang="en-GB" sz="1600" dirty="0">
                <a:solidFill>
                  <a:srgbClr val="464646"/>
                </a:solidFill>
                <a:latin typeface="Courier" pitchFamily="2" charset="0"/>
              </a:rPr>
              <a:t>THREADS=48</a:t>
            </a:r>
          </a:p>
          <a:p>
            <a:pPr marL="342900" indent="-342900">
              <a:buFont typeface="Arial" panose="020B0604020202020204" pitchFamily="34" charset="0"/>
              <a:buChar char="•"/>
            </a:pPr>
            <a:r>
              <a:rPr lang="en-GB" dirty="0">
                <a:solidFill>
                  <a:srgbClr val="464646"/>
                </a:solidFill>
              </a:rPr>
              <a:t>Create '</a:t>
            </a:r>
            <a:r>
              <a:rPr lang="en-GB" sz="1800" dirty="0" err="1">
                <a:solidFill>
                  <a:srgbClr val="464646"/>
                </a:solidFill>
                <a:latin typeface="Courier" pitchFamily="2" charset="0"/>
              </a:rPr>
              <a:t>reads.txt</a:t>
            </a:r>
            <a:r>
              <a:rPr lang="en-GB" dirty="0">
                <a:solidFill>
                  <a:srgbClr val="464646"/>
                </a:solidFill>
              </a:rPr>
              <a:t>' file</a:t>
            </a:r>
          </a:p>
          <a:p>
            <a:r>
              <a:rPr lang="en-GB" sz="1400" dirty="0">
                <a:solidFill>
                  <a:schemeClr val="accent5">
                    <a:lumMod val="50000"/>
                  </a:schemeClr>
                </a:solidFill>
                <a:latin typeface="Courier" pitchFamily="2" charset="0"/>
              </a:rPr>
              <a:t>ls -1 ../Flavobacterium/</a:t>
            </a:r>
            <a:r>
              <a:rPr lang="en-GB" sz="1400" dirty="0" err="1">
                <a:solidFill>
                  <a:schemeClr val="accent5">
                    <a:lumMod val="50000"/>
                  </a:schemeClr>
                </a:solidFill>
                <a:latin typeface="Courier" pitchFamily="2" charset="0"/>
              </a:rPr>
              <a:t>MinIon</a:t>
            </a:r>
            <a:r>
              <a:rPr lang="en-GB" sz="1400" dirty="0">
                <a:solidFill>
                  <a:schemeClr val="accent5">
                    <a:lumMod val="50000"/>
                  </a:schemeClr>
                </a:solidFill>
                <a:latin typeface="Courier" pitchFamily="2" charset="0"/>
              </a:rPr>
              <a:t> &gt; </a:t>
            </a:r>
            <a:r>
              <a:rPr lang="en-GB" sz="1400" dirty="0" err="1">
                <a:solidFill>
                  <a:schemeClr val="accent5">
                    <a:lumMod val="50000"/>
                  </a:schemeClr>
                </a:solidFill>
                <a:latin typeface="Courier" pitchFamily="2" charset="0"/>
              </a:rPr>
              <a:t>reads.txt</a:t>
            </a:r>
            <a:endParaRPr lang="en-GB" sz="1400" dirty="0">
              <a:solidFill>
                <a:schemeClr val="accent5">
                  <a:lumMod val="50000"/>
                </a:schemeClr>
              </a:solidFill>
              <a:latin typeface="Courier" pitchFamily="2" charset="0"/>
            </a:endParaRPr>
          </a:p>
          <a:p>
            <a:endParaRPr lang="en-GB" dirty="0"/>
          </a:p>
        </p:txBody>
      </p:sp>
      <p:sp>
        <p:nvSpPr>
          <p:cNvPr id="6" name="Content Placeholder 5">
            <a:extLst>
              <a:ext uri="{FF2B5EF4-FFF2-40B4-BE49-F238E27FC236}">
                <a16:creationId xmlns:a16="http://schemas.microsoft.com/office/drawing/2014/main" id="{62E07E37-1799-7B47-ABC9-7191FDCED540}"/>
              </a:ext>
            </a:extLst>
          </p:cNvPr>
          <p:cNvSpPr>
            <a:spLocks noGrp="1"/>
          </p:cNvSpPr>
          <p:nvPr>
            <p:ph sz="half" idx="2"/>
          </p:nvPr>
        </p:nvSpPr>
        <p:spPr/>
        <p:txBody>
          <a:bodyPr>
            <a:normAutofit fontScale="85000" lnSpcReduction="10000"/>
          </a:bodyPr>
          <a:lstStyle/>
          <a:p>
            <a:pPr>
              <a:lnSpc>
                <a:spcPct val="120000"/>
              </a:lnSpc>
            </a:pPr>
            <a:r>
              <a:rPr lang="en-GB" sz="1800" dirty="0">
                <a:solidFill>
                  <a:schemeClr val="accent5">
                    <a:lumMod val="50000"/>
                  </a:schemeClr>
                </a:solidFill>
                <a:latin typeface="Courier" pitchFamily="2" charset="0"/>
              </a:rPr>
              <a:t>#!/bin/env bash</a:t>
            </a:r>
          </a:p>
          <a:p>
            <a:pPr>
              <a:lnSpc>
                <a:spcPct val="120000"/>
              </a:lnSpc>
            </a:pPr>
            <a:endParaRPr lang="en-GB" sz="1800" dirty="0">
              <a:solidFill>
                <a:schemeClr val="accent5">
                  <a:lumMod val="50000"/>
                </a:schemeClr>
              </a:solidFill>
              <a:latin typeface="Courier" pitchFamily="2" charset="0"/>
            </a:endParaRPr>
          </a:p>
          <a:p>
            <a:pPr>
              <a:lnSpc>
                <a:spcPct val="120000"/>
              </a:lnSpc>
            </a:pPr>
            <a:r>
              <a:rPr lang="en-GB" sz="1800" dirty="0">
                <a:solidFill>
                  <a:schemeClr val="accent5">
                    <a:lumMod val="50000"/>
                  </a:schemeClr>
                </a:solidFill>
                <a:latin typeface="Courier" pitchFamily="2" charset="0"/>
              </a:rPr>
              <a:t>#$ -cwd</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 -j y</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 -o </a:t>
            </a:r>
            <a:r>
              <a:rPr lang="en-GB" sz="1800" dirty="0" err="1">
                <a:solidFill>
                  <a:schemeClr val="accent5">
                    <a:lumMod val="50000"/>
                  </a:schemeClr>
                </a:solidFill>
                <a:latin typeface="Courier" pitchFamily="2" charset="0"/>
              </a:rPr>
              <a:t>job_logs</a:t>
            </a:r>
            <a:r>
              <a:rPr lang="en-GB" sz="1800" dirty="0">
                <a:solidFill>
                  <a:schemeClr val="accent5">
                    <a:lumMod val="50000"/>
                  </a:schemeClr>
                </a:solidFill>
                <a:latin typeface="Courier" pitchFamily="2" charset="0"/>
              </a:rPr>
              <a:t>/$JOB_NAME.$JOB_ID</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 -pe smp 48</a:t>
            </a:r>
          </a:p>
          <a:p>
            <a:pPr>
              <a:lnSpc>
                <a:spcPct val="120000"/>
              </a:lnSpc>
            </a:pPr>
            <a:r>
              <a:rPr lang="en-GB" sz="1800" dirty="0">
                <a:solidFill>
                  <a:schemeClr val="accent5">
                    <a:lumMod val="50000"/>
                  </a:schemeClr>
                </a:solidFill>
                <a:latin typeface="Courier" pitchFamily="2" charset="0"/>
              </a:rPr>
              <a:t>cp -R </a:t>
            </a:r>
            <a:r>
              <a:rPr lang="en-GB" sz="1800" dirty="0" err="1">
                <a:solidFill>
                  <a:schemeClr val="accent5">
                    <a:lumMod val="50000"/>
                  </a:schemeClr>
                </a:solidFill>
                <a:latin typeface="Courier" pitchFamily="2" charset="0"/>
              </a:rPr>
              <a:t>necat</a:t>
            </a:r>
            <a:r>
              <a:rPr lang="en-GB" sz="1800" dirty="0">
                <a:solidFill>
                  <a:schemeClr val="accent5">
                    <a:lumMod val="50000"/>
                  </a:schemeClr>
                </a:solidFill>
                <a:latin typeface="Courier" pitchFamily="2" charset="0"/>
              </a:rPr>
              <a:t>/* ${TMPDIR}</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cp Flavobacterium/</a:t>
            </a:r>
            <a:r>
              <a:rPr lang="en-GB" sz="1800" dirty="0" err="1">
                <a:solidFill>
                  <a:schemeClr val="accent5">
                    <a:lumMod val="50000"/>
                  </a:schemeClr>
                </a:solidFill>
                <a:latin typeface="Courier" pitchFamily="2" charset="0"/>
              </a:rPr>
              <a:t>MinIon</a:t>
            </a:r>
            <a:r>
              <a:rPr lang="en-GB" sz="1800" dirty="0">
                <a:solidFill>
                  <a:schemeClr val="accent5">
                    <a:lumMod val="50000"/>
                  </a:schemeClr>
                </a:solidFill>
                <a:latin typeface="Courier" pitchFamily="2" charset="0"/>
              </a:rPr>
              <a:t>/*gz ${TMPDIR}</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cd ${TMPDIR}</a:t>
            </a:r>
          </a:p>
          <a:p>
            <a:pPr>
              <a:lnSpc>
                <a:spcPct val="120000"/>
              </a:lnSpc>
            </a:pPr>
            <a:r>
              <a:rPr lang="en-GB" sz="1800" dirty="0" err="1">
                <a:solidFill>
                  <a:schemeClr val="accent5">
                    <a:lumMod val="50000"/>
                  </a:schemeClr>
                </a:solidFill>
                <a:latin typeface="Courier" pitchFamily="2" charset="0"/>
              </a:rPr>
              <a:t>necat</a:t>
            </a:r>
            <a:r>
              <a:rPr lang="en-GB" sz="1800" dirty="0">
                <a:solidFill>
                  <a:schemeClr val="accent5">
                    <a:lumMod val="50000"/>
                  </a:schemeClr>
                </a:solidFill>
                <a:latin typeface="Courier" pitchFamily="2" charset="0"/>
              </a:rPr>
              <a:t> correct </a:t>
            </a:r>
            <a:r>
              <a:rPr lang="en-GB" sz="1800" dirty="0" err="1">
                <a:solidFill>
                  <a:schemeClr val="accent5">
                    <a:lumMod val="50000"/>
                  </a:schemeClr>
                </a:solidFill>
                <a:latin typeface="Courier" pitchFamily="2" charset="0"/>
              </a:rPr>
              <a:t>flavobacterium.cfg</a:t>
            </a:r>
            <a:br>
              <a:rPr lang="en-GB" sz="1800" dirty="0">
                <a:solidFill>
                  <a:schemeClr val="accent5">
                    <a:lumMod val="50000"/>
                  </a:schemeClr>
                </a:solidFill>
                <a:latin typeface="Courier" pitchFamily="2" charset="0"/>
              </a:rPr>
            </a:br>
            <a:r>
              <a:rPr lang="en-GB" sz="1800" dirty="0" err="1">
                <a:solidFill>
                  <a:schemeClr val="accent5">
                    <a:lumMod val="50000"/>
                  </a:schemeClr>
                </a:solidFill>
                <a:latin typeface="Courier" pitchFamily="2" charset="0"/>
              </a:rPr>
              <a:t>necat</a:t>
            </a:r>
            <a:r>
              <a:rPr lang="en-GB" sz="1800" dirty="0">
                <a:solidFill>
                  <a:schemeClr val="accent5">
                    <a:lumMod val="50000"/>
                  </a:schemeClr>
                </a:solidFill>
                <a:latin typeface="Courier" pitchFamily="2" charset="0"/>
              </a:rPr>
              <a:t> assemble </a:t>
            </a:r>
            <a:r>
              <a:rPr lang="en-GB" sz="1800" dirty="0" err="1">
                <a:solidFill>
                  <a:schemeClr val="accent5">
                    <a:lumMod val="50000"/>
                  </a:schemeClr>
                </a:solidFill>
                <a:latin typeface="Courier" pitchFamily="2" charset="0"/>
              </a:rPr>
              <a:t>flavobacterium.cfg</a:t>
            </a:r>
            <a:br>
              <a:rPr lang="en-GB" sz="1800" dirty="0">
                <a:solidFill>
                  <a:schemeClr val="accent5">
                    <a:lumMod val="50000"/>
                  </a:schemeClr>
                </a:solidFill>
                <a:latin typeface="Courier" pitchFamily="2" charset="0"/>
              </a:rPr>
            </a:br>
            <a:r>
              <a:rPr lang="en-GB" sz="1800" dirty="0" err="1">
                <a:solidFill>
                  <a:schemeClr val="accent5">
                    <a:lumMod val="50000"/>
                  </a:schemeClr>
                </a:solidFill>
                <a:latin typeface="Courier" pitchFamily="2" charset="0"/>
              </a:rPr>
              <a:t>necat</a:t>
            </a:r>
            <a:r>
              <a:rPr lang="en-GB" sz="1800" dirty="0">
                <a:solidFill>
                  <a:schemeClr val="accent5">
                    <a:lumMod val="50000"/>
                  </a:schemeClr>
                </a:solidFill>
                <a:latin typeface="Courier" pitchFamily="2" charset="0"/>
              </a:rPr>
              <a:t> bridge </a:t>
            </a:r>
            <a:r>
              <a:rPr lang="en-GB" sz="1800" dirty="0" err="1">
                <a:solidFill>
                  <a:schemeClr val="accent5">
                    <a:lumMod val="50000"/>
                  </a:schemeClr>
                </a:solidFill>
                <a:latin typeface="Courier" pitchFamily="2" charset="0"/>
              </a:rPr>
              <a:t>flavobacterium.cfg</a:t>
            </a:r>
            <a:br>
              <a:rPr lang="en-GB" sz="1800" dirty="0">
                <a:solidFill>
                  <a:schemeClr val="accent5">
                    <a:lumMod val="50000"/>
                  </a:schemeClr>
                </a:solidFill>
                <a:latin typeface="Courier" pitchFamily="2" charset="0"/>
              </a:rPr>
            </a:br>
            <a:endParaRPr lang="en-GB" sz="1800" dirty="0">
              <a:solidFill>
                <a:schemeClr val="accent5">
                  <a:lumMod val="50000"/>
                </a:schemeClr>
              </a:solidFill>
              <a:latin typeface="Courier" pitchFamily="2" charset="0"/>
            </a:endParaRPr>
          </a:p>
          <a:p>
            <a:pPr>
              <a:lnSpc>
                <a:spcPct val="120000"/>
              </a:lnSpc>
            </a:pPr>
            <a:r>
              <a:rPr lang="en-GB" sz="1800" dirty="0">
                <a:solidFill>
                  <a:schemeClr val="accent5">
                    <a:lumMod val="50000"/>
                  </a:schemeClr>
                </a:solidFill>
                <a:latin typeface="Courier" pitchFamily="2" charset="0"/>
              </a:rPr>
              <a:t>cd -</a:t>
            </a:r>
            <a:br>
              <a:rPr lang="en-GB" sz="1800" dirty="0">
                <a:solidFill>
                  <a:schemeClr val="accent5">
                    <a:lumMod val="50000"/>
                  </a:schemeClr>
                </a:solidFill>
                <a:latin typeface="Courier" pitchFamily="2" charset="0"/>
              </a:rPr>
            </a:br>
            <a:r>
              <a:rPr lang="en-GB" sz="1800" dirty="0">
                <a:solidFill>
                  <a:schemeClr val="accent5">
                    <a:lumMod val="50000"/>
                  </a:schemeClr>
                </a:solidFill>
                <a:latin typeface="Courier" pitchFamily="2" charset="0"/>
              </a:rPr>
              <a:t>cp -R ${TMPDIR} </a:t>
            </a:r>
            <a:r>
              <a:rPr lang="en-GB" sz="1800" dirty="0" err="1">
                <a:solidFill>
                  <a:schemeClr val="accent5">
                    <a:lumMod val="50000"/>
                  </a:schemeClr>
                </a:solidFill>
                <a:latin typeface="Courier" pitchFamily="2" charset="0"/>
              </a:rPr>
              <a:t>necat</a:t>
            </a:r>
            <a:endParaRPr lang="en-GB" sz="1800" dirty="0">
              <a:solidFill>
                <a:schemeClr val="accent5">
                  <a:lumMod val="50000"/>
                </a:schemeClr>
              </a:solidFill>
              <a:latin typeface="Courier" pitchFamily="2" charset="0"/>
            </a:endParaRPr>
          </a:p>
        </p:txBody>
      </p:sp>
      <p:sp>
        <p:nvSpPr>
          <p:cNvPr id="4" name="Title 3">
            <a:extLst>
              <a:ext uri="{FF2B5EF4-FFF2-40B4-BE49-F238E27FC236}">
                <a16:creationId xmlns:a16="http://schemas.microsoft.com/office/drawing/2014/main" id="{7A274E77-263E-DA4B-9EC0-28A6A277CCDC}"/>
              </a:ext>
            </a:extLst>
          </p:cNvPr>
          <p:cNvSpPr>
            <a:spLocks noGrp="1"/>
          </p:cNvSpPr>
          <p:nvPr>
            <p:ph type="title"/>
          </p:nvPr>
        </p:nvSpPr>
        <p:spPr/>
        <p:txBody>
          <a:bodyPr/>
          <a:lstStyle/>
          <a:p>
            <a:r>
              <a:rPr lang="en-GB" dirty="0"/>
              <a:t>Running NECAT</a:t>
            </a:r>
          </a:p>
        </p:txBody>
      </p:sp>
      <p:sp>
        <p:nvSpPr>
          <p:cNvPr id="3" name="Slide Number Placeholder 2">
            <a:extLst>
              <a:ext uri="{FF2B5EF4-FFF2-40B4-BE49-F238E27FC236}">
                <a16:creationId xmlns:a16="http://schemas.microsoft.com/office/drawing/2014/main" id="{A041FD2B-D24C-3A4A-9410-D5730FC58DB7}"/>
              </a:ext>
            </a:extLst>
          </p:cNvPr>
          <p:cNvSpPr>
            <a:spLocks noGrp="1"/>
          </p:cNvSpPr>
          <p:nvPr>
            <p:ph type="sldNum" sz="quarter" idx="12"/>
          </p:nvPr>
        </p:nvSpPr>
        <p:spPr/>
        <p:txBody>
          <a:bodyPr/>
          <a:lstStyle/>
          <a:p>
            <a:fld id="{E89BC60F-F4BF-4EE8-9F02-8A0093F1814F}" type="slidenum">
              <a:rPr lang="en-GB"/>
              <a:pPr/>
              <a:t>47</a:t>
            </a:fld>
            <a:endParaRPr lang="en-GB" dirty="0"/>
          </a:p>
        </p:txBody>
      </p:sp>
      <p:sp>
        <p:nvSpPr>
          <p:cNvPr id="8" name="Slide Number Placeholder 2">
            <a:extLst>
              <a:ext uri="{FF2B5EF4-FFF2-40B4-BE49-F238E27FC236}">
                <a16:creationId xmlns:a16="http://schemas.microsoft.com/office/drawing/2014/main" id="{868E9D3F-4BDB-D849-9CB2-03DD7C9849AA}"/>
              </a:ext>
            </a:extLst>
          </p:cNvPr>
          <p:cNvSpPr txBox="1">
            <a:spLocks/>
          </p:cNvSpPr>
          <p:nvPr/>
        </p:nvSpPr>
        <p:spPr>
          <a:xfrm>
            <a:off x="211450" y="6439609"/>
            <a:ext cx="1693550" cy="34077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necat.sh</a:t>
            </a:r>
            <a:endParaRPr lang="en-GB" dirty="0"/>
          </a:p>
        </p:txBody>
      </p:sp>
    </p:spTree>
    <p:extLst>
      <p:ext uri="{BB962C8B-B14F-4D97-AF65-F5344CB8AC3E}">
        <p14:creationId xmlns:p14="http://schemas.microsoft.com/office/powerpoint/2010/main" val="43626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2F9E07-D676-1746-91C7-36EDBB20EE5B}"/>
              </a:ext>
            </a:extLst>
          </p:cNvPr>
          <p:cNvSpPr>
            <a:spLocks noGrp="1"/>
          </p:cNvSpPr>
          <p:nvPr>
            <p:ph sz="half" idx="1"/>
          </p:nvPr>
        </p:nvSpPr>
        <p:spPr>
          <a:xfrm>
            <a:off x="516467" y="1593851"/>
            <a:ext cx="9280676" cy="4608513"/>
          </a:xfrm>
        </p:spPr>
        <p:txBody>
          <a:bodyPr>
            <a:normAutofit/>
          </a:bodyPr>
          <a:lstStyle/>
          <a:p>
            <a:pPr marL="342900" indent="-342900">
              <a:buFont typeface="Arial" panose="020B0604020202020204" pitchFamily="34" charset="0"/>
              <a:buChar char="•"/>
            </a:pPr>
            <a:r>
              <a:rPr lang="en-GB" dirty="0"/>
              <a:t>Final contigs: </a:t>
            </a:r>
          </a:p>
          <a:p>
            <a:pPr lvl="1" indent="0">
              <a:buNone/>
            </a:pPr>
            <a:r>
              <a:rPr lang="en-GB" sz="1200" dirty="0">
                <a:latin typeface="Courier" pitchFamily="2" charset="0"/>
              </a:rPr>
              <a:t>flavobacterium/6-bridge_contigs/</a:t>
            </a:r>
            <a:r>
              <a:rPr lang="en-GB" sz="1200" dirty="0" err="1">
                <a:latin typeface="Courier" pitchFamily="2" charset="0"/>
              </a:rPr>
              <a:t>polished_contigs.fasta</a:t>
            </a:r>
            <a:endParaRPr lang="en-GB" sz="1600" dirty="0">
              <a:latin typeface="Courier" pitchFamily="2" charset="0"/>
            </a:endParaRPr>
          </a:p>
          <a:p>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assembly-stats </a:t>
            </a:r>
            <a:r>
              <a:rPr lang="en-GB" sz="1200" dirty="0" err="1">
                <a:solidFill>
                  <a:schemeClr val="accent5">
                    <a:lumMod val="50000"/>
                  </a:schemeClr>
                </a:solidFill>
                <a:latin typeface="Courier" pitchFamily="2" charset="0"/>
              </a:rPr>
              <a:t>polished_contigs.fasta</a:t>
            </a:r>
            <a:endParaRPr lang="en-GB" sz="1200" dirty="0">
              <a:solidFill>
                <a:schemeClr val="accent5">
                  <a:lumMod val="50000"/>
                </a:schemeClr>
              </a:solidFill>
              <a:latin typeface="Courier" pitchFamily="2" charset="0"/>
            </a:endParaRPr>
          </a:p>
          <a:p>
            <a:r>
              <a:rPr lang="en-GB" sz="1200" dirty="0">
                <a:solidFill>
                  <a:schemeClr val="accent1">
                    <a:lumMod val="75000"/>
                  </a:schemeClr>
                </a:solidFill>
                <a:latin typeface="Courier" pitchFamily="2" charset="0"/>
              </a:rPr>
              <a:t>stats for </a:t>
            </a:r>
            <a:r>
              <a:rPr lang="en-GB" sz="1200" dirty="0" err="1">
                <a:solidFill>
                  <a:schemeClr val="accent1">
                    <a:lumMod val="75000"/>
                  </a:schemeClr>
                </a:solidFill>
                <a:latin typeface="Courier" pitchFamily="2" charset="0"/>
              </a:rPr>
              <a:t>polished_contigs.fasta</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sum = 3338042, n = 1, </a:t>
            </a:r>
            <a:r>
              <a:rPr lang="en-GB" sz="1200" dirty="0" err="1">
                <a:solidFill>
                  <a:schemeClr val="accent1">
                    <a:lumMod val="75000"/>
                  </a:schemeClr>
                </a:solidFill>
                <a:latin typeface="Courier" pitchFamily="2" charset="0"/>
              </a:rPr>
              <a:t>ave</a:t>
            </a:r>
            <a:r>
              <a:rPr lang="en-GB" sz="1200" dirty="0">
                <a:solidFill>
                  <a:schemeClr val="accent1">
                    <a:lumMod val="75000"/>
                  </a:schemeClr>
                </a:solidFill>
                <a:latin typeface="Courier" pitchFamily="2" charset="0"/>
              </a:rPr>
              <a:t> = 3338042.00, largest = 3338042</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N50 = 3338042,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N60 = 3338042,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N70 = 3338042,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N80 = 3338042,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N90 = 3338042, n = 1</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N100 = 3338042, n = 1</a:t>
            </a:r>
            <a:br>
              <a:rPr lang="en-GB" sz="1200" dirty="0">
                <a:solidFill>
                  <a:schemeClr val="accent1">
                    <a:lumMod val="75000"/>
                  </a:schemeClr>
                </a:solidFill>
                <a:latin typeface="Courier" pitchFamily="2" charset="0"/>
              </a:rPr>
            </a:br>
            <a:r>
              <a:rPr lang="en-GB" sz="1200" dirty="0" err="1">
                <a:solidFill>
                  <a:schemeClr val="accent1">
                    <a:lumMod val="75000"/>
                  </a:schemeClr>
                </a:solidFill>
                <a:latin typeface="Courier" pitchFamily="2" charset="0"/>
              </a:rPr>
              <a:t>N_count</a:t>
            </a:r>
            <a:r>
              <a:rPr lang="en-GB" sz="1200" dirty="0">
                <a:solidFill>
                  <a:schemeClr val="accent1">
                    <a:lumMod val="75000"/>
                  </a:schemeClr>
                </a:solidFill>
                <a:latin typeface="Courier" pitchFamily="2" charset="0"/>
              </a:rPr>
              <a:t> = 0</a:t>
            </a:r>
            <a:br>
              <a:rPr lang="en-GB" sz="1200" dirty="0">
                <a:solidFill>
                  <a:schemeClr val="accent1">
                    <a:lumMod val="75000"/>
                  </a:schemeClr>
                </a:solidFill>
                <a:latin typeface="Courier" pitchFamily="2" charset="0"/>
              </a:rPr>
            </a:br>
            <a:r>
              <a:rPr lang="en-GB" sz="1200" dirty="0">
                <a:solidFill>
                  <a:schemeClr val="accent1">
                    <a:lumMod val="75000"/>
                  </a:schemeClr>
                </a:solidFill>
                <a:latin typeface="Courier" pitchFamily="2" charset="0"/>
              </a:rPr>
              <a:t>Gaps = 0</a:t>
            </a:r>
          </a:p>
          <a:p>
            <a:pPr marL="171450" indent="-171450">
              <a:buFont typeface="Arial" panose="020B0604020202020204" pitchFamily="34" charset="0"/>
              <a:buChar char="•"/>
            </a:pPr>
            <a:r>
              <a:rPr lang="en-GB" dirty="0"/>
              <a:t>Quast results</a:t>
            </a:r>
          </a:p>
          <a:p>
            <a:r>
              <a:rPr lang="en-GB" sz="1100" dirty="0">
                <a:solidFill>
                  <a:schemeClr val="accent1">
                    <a:lumMod val="75000"/>
                  </a:schemeClr>
                </a:solidFill>
                <a:latin typeface="Courier" pitchFamily="2" charset="0"/>
              </a:rPr>
              <a:t>https://</a:t>
            </a:r>
            <a:r>
              <a:rPr lang="en-GB" sz="1100" dirty="0" err="1">
                <a:solidFill>
                  <a:schemeClr val="accent1">
                    <a:lumMod val="75000"/>
                  </a:schemeClr>
                </a:solidFill>
                <a:latin typeface="Courier" pitchFamily="2" charset="0"/>
              </a:rPr>
              <a:t>dag.compbio.dundee.ac.uk</a:t>
            </a:r>
            <a:r>
              <a:rPr lang="en-GB" sz="1100" dirty="0">
                <a:solidFill>
                  <a:schemeClr val="accent1">
                    <a:lumMod val="75000"/>
                  </a:schemeClr>
                </a:solidFill>
                <a:latin typeface="Courier" pitchFamily="2" charset="0"/>
              </a:rPr>
              <a:t>/workshops/assembly/</a:t>
            </a:r>
            <a:r>
              <a:rPr lang="en-GB" sz="1100" dirty="0" err="1">
                <a:solidFill>
                  <a:schemeClr val="accent1">
                    <a:lumMod val="75000"/>
                  </a:schemeClr>
                </a:solidFill>
                <a:latin typeface="Courier" pitchFamily="2" charset="0"/>
              </a:rPr>
              <a:t>necat_quast</a:t>
            </a:r>
            <a:r>
              <a:rPr lang="en-GB" sz="1100" dirty="0">
                <a:solidFill>
                  <a:schemeClr val="accent1">
                    <a:lumMod val="75000"/>
                  </a:schemeClr>
                </a:solidFill>
                <a:latin typeface="Courier" pitchFamily="2" charset="0"/>
              </a:rPr>
              <a:t>/</a:t>
            </a:r>
            <a:r>
              <a:rPr lang="en-GB" sz="1100" dirty="0" err="1">
                <a:solidFill>
                  <a:schemeClr val="accent1">
                    <a:lumMod val="75000"/>
                  </a:schemeClr>
                </a:solidFill>
                <a:latin typeface="Courier" pitchFamily="2" charset="0"/>
              </a:rPr>
              <a:t>report.html</a:t>
            </a:r>
            <a:endParaRPr lang="en-GB" sz="1100" dirty="0">
              <a:solidFill>
                <a:schemeClr val="accent1">
                  <a:lumMod val="75000"/>
                </a:schemeClr>
              </a:solidFill>
              <a:latin typeface="Courier" pitchFamily="2" charset="0"/>
            </a:endParaRPr>
          </a:p>
        </p:txBody>
      </p:sp>
      <p:sp>
        <p:nvSpPr>
          <p:cNvPr id="3" name="Content Placeholder 2">
            <a:extLst>
              <a:ext uri="{FF2B5EF4-FFF2-40B4-BE49-F238E27FC236}">
                <a16:creationId xmlns:a16="http://schemas.microsoft.com/office/drawing/2014/main" id="{8275344B-56A4-7742-A6F5-2918820BFEAD}"/>
              </a:ext>
            </a:extLst>
          </p:cNvPr>
          <p:cNvSpPr>
            <a:spLocks noGrp="1"/>
          </p:cNvSpPr>
          <p:nvPr>
            <p:ph sz="half" idx="2"/>
          </p:nvPr>
        </p:nvSpPr>
        <p:spPr>
          <a:xfrm>
            <a:off x="6912429" y="1593851"/>
            <a:ext cx="4763104" cy="4608513"/>
          </a:xfrm>
        </p:spPr>
        <p:txBody>
          <a:bodyPr>
            <a:normAutofit/>
          </a:bodyPr>
          <a:lstStyle/>
          <a:p>
            <a:pPr marL="342900" indent="-342900">
              <a:buFont typeface="Arial" panose="020B0604020202020204" pitchFamily="34" charset="0"/>
              <a:buChar char="•"/>
            </a:pPr>
            <a:r>
              <a:rPr lang="en-GB" dirty="0" err="1"/>
              <a:t>Busco</a:t>
            </a:r>
            <a:r>
              <a:rPr lang="en-GB" dirty="0"/>
              <a:t> analysis</a:t>
            </a:r>
          </a:p>
          <a:p>
            <a:r>
              <a:rPr lang="en-GB" sz="1200" dirty="0">
                <a:solidFill>
                  <a:srgbClr val="C00000"/>
                </a:solidFill>
                <a:latin typeface="Courier" pitchFamily="2" charset="0"/>
              </a:rPr>
              <a:t>--------------------------------------------------</a:t>
            </a:r>
            <a:br>
              <a:rPr lang="en-GB" sz="1200" dirty="0">
                <a:solidFill>
                  <a:srgbClr val="C00000"/>
                </a:solidFill>
                <a:latin typeface="Courier" pitchFamily="2" charset="0"/>
              </a:rPr>
            </a:br>
            <a:r>
              <a:rPr lang="en-GB" sz="1200" dirty="0">
                <a:solidFill>
                  <a:srgbClr val="C00000"/>
                </a:solidFill>
                <a:latin typeface="Courier" pitchFamily="2" charset="0"/>
              </a:rPr>
              <a:t>|Results from dataset flavobacteriales_odb10      |</a:t>
            </a:r>
            <a:br>
              <a:rPr lang="en-GB" sz="1200" dirty="0">
                <a:solidFill>
                  <a:srgbClr val="C00000"/>
                </a:solidFill>
                <a:latin typeface="Courier" pitchFamily="2" charset="0"/>
              </a:rPr>
            </a:br>
            <a:r>
              <a:rPr lang="en-GB" sz="1200" dirty="0">
                <a:solidFill>
                  <a:srgbClr val="C00000"/>
                </a:solidFill>
                <a:latin typeface="Courier" pitchFamily="2" charset="0"/>
              </a:rPr>
              <a:t>--------------------------------------------------</a:t>
            </a:r>
            <a:br>
              <a:rPr lang="en-GB" sz="1200" dirty="0">
                <a:solidFill>
                  <a:srgbClr val="C00000"/>
                </a:solidFill>
                <a:latin typeface="Courier" pitchFamily="2" charset="0"/>
              </a:rPr>
            </a:br>
            <a:r>
              <a:rPr lang="en-GB" sz="1200" dirty="0">
                <a:solidFill>
                  <a:srgbClr val="C00000"/>
                </a:solidFill>
                <a:latin typeface="Courier" pitchFamily="2" charset="0"/>
              </a:rPr>
              <a:t>|C:0.8%[S:0.8%,D:0.0%],F:9.7%,M:89.5%,n:733       |</a:t>
            </a:r>
            <a:br>
              <a:rPr lang="en-GB" sz="1200" dirty="0">
                <a:solidFill>
                  <a:srgbClr val="C00000"/>
                </a:solidFill>
                <a:latin typeface="Courier" pitchFamily="2" charset="0"/>
              </a:rPr>
            </a:br>
            <a:r>
              <a:rPr lang="en-GB" sz="1200" dirty="0">
                <a:solidFill>
                  <a:srgbClr val="C00000"/>
                </a:solidFill>
                <a:latin typeface="Courier" pitchFamily="2" charset="0"/>
              </a:rPr>
              <a:t>|6      Complete BUSCOs (C)                       |</a:t>
            </a:r>
            <a:br>
              <a:rPr lang="en-GB" sz="1200" dirty="0">
                <a:solidFill>
                  <a:srgbClr val="C00000"/>
                </a:solidFill>
                <a:latin typeface="Courier" pitchFamily="2" charset="0"/>
              </a:rPr>
            </a:br>
            <a:r>
              <a:rPr lang="en-GB" sz="1200" dirty="0">
                <a:solidFill>
                  <a:srgbClr val="C00000"/>
                </a:solidFill>
                <a:latin typeface="Courier" pitchFamily="2" charset="0"/>
              </a:rPr>
              <a:t>|6      Complete and single-copy BUSCOs (S)       |</a:t>
            </a:r>
            <a:br>
              <a:rPr lang="en-GB" sz="1200" dirty="0">
                <a:solidFill>
                  <a:srgbClr val="C00000"/>
                </a:solidFill>
                <a:latin typeface="Courier" pitchFamily="2" charset="0"/>
              </a:rPr>
            </a:br>
            <a:r>
              <a:rPr lang="en-GB" sz="1200" dirty="0">
                <a:solidFill>
                  <a:srgbClr val="C00000"/>
                </a:solidFill>
                <a:latin typeface="Courier" pitchFamily="2" charset="0"/>
              </a:rPr>
              <a:t>|0      Complete and duplicated BUSCOs (D)        |</a:t>
            </a:r>
            <a:br>
              <a:rPr lang="en-GB" sz="1200" dirty="0">
                <a:solidFill>
                  <a:srgbClr val="C00000"/>
                </a:solidFill>
                <a:latin typeface="Courier" pitchFamily="2" charset="0"/>
              </a:rPr>
            </a:br>
            <a:r>
              <a:rPr lang="en-GB" sz="1200" dirty="0">
                <a:solidFill>
                  <a:srgbClr val="C00000"/>
                </a:solidFill>
                <a:latin typeface="Courier" pitchFamily="2" charset="0"/>
              </a:rPr>
              <a:t>|71     Fragmented BUSCOs (F)                     |</a:t>
            </a:r>
            <a:br>
              <a:rPr lang="en-GB" sz="1200" dirty="0">
                <a:solidFill>
                  <a:srgbClr val="C00000"/>
                </a:solidFill>
                <a:latin typeface="Courier" pitchFamily="2" charset="0"/>
              </a:rPr>
            </a:br>
            <a:r>
              <a:rPr lang="en-GB" sz="1200" dirty="0">
                <a:solidFill>
                  <a:srgbClr val="C00000"/>
                </a:solidFill>
                <a:latin typeface="Courier" pitchFamily="2" charset="0"/>
              </a:rPr>
              <a:t>|656    Missing BUSCOs (M)                        |</a:t>
            </a:r>
            <a:br>
              <a:rPr lang="en-GB" sz="1200" dirty="0">
                <a:solidFill>
                  <a:srgbClr val="C00000"/>
                </a:solidFill>
                <a:latin typeface="Courier" pitchFamily="2" charset="0"/>
              </a:rPr>
            </a:br>
            <a:r>
              <a:rPr lang="en-GB" sz="1200" dirty="0">
                <a:solidFill>
                  <a:srgbClr val="C00000"/>
                </a:solidFill>
                <a:latin typeface="Courier" pitchFamily="2" charset="0"/>
              </a:rPr>
              <a:t>|733    Total BUSCO groups searched               |</a:t>
            </a:r>
            <a:br>
              <a:rPr lang="en-GB" sz="1200" dirty="0">
                <a:solidFill>
                  <a:srgbClr val="C00000"/>
                </a:solidFill>
                <a:latin typeface="Courier" pitchFamily="2" charset="0"/>
              </a:rPr>
            </a:br>
            <a:r>
              <a:rPr lang="en-GB" sz="1200" dirty="0">
                <a:solidFill>
                  <a:srgbClr val="C00000"/>
                </a:solidFill>
                <a:latin typeface="Courier" pitchFamily="2" charset="0"/>
              </a:rPr>
              <a:t>--------------------------------------------------</a:t>
            </a:r>
          </a:p>
        </p:txBody>
      </p:sp>
      <p:sp>
        <p:nvSpPr>
          <p:cNvPr id="4" name="Title 3">
            <a:extLst>
              <a:ext uri="{FF2B5EF4-FFF2-40B4-BE49-F238E27FC236}">
                <a16:creationId xmlns:a16="http://schemas.microsoft.com/office/drawing/2014/main" id="{938B33D1-89DD-344A-988A-7249B37DA3E1}"/>
              </a:ext>
            </a:extLst>
          </p:cNvPr>
          <p:cNvSpPr>
            <a:spLocks noGrp="1"/>
          </p:cNvSpPr>
          <p:nvPr>
            <p:ph type="title"/>
          </p:nvPr>
        </p:nvSpPr>
        <p:spPr/>
        <p:txBody>
          <a:bodyPr/>
          <a:lstStyle/>
          <a:p>
            <a:r>
              <a:rPr lang="en-GB" dirty="0"/>
              <a:t>NECAT results</a:t>
            </a:r>
          </a:p>
        </p:txBody>
      </p:sp>
      <p:sp>
        <p:nvSpPr>
          <p:cNvPr id="5" name="Slide Number Placeholder 4">
            <a:extLst>
              <a:ext uri="{FF2B5EF4-FFF2-40B4-BE49-F238E27FC236}">
                <a16:creationId xmlns:a16="http://schemas.microsoft.com/office/drawing/2014/main" id="{20231CE0-4B24-CE4B-BCE4-F02AD59F4B7D}"/>
              </a:ext>
            </a:extLst>
          </p:cNvPr>
          <p:cNvSpPr>
            <a:spLocks noGrp="1"/>
          </p:cNvSpPr>
          <p:nvPr>
            <p:ph type="sldNum" sz="quarter" idx="12"/>
          </p:nvPr>
        </p:nvSpPr>
        <p:spPr/>
        <p:txBody>
          <a:bodyPr/>
          <a:lstStyle/>
          <a:p>
            <a:fld id="{E89BC60F-F4BF-4EE8-9F02-8A0093F1814F}" type="slidenum">
              <a:rPr lang="en-GB" smtClean="0"/>
              <a:t>48</a:t>
            </a:fld>
            <a:endParaRPr lang="en-GB"/>
          </a:p>
        </p:txBody>
      </p:sp>
      <p:sp>
        <p:nvSpPr>
          <p:cNvPr id="6" name="Rectangle 5">
            <a:extLst>
              <a:ext uri="{FF2B5EF4-FFF2-40B4-BE49-F238E27FC236}">
                <a16:creationId xmlns:a16="http://schemas.microsoft.com/office/drawing/2014/main" id="{8226D036-2E86-CC4F-B97B-EA4249C296C1}"/>
              </a:ext>
            </a:extLst>
          </p:cNvPr>
          <p:cNvSpPr/>
          <p:nvPr/>
        </p:nvSpPr>
        <p:spPr>
          <a:xfrm>
            <a:off x="1034143" y="2830286"/>
            <a:ext cx="1360714" cy="250372"/>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Whatever Shrug GIF - Whatever Shrug Idk - Discover &amp; Share GIFs">
            <a:extLst>
              <a:ext uri="{FF2B5EF4-FFF2-40B4-BE49-F238E27FC236}">
                <a16:creationId xmlns:a16="http://schemas.microsoft.com/office/drawing/2014/main" id="{8EE0DC3E-092A-0E46-9B93-237159276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272" y="4212094"/>
            <a:ext cx="2733418" cy="199027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a:extLst>
              <a:ext uri="{FF2B5EF4-FFF2-40B4-BE49-F238E27FC236}">
                <a16:creationId xmlns:a16="http://schemas.microsoft.com/office/drawing/2014/main" id="{B44EE83B-02B7-0B45-BA29-D87D1F62BF0B}"/>
              </a:ext>
            </a:extLst>
          </p:cNvPr>
          <p:cNvSpPr txBox="1">
            <a:spLocks/>
          </p:cNvSpPr>
          <p:nvPr/>
        </p:nvSpPr>
        <p:spPr>
          <a:xfrm>
            <a:off x="200564" y="6476997"/>
            <a:ext cx="4360550" cy="28161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Results: results/Flavobacterium/</a:t>
            </a:r>
            <a:r>
              <a:rPr lang="en-GB" dirty="0" err="1"/>
              <a:t>necat</a:t>
            </a:r>
            <a:r>
              <a:rPr lang="en-GB" dirty="0"/>
              <a:t>/</a:t>
            </a:r>
          </a:p>
        </p:txBody>
      </p:sp>
    </p:spTree>
    <p:extLst>
      <p:ext uri="{BB962C8B-B14F-4D97-AF65-F5344CB8AC3E}">
        <p14:creationId xmlns:p14="http://schemas.microsoft.com/office/powerpoint/2010/main" val="38601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par>
                          <p:cTn id="39" fill="hold">
                            <p:stCondLst>
                              <p:cond delay="0"/>
                            </p:stCondLst>
                            <p:childTnLst>
                              <p:par>
                                <p:cTn id="40" presetID="1" presetClass="exit" presetSubtype="0" fill="hold" nodeType="afterEffect">
                                  <p:stCondLst>
                                    <p:cond delay="4000"/>
                                  </p:stCondLst>
                                  <p:childTnLst>
                                    <p:set>
                                      <p:cBhvr>
                                        <p:cTn id="41"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CD4D9-A827-D14A-B1AA-50011B08BB99}"/>
              </a:ext>
            </a:extLst>
          </p:cNvPr>
          <p:cNvSpPr>
            <a:spLocks noGrp="1"/>
          </p:cNvSpPr>
          <p:nvPr>
            <p:ph type="title"/>
          </p:nvPr>
        </p:nvSpPr>
        <p:spPr/>
        <p:txBody>
          <a:bodyPr/>
          <a:lstStyle/>
          <a:p>
            <a:pPr algn="ctr"/>
            <a:r>
              <a:rPr lang="en-GB" dirty="0"/>
              <a:t>Assembly Polishing</a:t>
            </a:r>
          </a:p>
        </p:txBody>
      </p:sp>
      <p:sp>
        <p:nvSpPr>
          <p:cNvPr id="5" name="Slide Number Placeholder 4">
            <a:extLst>
              <a:ext uri="{FF2B5EF4-FFF2-40B4-BE49-F238E27FC236}">
                <a16:creationId xmlns:a16="http://schemas.microsoft.com/office/drawing/2014/main" id="{CA174B7A-A73C-394B-AAC5-2766AA083BD7}"/>
              </a:ext>
            </a:extLst>
          </p:cNvPr>
          <p:cNvSpPr>
            <a:spLocks noGrp="1"/>
          </p:cNvSpPr>
          <p:nvPr>
            <p:ph type="sldNum" sz="quarter" idx="4294967295"/>
          </p:nvPr>
        </p:nvSpPr>
        <p:spPr>
          <a:xfrm>
            <a:off x="11547475" y="6530975"/>
            <a:ext cx="644525" cy="227013"/>
          </a:xfrm>
          <a:prstGeom prst="rect">
            <a:avLst/>
          </a:prstGeom>
        </p:spPr>
        <p:txBody>
          <a:bodyPr/>
          <a:lstStyle/>
          <a:p>
            <a:fld id="{E89BC60F-F4BF-4EE8-9F02-8A0093F1814F}" type="slidenum">
              <a:rPr lang="en-GB" smtClean="0"/>
              <a:t>49</a:t>
            </a:fld>
            <a:endParaRPr lang="en-GB"/>
          </a:p>
        </p:txBody>
      </p:sp>
    </p:spTree>
    <p:extLst>
      <p:ext uri="{BB962C8B-B14F-4D97-AF65-F5344CB8AC3E}">
        <p14:creationId xmlns:p14="http://schemas.microsoft.com/office/powerpoint/2010/main" val="15462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F19E93-4621-974F-A8B2-661A4760156C}"/>
              </a:ext>
            </a:extLst>
          </p:cNvPr>
          <p:cNvSpPr>
            <a:spLocks noGrp="1"/>
          </p:cNvSpPr>
          <p:nvPr>
            <p:ph sz="half" idx="1"/>
          </p:nvPr>
        </p:nvSpPr>
        <p:spPr>
          <a:xfrm>
            <a:off x="516467" y="1593851"/>
            <a:ext cx="5496810" cy="4608513"/>
          </a:xfrm>
        </p:spPr>
        <p:txBody>
          <a:bodyPr/>
          <a:lstStyle/>
          <a:p>
            <a:pPr marL="342900" indent="-342900">
              <a:buFont typeface="Arial" panose="020B0604020202020204" pitchFamily="34" charset="0"/>
              <a:buChar char="•"/>
            </a:pPr>
            <a:r>
              <a:rPr lang="en-GB" dirty="0"/>
              <a:t>Sequencing process involves fragmenting genome</a:t>
            </a:r>
          </a:p>
          <a:p>
            <a:pPr marL="342900" indent="-342900">
              <a:buFont typeface="Arial" panose="020B0604020202020204" pitchFamily="34" charset="0"/>
              <a:buChar char="•"/>
            </a:pPr>
            <a:r>
              <a:rPr lang="en-GB" dirty="0"/>
              <a:t>Sequence of fragments obtained (reads)</a:t>
            </a:r>
          </a:p>
          <a:p>
            <a:pPr marL="342900" indent="-342900">
              <a:buFont typeface="Arial" panose="020B0604020202020204" pitchFamily="34" charset="0"/>
              <a:buChar char="•"/>
            </a:pPr>
            <a:r>
              <a:rPr lang="en-GB" dirty="0"/>
              <a:t>Fragments mixed up during sequencing</a:t>
            </a:r>
          </a:p>
          <a:p>
            <a:pPr marL="342900" indent="-342900">
              <a:buFont typeface="Arial" panose="020B0604020202020204" pitchFamily="34" charset="0"/>
              <a:buChar char="•"/>
            </a:pPr>
            <a:r>
              <a:rPr lang="en-GB" dirty="0"/>
              <a:t>Reads are shorter than genomes!</a:t>
            </a:r>
          </a:p>
          <a:p>
            <a:pPr marL="342900" indent="-342900">
              <a:buFont typeface="Arial" panose="020B0604020202020204" pitchFamily="34" charset="0"/>
              <a:buChar char="•"/>
            </a:pPr>
            <a:r>
              <a:rPr lang="en-GB" dirty="0"/>
              <a:t>Assembly is process of combining reads into representation of original genome</a:t>
            </a:r>
          </a:p>
          <a:p>
            <a:pPr marL="342900" indent="-342900">
              <a:buFont typeface="Arial" panose="020B0604020202020204" pitchFamily="34" charset="0"/>
              <a:buChar char="•"/>
            </a:pPr>
            <a:r>
              <a:rPr lang="en-GB" dirty="0"/>
              <a:t>Aim to recover as much of genome as possible</a:t>
            </a:r>
          </a:p>
          <a:p>
            <a:pPr marL="700088" lvl="1" indent="-342900">
              <a:buFont typeface="Arial" panose="020B0604020202020204" pitchFamily="34" charset="0"/>
              <a:buChar char="•"/>
            </a:pPr>
            <a:r>
              <a:rPr lang="en-GB" dirty="0"/>
              <a:t>…and hopefully in the right order…</a:t>
            </a:r>
          </a:p>
          <a:p>
            <a:pPr marL="342900" indent="-342900">
              <a:buFont typeface="Arial" panose="020B0604020202020204" pitchFamily="34" charset="0"/>
              <a:buChar char="•"/>
            </a:pPr>
            <a:r>
              <a:rPr lang="en-GB" dirty="0"/>
              <a:t>Ideal - 1 sequence per chromosome</a:t>
            </a:r>
          </a:p>
          <a:p>
            <a:pPr marL="342900" indent="-342900">
              <a:buFont typeface="Arial" panose="020B0604020202020204" pitchFamily="34" charset="0"/>
              <a:buChar char="•"/>
            </a:pPr>
            <a:r>
              <a:rPr lang="en-GB" i="1" dirty="0"/>
              <a:t>de-novo</a:t>
            </a:r>
            <a:r>
              <a:rPr lang="en-GB" dirty="0"/>
              <a:t> assembly - uses no prior information</a:t>
            </a:r>
            <a:endParaRPr lang="en-GB" i="1" dirty="0"/>
          </a:p>
        </p:txBody>
      </p:sp>
      <p:sp>
        <p:nvSpPr>
          <p:cNvPr id="3" name="Title 2">
            <a:extLst>
              <a:ext uri="{FF2B5EF4-FFF2-40B4-BE49-F238E27FC236}">
                <a16:creationId xmlns:a16="http://schemas.microsoft.com/office/drawing/2014/main" id="{C5016D67-E94B-414D-B2CE-F9FEAD15BA73}"/>
              </a:ext>
            </a:extLst>
          </p:cNvPr>
          <p:cNvSpPr>
            <a:spLocks noGrp="1"/>
          </p:cNvSpPr>
          <p:nvPr>
            <p:ph type="title"/>
          </p:nvPr>
        </p:nvSpPr>
        <p:spPr/>
        <p:txBody>
          <a:bodyPr/>
          <a:lstStyle/>
          <a:p>
            <a:r>
              <a:rPr lang="en-GB" dirty="0"/>
              <a:t>Genome Assembly</a:t>
            </a:r>
          </a:p>
        </p:txBody>
      </p:sp>
      <p:cxnSp>
        <p:nvCxnSpPr>
          <p:cNvPr id="7" name="Straight Connector 6">
            <a:extLst>
              <a:ext uri="{FF2B5EF4-FFF2-40B4-BE49-F238E27FC236}">
                <a16:creationId xmlns:a16="http://schemas.microsoft.com/office/drawing/2014/main" id="{4A7883CA-C632-5A4C-8147-EF925D1FECCC}"/>
              </a:ext>
            </a:extLst>
          </p:cNvPr>
          <p:cNvCxnSpPr>
            <a:cxnSpLocks/>
          </p:cNvCxnSpPr>
          <p:nvPr/>
        </p:nvCxnSpPr>
        <p:spPr>
          <a:xfrm>
            <a:off x="6663638" y="1940011"/>
            <a:ext cx="4411362"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id="{4DA57EB1-3A20-F742-B6F5-F8FD0F9EB94C}"/>
              </a:ext>
            </a:extLst>
          </p:cNvPr>
          <p:cNvGrpSpPr/>
          <p:nvPr/>
        </p:nvGrpSpPr>
        <p:grpSpPr>
          <a:xfrm>
            <a:off x="6722076" y="2070614"/>
            <a:ext cx="4514334" cy="517098"/>
            <a:chOff x="6722076" y="2115064"/>
            <a:chExt cx="4514334" cy="201828"/>
          </a:xfrm>
        </p:grpSpPr>
        <p:grpSp>
          <p:nvGrpSpPr>
            <p:cNvPr id="40" name="Group 39">
              <a:extLst>
                <a:ext uri="{FF2B5EF4-FFF2-40B4-BE49-F238E27FC236}">
                  <a16:creationId xmlns:a16="http://schemas.microsoft.com/office/drawing/2014/main" id="{AB59AF42-E199-0B4B-A557-61D19BAEC633}"/>
                </a:ext>
              </a:extLst>
            </p:cNvPr>
            <p:cNvGrpSpPr/>
            <p:nvPr/>
          </p:nvGrpSpPr>
          <p:grpSpPr>
            <a:xfrm>
              <a:off x="6722076" y="2115064"/>
              <a:ext cx="4411362" cy="0"/>
              <a:chOff x="6722076" y="2127421"/>
              <a:chExt cx="4411362" cy="0"/>
            </a:xfrm>
          </p:grpSpPr>
          <p:cxnSp>
            <p:nvCxnSpPr>
              <p:cNvPr id="9" name="Straight Connector 8">
                <a:extLst>
                  <a:ext uri="{FF2B5EF4-FFF2-40B4-BE49-F238E27FC236}">
                    <a16:creationId xmlns:a16="http://schemas.microsoft.com/office/drawing/2014/main" id="{658CEE44-297D-BE46-BCA4-34475910AC1B}"/>
                  </a:ext>
                </a:extLst>
              </p:cNvPr>
              <p:cNvCxnSpPr>
                <a:cxnSpLocks/>
              </p:cNvCxnSpPr>
              <p:nvPr/>
            </p:nvCxnSpPr>
            <p:spPr>
              <a:xfrm>
                <a:off x="6722076"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16810CF7-3DF8-9F44-BC4D-ACA0B1C726E6}"/>
                  </a:ext>
                </a:extLst>
              </p:cNvPr>
              <p:cNvCxnSpPr>
                <a:cxnSpLocks/>
              </p:cNvCxnSpPr>
              <p:nvPr/>
            </p:nvCxnSpPr>
            <p:spPr>
              <a:xfrm>
                <a:off x="8980616"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CD19D787-0270-9746-8F64-824833A75B95}"/>
                  </a:ext>
                </a:extLst>
              </p:cNvPr>
              <p:cNvCxnSpPr>
                <a:cxnSpLocks/>
              </p:cNvCxnSpPr>
              <p:nvPr/>
            </p:nvCxnSpPr>
            <p:spPr>
              <a:xfrm>
                <a:off x="7625492"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AEC00809-51F5-F549-9A6F-6FA6B1F85143}"/>
                  </a:ext>
                </a:extLst>
              </p:cNvPr>
              <p:cNvCxnSpPr>
                <a:cxnSpLocks/>
              </p:cNvCxnSpPr>
              <p:nvPr/>
            </p:nvCxnSpPr>
            <p:spPr>
              <a:xfrm>
                <a:off x="8077200"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183821AA-27B7-8C47-B58B-E17BD27496E3}"/>
                  </a:ext>
                </a:extLst>
              </p:cNvPr>
              <p:cNvCxnSpPr>
                <a:cxnSpLocks/>
              </p:cNvCxnSpPr>
              <p:nvPr/>
            </p:nvCxnSpPr>
            <p:spPr>
              <a:xfrm>
                <a:off x="8528908"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9374050B-86F4-254B-8BCC-A7C1B61020E7}"/>
                  </a:ext>
                </a:extLst>
              </p:cNvPr>
              <p:cNvCxnSpPr>
                <a:cxnSpLocks/>
              </p:cNvCxnSpPr>
              <p:nvPr/>
            </p:nvCxnSpPr>
            <p:spPr>
              <a:xfrm>
                <a:off x="9432324"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a16="http://schemas.microsoft.com/office/drawing/2014/main" id="{11D857B2-090F-4343-9250-8DAC66974858}"/>
                  </a:ext>
                </a:extLst>
              </p:cNvPr>
              <p:cNvCxnSpPr>
                <a:cxnSpLocks/>
              </p:cNvCxnSpPr>
              <p:nvPr/>
            </p:nvCxnSpPr>
            <p:spPr>
              <a:xfrm>
                <a:off x="7173784"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BC479FB0-52E1-7F4A-8A1B-4CAFCD962685}"/>
                  </a:ext>
                </a:extLst>
              </p:cNvPr>
              <p:cNvCxnSpPr>
                <a:cxnSpLocks/>
              </p:cNvCxnSpPr>
              <p:nvPr/>
            </p:nvCxnSpPr>
            <p:spPr>
              <a:xfrm>
                <a:off x="9884032"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a:extLst>
                  <a:ext uri="{FF2B5EF4-FFF2-40B4-BE49-F238E27FC236}">
                    <a16:creationId xmlns:a16="http://schemas.microsoft.com/office/drawing/2014/main" id="{CB2D5E0E-16B1-C34E-933F-F23E72FE5DD0}"/>
                  </a:ext>
                </a:extLst>
              </p:cNvPr>
              <p:cNvCxnSpPr>
                <a:cxnSpLocks/>
              </p:cNvCxnSpPr>
              <p:nvPr/>
            </p:nvCxnSpPr>
            <p:spPr>
              <a:xfrm>
                <a:off x="10335740" y="2127421"/>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792CCEAB-B589-1440-9590-004A8BD13A67}"/>
                  </a:ext>
                </a:extLst>
              </p:cNvPr>
              <p:cNvCxnSpPr>
                <a:cxnSpLocks/>
              </p:cNvCxnSpPr>
              <p:nvPr/>
            </p:nvCxnSpPr>
            <p:spPr>
              <a:xfrm>
                <a:off x="10787449" y="2127421"/>
                <a:ext cx="345989" cy="0"/>
              </a:xfrm>
              <a:prstGeom prst="line">
                <a:avLst/>
              </a:prstGeom>
            </p:spPr>
            <p:style>
              <a:lnRef idx="3">
                <a:schemeClr val="accent3"/>
              </a:lnRef>
              <a:fillRef idx="0">
                <a:schemeClr val="accent3"/>
              </a:fillRef>
              <a:effectRef idx="2">
                <a:schemeClr val="accent3"/>
              </a:effectRef>
              <a:fontRef idx="minor">
                <a:schemeClr val="tx1"/>
              </a:fontRef>
            </p:style>
          </p:cxnSp>
        </p:grpSp>
        <p:grpSp>
          <p:nvGrpSpPr>
            <p:cNvPr id="41" name="Group 40">
              <a:extLst>
                <a:ext uri="{FF2B5EF4-FFF2-40B4-BE49-F238E27FC236}">
                  <a16:creationId xmlns:a16="http://schemas.microsoft.com/office/drawing/2014/main" id="{35122593-9968-CC4D-8AAD-80B99A20BD61}"/>
                </a:ext>
              </a:extLst>
            </p:cNvPr>
            <p:cNvGrpSpPr/>
            <p:nvPr/>
          </p:nvGrpSpPr>
          <p:grpSpPr>
            <a:xfrm>
              <a:off x="6874476" y="2215978"/>
              <a:ext cx="3959653" cy="0"/>
              <a:chOff x="6874476" y="2230393"/>
              <a:chExt cx="3959653" cy="0"/>
            </a:xfrm>
          </p:grpSpPr>
          <p:cxnSp>
            <p:nvCxnSpPr>
              <p:cNvPr id="19" name="Straight Connector 18">
                <a:extLst>
                  <a:ext uri="{FF2B5EF4-FFF2-40B4-BE49-F238E27FC236}">
                    <a16:creationId xmlns:a16="http://schemas.microsoft.com/office/drawing/2014/main" id="{B76FDA37-2F66-414D-BA0B-595BDD0176D9}"/>
                  </a:ext>
                </a:extLst>
              </p:cNvPr>
              <p:cNvCxnSpPr>
                <a:cxnSpLocks/>
              </p:cNvCxnSpPr>
              <p:nvPr/>
            </p:nvCxnSpPr>
            <p:spPr>
              <a:xfrm>
                <a:off x="6874476"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D078B818-F609-E04E-81C0-E05373F8B33A}"/>
                  </a:ext>
                </a:extLst>
              </p:cNvPr>
              <p:cNvCxnSpPr>
                <a:cxnSpLocks/>
              </p:cNvCxnSpPr>
              <p:nvPr/>
            </p:nvCxnSpPr>
            <p:spPr>
              <a:xfrm>
                <a:off x="9133016"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C59E6910-D541-5D47-B94B-7822258123ED}"/>
                  </a:ext>
                </a:extLst>
              </p:cNvPr>
              <p:cNvCxnSpPr>
                <a:cxnSpLocks/>
              </p:cNvCxnSpPr>
              <p:nvPr/>
            </p:nvCxnSpPr>
            <p:spPr>
              <a:xfrm>
                <a:off x="7777892"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E0E8EC98-08B6-934B-B418-0CA356FEFC90}"/>
                  </a:ext>
                </a:extLst>
              </p:cNvPr>
              <p:cNvCxnSpPr>
                <a:cxnSpLocks/>
              </p:cNvCxnSpPr>
              <p:nvPr/>
            </p:nvCxnSpPr>
            <p:spPr>
              <a:xfrm>
                <a:off x="8229600"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A78E80D-FC69-6A4B-803F-F49AA064B505}"/>
                  </a:ext>
                </a:extLst>
              </p:cNvPr>
              <p:cNvCxnSpPr>
                <a:cxnSpLocks/>
              </p:cNvCxnSpPr>
              <p:nvPr/>
            </p:nvCxnSpPr>
            <p:spPr>
              <a:xfrm>
                <a:off x="8681308"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8CEC7FF8-79E7-E745-B43F-5F53435C9C23}"/>
                  </a:ext>
                </a:extLst>
              </p:cNvPr>
              <p:cNvCxnSpPr>
                <a:cxnSpLocks/>
              </p:cNvCxnSpPr>
              <p:nvPr/>
            </p:nvCxnSpPr>
            <p:spPr>
              <a:xfrm>
                <a:off x="9584724"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A6D936F7-63F6-3D49-AE46-869B4CB27101}"/>
                  </a:ext>
                </a:extLst>
              </p:cNvPr>
              <p:cNvCxnSpPr>
                <a:cxnSpLocks/>
              </p:cNvCxnSpPr>
              <p:nvPr/>
            </p:nvCxnSpPr>
            <p:spPr>
              <a:xfrm>
                <a:off x="7326184"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53ABA68D-EF35-2048-A325-579A2D69C0AB}"/>
                  </a:ext>
                </a:extLst>
              </p:cNvPr>
              <p:cNvCxnSpPr>
                <a:cxnSpLocks/>
              </p:cNvCxnSpPr>
              <p:nvPr/>
            </p:nvCxnSpPr>
            <p:spPr>
              <a:xfrm>
                <a:off x="10036432" y="2230393"/>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a:extLst>
                  <a:ext uri="{FF2B5EF4-FFF2-40B4-BE49-F238E27FC236}">
                    <a16:creationId xmlns:a16="http://schemas.microsoft.com/office/drawing/2014/main" id="{862CB484-D180-A849-A610-6C2F683F5FBC}"/>
                  </a:ext>
                </a:extLst>
              </p:cNvPr>
              <p:cNvCxnSpPr>
                <a:cxnSpLocks/>
              </p:cNvCxnSpPr>
              <p:nvPr/>
            </p:nvCxnSpPr>
            <p:spPr>
              <a:xfrm>
                <a:off x="10488140" y="2230393"/>
                <a:ext cx="345989" cy="0"/>
              </a:xfrm>
              <a:prstGeom prst="line">
                <a:avLst/>
              </a:prstGeom>
            </p:spPr>
            <p:style>
              <a:lnRef idx="3">
                <a:schemeClr val="accent3"/>
              </a:lnRef>
              <a:fillRef idx="0">
                <a:schemeClr val="accent3"/>
              </a:fillRef>
              <a:effectRef idx="2">
                <a:schemeClr val="accent3"/>
              </a:effectRef>
              <a:fontRef idx="minor">
                <a:schemeClr val="tx1"/>
              </a:fontRef>
            </p:style>
          </p:cxnSp>
        </p:grpSp>
        <p:grpSp>
          <p:nvGrpSpPr>
            <p:cNvPr id="42" name="Group 41">
              <a:extLst>
                <a:ext uri="{FF2B5EF4-FFF2-40B4-BE49-F238E27FC236}">
                  <a16:creationId xmlns:a16="http://schemas.microsoft.com/office/drawing/2014/main" id="{755BAD9F-918C-1E43-953B-281317E48EDD}"/>
                </a:ext>
              </a:extLst>
            </p:cNvPr>
            <p:cNvGrpSpPr/>
            <p:nvPr/>
          </p:nvGrpSpPr>
          <p:grpSpPr>
            <a:xfrm>
              <a:off x="6825048" y="2316892"/>
              <a:ext cx="4411362" cy="0"/>
              <a:chOff x="6825048" y="2316892"/>
              <a:chExt cx="4411362" cy="0"/>
            </a:xfrm>
          </p:grpSpPr>
          <p:cxnSp>
            <p:nvCxnSpPr>
              <p:cNvPr id="29" name="Straight Connector 28">
                <a:extLst>
                  <a:ext uri="{FF2B5EF4-FFF2-40B4-BE49-F238E27FC236}">
                    <a16:creationId xmlns:a16="http://schemas.microsoft.com/office/drawing/2014/main" id="{3DD80812-D493-E145-9363-8711376FFB26}"/>
                  </a:ext>
                </a:extLst>
              </p:cNvPr>
              <p:cNvCxnSpPr>
                <a:cxnSpLocks/>
              </p:cNvCxnSpPr>
              <p:nvPr/>
            </p:nvCxnSpPr>
            <p:spPr>
              <a:xfrm>
                <a:off x="6825048"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DE45CCF7-AA06-D444-AC32-51A1478FCAF0}"/>
                  </a:ext>
                </a:extLst>
              </p:cNvPr>
              <p:cNvCxnSpPr>
                <a:cxnSpLocks/>
              </p:cNvCxnSpPr>
              <p:nvPr/>
            </p:nvCxnSpPr>
            <p:spPr>
              <a:xfrm>
                <a:off x="9083588"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02B3CFFD-300A-D44B-9FFD-12D957ACDD7E}"/>
                  </a:ext>
                </a:extLst>
              </p:cNvPr>
              <p:cNvCxnSpPr>
                <a:cxnSpLocks/>
              </p:cNvCxnSpPr>
              <p:nvPr/>
            </p:nvCxnSpPr>
            <p:spPr>
              <a:xfrm>
                <a:off x="7728464"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62FB260C-84D2-A64D-983B-5C95BAA9FCE5}"/>
                  </a:ext>
                </a:extLst>
              </p:cNvPr>
              <p:cNvCxnSpPr>
                <a:cxnSpLocks/>
              </p:cNvCxnSpPr>
              <p:nvPr/>
            </p:nvCxnSpPr>
            <p:spPr>
              <a:xfrm>
                <a:off x="8180172"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2E02EF31-B588-014A-8232-AC1F69173BAE}"/>
                  </a:ext>
                </a:extLst>
              </p:cNvPr>
              <p:cNvCxnSpPr>
                <a:cxnSpLocks/>
              </p:cNvCxnSpPr>
              <p:nvPr/>
            </p:nvCxnSpPr>
            <p:spPr>
              <a:xfrm>
                <a:off x="8631880"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FCCC4407-1C9F-3D4C-8F09-FA4F2E8EE583}"/>
                  </a:ext>
                </a:extLst>
              </p:cNvPr>
              <p:cNvCxnSpPr>
                <a:cxnSpLocks/>
              </p:cNvCxnSpPr>
              <p:nvPr/>
            </p:nvCxnSpPr>
            <p:spPr>
              <a:xfrm>
                <a:off x="9535296"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AD708BC7-8806-5844-9441-A76CD39F0AA3}"/>
                  </a:ext>
                </a:extLst>
              </p:cNvPr>
              <p:cNvCxnSpPr>
                <a:cxnSpLocks/>
              </p:cNvCxnSpPr>
              <p:nvPr/>
            </p:nvCxnSpPr>
            <p:spPr>
              <a:xfrm>
                <a:off x="7276756"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3B4F7FF0-D4D2-174A-915D-8974B6F4A827}"/>
                  </a:ext>
                </a:extLst>
              </p:cNvPr>
              <p:cNvCxnSpPr>
                <a:cxnSpLocks/>
              </p:cNvCxnSpPr>
              <p:nvPr/>
            </p:nvCxnSpPr>
            <p:spPr>
              <a:xfrm>
                <a:off x="9987004"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7" name="Straight Connector 36">
                <a:extLst>
                  <a:ext uri="{FF2B5EF4-FFF2-40B4-BE49-F238E27FC236}">
                    <a16:creationId xmlns:a16="http://schemas.microsoft.com/office/drawing/2014/main" id="{C0674B23-3F46-0F43-A64B-D347444DB2D6}"/>
                  </a:ext>
                </a:extLst>
              </p:cNvPr>
              <p:cNvCxnSpPr>
                <a:cxnSpLocks/>
              </p:cNvCxnSpPr>
              <p:nvPr/>
            </p:nvCxnSpPr>
            <p:spPr>
              <a:xfrm>
                <a:off x="10438712" y="2316892"/>
                <a:ext cx="34598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E07CCCCA-4155-984A-99FF-FE71FD33BB90}"/>
                  </a:ext>
                </a:extLst>
              </p:cNvPr>
              <p:cNvCxnSpPr>
                <a:cxnSpLocks/>
              </p:cNvCxnSpPr>
              <p:nvPr/>
            </p:nvCxnSpPr>
            <p:spPr>
              <a:xfrm>
                <a:off x="10890421" y="2316892"/>
                <a:ext cx="345989" cy="0"/>
              </a:xfrm>
              <a:prstGeom prst="line">
                <a:avLst/>
              </a:prstGeom>
            </p:spPr>
            <p:style>
              <a:lnRef idx="3">
                <a:schemeClr val="accent3"/>
              </a:lnRef>
              <a:fillRef idx="0">
                <a:schemeClr val="accent3"/>
              </a:fillRef>
              <a:effectRef idx="2">
                <a:schemeClr val="accent3"/>
              </a:effectRef>
              <a:fontRef idx="minor">
                <a:schemeClr val="tx1"/>
              </a:fontRef>
            </p:style>
          </p:cxnSp>
        </p:grpSp>
      </p:grpSp>
      <p:grpSp>
        <p:nvGrpSpPr>
          <p:cNvPr id="140" name="Group 139">
            <a:extLst>
              <a:ext uri="{FF2B5EF4-FFF2-40B4-BE49-F238E27FC236}">
                <a16:creationId xmlns:a16="http://schemas.microsoft.com/office/drawing/2014/main" id="{E2482DAE-47B4-8845-A708-9D4B69515BE9}"/>
              </a:ext>
            </a:extLst>
          </p:cNvPr>
          <p:cNvGrpSpPr/>
          <p:nvPr/>
        </p:nvGrpSpPr>
        <p:grpSpPr>
          <a:xfrm>
            <a:off x="6722076" y="2133600"/>
            <a:ext cx="4525831" cy="527050"/>
            <a:chOff x="6722076" y="2133600"/>
            <a:chExt cx="4525831" cy="527050"/>
          </a:xfrm>
        </p:grpSpPr>
        <p:grpSp>
          <p:nvGrpSpPr>
            <p:cNvPr id="77" name="Group 76">
              <a:extLst>
                <a:ext uri="{FF2B5EF4-FFF2-40B4-BE49-F238E27FC236}">
                  <a16:creationId xmlns:a16="http://schemas.microsoft.com/office/drawing/2014/main" id="{132526DA-2FB8-BC47-810F-C32B71CC39B6}"/>
                </a:ext>
              </a:extLst>
            </p:cNvPr>
            <p:cNvGrpSpPr/>
            <p:nvPr/>
          </p:nvGrpSpPr>
          <p:grpSpPr>
            <a:xfrm>
              <a:off x="6722076" y="2133600"/>
              <a:ext cx="4421314" cy="0"/>
              <a:chOff x="6722076" y="2190750"/>
              <a:chExt cx="4421314" cy="0"/>
            </a:xfrm>
          </p:grpSpPr>
          <p:grpSp>
            <p:nvGrpSpPr>
              <p:cNvPr id="49" name="Group 48">
                <a:extLst>
                  <a:ext uri="{FF2B5EF4-FFF2-40B4-BE49-F238E27FC236}">
                    <a16:creationId xmlns:a16="http://schemas.microsoft.com/office/drawing/2014/main" id="{F3290117-9C67-6740-8E81-746E30617E95}"/>
                  </a:ext>
                </a:extLst>
              </p:cNvPr>
              <p:cNvGrpSpPr/>
              <p:nvPr/>
            </p:nvGrpSpPr>
            <p:grpSpPr>
              <a:xfrm>
                <a:off x="6722076" y="2190750"/>
                <a:ext cx="358689" cy="0"/>
                <a:chOff x="6722076" y="2190750"/>
                <a:chExt cx="358689" cy="0"/>
              </a:xfrm>
            </p:grpSpPr>
            <p:cxnSp>
              <p:nvCxnSpPr>
                <p:cNvPr id="47" name="Straight Arrow Connector 46">
                  <a:extLst>
                    <a:ext uri="{FF2B5EF4-FFF2-40B4-BE49-F238E27FC236}">
                      <a16:creationId xmlns:a16="http://schemas.microsoft.com/office/drawing/2014/main" id="{DAA73536-50CB-3045-92C9-55CB11EB508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7B81568-FFDC-C24F-B404-BBD4A03C2AB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6F6361B9-4304-BC46-95F1-17B7EEA296D1}"/>
                  </a:ext>
                </a:extLst>
              </p:cNvPr>
              <p:cNvGrpSpPr/>
              <p:nvPr/>
            </p:nvGrpSpPr>
            <p:grpSpPr>
              <a:xfrm>
                <a:off x="7171037" y="2190750"/>
                <a:ext cx="358689" cy="0"/>
                <a:chOff x="6722076" y="2190750"/>
                <a:chExt cx="358689" cy="0"/>
              </a:xfrm>
            </p:grpSpPr>
            <p:cxnSp>
              <p:nvCxnSpPr>
                <p:cNvPr id="51" name="Straight Arrow Connector 50">
                  <a:extLst>
                    <a:ext uri="{FF2B5EF4-FFF2-40B4-BE49-F238E27FC236}">
                      <a16:creationId xmlns:a16="http://schemas.microsoft.com/office/drawing/2014/main" id="{C67DE687-2336-3042-ACB9-A66C71E30CD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C07A78B-0DDA-D342-A163-0A7DBE30F3E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84205362-CFD6-2B45-9C8A-E9288BF08DF9}"/>
                  </a:ext>
                </a:extLst>
              </p:cNvPr>
              <p:cNvGrpSpPr/>
              <p:nvPr/>
            </p:nvGrpSpPr>
            <p:grpSpPr>
              <a:xfrm>
                <a:off x="7622745" y="2190750"/>
                <a:ext cx="358689" cy="0"/>
                <a:chOff x="6722076" y="2190750"/>
                <a:chExt cx="358689" cy="0"/>
              </a:xfrm>
            </p:grpSpPr>
            <p:cxnSp>
              <p:nvCxnSpPr>
                <p:cNvPr id="54" name="Straight Arrow Connector 53">
                  <a:extLst>
                    <a:ext uri="{FF2B5EF4-FFF2-40B4-BE49-F238E27FC236}">
                      <a16:creationId xmlns:a16="http://schemas.microsoft.com/office/drawing/2014/main" id="{79EE2B80-E00D-4E49-9694-C53E7B93C782}"/>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A706ACE-8669-3344-99EA-64F96C50B157}"/>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17C24DB-5BCD-784C-B954-9657327A9371}"/>
                  </a:ext>
                </a:extLst>
              </p:cNvPr>
              <p:cNvGrpSpPr/>
              <p:nvPr/>
            </p:nvGrpSpPr>
            <p:grpSpPr>
              <a:xfrm>
                <a:off x="8064500" y="2190750"/>
                <a:ext cx="358689" cy="0"/>
                <a:chOff x="6722076" y="2190750"/>
                <a:chExt cx="358689" cy="0"/>
              </a:xfrm>
            </p:grpSpPr>
            <p:cxnSp>
              <p:nvCxnSpPr>
                <p:cNvPr id="57" name="Straight Arrow Connector 56">
                  <a:extLst>
                    <a:ext uri="{FF2B5EF4-FFF2-40B4-BE49-F238E27FC236}">
                      <a16:creationId xmlns:a16="http://schemas.microsoft.com/office/drawing/2014/main" id="{30D830EA-40B4-F74C-A119-06C8B2E94E67}"/>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D2403B1-5F50-244B-B5CC-334484D9DDE3}"/>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A2121694-3321-7D4A-A09E-9F83B8411966}"/>
                  </a:ext>
                </a:extLst>
              </p:cNvPr>
              <p:cNvGrpSpPr/>
              <p:nvPr/>
            </p:nvGrpSpPr>
            <p:grpSpPr>
              <a:xfrm>
                <a:off x="8526161" y="2190750"/>
                <a:ext cx="358689" cy="0"/>
                <a:chOff x="6722076" y="2190750"/>
                <a:chExt cx="358689" cy="0"/>
              </a:xfrm>
            </p:grpSpPr>
            <p:cxnSp>
              <p:nvCxnSpPr>
                <p:cNvPr id="60" name="Straight Arrow Connector 59">
                  <a:extLst>
                    <a:ext uri="{FF2B5EF4-FFF2-40B4-BE49-F238E27FC236}">
                      <a16:creationId xmlns:a16="http://schemas.microsoft.com/office/drawing/2014/main" id="{2310761F-C46B-DE44-B4A1-79E40213CA8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CBC3D42-4529-DE43-AED4-1BACE9961413}"/>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B5EA1B8-D438-AC46-9872-049305FEC0AA}"/>
                  </a:ext>
                </a:extLst>
              </p:cNvPr>
              <p:cNvGrpSpPr/>
              <p:nvPr/>
            </p:nvGrpSpPr>
            <p:grpSpPr>
              <a:xfrm>
                <a:off x="8977869" y="2190750"/>
                <a:ext cx="358689" cy="0"/>
                <a:chOff x="6722076" y="2190750"/>
                <a:chExt cx="358689" cy="0"/>
              </a:xfrm>
            </p:grpSpPr>
            <p:cxnSp>
              <p:nvCxnSpPr>
                <p:cNvPr id="63" name="Straight Arrow Connector 62">
                  <a:extLst>
                    <a:ext uri="{FF2B5EF4-FFF2-40B4-BE49-F238E27FC236}">
                      <a16:creationId xmlns:a16="http://schemas.microsoft.com/office/drawing/2014/main" id="{05790B4E-9798-CE48-8E62-D26E4ED7B9FD}"/>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34C7CA3-B325-B248-BB9D-12C01FB3961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53B011B2-E5AA-DD43-BFDC-DBF42D3273EE}"/>
                  </a:ext>
                </a:extLst>
              </p:cNvPr>
              <p:cNvGrpSpPr/>
              <p:nvPr/>
            </p:nvGrpSpPr>
            <p:grpSpPr>
              <a:xfrm>
                <a:off x="9429577" y="2190750"/>
                <a:ext cx="358689" cy="0"/>
                <a:chOff x="6722076" y="2190750"/>
                <a:chExt cx="358689" cy="0"/>
              </a:xfrm>
            </p:grpSpPr>
            <p:cxnSp>
              <p:nvCxnSpPr>
                <p:cNvPr id="66" name="Straight Arrow Connector 65">
                  <a:extLst>
                    <a:ext uri="{FF2B5EF4-FFF2-40B4-BE49-F238E27FC236}">
                      <a16:creationId xmlns:a16="http://schemas.microsoft.com/office/drawing/2014/main" id="{0A309FCB-A653-CC49-B464-1767FDAA8F6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59E5B2C-9618-F441-8306-CC54296A7E5D}"/>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CCBAA7CF-2972-1F4C-A854-156C9A91BC94}"/>
                  </a:ext>
                </a:extLst>
              </p:cNvPr>
              <p:cNvGrpSpPr/>
              <p:nvPr/>
            </p:nvGrpSpPr>
            <p:grpSpPr>
              <a:xfrm>
                <a:off x="9881285" y="2190750"/>
                <a:ext cx="358689" cy="0"/>
                <a:chOff x="6722076" y="2190750"/>
                <a:chExt cx="358689" cy="0"/>
              </a:xfrm>
            </p:grpSpPr>
            <p:cxnSp>
              <p:nvCxnSpPr>
                <p:cNvPr id="69" name="Straight Arrow Connector 68">
                  <a:extLst>
                    <a:ext uri="{FF2B5EF4-FFF2-40B4-BE49-F238E27FC236}">
                      <a16:creationId xmlns:a16="http://schemas.microsoft.com/office/drawing/2014/main" id="{A1294266-9A28-0946-A415-B56D63ACB31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645DC94-D453-5F41-853A-A019D4DA544C}"/>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15FC0F1-5B2E-1F42-8934-8C977EBEE9A3}"/>
                  </a:ext>
                </a:extLst>
              </p:cNvPr>
              <p:cNvGrpSpPr/>
              <p:nvPr/>
            </p:nvGrpSpPr>
            <p:grpSpPr>
              <a:xfrm>
                <a:off x="10332993" y="2190750"/>
                <a:ext cx="358689" cy="0"/>
                <a:chOff x="6722076" y="2190750"/>
                <a:chExt cx="358689" cy="0"/>
              </a:xfrm>
            </p:grpSpPr>
            <p:cxnSp>
              <p:nvCxnSpPr>
                <p:cNvPr id="72" name="Straight Arrow Connector 71">
                  <a:extLst>
                    <a:ext uri="{FF2B5EF4-FFF2-40B4-BE49-F238E27FC236}">
                      <a16:creationId xmlns:a16="http://schemas.microsoft.com/office/drawing/2014/main" id="{E6121A58-E6AF-7A41-B2C2-3CD96EF9632F}"/>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77F4BA9-3220-004E-BF2A-8C3F93BB022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9632033F-ED94-6446-8DFB-8A6557C64E30}"/>
                  </a:ext>
                </a:extLst>
              </p:cNvPr>
              <p:cNvGrpSpPr/>
              <p:nvPr/>
            </p:nvGrpSpPr>
            <p:grpSpPr>
              <a:xfrm>
                <a:off x="10784701" y="2190750"/>
                <a:ext cx="358689" cy="0"/>
                <a:chOff x="6722076" y="2190750"/>
                <a:chExt cx="358689" cy="0"/>
              </a:xfrm>
            </p:grpSpPr>
            <p:cxnSp>
              <p:nvCxnSpPr>
                <p:cNvPr id="75" name="Straight Arrow Connector 74">
                  <a:extLst>
                    <a:ext uri="{FF2B5EF4-FFF2-40B4-BE49-F238E27FC236}">
                      <a16:creationId xmlns:a16="http://schemas.microsoft.com/office/drawing/2014/main" id="{15A7315D-8A37-FD42-8BE1-21D643CE170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D6FC150-3C23-B441-9CD6-AD707F4E4865}"/>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D2C23544-A07F-5248-9462-817BE0A671FF}"/>
                </a:ext>
              </a:extLst>
            </p:cNvPr>
            <p:cNvGrpSpPr/>
            <p:nvPr/>
          </p:nvGrpSpPr>
          <p:grpSpPr>
            <a:xfrm>
              <a:off x="6874476" y="2393950"/>
              <a:ext cx="3969606" cy="0"/>
              <a:chOff x="6722076" y="2190750"/>
              <a:chExt cx="3969606" cy="0"/>
            </a:xfrm>
          </p:grpSpPr>
          <p:grpSp>
            <p:nvGrpSpPr>
              <p:cNvPr id="79" name="Group 78">
                <a:extLst>
                  <a:ext uri="{FF2B5EF4-FFF2-40B4-BE49-F238E27FC236}">
                    <a16:creationId xmlns:a16="http://schemas.microsoft.com/office/drawing/2014/main" id="{2116ABD7-CE9D-9748-9D80-BCA5F83C11A7}"/>
                  </a:ext>
                </a:extLst>
              </p:cNvPr>
              <p:cNvGrpSpPr/>
              <p:nvPr/>
            </p:nvGrpSpPr>
            <p:grpSpPr>
              <a:xfrm>
                <a:off x="6722076" y="2190750"/>
                <a:ext cx="358689" cy="0"/>
                <a:chOff x="6722076" y="2190750"/>
                <a:chExt cx="358689" cy="0"/>
              </a:xfrm>
            </p:grpSpPr>
            <p:cxnSp>
              <p:nvCxnSpPr>
                <p:cNvPr id="107" name="Straight Arrow Connector 106">
                  <a:extLst>
                    <a:ext uri="{FF2B5EF4-FFF2-40B4-BE49-F238E27FC236}">
                      <a16:creationId xmlns:a16="http://schemas.microsoft.com/office/drawing/2014/main" id="{708CBF5B-7931-3145-899F-D9170AB37DB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88B3091-8F74-544A-B1F6-78644B826CB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12D5F419-140C-CE42-9C36-28727549454B}"/>
                  </a:ext>
                </a:extLst>
              </p:cNvPr>
              <p:cNvGrpSpPr/>
              <p:nvPr/>
            </p:nvGrpSpPr>
            <p:grpSpPr>
              <a:xfrm>
                <a:off x="7171037" y="2190750"/>
                <a:ext cx="358689" cy="0"/>
                <a:chOff x="6722076" y="2190750"/>
                <a:chExt cx="358689" cy="0"/>
              </a:xfrm>
            </p:grpSpPr>
            <p:cxnSp>
              <p:nvCxnSpPr>
                <p:cNvPr id="105" name="Straight Arrow Connector 104">
                  <a:extLst>
                    <a:ext uri="{FF2B5EF4-FFF2-40B4-BE49-F238E27FC236}">
                      <a16:creationId xmlns:a16="http://schemas.microsoft.com/office/drawing/2014/main" id="{DF126A16-E6F5-BC42-9623-9C4CB66BA1E7}"/>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34560BE-FD2A-F147-BCA3-7B2DFF0057E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8B5452C-E2F5-DF41-8B5F-7CFD86C7B32A}"/>
                  </a:ext>
                </a:extLst>
              </p:cNvPr>
              <p:cNvGrpSpPr/>
              <p:nvPr/>
            </p:nvGrpSpPr>
            <p:grpSpPr>
              <a:xfrm>
                <a:off x="7622745" y="2190750"/>
                <a:ext cx="358689" cy="0"/>
                <a:chOff x="6722076" y="2190750"/>
                <a:chExt cx="358689" cy="0"/>
              </a:xfrm>
            </p:grpSpPr>
            <p:cxnSp>
              <p:nvCxnSpPr>
                <p:cNvPr id="103" name="Straight Arrow Connector 102">
                  <a:extLst>
                    <a:ext uri="{FF2B5EF4-FFF2-40B4-BE49-F238E27FC236}">
                      <a16:creationId xmlns:a16="http://schemas.microsoft.com/office/drawing/2014/main" id="{F103B305-6988-054A-AA47-991D12D1C3C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95E4D21-8A6F-ED48-A274-DD86C465B11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1D7D511-499B-4D43-8FDF-EC323587D19C}"/>
                  </a:ext>
                </a:extLst>
              </p:cNvPr>
              <p:cNvGrpSpPr/>
              <p:nvPr/>
            </p:nvGrpSpPr>
            <p:grpSpPr>
              <a:xfrm>
                <a:off x="8064500" y="2190750"/>
                <a:ext cx="358689" cy="0"/>
                <a:chOff x="6722076" y="2190750"/>
                <a:chExt cx="358689" cy="0"/>
              </a:xfrm>
            </p:grpSpPr>
            <p:cxnSp>
              <p:nvCxnSpPr>
                <p:cNvPr id="101" name="Straight Arrow Connector 100">
                  <a:extLst>
                    <a:ext uri="{FF2B5EF4-FFF2-40B4-BE49-F238E27FC236}">
                      <a16:creationId xmlns:a16="http://schemas.microsoft.com/office/drawing/2014/main" id="{1A4065A8-3CD8-6D4D-B668-169B521F295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157C3E7-3BD2-B847-8E30-39BD3C87D5BD}"/>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CBE2E4F6-1181-014E-B987-E4E411C0C2EF}"/>
                  </a:ext>
                </a:extLst>
              </p:cNvPr>
              <p:cNvGrpSpPr/>
              <p:nvPr/>
            </p:nvGrpSpPr>
            <p:grpSpPr>
              <a:xfrm>
                <a:off x="8526161" y="2190750"/>
                <a:ext cx="358689" cy="0"/>
                <a:chOff x="6722076" y="2190750"/>
                <a:chExt cx="358689" cy="0"/>
              </a:xfrm>
            </p:grpSpPr>
            <p:cxnSp>
              <p:nvCxnSpPr>
                <p:cNvPr id="99" name="Straight Arrow Connector 98">
                  <a:extLst>
                    <a:ext uri="{FF2B5EF4-FFF2-40B4-BE49-F238E27FC236}">
                      <a16:creationId xmlns:a16="http://schemas.microsoft.com/office/drawing/2014/main" id="{E93B23A4-5257-334E-9C9E-00551DE2A30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820F75C-347B-4C47-B02E-B43F21D9B2EC}"/>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909DAD4-2A4D-C14D-A41C-382D0E7CBDAA}"/>
                  </a:ext>
                </a:extLst>
              </p:cNvPr>
              <p:cNvGrpSpPr/>
              <p:nvPr/>
            </p:nvGrpSpPr>
            <p:grpSpPr>
              <a:xfrm>
                <a:off x="8977869" y="2190750"/>
                <a:ext cx="358689" cy="0"/>
                <a:chOff x="6722076" y="2190750"/>
                <a:chExt cx="358689" cy="0"/>
              </a:xfrm>
            </p:grpSpPr>
            <p:cxnSp>
              <p:nvCxnSpPr>
                <p:cNvPr id="97" name="Straight Arrow Connector 96">
                  <a:extLst>
                    <a:ext uri="{FF2B5EF4-FFF2-40B4-BE49-F238E27FC236}">
                      <a16:creationId xmlns:a16="http://schemas.microsoft.com/office/drawing/2014/main" id="{58D2512F-6461-E347-BED4-F158E801562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A2BE68F-8C1B-2142-966E-333AAC273806}"/>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96C1E9A8-103F-464A-B312-48A22D5629A0}"/>
                  </a:ext>
                </a:extLst>
              </p:cNvPr>
              <p:cNvGrpSpPr/>
              <p:nvPr/>
            </p:nvGrpSpPr>
            <p:grpSpPr>
              <a:xfrm>
                <a:off x="9429577" y="2190750"/>
                <a:ext cx="358689" cy="0"/>
                <a:chOff x="6722076" y="2190750"/>
                <a:chExt cx="358689" cy="0"/>
              </a:xfrm>
            </p:grpSpPr>
            <p:cxnSp>
              <p:nvCxnSpPr>
                <p:cNvPr id="95" name="Straight Arrow Connector 94">
                  <a:extLst>
                    <a:ext uri="{FF2B5EF4-FFF2-40B4-BE49-F238E27FC236}">
                      <a16:creationId xmlns:a16="http://schemas.microsoft.com/office/drawing/2014/main" id="{AC106A2A-66F6-1E44-9094-16156A73BEAF}"/>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6BC9573-D6DA-9845-A888-16973726AC2D}"/>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156A74D1-94C0-8644-B74B-1DEA48C0E26C}"/>
                  </a:ext>
                </a:extLst>
              </p:cNvPr>
              <p:cNvGrpSpPr/>
              <p:nvPr/>
            </p:nvGrpSpPr>
            <p:grpSpPr>
              <a:xfrm>
                <a:off x="9881285" y="2190750"/>
                <a:ext cx="358689" cy="0"/>
                <a:chOff x="6722076" y="2190750"/>
                <a:chExt cx="358689" cy="0"/>
              </a:xfrm>
            </p:grpSpPr>
            <p:cxnSp>
              <p:nvCxnSpPr>
                <p:cNvPr id="93" name="Straight Arrow Connector 92">
                  <a:extLst>
                    <a:ext uri="{FF2B5EF4-FFF2-40B4-BE49-F238E27FC236}">
                      <a16:creationId xmlns:a16="http://schemas.microsoft.com/office/drawing/2014/main" id="{1D715AB8-9D2E-8941-9269-F20609DC519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B095EC2-F507-CE44-B372-9312019CE41C}"/>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05F2ED39-7508-804E-B927-EE2E13BEFF26}"/>
                  </a:ext>
                </a:extLst>
              </p:cNvPr>
              <p:cNvGrpSpPr/>
              <p:nvPr/>
            </p:nvGrpSpPr>
            <p:grpSpPr>
              <a:xfrm>
                <a:off x="10332993" y="2190750"/>
                <a:ext cx="358689" cy="0"/>
                <a:chOff x="6722076" y="2190750"/>
                <a:chExt cx="358689" cy="0"/>
              </a:xfrm>
            </p:grpSpPr>
            <p:cxnSp>
              <p:nvCxnSpPr>
                <p:cNvPr id="91" name="Straight Arrow Connector 90">
                  <a:extLst>
                    <a:ext uri="{FF2B5EF4-FFF2-40B4-BE49-F238E27FC236}">
                      <a16:creationId xmlns:a16="http://schemas.microsoft.com/office/drawing/2014/main" id="{0CEE2280-F3F2-E749-BA85-5443FCA2A047}"/>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E35A8FF-9B51-4046-B1B2-9AC215B9FA17}"/>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09" name="Group 108">
              <a:extLst>
                <a:ext uri="{FF2B5EF4-FFF2-40B4-BE49-F238E27FC236}">
                  <a16:creationId xmlns:a16="http://schemas.microsoft.com/office/drawing/2014/main" id="{5B770BBA-130D-2545-AC73-0EC065768D3F}"/>
                </a:ext>
              </a:extLst>
            </p:cNvPr>
            <p:cNvGrpSpPr/>
            <p:nvPr/>
          </p:nvGrpSpPr>
          <p:grpSpPr>
            <a:xfrm>
              <a:off x="6826593" y="2660650"/>
              <a:ext cx="4421314" cy="0"/>
              <a:chOff x="6722076" y="2190750"/>
              <a:chExt cx="4421314" cy="0"/>
            </a:xfrm>
          </p:grpSpPr>
          <p:grpSp>
            <p:nvGrpSpPr>
              <p:cNvPr id="110" name="Group 109">
                <a:extLst>
                  <a:ext uri="{FF2B5EF4-FFF2-40B4-BE49-F238E27FC236}">
                    <a16:creationId xmlns:a16="http://schemas.microsoft.com/office/drawing/2014/main" id="{6B86BBAD-4C11-3541-A37F-BF05AAC8C5CF}"/>
                  </a:ext>
                </a:extLst>
              </p:cNvPr>
              <p:cNvGrpSpPr/>
              <p:nvPr/>
            </p:nvGrpSpPr>
            <p:grpSpPr>
              <a:xfrm>
                <a:off x="6722076" y="2190750"/>
                <a:ext cx="358689" cy="0"/>
                <a:chOff x="6722076" y="2190750"/>
                <a:chExt cx="358689" cy="0"/>
              </a:xfrm>
            </p:grpSpPr>
            <p:cxnSp>
              <p:nvCxnSpPr>
                <p:cNvPr id="138" name="Straight Arrow Connector 137">
                  <a:extLst>
                    <a:ext uri="{FF2B5EF4-FFF2-40B4-BE49-F238E27FC236}">
                      <a16:creationId xmlns:a16="http://schemas.microsoft.com/office/drawing/2014/main" id="{B3395F59-95DB-F941-90D7-9F3706344E6C}"/>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DE89E99-7879-0443-9134-E56CAC286A5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A39C6BBF-5977-0948-8D1C-782403E765A4}"/>
                  </a:ext>
                </a:extLst>
              </p:cNvPr>
              <p:cNvGrpSpPr/>
              <p:nvPr/>
            </p:nvGrpSpPr>
            <p:grpSpPr>
              <a:xfrm>
                <a:off x="7171037" y="2190750"/>
                <a:ext cx="358689" cy="0"/>
                <a:chOff x="6722076" y="2190750"/>
                <a:chExt cx="358689" cy="0"/>
              </a:xfrm>
            </p:grpSpPr>
            <p:cxnSp>
              <p:nvCxnSpPr>
                <p:cNvPr id="136" name="Straight Arrow Connector 135">
                  <a:extLst>
                    <a:ext uri="{FF2B5EF4-FFF2-40B4-BE49-F238E27FC236}">
                      <a16:creationId xmlns:a16="http://schemas.microsoft.com/office/drawing/2014/main" id="{B0CF9D07-D62E-E94B-8073-15FD26FB07A0}"/>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AA79818-7624-CD49-AD29-C2A400EE732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360E6FB1-64B3-EC45-A756-93EF70A8831F}"/>
                  </a:ext>
                </a:extLst>
              </p:cNvPr>
              <p:cNvGrpSpPr/>
              <p:nvPr/>
            </p:nvGrpSpPr>
            <p:grpSpPr>
              <a:xfrm>
                <a:off x="7622745" y="2190750"/>
                <a:ext cx="358689" cy="0"/>
                <a:chOff x="6722076" y="2190750"/>
                <a:chExt cx="358689" cy="0"/>
              </a:xfrm>
            </p:grpSpPr>
            <p:cxnSp>
              <p:nvCxnSpPr>
                <p:cNvPr id="134" name="Straight Arrow Connector 133">
                  <a:extLst>
                    <a:ext uri="{FF2B5EF4-FFF2-40B4-BE49-F238E27FC236}">
                      <a16:creationId xmlns:a16="http://schemas.microsoft.com/office/drawing/2014/main" id="{C91CA378-97BD-8644-8E35-0776E3715FD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C95AF0B1-39D3-F945-9475-BAA8297B211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D8856A8-CF88-3F41-BBD0-A0DF4081C0B6}"/>
                  </a:ext>
                </a:extLst>
              </p:cNvPr>
              <p:cNvGrpSpPr/>
              <p:nvPr/>
            </p:nvGrpSpPr>
            <p:grpSpPr>
              <a:xfrm>
                <a:off x="8064500" y="2190750"/>
                <a:ext cx="358689" cy="0"/>
                <a:chOff x="6722076" y="2190750"/>
                <a:chExt cx="358689" cy="0"/>
              </a:xfrm>
            </p:grpSpPr>
            <p:cxnSp>
              <p:nvCxnSpPr>
                <p:cNvPr id="132" name="Straight Arrow Connector 131">
                  <a:extLst>
                    <a:ext uri="{FF2B5EF4-FFF2-40B4-BE49-F238E27FC236}">
                      <a16:creationId xmlns:a16="http://schemas.microsoft.com/office/drawing/2014/main" id="{B65973C9-66CB-D149-8702-6C292777325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B4931C38-CAB2-7449-A1BA-3A1A9C1F922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CADC0CE-B7D7-0042-93D2-700871F4F256}"/>
                  </a:ext>
                </a:extLst>
              </p:cNvPr>
              <p:cNvGrpSpPr/>
              <p:nvPr/>
            </p:nvGrpSpPr>
            <p:grpSpPr>
              <a:xfrm>
                <a:off x="8526161" y="2190750"/>
                <a:ext cx="358689" cy="0"/>
                <a:chOff x="6722076" y="2190750"/>
                <a:chExt cx="358689" cy="0"/>
              </a:xfrm>
            </p:grpSpPr>
            <p:cxnSp>
              <p:nvCxnSpPr>
                <p:cNvPr id="130" name="Straight Arrow Connector 129">
                  <a:extLst>
                    <a:ext uri="{FF2B5EF4-FFF2-40B4-BE49-F238E27FC236}">
                      <a16:creationId xmlns:a16="http://schemas.microsoft.com/office/drawing/2014/main" id="{4EF9A90E-33E6-A545-9AAF-0F2DAAFBA32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3471F2F-D2E4-4444-9C1E-0DEC1CA36205}"/>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32308781-981C-764C-B294-39616BBF229E}"/>
                  </a:ext>
                </a:extLst>
              </p:cNvPr>
              <p:cNvGrpSpPr/>
              <p:nvPr/>
            </p:nvGrpSpPr>
            <p:grpSpPr>
              <a:xfrm>
                <a:off x="8977869" y="2190750"/>
                <a:ext cx="358689" cy="0"/>
                <a:chOff x="6722076" y="2190750"/>
                <a:chExt cx="358689" cy="0"/>
              </a:xfrm>
            </p:grpSpPr>
            <p:cxnSp>
              <p:nvCxnSpPr>
                <p:cNvPr id="128" name="Straight Arrow Connector 127">
                  <a:extLst>
                    <a:ext uri="{FF2B5EF4-FFF2-40B4-BE49-F238E27FC236}">
                      <a16:creationId xmlns:a16="http://schemas.microsoft.com/office/drawing/2014/main" id="{18FA9E4B-D9EF-E24A-9D3B-2220BA2A311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8C88D15-B58D-9C48-B9C5-D1C16E1A6266}"/>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4BC32EC5-3697-6341-9E6B-1BFE08B677DB}"/>
                  </a:ext>
                </a:extLst>
              </p:cNvPr>
              <p:cNvGrpSpPr/>
              <p:nvPr/>
            </p:nvGrpSpPr>
            <p:grpSpPr>
              <a:xfrm>
                <a:off x="9429577" y="2190750"/>
                <a:ext cx="358689" cy="0"/>
                <a:chOff x="6722076" y="2190750"/>
                <a:chExt cx="358689" cy="0"/>
              </a:xfrm>
            </p:grpSpPr>
            <p:cxnSp>
              <p:nvCxnSpPr>
                <p:cNvPr id="126" name="Straight Arrow Connector 125">
                  <a:extLst>
                    <a:ext uri="{FF2B5EF4-FFF2-40B4-BE49-F238E27FC236}">
                      <a16:creationId xmlns:a16="http://schemas.microsoft.com/office/drawing/2014/main" id="{70386A9D-F2BB-5B47-ACD4-AF23FA60C07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654087A6-422B-5D4B-A8DB-0CFD908E0DD1}"/>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9C0FDAC-7C36-6845-A48F-6DE46C7DD2B3}"/>
                  </a:ext>
                </a:extLst>
              </p:cNvPr>
              <p:cNvGrpSpPr/>
              <p:nvPr/>
            </p:nvGrpSpPr>
            <p:grpSpPr>
              <a:xfrm>
                <a:off x="9881285" y="2190750"/>
                <a:ext cx="358689" cy="0"/>
                <a:chOff x="6722076" y="2190750"/>
                <a:chExt cx="358689" cy="0"/>
              </a:xfrm>
            </p:grpSpPr>
            <p:cxnSp>
              <p:nvCxnSpPr>
                <p:cNvPr id="124" name="Straight Arrow Connector 123">
                  <a:extLst>
                    <a:ext uri="{FF2B5EF4-FFF2-40B4-BE49-F238E27FC236}">
                      <a16:creationId xmlns:a16="http://schemas.microsoft.com/office/drawing/2014/main" id="{A4B281DE-A833-444C-B94C-2059196CFA41}"/>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8F76BD40-5E43-E94A-9DC8-1D0A885CA1D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BE5FDAC-1FF1-3A4C-BA44-D459E50A6589}"/>
                  </a:ext>
                </a:extLst>
              </p:cNvPr>
              <p:cNvGrpSpPr/>
              <p:nvPr/>
            </p:nvGrpSpPr>
            <p:grpSpPr>
              <a:xfrm>
                <a:off x="10332993" y="2190750"/>
                <a:ext cx="358689" cy="0"/>
                <a:chOff x="6722076" y="2190750"/>
                <a:chExt cx="358689" cy="0"/>
              </a:xfrm>
            </p:grpSpPr>
            <p:cxnSp>
              <p:nvCxnSpPr>
                <p:cNvPr id="122" name="Straight Arrow Connector 121">
                  <a:extLst>
                    <a:ext uri="{FF2B5EF4-FFF2-40B4-BE49-F238E27FC236}">
                      <a16:creationId xmlns:a16="http://schemas.microsoft.com/office/drawing/2014/main" id="{A77EB002-6C4B-804D-A5ED-40DAC0C086D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D910B63-4AF4-A743-9C36-0E3E28B13E5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77BE26EF-8B84-C14C-88C9-CD4917BF8999}"/>
                  </a:ext>
                </a:extLst>
              </p:cNvPr>
              <p:cNvGrpSpPr/>
              <p:nvPr/>
            </p:nvGrpSpPr>
            <p:grpSpPr>
              <a:xfrm>
                <a:off x="10784701" y="2190750"/>
                <a:ext cx="358689" cy="0"/>
                <a:chOff x="6722076" y="2190750"/>
                <a:chExt cx="358689" cy="0"/>
              </a:xfrm>
            </p:grpSpPr>
            <p:cxnSp>
              <p:nvCxnSpPr>
                <p:cNvPr id="120" name="Straight Arrow Connector 119">
                  <a:extLst>
                    <a:ext uri="{FF2B5EF4-FFF2-40B4-BE49-F238E27FC236}">
                      <a16:creationId xmlns:a16="http://schemas.microsoft.com/office/drawing/2014/main" id="{ED130B2A-3525-D04E-BD31-663FF7EB82C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E968ED9A-1E80-284D-803F-944596258B30}"/>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32" name="Group 231">
            <a:extLst>
              <a:ext uri="{FF2B5EF4-FFF2-40B4-BE49-F238E27FC236}">
                <a16:creationId xmlns:a16="http://schemas.microsoft.com/office/drawing/2014/main" id="{1F29B56A-F126-C74B-85AF-B5CD6A5CCC80}"/>
              </a:ext>
            </a:extLst>
          </p:cNvPr>
          <p:cNvGrpSpPr/>
          <p:nvPr/>
        </p:nvGrpSpPr>
        <p:grpSpPr>
          <a:xfrm>
            <a:off x="7619143" y="3249759"/>
            <a:ext cx="2617229" cy="571500"/>
            <a:chOff x="7365742" y="3187700"/>
            <a:chExt cx="2617229" cy="571500"/>
          </a:xfrm>
        </p:grpSpPr>
        <p:grpSp>
          <p:nvGrpSpPr>
            <p:cNvPr id="202" name="Group 201">
              <a:extLst>
                <a:ext uri="{FF2B5EF4-FFF2-40B4-BE49-F238E27FC236}">
                  <a16:creationId xmlns:a16="http://schemas.microsoft.com/office/drawing/2014/main" id="{83C49FC6-40B8-394D-8D1C-13A6B5A1A807}"/>
                </a:ext>
              </a:extLst>
            </p:cNvPr>
            <p:cNvGrpSpPr/>
            <p:nvPr/>
          </p:nvGrpSpPr>
          <p:grpSpPr>
            <a:xfrm>
              <a:off x="7774287" y="3302000"/>
              <a:ext cx="358689" cy="0"/>
              <a:chOff x="6722076" y="2190750"/>
              <a:chExt cx="358689" cy="0"/>
            </a:xfrm>
          </p:grpSpPr>
          <p:cxnSp>
            <p:nvCxnSpPr>
              <p:cNvPr id="230" name="Straight Arrow Connector 229">
                <a:extLst>
                  <a:ext uri="{FF2B5EF4-FFF2-40B4-BE49-F238E27FC236}">
                    <a16:creationId xmlns:a16="http://schemas.microsoft.com/office/drawing/2014/main" id="{79734379-EAEF-DD4D-A49D-C78AC7B519D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20D9C8AF-4EF7-4145-80D6-310450E4DE8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EE57876C-1210-F242-A986-57AB048B7F16}"/>
                </a:ext>
              </a:extLst>
            </p:cNvPr>
            <p:cNvGrpSpPr/>
            <p:nvPr/>
          </p:nvGrpSpPr>
          <p:grpSpPr>
            <a:xfrm>
              <a:off x="8402594" y="3302000"/>
              <a:ext cx="358689" cy="0"/>
              <a:chOff x="6722076" y="2190750"/>
              <a:chExt cx="358689" cy="0"/>
            </a:xfrm>
          </p:grpSpPr>
          <p:cxnSp>
            <p:nvCxnSpPr>
              <p:cNvPr id="228" name="Straight Arrow Connector 227">
                <a:extLst>
                  <a:ext uri="{FF2B5EF4-FFF2-40B4-BE49-F238E27FC236}">
                    <a16:creationId xmlns:a16="http://schemas.microsoft.com/office/drawing/2014/main" id="{D781AEBD-EC2E-0E40-9105-C7F475A6085C}"/>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55B498BB-FC72-E94C-8E23-6172B63BFED7}"/>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2E9338C-8A85-4844-9724-241D9D1FA478}"/>
                </a:ext>
              </a:extLst>
            </p:cNvPr>
            <p:cNvGrpSpPr/>
            <p:nvPr/>
          </p:nvGrpSpPr>
          <p:grpSpPr>
            <a:xfrm>
              <a:off x="7665050" y="3187700"/>
              <a:ext cx="358689" cy="0"/>
              <a:chOff x="6722076" y="2190750"/>
              <a:chExt cx="358689" cy="0"/>
            </a:xfrm>
          </p:grpSpPr>
          <p:cxnSp>
            <p:nvCxnSpPr>
              <p:cNvPr id="226" name="Straight Arrow Connector 225">
                <a:extLst>
                  <a:ext uri="{FF2B5EF4-FFF2-40B4-BE49-F238E27FC236}">
                    <a16:creationId xmlns:a16="http://schemas.microsoft.com/office/drawing/2014/main" id="{FA60F6F3-F61C-CD44-8514-DB71B4C4F92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366E8509-54EC-8E4A-8A7A-457FD0DA864C}"/>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CDF28815-BA56-254A-BA85-35D2DF9A258E}"/>
                </a:ext>
              </a:extLst>
            </p:cNvPr>
            <p:cNvGrpSpPr/>
            <p:nvPr/>
          </p:nvGrpSpPr>
          <p:grpSpPr>
            <a:xfrm>
              <a:off x="8106805" y="3187700"/>
              <a:ext cx="358689" cy="0"/>
              <a:chOff x="6722076" y="2190750"/>
              <a:chExt cx="358689" cy="0"/>
            </a:xfrm>
          </p:grpSpPr>
          <p:cxnSp>
            <p:nvCxnSpPr>
              <p:cNvPr id="224" name="Straight Arrow Connector 223">
                <a:extLst>
                  <a:ext uri="{FF2B5EF4-FFF2-40B4-BE49-F238E27FC236}">
                    <a16:creationId xmlns:a16="http://schemas.microsoft.com/office/drawing/2014/main" id="{8041AA4E-2B7A-DD41-935C-031C7DF31A4D}"/>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1540C6A3-0220-ED4F-8C6D-AA952A2D4CED}"/>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230B7299-6BA4-4549-90C1-DFA9A3772854}"/>
                </a:ext>
              </a:extLst>
            </p:cNvPr>
            <p:cNvGrpSpPr/>
            <p:nvPr/>
          </p:nvGrpSpPr>
          <p:grpSpPr>
            <a:xfrm>
              <a:off x="8568466" y="3187700"/>
              <a:ext cx="358689" cy="0"/>
              <a:chOff x="6722076" y="2190750"/>
              <a:chExt cx="358689" cy="0"/>
            </a:xfrm>
          </p:grpSpPr>
          <p:cxnSp>
            <p:nvCxnSpPr>
              <p:cNvPr id="222" name="Straight Arrow Connector 221">
                <a:extLst>
                  <a:ext uri="{FF2B5EF4-FFF2-40B4-BE49-F238E27FC236}">
                    <a16:creationId xmlns:a16="http://schemas.microsoft.com/office/drawing/2014/main" id="{5D510A25-E31C-C54A-8A90-6F0F148458E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06C30AF3-C608-F144-8C89-54187F18E959}"/>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57303D19-6956-F141-BBB1-761E8E840358}"/>
                </a:ext>
              </a:extLst>
            </p:cNvPr>
            <p:cNvGrpSpPr/>
            <p:nvPr/>
          </p:nvGrpSpPr>
          <p:grpSpPr>
            <a:xfrm>
              <a:off x="8501963" y="3536950"/>
              <a:ext cx="358689" cy="0"/>
              <a:chOff x="6722076" y="2190750"/>
              <a:chExt cx="358689" cy="0"/>
            </a:xfrm>
          </p:grpSpPr>
          <p:cxnSp>
            <p:nvCxnSpPr>
              <p:cNvPr id="220" name="Straight Arrow Connector 219">
                <a:extLst>
                  <a:ext uri="{FF2B5EF4-FFF2-40B4-BE49-F238E27FC236}">
                    <a16:creationId xmlns:a16="http://schemas.microsoft.com/office/drawing/2014/main" id="{4F439B4D-A152-3F4E-B975-6F70F119466C}"/>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157D1B9A-9891-4044-AF32-1CA87057EB61}"/>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FE3B5478-19E8-DE43-B82E-57724B869C97}"/>
                </a:ext>
              </a:extLst>
            </p:cNvPr>
            <p:cNvGrpSpPr/>
            <p:nvPr/>
          </p:nvGrpSpPr>
          <p:grpSpPr>
            <a:xfrm>
              <a:off x="9399028" y="3200400"/>
              <a:ext cx="358689" cy="0"/>
              <a:chOff x="6722076" y="2190750"/>
              <a:chExt cx="358689" cy="0"/>
            </a:xfrm>
          </p:grpSpPr>
          <p:cxnSp>
            <p:nvCxnSpPr>
              <p:cNvPr id="218" name="Straight Arrow Connector 217">
                <a:extLst>
                  <a:ext uri="{FF2B5EF4-FFF2-40B4-BE49-F238E27FC236}">
                    <a16:creationId xmlns:a16="http://schemas.microsoft.com/office/drawing/2014/main" id="{82150C24-2EBD-6B43-9718-DD3239E2E40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CCDF9130-5A7B-8040-86D6-D11C50CD7C26}"/>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1D56EAB5-B5F4-CD4A-8452-553F1C35F915}"/>
                </a:ext>
              </a:extLst>
            </p:cNvPr>
            <p:cNvGrpSpPr/>
            <p:nvPr/>
          </p:nvGrpSpPr>
          <p:grpSpPr>
            <a:xfrm>
              <a:off x="7801231" y="3600450"/>
              <a:ext cx="358689" cy="0"/>
              <a:chOff x="6722076" y="2190750"/>
              <a:chExt cx="358689" cy="0"/>
            </a:xfrm>
          </p:grpSpPr>
          <p:cxnSp>
            <p:nvCxnSpPr>
              <p:cNvPr id="216" name="Straight Arrow Connector 215">
                <a:extLst>
                  <a:ext uri="{FF2B5EF4-FFF2-40B4-BE49-F238E27FC236}">
                    <a16:creationId xmlns:a16="http://schemas.microsoft.com/office/drawing/2014/main" id="{59231B9E-E693-F646-8BDB-5EB11197FFD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12242F87-3DA9-AE49-8A17-EE83B623ECE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3CAED0FC-7AF1-6D48-AD9B-88B5A1B84ED7}"/>
                </a:ext>
              </a:extLst>
            </p:cNvPr>
            <p:cNvGrpSpPr/>
            <p:nvPr/>
          </p:nvGrpSpPr>
          <p:grpSpPr>
            <a:xfrm>
              <a:off x="9425973" y="3352800"/>
              <a:ext cx="358689" cy="0"/>
              <a:chOff x="6722076" y="2190750"/>
              <a:chExt cx="358689" cy="0"/>
            </a:xfrm>
          </p:grpSpPr>
          <p:cxnSp>
            <p:nvCxnSpPr>
              <p:cNvPr id="214" name="Straight Arrow Connector 213">
                <a:extLst>
                  <a:ext uri="{FF2B5EF4-FFF2-40B4-BE49-F238E27FC236}">
                    <a16:creationId xmlns:a16="http://schemas.microsoft.com/office/drawing/2014/main" id="{B75113AF-BAC5-324A-B87E-602D0A64164F}"/>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D0F52DFD-95BB-DA47-917E-B36DC9D03E4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26E06120-B6ED-C143-A96D-A9F456610C5A}"/>
                </a:ext>
              </a:extLst>
            </p:cNvPr>
            <p:cNvGrpSpPr/>
            <p:nvPr/>
          </p:nvGrpSpPr>
          <p:grpSpPr>
            <a:xfrm>
              <a:off x="9341793" y="3600450"/>
              <a:ext cx="358689" cy="0"/>
              <a:chOff x="6722076" y="2190750"/>
              <a:chExt cx="358689" cy="0"/>
            </a:xfrm>
          </p:grpSpPr>
          <p:cxnSp>
            <p:nvCxnSpPr>
              <p:cNvPr id="212" name="Straight Arrow Connector 211">
                <a:extLst>
                  <a:ext uri="{FF2B5EF4-FFF2-40B4-BE49-F238E27FC236}">
                    <a16:creationId xmlns:a16="http://schemas.microsoft.com/office/drawing/2014/main" id="{DA1AA775-2C0C-F647-86EB-A2880E8EE6F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BE04A3F-5B3D-D749-A8B2-FECFB6C7D98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A15F7D49-936C-A045-83D1-0A62794F55FB}"/>
                </a:ext>
              </a:extLst>
            </p:cNvPr>
            <p:cNvGrpSpPr/>
            <p:nvPr/>
          </p:nvGrpSpPr>
          <p:grpSpPr>
            <a:xfrm>
              <a:off x="8955472" y="3594100"/>
              <a:ext cx="358689" cy="0"/>
              <a:chOff x="6722076" y="2190750"/>
              <a:chExt cx="358689" cy="0"/>
            </a:xfrm>
          </p:grpSpPr>
          <p:cxnSp>
            <p:nvCxnSpPr>
              <p:cNvPr id="200" name="Straight Arrow Connector 199">
                <a:extLst>
                  <a:ext uri="{FF2B5EF4-FFF2-40B4-BE49-F238E27FC236}">
                    <a16:creationId xmlns:a16="http://schemas.microsoft.com/office/drawing/2014/main" id="{AD8C87FD-6AAA-EB42-8CDA-0FC1DA06317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73BDE31E-7CAF-0547-A8EA-6208F80F2C50}"/>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434E4EF-DEDD-A24A-BAF2-46A7CF59DE32}"/>
                </a:ext>
              </a:extLst>
            </p:cNvPr>
            <p:cNvGrpSpPr/>
            <p:nvPr/>
          </p:nvGrpSpPr>
          <p:grpSpPr>
            <a:xfrm>
              <a:off x="7365742" y="3448050"/>
              <a:ext cx="358689" cy="0"/>
              <a:chOff x="6722076" y="2190750"/>
              <a:chExt cx="358689" cy="0"/>
            </a:xfrm>
          </p:grpSpPr>
          <p:cxnSp>
            <p:nvCxnSpPr>
              <p:cNvPr id="198" name="Straight Arrow Connector 197">
                <a:extLst>
                  <a:ext uri="{FF2B5EF4-FFF2-40B4-BE49-F238E27FC236}">
                    <a16:creationId xmlns:a16="http://schemas.microsoft.com/office/drawing/2014/main" id="{261155C5-699B-4C4A-BB58-C5E82916AABF}"/>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3F3401B3-02D8-D54D-9CE3-6666717ADA6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5A4D1F44-DABF-F240-BBF1-1271BC084506}"/>
                </a:ext>
              </a:extLst>
            </p:cNvPr>
            <p:cNvGrpSpPr/>
            <p:nvPr/>
          </p:nvGrpSpPr>
          <p:grpSpPr>
            <a:xfrm>
              <a:off x="7817450" y="3448050"/>
              <a:ext cx="358689" cy="0"/>
              <a:chOff x="6722076" y="2190750"/>
              <a:chExt cx="358689" cy="0"/>
            </a:xfrm>
          </p:grpSpPr>
          <p:cxnSp>
            <p:nvCxnSpPr>
              <p:cNvPr id="196" name="Straight Arrow Connector 195">
                <a:extLst>
                  <a:ext uri="{FF2B5EF4-FFF2-40B4-BE49-F238E27FC236}">
                    <a16:creationId xmlns:a16="http://schemas.microsoft.com/office/drawing/2014/main" id="{52720BAF-1ECA-AC48-816B-3DBE22E7E78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133E00C-623C-6746-BB0E-A8819DADD545}"/>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C3ED8225-F368-E74E-B112-EB5D373B3443}"/>
                </a:ext>
              </a:extLst>
            </p:cNvPr>
            <p:cNvGrpSpPr/>
            <p:nvPr/>
          </p:nvGrpSpPr>
          <p:grpSpPr>
            <a:xfrm>
              <a:off x="8259205" y="3448050"/>
              <a:ext cx="358689" cy="0"/>
              <a:chOff x="6722076" y="2190750"/>
              <a:chExt cx="358689" cy="0"/>
            </a:xfrm>
          </p:grpSpPr>
          <p:cxnSp>
            <p:nvCxnSpPr>
              <p:cNvPr id="194" name="Straight Arrow Connector 193">
                <a:extLst>
                  <a:ext uri="{FF2B5EF4-FFF2-40B4-BE49-F238E27FC236}">
                    <a16:creationId xmlns:a16="http://schemas.microsoft.com/office/drawing/2014/main" id="{6F7813EF-F399-194C-94F4-5440B89A1EE0}"/>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FB1E761-6427-E044-BC12-16BE86A5933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702B079E-99E2-4F47-B569-1C8BB230FFFE}"/>
                </a:ext>
              </a:extLst>
            </p:cNvPr>
            <p:cNvGrpSpPr/>
            <p:nvPr/>
          </p:nvGrpSpPr>
          <p:grpSpPr>
            <a:xfrm>
              <a:off x="8720866" y="3448050"/>
              <a:ext cx="358689" cy="0"/>
              <a:chOff x="6722076" y="2190750"/>
              <a:chExt cx="358689" cy="0"/>
            </a:xfrm>
          </p:grpSpPr>
          <p:cxnSp>
            <p:nvCxnSpPr>
              <p:cNvPr id="192" name="Straight Arrow Connector 191">
                <a:extLst>
                  <a:ext uri="{FF2B5EF4-FFF2-40B4-BE49-F238E27FC236}">
                    <a16:creationId xmlns:a16="http://schemas.microsoft.com/office/drawing/2014/main" id="{C06CD006-8BE8-8A43-8B94-3B117CFD4F3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BEC9BA2B-17C2-3E47-8DE7-188BA8EC68C7}"/>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ED4E4DE1-ADC4-534F-AB76-612C183BD15F}"/>
                </a:ext>
              </a:extLst>
            </p:cNvPr>
            <p:cNvGrpSpPr/>
            <p:nvPr/>
          </p:nvGrpSpPr>
          <p:grpSpPr>
            <a:xfrm>
              <a:off x="9172574" y="3448050"/>
              <a:ext cx="358689" cy="0"/>
              <a:chOff x="6722076" y="2190750"/>
              <a:chExt cx="358689" cy="0"/>
            </a:xfrm>
          </p:grpSpPr>
          <p:cxnSp>
            <p:nvCxnSpPr>
              <p:cNvPr id="190" name="Straight Arrow Connector 189">
                <a:extLst>
                  <a:ext uri="{FF2B5EF4-FFF2-40B4-BE49-F238E27FC236}">
                    <a16:creationId xmlns:a16="http://schemas.microsoft.com/office/drawing/2014/main" id="{9A832E09-2726-704E-BB3F-453A73CF8D0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3B5DE622-A397-FA45-9781-E22CC9A44907}"/>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BBF83522-0F4A-0F4C-B348-7B064697AE3A}"/>
                </a:ext>
              </a:extLst>
            </p:cNvPr>
            <p:cNvGrpSpPr/>
            <p:nvPr/>
          </p:nvGrpSpPr>
          <p:grpSpPr>
            <a:xfrm>
              <a:off x="9624282" y="3448050"/>
              <a:ext cx="358689" cy="0"/>
              <a:chOff x="6722076" y="2190750"/>
              <a:chExt cx="358689" cy="0"/>
            </a:xfrm>
          </p:grpSpPr>
          <p:cxnSp>
            <p:nvCxnSpPr>
              <p:cNvPr id="188" name="Straight Arrow Connector 187">
                <a:extLst>
                  <a:ext uri="{FF2B5EF4-FFF2-40B4-BE49-F238E27FC236}">
                    <a16:creationId xmlns:a16="http://schemas.microsoft.com/office/drawing/2014/main" id="{95AD04BD-5ABB-7C4B-AD96-139A2E1C9AC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9A7EBCB8-41A9-0849-B2C0-6CEA23D2677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2EB7E030-BB7E-704A-AFCF-358B4B74AA9D}"/>
                </a:ext>
              </a:extLst>
            </p:cNvPr>
            <p:cNvGrpSpPr/>
            <p:nvPr/>
          </p:nvGrpSpPr>
          <p:grpSpPr>
            <a:xfrm>
              <a:off x="8229600" y="3619500"/>
              <a:ext cx="358689" cy="0"/>
              <a:chOff x="6722076" y="2190750"/>
              <a:chExt cx="358689" cy="0"/>
            </a:xfrm>
          </p:grpSpPr>
          <p:cxnSp>
            <p:nvCxnSpPr>
              <p:cNvPr id="186" name="Straight Arrow Connector 185">
                <a:extLst>
                  <a:ext uri="{FF2B5EF4-FFF2-40B4-BE49-F238E27FC236}">
                    <a16:creationId xmlns:a16="http://schemas.microsoft.com/office/drawing/2014/main" id="{95F9A8FA-387D-094D-B761-6B01ECF801C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DDE1ACD-5E86-2447-B376-17C3942E890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199FA767-7189-404A-8F22-EA80F00A6357}"/>
                </a:ext>
              </a:extLst>
            </p:cNvPr>
            <p:cNvGrpSpPr/>
            <p:nvPr/>
          </p:nvGrpSpPr>
          <p:grpSpPr>
            <a:xfrm>
              <a:off x="7382561" y="3352800"/>
              <a:ext cx="358689" cy="0"/>
              <a:chOff x="6722076" y="2190750"/>
              <a:chExt cx="358689" cy="0"/>
            </a:xfrm>
          </p:grpSpPr>
          <p:cxnSp>
            <p:nvCxnSpPr>
              <p:cNvPr id="184" name="Straight Arrow Connector 183">
                <a:extLst>
                  <a:ext uri="{FF2B5EF4-FFF2-40B4-BE49-F238E27FC236}">
                    <a16:creationId xmlns:a16="http://schemas.microsoft.com/office/drawing/2014/main" id="{5C769AA3-2DAE-2B41-B924-95464C345AFF}"/>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0809AB8C-BF85-244A-BD3B-CC5E8D75D33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23BC4C2C-8050-6345-8F1A-929EE5724629}"/>
                </a:ext>
              </a:extLst>
            </p:cNvPr>
            <p:cNvGrpSpPr/>
            <p:nvPr/>
          </p:nvGrpSpPr>
          <p:grpSpPr>
            <a:xfrm>
              <a:off x="8955472" y="3200400"/>
              <a:ext cx="358689" cy="0"/>
              <a:chOff x="6722076" y="2190750"/>
              <a:chExt cx="358689" cy="0"/>
            </a:xfrm>
          </p:grpSpPr>
          <p:cxnSp>
            <p:nvCxnSpPr>
              <p:cNvPr id="173" name="Straight Arrow Connector 172">
                <a:extLst>
                  <a:ext uri="{FF2B5EF4-FFF2-40B4-BE49-F238E27FC236}">
                    <a16:creationId xmlns:a16="http://schemas.microsoft.com/office/drawing/2014/main" id="{C37F541B-855F-064E-9E20-37AF211B9A01}"/>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F97807F7-5C5A-7949-8CBB-7521C8DE54A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4C0333CD-3FF0-EA40-91D8-6EC7736902FB}"/>
                </a:ext>
              </a:extLst>
            </p:cNvPr>
            <p:cNvGrpSpPr/>
            <p:nvPr/>
          </p:nvGrpSpPr>
          <p:grpSpPr>
            <a:xfrm>
              <a:off x="9077237" y="3302000"/>
              <a:ext cx="358689" cy="0"/>
              <a:chOff x="6722076" y="2190750"/>
              <a:chExt cx="358689" cy="0"/>
            </a:xfrm>
          </p:grpSpPr>
          <p:cxnSp>
            <p:nvCxnSpPr>
              <p:cNvPr id="171" name="Straight Arrow Connector 170">
                <a:extLst>
                  <a:ext uri="{FF2B5EF4-FFF2-40B4-BE49-F238E27FC236}">
                    <a16:creationId xmlns:a16="http://schemas.microsoft.com/office/drawing/2014/main" id="{B3C0910B-99AA-7C40-B325-0EF0666F5FB0}"/>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55CF4731-DF2B-5249-AC10-426D50910AE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1A65F3-A634-9349-8B0C-A5C700BA46E7}"/>
                </a:ext>
              </a:extLst>
            </p:cNvPr>
            <p:cNvGrpSpPr/>
            <p:nvPr/>
          </p:nvGrpSpPr>
          <p:grpSpPr>
            <a:xfrm>
              <a:off x="7769567" y="3714750"/>
              <a:ext cx="358689" cy="0"/>
              <a:chOff x="6722076" y="2190750"/>
              <a:chExt cx="358689" cy="0"/>
            </a:xfrm>
          </p:grpSpPr>
          <p:cxnSp>
            <p:nvCxnSpPr>
              <p:cNvPr id="169" name="Straight Arrow Connector 168">
                <a:extLst>
                  <a:ext uri="{FF2B5EF4-FFF2-40B4-BE49-F238E27FC236}">
                    <a16:creationId xmlns:a16="http://schemas.microsoft.com/office/drawing/2014/main" id="{6098BB4F-450E-AB4C-99C5-C4101167C090}"/>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327187BA-45C6-744A-9663-044ED9B5EEB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7522DCA3-6BB2-0045-9F79-CDE748EDA47E}"/>
                </a:ext>
              </a:extLst>
            </p:cNvPr>
            <p:cNvGrpSpPr/>
            <p:nvPr/>
          </p:nvGrpSpPr>
          <p:grpSpPr>
            <a:xfrm>
              <a:off x="7534961" y="3536950"/>
              <a:ext cx="358689" cy="0"/>
              <a:chOff x="6722076" y="2190750"/>
              <a:chExt cx="358689" cy="0"/>
            </a:xfrm>
          </p:grpSpPr>
          <p:cxnSp>
            <p:nvCxnSpPr>
              <p:cNvPr id="167" name="Straight Arrow Connector 166">
                <a:extLst>
                  <a:ext uri="{FF2B5EF4-FFF2-40B4-BE49-F238E27FC236}">
                    <a16:creationId xmlns:a16="http://schemas.microsoft.com/office/drawing/2014/main" id="{52E340B2-D63F-CF49-87D2-0A9165A1212C}"/>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054DBF2D-8E66-3049-A2C1-9B2640D35CD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82FB74E7-30D9-8640-BF00-D88203273FC3}"/>
                </a:ext>
              </a:extLst>
            </p:cNvPr>
            <p:cNvGrpSpPr/>
            <p:nvPr/>
          </p:nvGrpSpPr>
          <p:grpSpPr>
            <a:xfrm>
              <a:off x="8672983" y="3714750"/>
              <a:ext cx="358689" cy="0"/>
              <a:chOff x="6722076" y="2190750"/>
              <a:chExt cx="358689" cy="0"/>
            </a:xfrm>
          </p:grpSpPr>
          <p:cxnSp>
            <p:nvCxnSpPr>
              <p:cNvPr id="165" name="Straight Arrow Connector 164">
                <a:extLst>
                  <a:ext uri="{FF2B5EF4-FFF2-40B4-BE49-F238E27FC236}">
                    <a16:creationId xmlns:a16="http://schemas.microsoft.com/office/drawing/2014/main" id="{18195C5A-5AFE-D640-9E09-9764729FC58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59494A5E-2E52-824F-8064-9BAEF90BE6F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062A89A2-06E9-5C4A-BDE1-2A5F8975284B}"/>
                </a:ext>
              </a:extLst>
            </p:cNvPr>
            <p:cNvGrpSpPr/>
            <p:nvPr/>
          </p:nvGrpSpPr>
          <p:grpSpPr>
            <a:xfrm>
              <a:off x="8724899" y="3352800"/>
              <a:ext cx="358689" cy="0"/>
              <a:chOff x="6722076" y="2190750"/>
              <a:chExt cx="358689" cy="0"/>
            </a:xfrm>
          </p:grpSpPr>
          <p:cxnSp>
            <p:nvCxnSpPr>
              <p:cNvPr id="163" name="Straight Arrow Connector 162">
                <a:extLst>
                  <a:ext uri="{FF2B5EF4-FFF2-40B4-BE49-F238E27FC236}">
                    <a16:creationId xmlns:a16="http://schemas.microsoft.com/office/drawing/2014/main" id="{6E1D86F4-1102-4C41-AAD3-5FEC090ACC0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BE0D2CD4-F69E-034C-AD42-17FB8469728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A0ED71EB-097E-3742-A24E-17BB12392673}"/>
                </a:ext>
              </a:extLst>
            </p:cNvPr>
            <p:cNvGrpSpPr/>
            <p:nvPr/>
          </p:nvGrpSpPr>
          <p:grpSpPr>
            <a:xfrm>
              <a:off x="8083720" y="3365500"/>
              <a:ext cx="358689" cy="0"/>
              <a:chOff x="6722076" y="2190750"/>
              <a:chExt cx="358689" cy="0"/>
            </a:xfrm>
          </p:grpSpPr>
          <p:cxnSp>
            <p:nvCxnSpPr>
              <p:cNvPr id="161" name="Straight Arrow Connector 160">
                <a:extLst>
                  <a:ext uri="{FF2B5EF4-FFF2-40B4-BE49-F238E27FC236}">
                    <a16:creationId xmlns:a16="http://schemas.microsoft.com/office/drawing/2014/main" id="{42812173-94A0-DE45-B01C-04D4C29ED60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61DE6304-977F-4B42-A0B3-629935199781}"/>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CDE3986F-7121-FB46-9D54-70689B0422B1}"/>
                </a:ext>
              </a:extLst>
            </p:cNvPr>
            <p:cNvGrpSpPr/>
            <p:nvPr/>
          </p:nvGrpSpPr>
          <p:grpSpPr>
            <a:xfrm>
              <a:off x="9299660" y="3714750"/>
              <a:ext cx="358689" cy="0"/>
              <a:chOff x="6722076" y="2190750"/>
              <a:chExt cx="358689" cy="0"/>
            </a:xfrm>
          </p:grpSpPr>
          <p:cxnSp>
            <p:nvCxnSpPr>
              <p:cNvPr id="159" name="Straight Arrow Connector 158">
                <a:extLst>
                  <a:ext uri="{FF2B5EF4-FFF2-40B4-BE49-F238E27FC236}">
                    <a16:creationId xmlns:a16="http://schemas.microsoft.com/office/drawing/2014/main" id="{E4F92450-36C1-B54F-B616-3E9A823E812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7A2BBA3-671B-7244-8A76-A148F91818E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006F0251-051A-294C-A66D-BE57C69FB02B}"/>
                </a:ext>
              </a:extLst>
            </p:cNvPr>
            <p:cNvGrpSpPr/>
            <p:nvPr/>
          </p:nvGrpSpPr>
          <p:grpSpPr>
            <a:xfrm>
              <a:off x="8295674" y="3759200"/>
              <a:ext cx="358689" cy="0"/>
              <a:chOff x="6722076" y="2190750"/>
              <a:chExt cx="358689" cy="0"/>
            </a:xfrm>
          </p:grpSpPr>
          <p:cxnSp>
            <p:nvCxnSpPr>
              <p:cNvPr id="157" name="Straight Arrow Connector 156">
                <a:extLst>
                  <a:ext uri="{FF2B5EF4-FFF2-40B4-BE49-F238E27FC236}">
                    <a16:creationId xmlns:a16="http://schemas.microsoft.com/office/drawing/2014/main" id="{650FE80E-124F-2947-8DD7-F48ED070BFF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75F572A-23D5-5140-86DD-82BC33A876D6}"/>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FC38BBD9-8B65-3E4E-B04B-69F89DE26D3D}"/>
                </a:ext>
              </a:extLst>
            </p:cNvPr>
            <p:cNvGrpSpPr/>
            <p:nvPr/>
          </p:nvGrpSpPr>
          <p:grpSpPr>
            <a:xfrm>
              <a:off x="8108177" y="3536950"/>
              <a:ext cx="358689" cy="0"/>
              <a:chOff x="6722076" y="2190750"/>
              <a:chExt cx="358689" cy="0"/>
            </a:xfrm>
          </p:grpSpPr>
          <p:cxnSp>
            <p:nvCxnSpPr>
              <p:cNvPr id="155" name="Straight Arrow Connector 154">
                <a:extLst>
                  <a:ext uri="{FF2B5EF4-FFF2-40B4-BE49-F238E27FC236}">
                    <a16:creationId xmlns:a16="http://schemas.microsoft.com/office/drawing/2014/main" id="{81B85637-A92D-5246-A340-978900C1E956}"/>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E724E1E5-9428-1D4D-8732-E7EE5A25B7B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233" name="Straight Connector 232">
            <a:extLst>
              <a:ext uri="{FF2B5EF4-FFF2-40B4-BE49-F238E27FC236}">
                <a16:creationId xmlns:a16="http://schemas.microsoft.com/office/drawing/2014/main" id="{87D8800E-7178-9D4B-A4D3-9F195A2D1C90}"/>
              </a:ext>
            </a:extLst>
          </p:cNvPr>
          <p:cNvCxnSpPr>
            <a:cxnSpLocks/>
          </p:cNvCxnSpPr>
          <p:nvPr/>
        </p:nvCxnSpPr>
        <p:spPr>
          <a:xfrm>
            <a:off x="6660462" y="4871756"/>
            <a:ext cx="441136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6" name="Straight Connector 235">
            <a:extLst>
              <a:ext uri="{FF2B5EF4-FFF2-40B4-BE49-F238E27FC236}">
                <a16:creationId xmlns:a16="http://schemas.microsoft.com/office/drawing/2014/main" id="{50FD2B9B-385A-914B-A634-2DC42694CD1F}"/>
              </a:ext>
            </a:extLst>
          </p:cNvPr>
          <p:cNvCxnSpPr/>
          <p:nvPr/>
        </p:nvCxnSpPr>
        <p:spPr>
          <a:xfrm>
            <a:off x="6722076" y="1940011"/>
            <a:ext cx="4411362" cy="0"/>
          </a:xfrm>
          <a:prstGeom prst="line">
            <a:avLst/>
          </a:prstGeom>
        </p:spPr>
        <p:style>
          <a:lnRef idx="3">
            <a:schemeClr val="dk1"/>
          </a:lnRef>
          <a:fillRef idx="0">
            <a:schemeClr val="dk1"/>
          </a:fillRef>
          <a:effectRef idx="2">
            <a:schemeClr val="dk1"/>
          </a:effectRef>
          <a:fontRef idx="minor">
            <a:schemeClr val="tx1"/>
          </a:fontRef>
        </p:style>
      </p:cxnSp>
      <p:grpSp>
        <p:nvGrpSpPr>
          <p:cNvPr id="331" name="Group 330">
            <a:extLst>
              <a:ext uri="{FF2B5EF4-FFF2-40B4-BE49-F238E27FC236}">
                <a16:creationId xmlns:a16="http://schemas.microsoft.com/office/drawing/2014/main" id="{831CD698-5AC6-C440-9759-337AD8C30962}"/>
              </a:ext>
            </a:extLst>
          </p:cNvPr>
          <p:cNvGrpSpPr/>
          <p:nvPr/>
        </p:nvGrpSpPr>
        <p:grpSpPr>
          <a:xfrm>
            <a:off x="6660462" y="4779595"/>
            <a:ext cx="3793868" cy="0"/>
            <a:chOff x="6660462" y="4779595"/>
            <a:chExt cx="3793868" cy="0"/>
          </a:xfrm>
        </p:grpSpPr>
        <p:cxnSp>
          <p:nvCxnSpPr>
            <p:cNvPr id="235" name="Straight Connector 234">
              <a:extLst>
                <a:ext uri="{FF2B5EF4-FFF2-40B4-BE49-F238E27FC236}">
                  <a16:creationId xmlns:a16="http://schemas.microsoft.com/office/drawing/2014/main" id="{0389349D-B7B0-DF4E-8425-6BFE9E194A84}"/>
                </a:ext>
              </a:extLst>
            </p:cNvPr>
            <p:cNvCxnSpPr>
              <a:cxnSpLocks/>
            </p:cNvCxnSpPr>
            <p:nvPr/>
          </p:nvCxnSpPr>
          <p:spPr>
            <a:xfrm>
              <a:off x="6660462"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37" name="Straight Connector 236">
              <a:extLst>
                <a:ext uri="{FF2B5EF4-FFF2-40B4-BE49-F238E27FC236}">
                  <a16:creationId xmlns:a16="http://schemas.microsoft.com/office/drawing/2014/main" id="{E4EABE90-41A9-0C4B-9197-754122D7CB8E}"/>
                </a:ext>
              </a:extLst>
            </p:cNvPr>
            <p:cNvCxnSpPr>
              <a:cxnSpLocks/>
            </p:cNvCxnSpPr>
            <p:nvPr/>
          </p:nvCxnSpPr>
          <p:spPr>
            <a:xfrm>
              <a:off x="7554654"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38" name="Straight Connector 237">
              <a:extLst>
                <a:ext uri="{FF2B5EF4-FFF2-40B4-BE49-F238E27FC236}">
                  <a16:creationId xmlns:a16="http://schemas.microsoft.com/office/drawing/2014/main" id="{1411983D-ABD1-0A4E-8F0A-E404EAED7E76}"/>
                </a:ext>
              </a:extLst>
            </p:cNvPr>
            <p:cNvCxnSpPr>
              <a:cxnSpLocks/>
            </p:cNvCxnSpPr>
            <p:nvPr/>
          </p:nvCxnSpPr>
          <p:spPr>
            <a:xfrm>
              <a:off x="8445458"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39" name="Straight Connector 238">
              <a:extLst>
                <a:ext uri="{FF2B5EF4-FFF2-40B4-BE49-F238E27FC236}">
                  <a16:creationId xmlns:a16="http://schemas.microsoft.com/office/drawing/2014/main" id="{5EAE1CB0-3216-2F45-A621-9450E61A0D98}"/>
                </a:ext>
              </a:extLst>
            </p:cNvPr>
            <p:cNvCxnSpPr>
              <a:cxnSpLocks/>
            </p:cNvCxnSpPr>
            <p:nvPr/>
          </p:nvCxnSpPr>
          <p:spPr>
            <a:xfrm>
              <a:off x="9668218" y="4779595"/>
              <a:ext cx="786112"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240" name="Group 239">
            <a:extLst>
              <a:ext uri="{FF2B5EF4-FFF2-40B4-BE49-F238E27FC236}">
                <a16:creationId xmlns:a16="http://schemas.microsoft.com/office/drawing/2014/main" id="{EB5CC921-690B-9E45-A64C-AEDAB03ABD2A}"/>
              </a:ext>
            </a:extLst>
          </p:cNvPr>
          <p:cNvGrpSpPr/>
          <p:nvPr/>
        </p:nvGrpSpPr>
        <p:grpSpPr>
          <a:xfrm>
            <a:off x="6641672" y="4562100"/>
            <a:ext cx="3867834" cy="146204"/>
            <a:chOff x="6722076" y="2133600"/>
            <a:chExt cx="3867834" cy="527050"/>
          </a:xfrm>
        </p:grpSpPr>
        <p:grpSp>
          <p:nvGrpSpPr>
            <p:cNvPr id="241" name="Group 240">
              <a:extLst>
                <a:ext uri="{FF2B5EF4-FFF2-40B4-BE49-F238E27FC236}">
                  <a16:creationId xmlns:a16="http://schemas.microsoft.com/office/drawing/2014/main" id="{5CBCE173-0D32-0143-8792-C751D5157110}"/>
                </a:ext>
              </a:extLst>
            </p:cNvPr>
            <p:cNvGrpSpPr/>
            <p:nvPr/>
          </p:nvGrpSpPr>
          <p:grpSpPr>
            <a:xfrm>
              <a:off x="6722076" y="2133600"/>
              <a:ext cx="3763317" cy="0"/>
              <a:chOff x="6722076" y="2190750"/>
              <a:chExt cx="3763317" cy="0"/>
            </a:xfrm>
          </p:grpSpPr>
          <p:grpSp>
            <p:nvGrpSpPr>
              <p:cNvPr id="301" name="Group 300">
                <a:extLst>
                  <a:ext uri="{FF2B5EF4-FFF2-40B4-BE49-F238E27FC236}">
                    <a16:creationId xmlns:a16="http://schemas.microsoft.com/office/drawing/2014/main" id="{03B5547C-1D44-B145-A72C-05BB78B2F944}"/>
                  </a:ext>
                </a:extLst>
              </p:cNvPr>
              <p:cNvGrpSpPr/>
              <p:nvPr/>
            </p:nvGrpSpPr>
            <p:grpSpPr>
              <a:xfrm>
                <a:off x="6722076" y="2190750"/>
                <a:ext cx="358689" cy="0"/>
                <a:chOff x="6722076" y="2190750"/>
                <a:chExt cx="358689" cy="0"/>
              </a:xfrm>
            </p:grpSpPr>
            <p:cxnSp>
              <p:nvCxnSpPr>
                <p:cNvPr id="329" name="Straight Arrow Connector 328">
                  <a:extLst>
                    <a:ext uri="{FF2B5EF4-FFF2-40B4-BE49-F238E27FC236}">
                      <a16:creationId xmlns:a16="http://schemas.microsoft.com/office/drawing/2014/main" id="{D15C92BC-7E8A-874F-B961-262A782DF8D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5889C0DD-99F3-FE49-B4A9-A9A92C9F1DB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289DC23C-821E-104A-8385-AC2AF398BE1C}"/>
                  </a:ext>
                </a:extLst>
              </p:cNvPr>
              <p:cNvGrpSpPr/>
              <p:nvPr/>
            </p:nvGrpSpPr>
            <p:grpSpPr>
              <a:xfrm>
                <a:off x="7171037" y="2190750"/>
                <a:ext cx="358689" cy="0"/>
                <a:chOff x="6722076" y="2190750"/>
                <a:chExt cx="358689" cy="0"/>
              </a:xfrm>
            </p:grpSpPr>
            <p:cxnSp>
              <p:nvCxnSpPr>
                <p:cNvPr id="327" name="Straight Arrow Connector 326">
                  <a:extLst>
                    <a:ext uri="{FF2B5EF4-FFF2-40B4-BE49-F238E27FC236}">
                      <a16:creationId xmlns:a16="http://schemas.microsoft.com/office/drawing/2014/main" id="{4DEEAB2A-4F27-F048-8304-E489BCF0D176}"/>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6F399768-C9DC-464A-9BD5-389F78CE75C0}"/>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2046E4A0-1883-4748-8B76-DCA8224C0BE6}"/>
                  </a:ext>
                </a:extLst>
              </p:cNvPr>
              <p:cNvGrpSpPr/>
              <p:nvPr/>
            </p:nvGrpSpPr>
            <p:grpSpPr>
              <a:xfrm>
                <a:off x="7622745" y="2190750"/>
                <a:ext cx="358689" cy="0"/>
                <a:chOff x="6722076" y="2190750"/>
                <a:chExt cx="358689" cy="0"/>
              </a:xfrm>
            </p:grpSpPr>
            <p:cxnSp>
              <p:nvCxnSpPr>
                <p:cNvPr id="325" name="Straight Arrow Connector 324">
                  <a:extLst>
                    <a:ext uri="{FF2B5EF4-FFF2-40B4-BE49-F238E27FC236}">
                      <a16:creationId xmlns:a16="http://schemas.microsoft.com/office/drawing/2014/main" id="{CAA56C15-1B5A-E64C-ACBE-8851FA62A5E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92FCA897-979A-3B48-9ABF-0DD694EC33F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D9398311-E640-8942-B0B5-C3CF290F8D87}"/>
                  </a:ext>
                </a:extLst>
              </p:cNvPr>
              <p:cNvGrpSpPr/>
              <p:nvPr/>
            </p:nvGrpSpPr>
            <p:grpSpPr>
              <a:xfrm>
                <a:off x="8064500" y="2190750"/>
                <a:ext cx="358689" cy="0"/>
                <a:chOff x="6722076" y="2190750"/>
                <a:chExt cx="358689" cy="0"/>
              </a:xfrm>
            </p:grpSpPr>
            <p:cxnSp>
              <p:nvCxnSpPr>
                <p:cNvPr id="323" name="Straight Arrow Connector 322">
                  <a:extLst>
                    <a:ext uri="{FF2B5EF4-FFF2-40B4-BE49-F238E27FC236}">
                      <a16:creationId xmlns:a16="http://schemas.microsoft.com/office/drawing/2014/main" id="{AF60C378-6C1A-FA4C-9685-E73B84F2D7E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73FD4BB0-C50E-D444-974B-C75D6B53FAA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220CCA5C-BAA7-8C49-AE20-2402CD459880}"/>
                  </a:ext>
                </a:extLst>
              </p:cNvPr>
              <p:cNvGrpSpPr/>
              <p:nvPr/>
            </p:nvGrpSpPr>
            <p:grpSpPr>
              <a:xfrm>
                <a:off x="8526161" y="2190750"/>
                <a:ext cx="358689" cy="0"/>
                <a:chOff x="6722076" y="2190750"/>
                <a:chExt cx="358689" cy="0"/>
              </a:xfrm>
            </p:grpSpPr>
            <p:cxnSp>
              <p:nvCxnSpPr>
                <p:cNvPr id="321" name="Straight Arrow Connector 320">
                  <a:extLst>
                    <a:ext uri="{FF2B5EF4-FFF2-40B4-BE49-F238E27FC236}">
                      <a16:creationId xmlns:a16="http://schemas.microsoft.com/office/drawing/2014/main" id="{83D93340-6E20-6148-A7BA-DF6122438BE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9639EACB-B561-774B-ADA0-7269C9593671}"/>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C87ACA0E-EDAC-ED47-88C6-5232FE02AEEB}"/>
                  </a:ext>
                </a:extLst>
              </p:cNvPr>
              <p:cNvGrpSpPr/>
              <p:nvPr/>
            </p:nvGrpSpPr>
            <p:grpSpPr>
              <a:xfrm>
                <a:off x="8977869" y="2190750"/>
                <a:ext cx="358689" cy="0"/>
                <a:chOff x="6722076" y="2190750"/>
                <a:chExt cx="358689" cy="0"/>
              </a:xfrm>
            </p:grpSpPr>
            <p:cxnSp>
              <p:nvCxnSpPr>
                <p:cNvPr id="319" name="Straight Arrow Connector 318">
                  <a:extLst>
                    <a:ext uri="{FF2B5EF4-FFF2-40B4-BE49-F238E27FC236}">
                      <a16:creationId xmlns:a16="http://schemas.microsoft.com/office/drawing/2014/main" id="{9AD40447-4F9E-314E-A41D-8B2B5847DAB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72A556ED-69ED-3743-932F-AFCAB720A0CA}"/>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8E4058BD-BE39-304B-B317-6C25D8B9CC04}"/>
                  </a:ext>
                </a:extLst>
              </p:cNvPr>
              <p:cNvGrpSpPr/>
              <p:nvPr/>
            </p:nvGrpSpPr>
            <p:grpSpPr>
              <a:xfrm>
                <a:off x="9881285" y="2190750"/>
                <a:ext cx="358689" cy="0"/>
                <a:chOff x="6722076" y="2190750"/>
                <a:chExt cx="358689" cy="0"/>
              </a:xfrm>
            </p:grpSpPr>
            <p:cxnSp>
              <p:nvCxnSpPr>
                <p:cNvPr id="315" name="Straight Arrow Connector 314">
                  <a:extLst>
                    <a:ext uri="{FF2B5EF4-FFF2-40B4-BE49-F238E27FC236}">
                      <a16:creationId xmlns:a16="http://schemas.microsoft.com/office/drawing/2014/main" id="{AF43F1CE-6F6F-584F-BB56-D8CF9EF0582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BEF61B04-D71D-9E4B-8347-BD491E26E3C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13" name="Straight Arrow Connector 312">
                <a:extLst>
                  <a:ext uri="{FF2B5EF4-FFF2-40B4-BE49-F238E27FC236}">
                    <a16:creationId xmlns:a16="http://schemas.microsoft.com/office/drawing/2014/main" id="{684A9DF5-05D8-C640-8CBA-E8B56DE4EB08}"/>
                  </a:ext>
                </a:extLst>
              </p:cNvPr>
              <p:cNvCxnSpPr/>
              <p:nvPr/>
            </p:nvCxnSpPr>
            <p:spPr>
              <a:xfrm>
                <a:off x="10332993"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EF0B6BBE-CCAF-8A41-A2E1-FA8B453EC58A}"/>
                </a:ext>
              </a:extLst>
            </p:cNvPr>
            <p:cNvGrpSpPr/>
            <p:nvPr/>
          </p:nvGrpSpPr>
          <p:grpSpPr>
            <a:xfrm>
              <a:off x="6874476" y="2393950"/>
              <a:ext cx="3517898" cy="0"/>
              <a:chOff x="6722076" y="2190750"/>
              <a:chExt cx="3517898" cy="0"/>
            </a:xfrm>
          </p:grpSpPr>
          <p:grpSp>
            <p:nvGrpSpPr>
              <p:cNvPr id="274" name="Group 273">
                <a:extLst>
                  <a:ext uri="{FF2B5EF4-FFF2-40B4-BE49-F238E27FC236}">
                    <a16:creationId xmlns:a16="http://schemas.microsoft.com/office/drawing/2014/main" id="{3F7E54E5-2702-DB4E-96F1-3DEE6767A5B8}"/>
                  </a:ext>
                </a:extLst>
              </p:cNvPr>
              <p:cNvGrpSpPr/>
              <p:nvPr/>
            </p:nvGrpSpPr>
            <p:grpSpPr>
              <a:xfrm>
                <a:off x="6722076" y="2190750"/>
                <a:ext cx="358689" cy="0"/>
                <a:chOff x="6722076" y="2190750"/>
                <a:chExt cx="358689" cy="0"/>
              </a:xfrm>
            </p:grpSpPr>
            <p:cxnSp>
              <p:nvCxnSpPr>
                <p:cNvPr id="299" name="Straight Arrow Connector 298">
                  <a:extLst>
                    <a:ext uri="{FF2B5EF4-FFF2-40B4-BE49-F238E27FC236}">
                      <a16:creationId xmlns:a16="http://schemas.microsoft.com/office/drawing/2014/main" id="{CCF0A3E4-5046-3740-B7FC-D04329299DC0}"/>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A93F233C-D0DD-BC4C-AA46-BAAA69D8F33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97" name="Straight Arrow Connector 296">
                <a:extLst>
                  <a:ext uri="{FF2B5EF4-FFF2-40B4-BE49-F238E27FC236}">
                    <a16:creationId xmlns:a16="http://schemas.microsoft.com/office/drawing/2014/main" id="{00D8CA20-0108-774A-9121-517B5B8158BA}"/>
                  </a:ext>
                </a:extLst>
              </p:cNvPr>
              <p:cNvCxnSpPr/>
              <p:nvPr/>
            </p:nvCxnSpPr>
            <p:spPr>
              <a:xfrm>
                <a:off x="7171037"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AD7CFEEE-B7B3-8141-89A0-CBCAFE83C72F}"/>
                  </a:ext>
                </a:extLst>
              </p:cNvPr>
              <p:cNvGrpSpPr/>
              <p:nvPr/>
            </p:nvGrpSpPr>
            <p:grpSpPr>
              <a:xfrm>
                <a:off x="7622745" y="2190750"/>
                <a:ext cx="358689" cy="0"/>
                <a:chOff x="6722076" y="2190750"/>
                <a:chExt cx="358689" cy="0"/>
              </a:xfrm>
            </p:grpSpPr>
            <p:cxnSp>
              <p:nvCxnSpPr>
                <p:cNvPr id="295" name="Straight Arrow Connector 294">
                  <a:extLst>
                    <a:ext uri="{FF2B5EF4-FFF2-40B4-BE49-F238E27FC236}">
                      <a16:creationId xmlns:a16="http://schemas.microsoft.com/office/drawing/2014/main" id="{F7D76B85-2058-0F46-BC85-9B101439469C}"/>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76CFB9CE-DC74-864F-ACDE-F77B45E5DAB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93" name="Straight Arrow Connector 292">
                <a:extLst>
                  <a:ext uri="{FF2B5EF4-FFF2-40B4-BE49-F238E27FC236}">
                    <a16:creationId xmlns:a16="http://schemas.microsoft.com/office/drawing/2014/main" id="{68192C9B-FBFD-9A41-9608-605A06BFC16D}"/>
                  </a:ext>
                </a:extLst>
              </p:cNvPr>
              <p:cNvCxnSpPr/>
              <p:nvPr/>
            </p:nvCxnSpPr>
            <p:spPr>
              <a:xfrm>
                <a:off x="8064500"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875EF1A5-6C15-634D-851D-D08707157DEC}"/>
                  </a:ext>
                </a:extLst>
              </p:cNvPr>
              <p:cNvGrpSpPr/>
              <p:nvPr/>
            </p:nvGrpSpPr>
            <p:grpSpPr>
              <a:xfrm>
                <a:off x="8526161" y="2190750"/>
                <a:ext cx="358689" cy="0"/>
                <a:chOff x="6722076" y="2190750"/>
                <a:chExt cx="358689" cy="0"/>
              </a:xfrm>
            </p:grpSpPr>
            <p:cxnSp>
              <p:nvCxnSpPr>
                <p:cNvPr id="291" name="Straight Arrow Connector 290">
                  <a:extLst>
                    <a:ext uri="{FF2B5EF4-FFF2-40B4-BE49-F238E27FC236}">
                      <a16:creationId xmlns:a16="http://schemas.microsoft.com/office/drawing/2014/main" id="{5E6AA0D4-7228-D044-8D34-3101E71D6E02}"/>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6A43D456-B0F4-1840-ACEB-24C69080920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89" name="Straight Arrow Connector 288">
                <a:extLst>
                  <a:ext uri="{FF2B5EF4-FFF2-40B4-BE49-F238E27FC236}">
                    <a16:creationId xmlns:a16="http://schemas.microsoft.com/office/drawing/2014/main" id="{8F7B5C9A-89E2-5D4F-AD3C-82B450931E1C}"/>
                  </a:ext>
                </a:extLst>
              </p:cNvPr>
              <p:cNvCxnSpPr/>
              <p:nvPr/>
            </p:nvCxnSpPr>
            <p:spPr>
              <a:xfrm>
                <a:off x="8977869"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3D1FF671-434D-474E-B09C-F6199E5ADECA}"/>
                  </a:ext>
                </a:extLst>
              </p:cNvPr>
              <p:cNvCxnSpPr>
                <a:cxnSpLocks/>
              </p:cNvCxnSpPr>
              <p:nvPr/>
            </p:nvCxnSpPr>
            <p:spPr>
              <a:xfrm flipH="1">
                <a:off x="963586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1" name="Group 280">
                <a:extLst>
                  <a:ext uri="{FF2B5EF4-FFF2-40B4-BE49-F238E27FC236}">
                    <a16:creationId xmlns:a16="http://schemas.microsoft.com/office/drawing/2014/main" id="{C4AB1973-43CE-A142-8009-EDD3AC4D329C}"/>
                  </a:ext>
                </a:extLst>
              </p:cNvPr>
              <p:cNvGrpSpPr/>
              <p:nvPr/>
            </p:nvGrpSpPr>
            <p:grpSpPr>
              <a:xfrm>
                <a:off x="9881285" y="2190750"/>
                <a:ext cx="358689" cy="0"/>
                <a:chOff x="6722076" y="2190750"/>
                <a:chExt cx="358689" cy="0"/>
              </a:xfrm>
            </p:grpSpPr>
            <p:cxnSp>
              <p:nvCxnSpPr>
                <p:cNvPr id="285" name="Straight Arrow Connector 284">
                  <a:extLst>
                    <a:ext uri="{FF2B5EF4-FFF2-40B4-BE49-F238E27FC236}">
                      <a16:creationId xmlns:a16="http://schemas.microsoft.com/office/drawing/2014/main" id="{DDCE03D9-56FA-6643-95EF-43401E1E6837}"/>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FB117774-C720-A74B-A203-09BA3106602F}"/>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243" name="Group 242">
              <a:extLst>
                <a:ext uri="{FF2B5EF4-FFF2-40B4-BE49-F238E27FC236}">
                  <a16:creationId xmlns:a16="http://schemas.microsoft.com/office/drawing/2014/main" id="{3EADD176-9C57-9B4A-B33D-EABAECE78F32}"/>
                </a:ext>
              </a:extLst>
            </p:cNvPr>
            <p:cNvGrpSpPr/>
            <p:nvPr/>
          </p:nvGrpSpPr>
          <p:grpSpPr>
            <a:xfrm>
              <a:off x="6826593" y="2660650"/>
              <a:ext cx="3763317" cy="0"/>
              <a:chOff x="6722076" y="2190750"/>
              <a:chExt cx="3763317" cy="0"/>
            </a:xfrm>
          </p:grpSpPr>
          <p:grpSp>
            <p:nvGrpSpPr>
              <p:cNvPr id="244" name="Group 243">
                <a:extLst>
                  <a:ext uri="{FF2B5EF4-FFF2-40B4-BE49-F238E27FC236}">
                    <a16:creationId xmlns:a16="http://schemas.microsoft.com/office/drawing/2014/main" id="{0475F741-1BA5-054C-B89F-83DD545A4E75}"/>
                  </a:ext>
                </a:extLst>
              </p:cNvPr>
              <p:cNvGrpSpPr/>
              <p:nvPr/>
            </p:nvGrpSpPr>
            <p:grpSpPr>
              <a:xfrm>
                <a:off x="6722076" y="2190750"/>
                <a:ext cx="358689" cy="0"/>
                <a:chOff x="6722076" y="2190750"/>
                <a:chExt cx="358689" cy="0"/>
              </a:xfrm>
            </p:grpSpPr>
            <p:cxnSp>
              <p:nvCxnSpPr>
                <p:cNvPr id="272" name="Straight Arrow Connector 271">
                  <a:extLst>
                    <a:ext uri="{FF2B5EF4-FFF2-40B4-BE49-F238E27FC236}">
                      <a16:creationId xmlns:a16="http://schemas.microsoft.com/office/drawing/2014/main" id="{503D879F-B291-5E4E-8913-6F452307E05D}"/>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749443CC-25C7-D94E-97BF-BA42AD52F5B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70" name="Straight Arrow Connector 269">
                <a:extLst>
                  <a:ext uri="{FF2B5EF4-FFF2-40B4-BE49-F238E27FC236}">
                    <a16:creationId xmlns:a16="http://schemas.microsoft.com/office/drawing/2014/main" id="{A73B1C53-E0CB-484D-8590-6B7B88F38501}"/>
                  </a:ext>
                </a:extLst>
              </p:cNvPr>
              <p:cNvCxnSpPr/>
              <p:nvPr/>
            </p:nvCxnSpPr>
            <p:spPr>
              <a:xfrm>
                <a:off x="7171037"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46" name="Group 245">
                <a:extLst>
                  <a:ext uri="{FF2B5EF4-FFF2-40B4-BE49-F238E27FC236}">
                    <a16:creationId xmlns:a16="http://schemas.microsoft.com/office/drawing/2014/main" id="{0DD451E3-AE15-084E-B944-9B25D703E847}"/>
                  </a:ext>
                </a:extLst>
              </p:cNvPr>
              <p:cNvGrpSpPr/>
              <p:nvPr/>
            </p:nvGrpSpPr>
            <p:grpSpPr>
              <a:xfrm>
                <a:off x="7622745" y="2190750"/>
                <a:ext cx="358689" cy="0"/>
                <a:chOff x="6722076" y="2190750"/>
                <a:chExt cx="358689" cy="0"/>
              </a:xfrm>
            </p:grpSpPr>
            <p:cxnSp>
              <p:nvCxnSpPr>
                <p:cNvPr id="268" name="Straight Arrow Connector 267">
                  <a:extLst>
                    <a:ext uri="{FF2B5EF4-FFF2-40B4-BE49-F238E27FC236}">
                      <a16:creationId xmlns:a16="http://schemas.microsoft.com/office/drawing/2014/main" id="{9F20DE58-A025-1F4F-BF53-6396484AFBA2}"/>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A1022435-D6D2-BF41-A1C8-50C8BE330163}"/>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66" name="Straight Arrow Connector 265">
                <a:extLst>
                  <a:ext uri="{FF2B5EF4-FFF2-40B4-BE49-F238E27FC236}">
                    <a16:creationId xmlns:a16="http://schemas.microsoft.com/office/drawing/2014/main" id="{C0CA0D01-DD03-C540-9092-FDEA7E62EAAB}"/>
                  </a:ext>
                </a:extLst>
              </p:cNvPr>
              <p:cNvCxnSpPr/>
              <p:nvPr/>
            </p:nvCxnSpPr>
            <p:spPr>
              <a:xfrm>
                <a:off x="8064500"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48" name="Group 247">
                <a:extLst>
                  <a:ext uri="{FF2B5EF4-FFF2-40B4-BE49-F238E27FC236}">
                    <a16:creationId xmlns:a16="http://schemas.microsoft.com/office/drawing/2014/main" id="{491CA29D-6B17-A141-BFA2-48879A1683AA}"/>
                  </a:ext>
                </a:extLst>
              </p:cNvPr>
              <p:cNvGrpSpPr/>
              <p:nvPr/>
            </p:nvGrpSpPr>
            <p:grpSpPr>
              <a:xfrm>
                <a:off x="8526161" y="2190750"/>
                <a:ext cx="358689" cy="0"/>
                <a:chOff x="6722076" y="2190750"/>
                <a:chExt cx="358689" cy="0"/>
              </a:xfrm>
            </p:grpSpPr>
            <p:cxnSp>
              <p:nvCxnSpPr>
                <p:cNvPr id="264" name="Straight Arrow Connector 263">
                  <a:extLst>
                    <a:ext uri="{FF2B5EF4-FFF2-40B4-BE49-F238E27FC236}">
                      <a16:creationId xmlns:a16="http://schemas.microsoft.com/office/drawing/2014/main" id="{041820E9-B3E0-4745-9637-8ED1FA1F2E38}"/>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27CDF7F5-BCF3-AD45-BF54-E815AEFDB1A9}"/>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62" name="Straight Arrow Connector 261">
                <a:extLst>
                  <a:ext uri="{FF2B5EF4-FFF2-40B4-BE49-F238E27FC236}">
                    <a16:creationId xmlns:a16="http://schemas.microsoft.com/office/drawing/2014/main" id="{93D36F40-4FDD-314E-9E69-59C090111A96}"/>
                  </a:ext>
                </a:extLst>
              </p:cNvPr>
              <p:cNvCxnSpPr/>
              <p:nvPr/>
            </p:nvCxnSpPr>
            <p:spPr>
              <a:xfrm>
                <a:off x="8977869"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915B9CB6-CC05-B947-A4E9-76AFD4F9D712}"/>
                  </a:ext>
                </a:extLst>
              </p:cNvPr>
              <p:cNvCxnSpPr>
                <a:cxnSpLocks/>
              </p:cNvCxnSpPr>
              <p:nvPr/>
            </p:nvCxnSpPr>
            <p:spPr>
              <a:xfrm flipH="1">
                <a:off x="963586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B23A93B2-6B4A-E343-864F-E8FB4E99C23F}"/>
                  </a:ext>
                </a:extLst>
              </p:cNvPr>
              <p:cNvGrpSpPr/>
              <p:nvPr/>
            </p:nvGrpSpPr>
            <p:grpSpPr>
              <a:xfrm>
                <a:off x="9881285" y="2190750"/>
                <a:ext cx="358689" cy="0"/>
                <a:chOff x="6722076" y="2190750"/>
                <a:chExt cx="358689" cy="0"/>
              </a:xfrm>
            </p:grpSpPr>
            <p:cxnSp>
              <p:nvCxnSpPr>
                <p:cNvPr id="258" name="Straight Arrow Connector 257">
                  <a:extLst>
                    <a:ext uri="{FF2B5EF4-FFF2-40B4-BE49-F238E27FC236}">
                      <a16:creationId xmlns:a16="http://schemas.microsoft.com/office/drawing/2014/main" id="{E1EFC65D-0F91-BA46-9309-58E08272BC1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F605A782-724A-714A-826A-80F178024B15}"/>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56" name="Straight Arrow Connector 255">
                <a:extLst>
                  <a:ext uri="{FF2B5EF4-FFF2-40B4-BE49-F238E27FC236}">
                    <a16:creationId xmlns:a16="http://schemas.microsoft.com/office/drawing/2014/main" id="{D11D368A-E4EE-BC4F-9983-A374C30B4E4E}"/>
                  </a:ext>
                </a:extLst>
              </p:cNvPr>
              <p:cNvCxnSpPr/>
              <p:nvPr/>
            </p:nvCxnSpPr>
            <p:spPr>
              <a:xfrm>
                <a:off x="10332993"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80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2000" fill="hold"/>
                                        <p:tgtEl>
                                          <p:spTgt spid="140"/>
                                        </p:tgtEl>
                                      </p:cBhvr>
                                      <p:by x="50000" y="50000"/>
                                    </p:animScale>
                                  </p:childTnLst>
                                </p:cTn>
                              </p:par>
                              <p:par>
                                <p:cTn id="21" presetID="0" presetClass="path" presetSubtype="0" accel="50000" decel="50000" fill="hold" nodeType="withEffect">
                                  <p:stCondLst>
                                    <p:cond delay="0"/>
                                  </p:stCondLst>
                                  <p:childTnLst>
                                    <p:animMotion origin="layout" path="M -0.01328 0.03865 L -0.01328 0.16227 " pathEditMode="relative" ptsTypes="AA">
                                      <p:cBhvr>
                                        <p:cTn id="22" dur="2000" fill="hold"/>
                                        <p:tgtEl>
                                          <p:spTgt spid="140"/>
                                        </p:tgtEl>
                                        <p:attrNameLst>
                                          <p:attrName>ppt_x</p:attrName>
                                          <p:attrName>ppt_y</p:attrName>
                                        </p:attrNameLst>
                                      </p:cBhvr>
                                    </p:animMotion>
                                  </p:childTnLst>
                                </p:cTn>
                              </p:par>
                              <p:par>
                                <p:cTn id="23" presetID="10" presetClass="exit" presetSubtype="0" fill="hold" nodeType="withEffect">
                                  <p:stCondLst>
                                    <p:cond delay="1000"/>
                                  </p:stCondLst>
                                  <p:childTnLst>
                                    <p:animEffect transition="out" filter="fade">
                                      <p:cBhvr>
                                        <p:cTn id="24" dur="1000"/>
                                        <p:tgtEl>
                                          <p:spTgt spid="140"/>
                                        </p:tgtEl>
                                      </p:cBhvr>
                                    </p:animEffect>
                                    <p:set>
                                      <p:cBhvr>
                                        <p:cTn id="25" dur="1" fill="hold">
                                          <p:stCondLst>
                                            <p:cond delay="999"/>
                                          </p:stCondLst>
                                        </p:cTn>
                                        <p:tgtEl>
                                          <p:spTgt spid="140"/>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232"/>
                                        </p:tgtEl>
                                        <p:attrNameLst>
                                          <p:attrName>style.visibility</p:attrName>
                                        </p:attrNameLst>
                                      </p:cBhvr>
                                      <p:to>
                                        <p:strVal val="visible"/>
                                      </p:to>
                                    </p:set>
                                    <p:animEffect transition="in" filter="fade">
                                      <p:cBhvr>
                                        <p:cTn id="28" dur="1000"/>
                                        <p:tgtEl>
                                          <p:spTgt spid="232"/>
                                        </p:tgtEl>
                                      </p:cBhvr>
                                    </p:animEffect>
                                  </p:childTnLst>
                                </p:cTn>
                              </p:par>
                              <p:par>
                                <p:cTn id="29" presetID="10" presetClass="exit" presetSubtype="0" fill="hold" nodeType="withEffect">
                                  <p:stCondLst>
                                    <p:cond delay="100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500"/>
                                        <p:tgtEl>
                                          <p:spTgt spid="236"/>
                                        </p:tgtEl>
                                      </p:cBhvr>
                                    </p:animEffect>
                                    <p:set>
                                      <p:cBhvr>
                                        <p:cTn id="38" dur="1" fill="hold">
                                          <p:stCondLst>
                                            <p:cond delay="499"/>
                                          </p:stCondLst>
                                        </p:cTn>
                                        <p:tgtEl>
                                          <p:spTgt spid="2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240"/>
                                        </p:tgtEl>
                                        <p:attrNameLst>
                                          <p:attrName>style.visibility</p:attrName>
                                        </p:attrNameLst>
                                      </p:cBhvr>
                                      <p:to>
                                        <p:strVal val="visible"/>
                                      </p:to>
                                    </p:set>
                                    <p:animEffect transition="in" filter="fade">
                                      <p:cBhvr>
                                        <p:cTn id="45" dur="2000"/>
                                        <p:tgtEl>
                                          <p:spTgt spid="240"/>
                                        </p:tgtEl>
                                      </p:cBhvr>
                                    </p:animEffect>
                                  </p:childTnLst>
                                </p:cTn>
                              </p:par>
                              <p:par>
                                <p:cTn id="46" presetID="6" presetClass="emph" presetSubtype="0" fill="hold" nodeType="withEffect">
                                  <p:stCondLst>
                                    <p:cond delay="0"/>
                                  </p:stCondLst>
                                  <p:childTnLst>
                                    <p:animScale>
                                      <p:cBhvr>
                                        <p:cTn id="47" dur="2000" fill="hold"/>
                                        <p:tgtEl>
                                          <p:spTgt spid="232"/>
                                        </p:tgtEl>
                                      </p:cBhvr>
                                      <p:by x="150000" y="150000"/>
                                    </p:animScale>
                                  </p:childTnLst>
                                </p:cTn>
                              </p:par>
                              <p:par>
                                <p:cTn id="48" presetID="0" presetClass="path" presetSubtype="0" accel="50000" decel="50000" fill="hold" nodeType="withEffect">
                                  <p:stCondLst>
                                    <p:cond delay="0"/>
                                  </p:stCondLst>
                                  <p:childTnLst>
                                    <p:animMotion origin="layout" path="M -0.0043 0.00023 L -0.0043 0.12917 " pathEditMode="relative" ptsTypes="AA">
                                      <p:cBhvr>
                                        <p:cTn id="49" dur="2000" fill="hold"/>
                                        <p:tgtEl>
                                          <p:spTgt spid="232"/>
                                        </p:tgtEl>
                                        <p:attrNameLst>
                                          <p:attrName>ppt_x</p:attrName>
                                          <p:attrName>ppt_y</p:attrName>
                                        </p:attrNameLst>
                                      </p:cBhvr>
                                    </p:animMotion>
                                  </p:childTnLst>
                                </p:cTn>
                              </p:par>
                              <p:par>
                                <p:cTn id="50" presetID="10" presetClass="exit" presetSubtype="0" fill="hold" nodeType="withEffect">
                                  <p:stCondLst>
                                    <p:cond delay="1000"/>
                                  </p:stCondLst>
                                  <p:childTnLst>
                                    <p:animEffect transition="out" filter="fade">
                                      <p:cBhvr>
                                        <p:cTn id="51" dur="1000"/>
                                        <p:tgtEl>
                                          <p:spTgt spid="232"/>
                                        </p:tgtEl>
                                      </p:cBhvr>
                                    </p:animEffect>
                                    <p:set>
                                      <p:cBhvr>
                                        <p:cTn id="52" dur="1" fill="hold">
                                          <p:stCondLst>
                                            <p:cond delay="999"/>
                                          </p:stCondLst>
                                        </p:cTn>
                                        <p:tgtEl>
                                          <p:spTgt spid="232"/>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3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
                                            <p:txEl>
                                              <p:pRg st="7" end="7"/>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3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BD23E8-C63B-E44C-ABCA-3B97AD007C53}"/>
              </a:ext>
            </a:extLst>
          </p:cNvPr>
          <p:cNvSpPr>
            <a:spLocks noGrp="1"/>
          </p:cNvSpPr>
          <p:nvPr>
            <p:ph sz="half" idx="1"/>
          </p:nvPr>
        </p:nvSpPr>
        <p:spPr>
          <a:xfrm>
            <a:off x="516467" y="1593851"/>
            <a:ext cx="6613676" cy="4608513"/>
          </a:xfrm>
        </p:spPr>
        <p:txBody>
          <a:bodyPr/>
          <a:lstStyle/>
          <a:p>
            <a:pPr marL="342900" indent="-342900">
              <a:buFont typeface="Arial" panose="020B0604020202020204" pitchFamily="34" charset="0"/>
              <a:buChar char="•"/>
            </a:pPr>
            <a:r>
              <a:rPr lang="en-GB" dirty="0"/>
              <a:t>Realignment of reads against assembly</a:t>
            </a:r>
          </a:p>
          <a:p>
            <a:pPr marL="342900" indent="-342900">
              <a:buFont typeface="Arial" panose="020B0604020202020204" pitchFamily="34" charset="0"/>
              <a:buChar char="•"/>
            </a:pPr>
            <a:r>
              <a:rPr lang="en-GB" dirty="0"/>
              <a:t>Allows correction of assembly errors </a:t>
            </a:r>
          </a:p>
          <a:p>
            <a:pPr marL="342900" indent="-342900">
              <a:buFont typeface="Arial" panose="020B0604020202020204" pitchFamily="34" charset="0"/>
              <a:buChar char="•"/>
            </a:pPr>
            <a:r>
              <a:rPr lang="en-GB" dirty="0"/>
              <a:t>Correction for ONT INDELs with Illumina data</a:t>
            </a:r>
          </a:p>
          <a:p>
            <a:pPr marL="342900" indent="-342900">
              <a:buFont typeface="Arial" panose="020B0604020202020204" pitchFamily="34" charset="0"/>
              <a:buChar char="•"/>
            </a:pPr>
            <a:r>
              <a:rPr lang="en-GB" dirty="0"/>
              <a:t>PILON:</a:t>
            </a:r>
          </a:p>
          <a:p>
            <a:pPr marL="700088" lvl="1" indent="-342900">
              <a:buFont typeface="Arial" panose="020B0604020202020204" pitchFamily="34" charset="0"/>
              <a:buChar char="•"/>
            </a:pPr>
            <a:r>
              <a:rPr lang="en-GB" dirty="0"/>
              <a:t>Requires BWA/Bowtie-2 BAM alignment</a:t>
            </a:r>
          </a:p>
          <a:p>
            <a:pPr marL="700088" lvl="1" indent="-342900">
              <a:buFont typeface="Arial" panose="020B0604020202020204" pitchFamily="34" charset="0"/>
              <a:buChar char="•"/>
            </a:pPr>
            <a:r>
              <a:rPr lang="en-GB" dirty="0"/>
              <a:t>Can also call variants against reference</a:t>
            </a:r>
          </a:p>
          <a:p>
            <a:pPr marL="700088" lvl="1" indent="-342900">
              <a:buFont typeface="Arial" panose="020B0604020202020204" pitchFamily="34" charset="0"/>
              <a:buChar char="•"/>
            </a:pPr>
            <a:r>
              <a:rPr lang="en-GB" dirty="0"/>
              <a:t>Attempts to close gaps in scaffolds</a:t>
            </a:r>
          </a:p>
          <a:p>
            <a:pPr marL="700088" lvl="1" indent="-342900">
              <a:buFont typeface="Arial" panose="020B0604020202020204" pitchFamily="34" charset="0"/>
              <a:buChar char="•"/>
            </a:pPr>
            <a:r>
              <a:rPr lang="en-GB" dirty="0"/>
              <a:t>Corrects errors through local reassembly</a:t>
            </a:r>
          </a:p>
          <a:p>
            <a:pPr marL="700088" lvl="1" indent="-342900">
              <a:buFont typeface="Arial" panose="020B0604020202020204" pitchFamily="34" charset="0"/>
              <a:buChar char="•"/>
            </a:pPr>
            <a:endParaRPr lang="en-GB" dirty="0"/>
          </a:p>
          <a:p>
            <a:r>
              <a:rPr lang="en-GB" sz="1400" dirty="0">
                <a:solidFill>
                  <a:schemeClr val="accent1">
                    <a:lumMod val="75000"/>
                  </a:schemeClr>
                </a:solidFill>
                <a:latin typeface="Courier" pitchFamily="2" charset="0"/>
              </a:rPr>
              <a:t>[jabbott@c6320-3-4 assembly]$ </a:t>
            </a:r>
            <a:r>
              <a:rPr lang="en-GB" sz="1400" dirty="0">
                <a:solidFill>
                  <a:schemeClr val="accent5">
                    <a:lumMod val="50000"/>
                  </a:schemeClr>
                </a:solidFill>
                <a:latin typeface="Courier" pitchFamily="2" charset="0"/>
              </a:rPr>
              <a:t>mamba install bwa samtools </a:t>
            </a:r>
            <a:r>
              <a:rPr lang="en-GB" sz="1400" dirty="0" err="1">
                <a:solidFill>
                  <a:schemeClr val="accent5">
                    <a:lumMod val="50000"/>
                  </a:schemeClr>
                </a:solidFill>
                <a:latin typeface="Courier" pitchFamily="2" charset="0"/>
              </a:rPr>
              <a:t>pilon</a:t>
            </a:r>
            <a:endParaRPr lang="en-GB" sz="1400" dirty="0">
              <a:solidFill>
                <a:schemeClr val="accent5">
                  <a:lumMod val="50000"/>
                </a:schemeClr>
              </a:solidFill>
              <a:latin typeface="Courier" pitchFamily="2" charset="0"/>
            </a:endParaRPr>
          </a:p>
          <a:p>
            <a:pPr marL="342900"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2ACCFD3D-C715-0E44-A6B0-22D252C26886}"/>
              </a:ext>
            </a:extLst>
          </p:cNvPr>
          <p:cNvSpPr>
            <a:spLocks noGrp="1"/>
          </p:cNvSpPr>
          <p:nvPr>
            <p:ph type="title"/>
          </p:nvPr>
        </p:nvSpPr>
        <p:spPr/>
        <p:txBody>
          <a:bodyPr/>
          <a:lstStyle/>
          <a:p>
            <a:r>
              <a:rPr lang="en-GB" dirty="0"/>
              <a:t>Assembly Polishing</a:t>
            </a:r>
          </a:p>
        </p:txBody>
      </p:sp>
      <p:grpSp>
        <p:nvGrpSpPr>
          <p:cNvPr id="8" name="Group 7">
            <a:extLst>
              <a:ext uri="{FF2B5EF4-FFF2-40B4-BE49-F238E27FC236}">
                <a16:creationId xmlns:a16="http://schemas.microsoft.com/office/drawing/2014/main" id="{7AA2A467-2F95-3846-9CF8-FD255BD28378}"/>
              </a:ext>
            </a:extLst>
          </p:cNvPr>
          <p:cNvGrpSpPr/>
          <p:nvPr/>
        </p:nvGrpSpPr>
        <p:grpSpPr>
          <a:xfrm>
            <a:off x="7583042" y="1194935"/>
            <a:ext cx="4365171" cy="5271049"/>
            <a:chOff x="7583042" y="1194935"/>
            <a:chExt cx="4365171" cy="5271049"/>
          </a:xfrm>
        </p:grpSpPr>
        <p:pic>
          <p:nvPicPr>
            <p:cNvPr id="6" name="Picture 5">
              <a:extLst>
                <a:ext uri="{FF2B5EF4-FFF2-40B4-BE49-F238E27FC236}">
                  <a16:creationId xmlns:a16="http://schemas.microsoft.com/office/drawing/2014/main" id="{5008AFC6-EB30-6246-859D-1797F458FDFC}"/>
                </a:ext>
              </a:extLst>
            </p:cNvPr>
            <p:cNvPicPr>
              <a:picLocks noChangeAspect="1"/>
            </p:cNvPicPr>
            <p:nvPr/>
          </p:nvPicPr>
          <p:blipFill>
            <a:blip r:embed="rId2"/>
            <a:stretch>
              <a:fillRect/>
            </a:stretch>
          </p:blipFill>
          <p:spPr>
            <a:xfrm>
              <a:off x="7583042" y="1194935"/>
              <a:ext cx="2969266" cy="5007429"/>
            </a:xfrm>
            <a:prstGeom prst="rect">
              <a:avLst/>
            </a:prstGeom>
          </p:spPr>
        </p:pic>
        <p:sp>
          <p:nvSpPr>
            <p:cNvPr id="7" name="TextBox 6">
              <a:extLst>
                <a:ext uri="{FF2B5EF4-FFF2-40B4-BE49-F238E27FC236}">
                  <a16:creationId xmlns:a16="http://schemas.microsoft.com/office/drawing/2014/main" id="{3C8301E3-7B94-F54D-9C1C-906D7B4644D5}"/>
                </a:ext>
              </a:extLst>
            </p:cNvPr>
            <p:cNvSpPr txBox="1"/>
            <p:nvPr/>
          </p:nvSpPr>
          <p:spPr>
            <a:xfrm>
              <a:off x="7583042" y="6188985"/>
              <a:ext cx="4365171" cy="276999"/>
            </a:xfrm>
            <a:prstGeom prst="rect">
              <a:avLst/>
            </a:prstGeom>
            <a:noFill/>
          </p:spPr>
          <p:txBody>
            <a:bodyPr wrap="square" rtlCol="0">
              <a:spAutoFit/>
            </a:bodyPr>
            <a:lstStyle/>
            <a:p>
              <a:r>
                <a:rPr lang="en-GB" sz="1200" dirty="0"/>
                <a:t>Walker et al (2014) https://doi.org/10.1371/journal.pone.0112963</a:t>
              </a:r>
            </a:p>
          </p:txBody>
        </p:sp>
      </p:grpSp>
    </p:spTree>
    <p:extLst>
      <p:ext uri="{BB962C8B-B14F-4D97-AF65-F5344CB8AC3E}">
        <p14:creationId xmlns:p14="http://schemas.microsoft.com/office/powerpoint/2010/main" val="21944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595B3-A7F5-704B-A6AE-D82AC7415F58}"/>
              </a:ext>
            </a:extLst>
          </p:cNvPr>
          <p:cNvSpPr>
            <a:spLocks noGrp="1"/>
          </p:cNvSpPr>
          <p:nvPr>
            <p:ph sz="half" idx="1"/>
          </p:nvPr>
        </p:nvSpPr>
        <p:spPr>
          <a:xfrm>
            <a:off x="516467" y="1593851"/>
            <a:ext cx="10042676" cy="4556573"/>
          </a:xfrm>
        </p:spPr>
        <p:txBody>
          <a:bodyPr>
            <a:normAutofit/>
          </a:bodyPr>
          <a:lstStyle/>
          <a:p>
            <a:r>
              <a:rPr lang="en-GB" sz="1200" dirty="0">
                <a:solidFill>
                  <a:schemeClr val="accent5">
                    <a:lumMod val="50000"/>
                  </a:schemeClr>
                </a:solidFill>
                <a:latin typeface="Courier" pitchFamily="2" charset="0"/>
              </a:rPr>
              <a:t>#!/bin/bash</a:t>
            </a:r>
          </a:p>
          <a:p>
            <a:r>
              <a:rPr lang="en-GB" sz="1200" dirty="0">
                <a:solidFill>
                  <a:schemeClr val="accent5">
                    <a:lumMod val="50000"/>
                  </a:schemeClr>
                </a:solidFill>
                <a:latin typeface="Courier" pitchFamily="2" charset="0"/>
              </a:rPr>
              <a:t>#$ -cwd</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-pe smp 16</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-mods </a:t>
            </a:r>
            <a:r>
              <a:rPr lang="en-GB" sz="1200" dirty="0" err="1">
                <a:solidFill>
                  <a:schemeClr val="accent5">
                    <a:lumMod val="50000"/>
                  </a:schemeClr>
                </a:solidFill>
                <a:latin typeface="Courier" pitchFamily="2" charset="0"/>
              </a:rPr>
              <a:t>l_hard</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mfree</a:t>
            </a:r>
            <a:r>
              <a:rPr lang="en-GB" sz="1200" dirty="0">
                <a:solidFill>
                  <a:schemeClr val="accent5">
                    <a:lumMod val="50000"/>
                  </a:schemeClr>
                </a:solidFill>
                <a:latin typeface="Courier" pitchFamily="2" charset="0"/>
              </a:rPr>
              <a:t> 32G</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-j y</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-o </a:t>
            </a:r>
            <a:r>
              <a:rPr lang="en-GB" sz="1200" dirty="0" err="1">
                <a:solidFill>
                  <a:schemeClr val="accent5">
                    <a:lumMod val="50000"/>
                  </a:schemeClr>
                </a:solidFill>
                <a:latin typeface="Courier" pitchFamily="2" charset="0"/>
              </a:rPr>
              <a:t>job_logs</a:t>
            </a:r>
            <a:r>
              <a:rPr lang="en-GB" sz="1200" dirty="0">
                <a:solidFill>
                  <a:schemeClr val="accent5">
                    <a:lumMod val="50000"/>
                  </a:schemeClr>
                </a:solidFill>
                <a:latin typeface="Courier" pitchFamily="2" charset="0"/>
              </a:rPr>
              <a:t>/$JOB_NAME.$JOB_ID</a:t>
            </a:r>
          </a:p>
          <a:p>
            <a:r>
              <a:rPr lang="en-GB" sz="1200" dirty="0">
                <a:solidFill>
                  <a:schemeClr val="accent5">
                    <a:lumMod val="50000"/>
                  </a:schemeClr>
                </a:solidFill>
                <a:latin typeface="Courier" pitchFamily="2" charset="0"/>
              </a:rPr>
              <a:t>set -e</a:t>
            </a:r>
          </a:p>
          <a:p>
            <a:r>
              <a:rPr lang="en-GB" sz="1200" dirty="0">
                <a:solidFill>
                  <a:schemeClr val="accent5">
                    <a:lumMod val="50000"/>
                  </a:schemeClr>
                </a:solidFill>
                <a:latin typeface="Courier" pitchFamily="2" charset="0"/>
              </a:rPr>
              <a:t>cp -v </a:t>
            </a:r>
            <a:r>
              <a:rPr lang="en-GB" sz="1200" dirty="0" err="1">
                <a:solidFill>
                  <a:schemeClr val="accent5">
                    <a:lumMod val="50000"/>
                  </a:schemeClr>
                </a:solidFill>
                <a:latin typeface="Courier" pitchFamily="2" charset="0"/>
              </a:rPr>
              <a:t>necat</a:t>
            </a:r>
            <a:r>
              <a:rPr lang="en-GB" sz="1200" dirty="0">
                <a:solidFill>
                  <a:schemeClr val="accent5">
                    <a:lumMod val="50000"/>
                  </a:schemeClr>
                </a:solidFill>
                <a:latin typeface="Courier" pitchFamily="2" charset="0"/>
              </a:rPr>
              <a:t>/flavobacterium/6-bridge_contigs/</a:t>
            </a:r>
            <a:r>
              <a:rPr lang="en-GB" sz="1200" dirty="0" err="1">
                <a:solidFill>
                  <a:schemeClr val="accent5">
                    <a:lumMod val="50000"/>
                  </a:schemeClr>
                </a:solidFill>
                <a:latin typeface="Courier" pitchFamily="2" charset="0"/>
              </a:rPr>
              <a:t>polished_contigs.fasta</a:t>
            </a:r>
            <a:r>
              <a:rPr lang="en-GB" sz="1200" dirty="0">
                <a:solidFill>
                  <a:schemeClr val="accent5">
                    <a:lumMod val="50000"/>
                  </a:schemeClr>
                </a:solidFill>
                <a:latin typeface="Courier" pitchFamily="2" charset="0"/>
              </a:rPr>
              <a:t> ${TMPDIR}</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cp -v Flavobacterium/Illumina/SRR7447097_* ${TMPDIR}</a:t>
            </a:r>
          </a:p>
          <a:p>
            <a:r>
              <a:rPr lang="en-GB" sz="1200" dirty="0">
                <a:solidFill>
                  <a:schemeClr val="accent5">
                    <a:lumMod val="50000"/>
                  </a:schemeClr>
                </a:solidFill>
                <a:latin typeface="Courier" pitchFamily="2" charset="0"/>
              </a:rPr>
              <a:t>cd ${TMPDIR}</a:t>
            </a:r>
          </a:p>
          <a:p>
            <a:r>
              <a:rPr lang="en-GB" sz="1200" dirty="0">
                <a:solidFill>
                  <a:schemeClr val="accent5">
                    <a:lumMod val="50000"/>
                  </a:schemeClr>
                </a:solidFill>
                <a:latin typeface="Courier" pitchFamily="2" charset="0"/>
              </a:rPr>
              <a:t>bwa index -p contigs </a:t>
            </a:r>
            <a:r>
              <a:rPr lang="en-GB" sz="1200" dirty="0" err="1">
                <a:solidFill>
                  <a:schemeClr val="accent5">
                    <a:lumMod val="50000"/>
                  </a:schemeClr>
                </a:solidFill>
                <a:latin typeface="Courier" pitchFamily="2" charset="0"/>
              </a:rPr>
              <a:t>polished_contigs.fasta</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bwa mem -M -t 16 contigs SRR7447097_1.fastq.gz SRR7447097_2.fastq.gz |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samtools view -b -o </a:t>
            </a:r>
            <a:r>
              <a:rPr lang="en-GB" sz="1200" dirty="0" err="1">
                <a:solidFill>
                  <a:schemeClr val="accent5">
                    <a:lumMod val="50000"/>
                  </a:schemeClr>
                </a:solidFill>
                <a:latin typeface="Courier" pitchFamily="2" charset="0"/>
              </a:rPr>
              <a:t>assembly.bam</a:t>
            </a:r>
            <a:r>
              <a:rPr lang="en-GB" sz="1200" dirty="0">
                <a:solidFill>
                  <a:schemeClr val="accent5">
                    <a:lumMod val="50000"/>
                  </a:schemeClr>
                </a:solidFill>
                <a:latin typeface="Courier" pitchFamily="2" charset="0"/>
              </a:rPr>
              <a:t> -</a:t>
            </a:r>
          </a:p>
          <a:p>
            <a:r>
              <a:rPr lang="en-GB" sz="1200" dirty="0">
                <a:solidFill>
                  <a:schemeClr val="accent5">
                    <a:lumMod val="50000"/>
                  </a:schemeClr>
                </a:solidFill>
                <a:latin typeface="Courier" pitchFamily="2" charset="0"/>
              </a:rPr>
              <a:t>samtools sort -@ 16 -o </a:t>
            </a:r>
            <a:r>
              <a:rPr lang="en-GB" sz="1200" dirty="0" err="1">
                <a:solidFill>
                  <a:schemeClr val="accent5">
                    <a:lumMod val="50000"/>
                  </a:schemeClr>
                </a:solidFill>
                <a:latin typeface="Courier" pitchFamily="2" charset="0"/>
              </a:rPr>
              <a:t>assembly.sorted.bam</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assembly.bam</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samtools index -@ 16 </a:t>
            </a:r>
            <a:r>
              <a:rPr lang="en-GB" sz="1200" dirty="0" err="1">
                <a:solidFill>
                  <a:schemeClr val="accent5">
                    <a:lumMod val="50000"/>
                  </a:schemeClr>
                </a:solidFill>
                <a:latin typeface="Courier" pitchFamily="2" charset="0"/>
              </a:rPr>
              <a:t>assembly.sorted.bam</a:t>
            </a:r>
            <a:endParaRPr lang="en-GB" sz="1200" dirty="0">
              <a:solidFill>
                <a:schemeClr val="accent5">
                  <a:lumMod val="50000"/>
                </a:schemeClr>
              </a:solidFill>
              <a:latin typeface="Courier" pitchFamily="2" charset="0"/>
            </a:endParaRPr>
          </a:p>
          <a:p>
            <a:r>
              <a:rPr lang="en-GB" sz="1200" dirty="0" err="1">
                <a:solidFill>
                  <a:schemeClr val="accent5">
                    <a:lumMod val="50000"/>
                  </a:schemeClr>
                </a:solidFill>
                <a:latin typeface="Courier" pitchFamily="2" charset="0"/>
              </a:rPr>
              <a:t>pilon</a:t>
            </a:r>
            <a:r>
              <a:rPr lang="en-GB" sz="1200" dirty="0">
                <a:solidFill>
                  <a:schemeClr val="accent5">
                    <a:lumMod val="50000"/>
                  </a:schemeClr>
                </a:solidFill>
                <a:latin typeface="Courier" pitchFamily="2" charset="0"/>
              </a:rPr>
              <a:t> -Xmx32g --genome </a:t>
            </a:r>
            <a:r>
              <a:rPr lang="en-GB" sz="1200" dirty="0" err="1">
                <a:solidFill>
                  <a:schemeClr val="accent5">
                    <a:lumMod val="50000"/>
                  </a:schemeClr>
                </a:solidFill>
                <a:latin typeface="Courier" pitchFamily="2" charset="0"/>
              </a:rPr>
              <a:t>polished_contigs.fasta</a:t>
            </a:r>
            <a:r>
              <a:rPr lang="en-GB" sz="1200" dirty="0">
                <a:solidFill>
                  <a:schemeClr val="accent5">
                    <a:lumMod val="50000"/>
                  </a:schemeClr>
                </a:solidFill>
                <a:latin typeface="Courier" pitchFamily="2" charset="0"/>
              </a:rPr>
              <a:t> --frags </a:t>
            </a:r>
            <a:r>
              <a:rPr lang="en-GB" sz="1200" dirty="0" err="1">
                <a:solidFill>
                  <a:schemeClr val="accent5">
                    <a:lumMod val="50000"/>
                  </a:schemeClr>
                </a:solidFill>
                <a:latin typeface="Courier" pitchFamily="2" charset="0"/>
              </a:rPr>
              <a:t>assembly.sorted.bam</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outdir</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pilon</a:t>
            </a:r>
            <a:endParaRPr lang="en-GB" sz="1200" dirty="0">
              <a:solidFill>
                <a:schemeClr val="accent5">
                  <a:lumMod val="50000"/>
                </a:schemeClr>
              </a:solidFill>
              <a:latin typeface="Courier" pitchFamily="2" charset="0"/>
            </a:endParaRPr>
          </a:p>
          <a:p>
            <a:r>
              <a:rPr lang="en-GB" sz="1200" dirty="0">
                <a:solidFill>
                  <a:schemeClr val="accent5">
                    <a:lumMod val="50000"/>
                  </a:schemeClr>
                </a:solidFill>
                <a:latin typeface="Courier" pitchFamily="2" charset="0"/>
              </a:rPr>
              <a:t>cd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cp -v ${TMPDIR}/</a:t>
            </a:r>
            <a:r>
              <a:rPr lang="en-GB" sz="1200" dirty="0" err="1">
                <a:solidFill>
                  <a:schemeClr val="accent5">
                    <a:lumMod val="50000"/>
                  </a:schemeClr>
                </a:solidFill>
                <a:latin typeface="Courier" pitchFamily="2" charset="0"/>
              </a:rPr>
              <a:t>pilon</a:t>
            </a:r>
            <a:r>
              <a:rPr lang="en-GB" sz="1200" dirty="0">
                <a:solidFill>
                  <a:schemeClr val="accent5">
                    <a:lumMod val="50000"/>
                  </a:schemeClr>
                </a:solidFill>
                <a:latin typeface="Courier" pitchFamily="2" charset="0"/>
              </a:rPr>
              <a:t>/</a:t>
            </a:r>
            <a:r>
              <a:rPr lang="en-GB" sz="1200" dirty="0" err="1">
                <a:solidFill>
                  <a:schemeClr val="accent5">
                    <a:lumMod val="50000"/>
                  </a:schemeClr>
                </a:solidFill>
                <a:latin typeface="Courier" pitchFamily="2" charset="0"/>
              </a:rPr>
              <a:t>pilon.fasta</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necat</a:t>
            </a:r>
            <a:endParaRPr lang="en-GB" sz="1200" dirty="0">
              <a:solidFill>
                <a:schemeClr val="accent5">
                  <a:lumMod val="50000"/>
                </a:schemeClr>
              </a:solidFill>
              <a:latin typeface="Courier" pitchFamily="2" charset="0"/>
            </a:endParaRPr>
          </a:p>
          <a:p>
            <a:endParaRPr lang="en-GB" sz="1200" dirty="0"/>
          </a:p>
        </p:txBody>
      </p:sp>
      <p:sp>
        <p:nvSpPr>
          <p:cNvPr id="4" name="Title 3">
            <a:extLst>
              <a:ext uri="{FF2B5EF4-FFF2-40B4-BE49-F238E27FC236}">
                <a16:creationId xmlns:a16="http://schemas.microsoft.com/office/drawing/2014/main" id="{4CE465BB-87D1-0047-9B08-060D73BAE1D1}"/>
              </a:ext>
            </a:extLst>
          </p:cNvPr>
          <p:cNvSpPr>
            <a:spLocks noGrp="1"/>
          </p:cNvSpPr>
          <p:nvPr>
            <p:ph type="title"/>
          </p:nvPr>
        </p:nvSpPr>
        <p:spPr/>
        <p:txBody>
          <a:bodyPr/>
          <a:lstStyle/>
          <a:p>
            <a:r>
              <a:rPr lang="en-GB" dirty="0"/>
              <a:t>Running Pilon…</a:t>
            </a:r>
          </a:p>
        </p:txBody>
      </p:sp>
      <p:sp>
        <p:nvSpPr>
          <p:cNvPr id="5" name="Slide Number Placeholder 4">
            <a:extLst>
              <a:ext uri="{FF2B5EF4-FFF2-40B4-BE49-F238E27FC236}">
                <a16:creationId xmlns:a16="http://schemas.microsoft.com/office/drawing/2014/main" id="{422E9E73-8F08-8B41-B6B7-5F8C23336A20}"/>
              </a:ext>
            </a:extLst>
          </p:cNvPr>
          <p:cNvSpPr>
            <a:spLocks noGrp="1"/>
          </p:cNvSpPr>
          <p:nvPr>
            <p:ph type="sldNum" sz="quarter" idx="12"/>
          </p:nvPr>
        </p:nvSpPr>
        <p:spPr/>
        <p:txBody>
          <a:bodyPr/>
          <a:lstStyle/>
          <a:p>
            <a:fld id="{E89BC60F-F4BF-4EE8-9F02-8A0093F1814F}" type="slidenum">
              <a:rPr lang="en-GB" smtClean="0"/>
              <a:t>51</a:t>
            </a:fld>
            <a:endParaRPr lang="en-GB" dirty="0"/>
          </a:p>
        </p:txBody>
      </p:sp>
      <p:sp>
        <p:nvSpPr>
          <p:cNvPr id="6" name="Rectangle 5">
            <a:extLst>
              <a:ext uri="{FF2B5EF4-FFF2-40B4-BE49-F238E27FC236}">
                <a16:creationId xmlns:a16="http://schemas.microsoft.com/office/drawing/2014/main" id="{547B29A6-E4F1-D945-955C-3EF67C54CB38}"/>
              </a:ext>
            </a:extLst>
          </p:cNvPr>
          <p:cNvSpPr/>
          <p:nvPr/>
        </p:nvSpPr>
        <p:spPr>
          <a:xfrm>
            <a:off x="380998" y="4105005"/>
            <a:ext cx="6803571" cy="114300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431B381-501F-B348-ABDB-ED821BC6B71A}"/>
              </a:ext>
            </a:extLst>
          </p:cNvPr>
          <p:cNvSpPr/>
          <p:nvPr/>
        </p:nvSpPr>
        <p:spPr>
          <a:xfrm>
            <a:off x="380998" y="3270081"/>
            <a:ext cx="7228114" cy="43542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404C180-E40E-8C43-969E-A250224765C5}"/>
              </a:ext>
            </a:extLst>
          </p:cNvPr>
          <p:cNvSpPr/>
          <p:nvPr/>
        </p:nvSpPr>
        <p:spPr>
          <a:xfrm>
            <a:off x="380998" y="3757754"/>
            <a:ext cx="1349831" cy="326572"/>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0B1DDFA-57AE-4746-806D-EB52E607F0A4}"/>
              </a:ext>
            </a:extLst>
          </p:cNvPr>
          <p:cNvSpPr/>
          <p:nvPr/>
        </p:nvSpPr>
        <p:spPr>
          <a:xfrm>
            <a:off x="380998" y="5225138"/>
            <a:ext cx="8632371" cy="28302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0E827C4-FCBF-5843-BDA0-23C307E74874}"/>
              </a:ext>
            </a:extLst>
          </p:cNvPr>
          <p:cNvSpPr/>
          <p:nvPr/>
        </p:nvSpPr>
        <p:spPr>
          <a:xfrm>
            <a:off x="380998" y="5529938"/>
            <a:ext cx="8632371" cy="452835"/>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4">
            <a:extLst>
              <a:ext uri="{FF2B5EF4-FFF2-40B4-BE49-F238E27FC236}">
                <a16:creationId xmlns:a16="http://schemas.microsoft.com/office/drawing/2014/main" id="{09946A82-6CFD-704B-AD25-939ABE132E85}"/>
              </a:ext>
            </a:extLst>
          </p:cNvPr>
          <p:cNvSpPr txBox="1">
            <a:spLocks/>
          </p:cNvSpPr>
          <p:nvPr/>
        </p:nvSpPr>
        <p:spPr>
          <a:xfrm>
            <a:off x="200565" y="6476997"/>
            <a:ext cx="2357578" cy="28161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pilon_necat.sh</a:t>
            </a:r>
            <a:endParaRPr lang="en-GB" dirty="0"/>
          </a:p>
        </p:txBody>
      </p:sp>
    </p:spTree>
    <p:extLst>
      <p:ext uri="{BB962C8B-B14F-4D97-AF65-F5344CB8AC3E}">
        <p14:creationId xmlns:p14="http://schemas.microsoft.com/office/powerpoint/2010/main" val="177524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P spid="10" grpId="1"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2C682-F0DF-ED4A-8D3B-630732EA2B9F}"/>
              </a:ext>
            </a:extLst>
          </p:cNvPr>
          <p:cNvSpPr>
            <a:spLocks noGrp="1"/>
          </p:cNvSpPr>
          <p:nvPr>
            <p:ph sz="half" idx="1"/>
          </p:nvPr>
        </p:nvSpPr>
        <p:spPr>
          <a:xfrm>
            <a:off x="516467" y="1593851"/>
            <a:ext cx="10905581" cy="4608513"/>
          </a:xfrm>
        </p:spPr>
        <p:txBody>
          <a:bodyPr/>
          <a:lstStyle/>
          <a:p>
            <a:pPr marL="342900" indent="-342900">
              <a:buFont typeface="Arial" panose="020B0604020202020204" pitchFamily="34" charset="0"/>
              <a:buChar char="•"/>
            </a:pPr>
            <a:r>
              <a:rPr lang="en-GB" dirty="0"/>
              <a:t>Job log:</a:t>
            </a:r>
          </a:p>
          <a:p>
            <a:r>
              <a:rPr lang="en-GB" sz="1400" dirty="0">
                <a:latin typeface="Courier" pitchFamily="2" charset="0"/>
              </a:rPr>
              <a:t>Confirmed 3203257 of 3338042 bases (95.96%)</a:t>
            </a:r>
            <a:br>
              <a:rPr lang="en-GB" sz="1400" dirty="0">
                <a:latin typeface="Courier" pitchFamily="2" charset="0"/>
              </a:rPr>
            </a:br>
            <a:r>
              <a:rPr lang="en-GB" sz="1400" dirty="0">
                <a:latin typeface="Courier" pitchFamily="2" charset="0"/>
              </a:rPr>
              <a:t>Corrected 4194 </a:t>
            </a:r>
            <a:r>
              <a:rPr lang="en-GB" sz="1400" dirty="0" err="1">
                <a:latin typeface="Courier" pitchFamily="2" charset="0"/>
              </a:rPr>
              <a:t>snps</a:t>
            </a:r>
            <a:r>
              <a:rPr lang="en-GB" sz="1400" dirty="0">
                <a:latin typeface="Courier" pitchFamily="2" charset="0"/>
              </a:rPr>
              <a:t>; 1 ambiguous bases; corrected 41899 small insertions </a:t>
            </a:r>
            <a:r>
              <a:rPr lang="en-GB" sz="1400" dirty="0" err="1">
                <a:latin typeface="Courier" pitchFamily="2" charset="0"/>
              </a:rPr>
              <a:t>totaling</a:t>
            </a:r>
            <a:r>
              <a:rPr lang="en-GB" sz="1400" dirty="0">
                <a:latin typeface="Courier" pitchFamily="2" charset="0"/>
              </a:rPr>
              <a:t> 48918 bases, </a:t>
            </a:r>
            <a:br>
              <a:rPr lang="en-GB" sz="1400" dirty="0">
                <a:latin typeface="Courier" pitchFamily="2" charset="0"/>
              </a:rPr>
            </a:br>
            <a:r>
              <a:rPr lang="en-GB" sz="1400" dirty="0">
                <a:latin typeface="Courier" pitchFamily="2" charset="0"/>
              </a:rPr>
              <a:t>5476 small deletions </a:t>
            </a:r>
            <a:r>
              <a:rPr lang="en-GB" sz="1400" dirty="0" err="1">
                <a:latin typeface="Courier" pitchFamily="2" charset="0"/>
              </a:rPr>
              <a:t>totaling</a:t>
            </a:r>
            <a:r>
              <a:rPr lang="en-GB" sz="1400" dirty="0">
                <a:latin typeface="Courier" pitchFamily="2" charset="0"/>
              </a:rPr>
              <a:t> 8708 bases</a:t>
            </a:r>
          </a:p>
          <a:p>
            <a:endParaRPr lang="en-GB" sz="1400" dirty="0">
              <a:latin typeface="Courier" pitchFamily="2" charset="0"/>
            </a:endParaRPr>
          </a:p>
          <a:p>
            <a:pPr marL="342900" indent="-342900">
              <a:buFont typeface="Arial" panose="020B0604020202020204" pitchFamily="34" charset="0"/>
              <a:buChar char="•"/>
            </a:pPr>
            <a:r>
              <a:rPr lang="en-GB" dirty="0"/>
              <a:t>Assembly Stats</a:t>
            </a:r>
          </a:p>
          <a:p>
            <a:pPr marL="700088" lvl="1" indent="-342900">
              <a:buFont typeface="Arial" panose="020B0604020202020204" pitchFamily="34" charset="0"/>
              <a:buChar char="•"/>
            </a:pPr>
            <a:r>
              <a:rPr lang="en-GB" dirty="0"/>
              <a:t>Before PILON Correction: </a:t>
            </a:r>
          </a:p>
          <a:p>
            <a:pPr lvl="1" indent="0">
              <a:buNone/>
            </a:pPr>
            <a:r>
              <a:rPr lang="en-GB" sz="1600" dirty="0">
                <a:solidFill>
                  <a:schemeClr val="accent1">
                    <a:lumMod val="75000"/>
                  </a:schemeClr>
                </a:solidFill>
                <a:latin typeface="Courier" pitchFamily="2" charset="0"/>
              </a:rPr>
              <a:t>	sum = 3338042, n = 1</a:t>
            </a:r>
          </a:p>
          <a:p>
            <a:pPr marL="642938" lvl="1" indent="-285750">
              <a:buFont typeface="Arial" panose="020B0604020202020204" pitchFamily="34" charset="0"/>
              <a:buChar char="•"/>
            </a:pPr>
            <a:r>
              <a:rPr lang="en-GB" dirty="0"/>
              <a:t>After PILON Correction:</a:t>
            </a:r>
          </a:p>
          <a:p>
            <a:pPr lvl="1" indent="0">
              <a:buNone/>
            </a:pPr>
            <a:r>
              <a:rPr lang="en-GB" sz="1600" dirty="0">
                <a:solidFill>
                  <a:schemeClr val="accent1">
                    <a:lumMod val="75000"/>
                  </a:schemeClr>
                </a:solidFill>
                <a:latin typeface="Courier" pitchFamily="2" charset="0"/>
              </a:rPr>
              <a:t>	sum = 3379642, n = 1</a:t>
            </a:r>
          </a:p>
        </p:txBody>
      </p:sp>
      <p:sp>
        <p:nvSpPr>
          <p:cNvPr id="4" name="Title 3">
            <a:extLst>
              <a:ext uri="{FF2B5EF4-FFF2-40B4-BE49-F238E27FC236}">
                <a16:creationId xmlns:a16="http://schemas.microsoft.com/office/drawing/2014/main" id="{A4186E3C-ABBB-6E43-A71C-3C0E2B1CC73E}"/>
              </a:ext>
            </a:extLst>
          </p:cNvPr>
          <p:cNvSpPr>
            <a:spLocks noGrp="1"/>
          </p:cNvSpPr>
          <p:nvPr>
            <p:ph type="title"/>
          </p:nvPr>
        </p:nvSpPr>
        <p:spPr/>
        <p:txBody>
          <a:bodyPr/>
          <a:lstStyle/>
          <a:p>
            <a:r>
              <a:rPr lang="en-GB" dirty="0"/>
              <a:t>PILON results from NECAT assembly</a:t>
            </a:r>
          </a:p>
        </p:txBody>
      </p:sp>
      <p:sp>
        <p:nvSpPr>
          <p:cNvPr id="5" name="Slide Number Placeholder 4">
            <a:extLst>
              <a:ext uri="{FF2B5EF4-FFF2-40B4-BE49-F238E27FC236}">
                <a16:creationId xmlns:a16="http://schemas.microsoft.com/office/drawing/2014/main" id="{3A19F463-C4F5-9E46-B33F-332B1D61C85C}"/>
              </a:ext>
            </a:extLst>
          </p:cNvPr>
          <p:cNvSpPr>
            <a:spLocks noGrp="1"/>
          </p:cNvSpPr>
          <p:nvPr>
            <p:ph type="sldNum" sz="quarter" idx="12"/>
          </p:nvPr>
        </p:nvSpPr>
        <p:spPr/>
        <p:txBody>
          <a:bodyPr/>
          <a:lstStyle/>
          <a:p>
            <a:fld id="{E89BC60F-F4BF-4EE8-9F02-8A0093F1814F}" type="slidenum">
              <a:rPr lang="en-GB" smtClean="0"/>
              <a:t>52</a:t>
            </a:fld>
            <a:endParaRPr lang="en-GB" dirty="0"/>
          </a:p>
        </p:txBody>
      </p:sp>
      <p:sp>
        <p:nvSpPr>
          <p:cNvPr id="6" name="Content Placeholder 2">
            <a:extLst>
              <a:ext uri="{FF2B5EF4-FFF2-40B4-BE49-F238E27FC236}">
                <a16:creationId xmlns:a16="http://schemas.microsoft.com/office/drawing/2014/main" id="{7D718D69-2DF8-1C48-8EBA-605C5786BD40}"/>
              </a:ext>
            </a:extLst>
          </p:cNvPr>
          <p:cNvSpPr txBox="1">
            <a:spLocks/>
          </p:cNvSpPr>
          <p:nvPr/>
        </p:nvSpPr>
        <p:spPr>
          <a:xfrm>
            <a:off x="5969257" y="2942966"/>
            <a:ext cx="5509629" cy="2825750"/>
          </a:xfrm>
          <a:prstGeom prst="rect">
            <a:avLst/>
          </a:prstGeom>
        </p:spPr>
        <p:txBody>
          <a:bodyPr vert="horz" lIns="0" tIns="45720" rIns="0" bIns="45720" rtlCol="0">
            <a:normAutofit lnSpcReduction="10000"/>
          </a:bodyPr>
          <a:lstStyle>
            <a:lvl1pPr marL="0" indent="0" algn="l" defTabSz="914400" rtl="0" eaLnBrk="1" latinLnBrk="0" hangingPunct="1">
              <a:lnSpc>
                <a:spcPct val="100000"/>
              </a:lnSpc>
              <a:spcBef>
                <a:spcPts val="600"/>
              </a:spcBef>
              <a:spcAft>
                <a:spcPts val="400"/>
              </a:spcAft>
              <a:buClr>
                <a:schemeClr val="tx1"/>
              </a:buClr>
              <a:buFont typeface="Calibri" panose="020F0502020204030204" pitchFamily="34" charset="0"/>
              <a:buNone/>
              <a:defRPr sz="2000" kern="1200" baseline="0">
                <a:solidFill>
                  <a:schemeClr val="tx1"/>
                </a:solidFill>
                <a:latin typeface="+mn-lt"/>
                <a:ea typeface="+mn-ea"/>
                <a:cs typeface="+mn-cs"/>
              </a:defRPr>
            </a:lvl1pPr>
            <a:lvl2pPr marL="357188" indent="-357188"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2000" kern="1200">
                <a:solidFill>
                  <a:schemeClr val="tx1"/>
                </a:solidFill>
                <a:latin typeface="+mn-lt"/>
                <a:ea typeface="+mn-ea"/>
                <a:cs typeface="+mn-cs"/>
              </a:defRPr>
            </a:lvl2pPr>
            <a:lvl3pPr marL="712788"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800" kern="1200">
                <a:solidFill>
                  <a:schemeClr val="tx1"/>
                </a:solidFill>
                <a:latin typeface="+mn-lt"/>
                <a:ea typeface="+mn-ea"/>
                <a:cs typeface="+mn-cs"/>
              </a:defRPr>
            </a:lvl3pPr>
            <a:lvl4pPr marL="1079500" indent="-366713"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4pPr>
            <a:lvl5pPr marL="1435100" indent="-355600" algn="l" defTabSz="914400" rtl="0" eaLnBrk="1" latinLnBrk="0" hangingPunct="1">
              <a:lnSpc>
                <a:spcPct val="100000"/>
              </a:lnSpc>
              <a:spcBef>
                <a:spcPts val="600"/>
              </a:spcBef>
              <a:spcAft>
                <a:spcPts val="400"/>
              </a:spcAft>
              <a:buClr>
                <a:schemeClr val="tx1"/>
              </a:buClr>
              <a:buSzPct val="90000"/>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err="1"/>
              <a:t>Busco</a:t>
            </a:r>
            <a:r>
              <a:rPr lang="en-GB" dirty="0"/>
              <a:t> Analysis</a:t>
            </a:r>
          </a:p>
          <a:p>
            <a:r>
              <a:rPr lang="en-GB" sz="1400" dirty="0">
                <a:latin typeface="Courier" pitchFamily="2" charset="0"/>
              </a:rPr>
              <a:t>-------------------------------------------------</a:t>
            </a:r>
            <a:br>
              <a:rPr lang="en-GB" sz="1400" dirty="0">
                <a:latin typeface="Courier" pitchFamily="2" charset="0"/>
              </a:rPr>
            </a:br>
            <a:r>
              <a:rPr lang="en-GB" sz="1400" dirty="0">
                <a:latin typeface="Courier" pitchFamily="2" charset="0"/>
              </a:rPr>
              <a:t>|Results from dataset flavobacteriales_odb10      |</a:t>
            </a:r>
            <a:br>
              <a:rPr lang="en-GB" sz="1400" dirty="0">
                <a:latin typeface="Courier" pitchFamily="2" charset="0"/>
              </a:rPr>
            </a:br>
            <a:r>
              <a:rPr lang="en-GB" sz="1400" dirty="0">
                <a:latin typeface="Courier" pitchFamily="2" charset="0"/>
              </a:rPr>
              <a:t>--------------------------------------------------|C:82.0%[S:82.0%,D:0.0%],F:13.6%,M:4.4%,n:733     |</a:t>
            </a:r>
            <a:br>
              <a:rPr lang="en-GB" sz="1400" dirty="0">
                <a:latin typeface="Courier" pitchFamily="2" charset="0"/>
              </a:rPr>
            </a:br>
            <a:r>
              <a:rPr lang="en-GB" sz="1400" dirty="0">
                <a:latin typeface="Courier" pitchFamily="2" charset="0"/>
              </a:rPr>
              <a:t>|601    Complete BUSCOs (C)                       |</a:t>
            </a:r>
            <a:br>
              <a:rPr lang="en-GB" sz="1400" dirty="0">
                <a:latin typeface="Courier" pitchFamily="2" charset="0"/>
              </a:rPr>
            </a:br>
            <a:r>
              <a:rPr lang="en-GB" sz="1400" dirty="0">
                <a:latin typeface="Courier" pitchFamily="2" charset="0"/>
              </a:rPr>
              <a:t>|601    Complete and single-copy BUSCOs (S)       |</a:t>
            </a:r>
            <a:br>
              <a:rPr lang="en-GB" sz="1400" dirty="0">
                <a:latin typeface="Courier" pitchFamily="2" charset="0"/>
              </a:rPr>
            </a:br>
            <a:r>
              <a:rPr lang="en-GB" sz="1400" dirty="0">
                <a:latin typeface="Courier" pitchFamily="2" charset="0"/>
              </a:rPr>
              <a:t>|0      Complete and duplicated BUSCOs (D)        |</a:t>
            </a:r>
            <a:br>
              <a:rPr lang="en-GB" sz="1400" dirty="0">
                <a:latin typeface="Courier" pitchFamily="2" charset="0"/>
              </a:rPr>
            </a:br>
            <a:r>
              <a:rPr lang="en-GB" sz="1400" dirty="0">
                <a:latin typeface="Courier" pitchFamily="2" charset="0"/>
              </a:rPr>
              <a:t>|100    Fragmented BUSCOs (F)                     |</a:t>
            </a:r>
            <a:br>
              <a:rPr lang="en-GB" sz="1400" dirty="0">
                <a:latin typeface="Courier" pitchFamily="2" charset="0"/>
              </a:rPr>
            </a:br>
            <a:r>
              <a:rPr lang="en-GB" sz="1400" dirty="0">
                <a:latin typeface="Courier" pitchFamily="2" charset="0"/>
              </a:rPr>
              <a:t>|32     Missing BUSCOs (M)                        |</a:t>
            </a:r>
            <a:br>
              <a:rPr lang="en-GB" sz="1400" dirty="0">
                <a:latin typeface="Courier" pitchFamily="2" charset="0"/>
              </a:rPr>
            </a:br>
            <a:r>
              <a:rPr lang="en-GB" sz="1400" dirty="0">
                <a:latin typeface="Courier" pitchFamily="2" charset="0"/>
              </a:rPr>
              <a:t>|733    Total BUSCO groups searched               |</a:t>
            </a:r>
            <a:br>
              <a:rPr lang="en-GB" sz="1400" dirty="0">
                <a:latin typeface="Courier" pitchFamily="2" charset="0"/>
              </a:rPr>
            </a:br>
            <a:r>
              <a:rPr lang="en-GB" sz="1400" dirty="0">
                <a:latin typeface="Courier" pitchFamily="2" charset="0"/>
              </a:rPr>
              <a:t>--------------------------------------------------</a:t>
            </a:r>
          </a:p>
        </p:txBody>
      </p:sp>
      <p:grpSp>
        <p:nvGrpSpPr>
          <p:cNvPr id="10" name="Group 9">
            <a:extLst>
              <a:ext uri="{FF2B5EF4-FFF2-40B4-BE49-F238E27FC236}">
                <a16:creationId xmlns:a16="http://schemas.microsoft.com/office/drawing/2014/main" id="{D0074B9B-615A-164D-953E-F0034F262FC8}"/>
              </a:ext>
            </a:extLst>
          </p:cNvPr>
          <p:cNvGrpSpPr/>
          <p:nvPr/>
        </p:nvGrpSpPr>
        <p:grpSpPr>
          <a:xfrm>
            <a:off x="1308597" y="3995057"/>
            <a:ext cx="1739403" cy="1136311"/>
            <a:chOff x="1308597" y="3995057"/>
            <a:chExt cx="1739403" cy="1136311"/>
          </a:xfrm>
        </p:grpSpPr>
        <p:sp>
          <p:nvSpPr>
            <p:cNvPr id="8" name="Rectangle 7">
              <a:extLst>
                <a:ext uri="{FF2B5EF4-FFF2-40B4-BE49-F238E27FC236}">
                  <a16:creationId xmlns:a16="http://schemas.microsoft.com/office/drawing/2014/main" id="{4DD76CB9-3547-244D-98FB-2AAFFC8258D9}"/>
                </a:ext>
              </a:extLst>
            </p:cNvPr>
            <p:cNvSpPr/>
            <p:nvPr/>
          </p:nvSpPr>
          <p:spPr>
            <a:xfrm>
              <a:off x="1308597" y="3995057"/>
              <a:ext cx="1739403" cy="36078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4468EDF-5F7C-7F43-AC4F-24C46CD1B838}"/>
                </a:ext>
              </a:extLst>
            </p:cNvPr>
            <p:cNvSpPr/>
            <p:nvPr/>
          </p:nvSpPr>
          <p:spPr>
            <a:xfrm>
              <a:off x="1308597" y="4770584"/>
              <a:ext cx="1739403" cy="36078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02C7F966-4609-EF49-B70F-D859FCA850AE}"/>
              </a:ext>
            </a:extLst>
          </p:cNvPr>
          <p:cNvSpPr/>
          <p:nvPr/>
        </p:nvSpPr>
        <p:spPr>
          <a:xfrm>
            <a:off x="1545771" y="2242457"/>
            <a:ext cx="1034143" cy="2721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322BBC9-B627-614A-9FCC-320236D14E3F}"/>
              </a:ext>
            </a:extLst>
          </p:cNvPr>
          <p:cNvSpPr/>
          <p:nvPr/>
        </p:nvSpPr>
        <p:spPr>
          <a:xfrm>
            <a:off x="5758542" y="2237175"/>
            <a:ext cx="4680857" cy="2721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54B9034-E14D-D541-B7E6-EB9C1E4B39C9}"/>
              </a:ext>
            </a:extLst>
          </p:cNvPr>
          <p:cNvSpPr/>
          <p:nvPr/>
        </p:nvSpPr>
        <p:spPr>
          <a:xfrm>
            <a:off x="459630" y="2449828"/>
            <a:ext cx="4395400" cy="272143"/>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4">
            <a:extLst>
              <a:ext uri="{FF2B5EF4-FFF2-40B4-BE49-F238E27FC236}">
                <a16:creationId xmlns:a16="http://schemas.microsoft.com/office/drawing/2014/main" id="{76E9AFA4-8B8E-904C-B30E-F04047DA38C9}"/>
              </a:ext>
            </a:extLst>
          </p:cNvPr>
          <p:cNvSpPr txBox="1">
            <a:spLocks/>
          </p:cNvSpPr>
          <p:nvPr/>
        </p:nvSpPr>
        <p:spPr>
          <a:xfrm>
            <a:off x="141514" y="6498135"/>
            <a:ext cx="5018315" cy="272143"/>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Results: results/Flavobacterium/</a:t>
            </a:r>
            <a:r>
              <a:rPr lang="en-GB" dirty="0" err="1"/>
              <a:t>necat</a:t>
            </a:r>
            <a:r>
              <a:rPr lang="en-GB" dirty="0"/>
              <a:t>/</a:t>
            </a:r>
            <a:r>
              <a:rPr lang="en-GB" dirty="0" err="1"/>
              <a:t>pilon.fasta</a:t>
            </a:r>
            <a:endParaRPr lang="en-GB" dirty="0"/>
          </a:p>
        </p:txBody>
      </p:sp>
    </p:spTree>
    <p:extLst>
      <p:ext uri="{BB962C8B-B14F-4D97-AF65-F5344CB8AC3E}">
        <p14:creationId xmlns:p14="http://schemas.microsoft.com/office/powerpoint/2010/main" val="151950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3" grpId="1" animBg="1"/>
      <p:bldP spid="11" grpId="0" animBg="1"/>
      <p:bldP spid="11" grpId="1" animBg="1"/>
      <p:bldP spid="12" grpId="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D77E-60D1-4944-9EF3-52808FD1C47A}"/>
              </a:ext>
            </a:extLst>
          </p:cNvPr>
          <p:cNvSpPr>
            <a:spLocks noGrp="1"/>
          </p:cNvSpPr>
          <p:nvPr>
            <p:ph type="title"/>
          </p:nvPr>
        </p:nvSpPr>
        <p:spPr/>
        <p:txBody>
          <a:bodyPr/>
          <a:lstStyle/>
          <a:p>
            <a:pPr algn="ctr"/>
            <a:r>
              <a:rPr lang="en-GB" dirty="0"/>
              <a:t>Hybrid Assembly</a:t>
            </a:r>
          </a:p>
        </p:txBody>
      </p:sp>
    </p:spTree>
    <p:extLst>
      <p:ext uri="{BB962C8B-B14F-4D97-AF65-F5344CB8AC3E}">
        <p14:creationId xmlns:p14="http://schemas.microsoft.com/office/powerpoint/2010/main" val="219998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AE457C-E1DF-FD47-8260-E97136C29130}"/>
              </a:ext>
            </a:extLst>
          </p:cNvPr>
          <p:cNvSpPr>
            <a:spLocks noGrp="1"/>
          </p:cNvSpPr>
          <p:nvPr>
            <p:ph sz="half" idx="1"/>
          </p:nvPr>
        </p:nvSpPr>
        <p:spPr/>
        <p:txBody>
          <a:bodyPr/>
          <a:lstStyle/>
          <a:p>
            <a:pPr marL="342900" indent="-342900">
              <a:buFont typeface="Arial" panose="020B0604020202020204" pitchFamily="34" charset="0"/>
              <a:buChar char="•"/>
            </a:pPr>
            <a:r>
              <a:rPr lang="en-GB" dirty="0"/>
              <a:t>Combines multiple sequencing technologies </a:t>
            </a:r>
          </a:p>
          <a:p>
            <a:pPr marL="342900" indent="-342900">
              <a:buFont typeface="Arial" panose="020B0604020202020204" pitchFamily="34" charset="0"/>
              <a:buChar char="•"/>
            </a:pPr>
            <a:r>
              <a:rPr lang="en-GB" dirty="0"/>
              <a:t>Typically mix of long and short reads</a:t>
            </a:r>
          </a:p>
          <a:p>
            <a:pPr marL="700088" lvl="1" indent="-342900">
              <a:buFont typeface="Arial" panose="020B0604020202020204" pitchFamily="34" charset="0"/>
              <a:buChar char="•"/>
            </a:pPr>
            <a:r>
              <a:rPr lang="en-GB" dirty="0"/>
              <a:t>Build structure with long reads</a:t>
            </a:r>
          </a:p>
          <a:p>
            <a:pPr marL="700088" lvl="1" indent="-342900">
              <a:buFont typeface="Arial" panose="020B0604020202020204" pitchFamily="34" charset="0"/>
              <a:buChar char="•"/>
            </a:pPr>
            <a:r>
              <a:rPr lang="en-GB" dirty="0"/>
              <a:t>Obtain accuracy from short reads</a:t>
            </a:r>
          </a:p>
          <a:p>
            <a:pPr marL="342900" indent="-342900">
              <a:buFont typeface="Arial" panose="020B0604020202020204" pitchFamily="34" charset="0"/>
              <a:buChar char="•"/>
            </a:pPr>
            <a:r>
              <a:rPr lang="en-GB" dirty="0"/>
              <a:t>Many different approaches</a:t>
            </a:r>
          </a:p>
          <a:p>
            <a:pPr marL="700088" lvl="1" indent="-342900">
              <a:buFont typeface="Arial" panose="020B0604020202020204" pitchFamily="34" charset="0"/>
              <a:buChar char="•"/>
            </a:pPr>
            <a:r>
              <a:rPr lang="en-GB" dirty="0"/>
              <a:t>Some combine methods we've looked at</a:t>
            </a:r>
          </a:p>
          <a:p>
            <a:pPr marL="700088" lvl="1" indent="-342900">
              <a:buFont typeface="Arial" panose="020B0604020202020204" pitchFamily="34" charset="0"/>
              <a:buChar char="•"/>
            </a:pPr>
            <a:r>
              <a:rPr lang="en-GB" dirty="0"/>
              <a:t>Early approaches created per-technology assemblies then merged these</a:t>
            </a:r>
          </a:p>
          <a:p>
            <a:pPr marL="342900" indent="-342900">
              <a:buFont typeface="Arial" panose="020B0604020202020204" pitchFamily="34" charset="0"/>
              <a:buChar char="•"/>
            </a:pPr>
            <a:r>
              <a:rPr lang="en-GB" dirty="0"/>
              <a:t>Higher cost</a:t>
            </a:r>
          </a:p>
          <a:p>
            <a:pPr marL="700088" lvl="1" indent="-342900">
              <a:buFont typeface="Arial" panose="020B0604020202020204" pitchFamily="34" charset="0"/>
              <a:buChar char="•"/>
            </a:pPr>
            <a:r>
              <a:rPr lang="en-GB" dirty="0"/>
              <a:t>Need to sequence same isolate with multiple approaches</a:t>
            </a:r>
          </a:p>
          <a:p>
            <a:pPr marL="342900" indent="-34290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80B565F7-DEC9-3F4B-BA74-BA2F69F2560C}"/>
              </a:ext>
            </a:extLst>
          </p:cNvPr>
          <p:cNvSpPr>
            <a:spLocks noGrp="1"/>
          </p:cNvSpPr>
          <p:nvPr>
            <p:ph sz="half" idx="2"/>
          </p:nvPr>
        </p:nvSpPr>
        <p:spPr>
          <a:xfrm>
            <a:off x="6350960" y="1593851"/>
            <a:ext cx="5710411" cy="4608513"/>
          </a:xfrm>
        </p:spPr>
        <p:txBody>
          <a:bodyPr>
            <a:normAutofit fontScale="62500" lnSpcReduction="20000"/>
          </a:bodyPr>
          <a:lstStyle/>
          <a:p>
            <a:pPr marL="342900" indent="-342900">
              <a:buFont typeface="Arial" panose="020B0604020202020204" pitchFamily="34" charset="0"/>
              <a:buChar char="•"/>
            </a:pPr>
            <a:r>
              <a:rPr lang="en-GB" sz="3200" dirty="0" err="1"/>
              <a:t>SPAdes</a:t>
            </a:r>
            <a:r>
              <a:rPr lang="en-GB" sz="3200" dirty="0"/>
              <a:t> supports hybrid assemblies</a:t>
            </a:r>
          </a:p>
          <a:p>
            <a:pPr marL="700088" lvl="1" indent="-342900">
              <a:buFont typeface="Arial" panose="020B0604020202020204" pitchFamily="34" charset="0"/>
              <a:buChar char="•"/>
            </a:pPr>
            <a:r>
              <a:rPr lang="en-GB" sz="2900" dirty="0"/>
              <a:t>Just provide additional libraries</a:t>
            </a:r>
          </a:p>
          <a:p>
            <a:pPr lvl="1" indent="0">
              <a:buNone/>
            </a:pPr>
            <a:r>
              <a:rPr lang="en-GB" dirty="0">
                <a:solidFill>
                  <a:schemeClr val="accent5">
                    <a:lumMod val="50000"/>
                  </a:schemeClr>
                </a:solidFill>
                <a:latin typeface="Courier" pitchFamily="2" charset="0"/>
              </a:rPr>
              <a:t>#!/bin/env bash</a:t>
            </a:r>
          </a:p>
          <a:p>
            <a:pPr lvl="1" indent="0">
              <a:buNone/>
            </a:pPr>
            <a:r>
              <a:rPr lang="en-GB" dirty="0">
                <a:solidFill>
                  <a:schemeClr val="accent5">
                    <a:lumMod val="50000"/>
                  </a:schemeClr>
                </a:solidFill>
                <a:latin typeface="Courier" pitchFamily="2" charset="0"/>
              </a:rPr>
              <a:t>#$ -j y</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-o </a:t>
            </a:r>
            <a:r>
              <a:rPr lang="en-GB" dirty="0" err="1">
                <a:solidFill>
                  <a:schemeClr val="accent5">
                    <a:lumMod val="50000"/>
                  </a:schemeClr>
                </a:solidFill>
                <a:latin typeface="Courier" pitchFamily="2" charset="0"/>
              </a:rPr>
              <a:t>job_logs</a:t>
            </a:r>
            <a:r>
              <a:rPr lang="en-GB" dirty="0">
                <a:solidFill>
                  <a:schemeClr val="accent5">
                    <a:lumMod val="50000"/>
                  </a:schemeClr>
                </a:solidFill>
                <a:latin typeface="Courier" pitchFamily="2" charset="0"/>
              </a:rPr>
              <a:t>/$JOB_NAME.$JOB_ID</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-cwd</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-pe smp 32</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-mods </a:t>
            </a:r>
            <a:r>
              <a:rPr lang="en-GB" dirty="0" err="1">
                <a:solidFill>
                  <a:schemeClr val="accent5">
                    <a:lumMod val="50000"/>
                  </a:schemeClr>
                </a:solidFill>
                <a:latin typeface="Courier" pitchFamily="2" charset="0"/>
              </a:rPr>
              <a:t>l_hard</a:t>
            </a:r>
            <a:r>
              <a:rPr lang="en-GB" dirty="0">
                <a:solidFill>
                  <a:schemeClr val="accent5">
                    <a:lumMod val="50000"/>
                  </a:schemeClr>
                </a:solidFill>
                <a:latin typeface="Courier" pitchFamily="2" charset="0"/>
              </a:rPr>
              <a:t> </a:t>
            </a:r>
            <a:r>
              <a:rPr lang="en-GB" dirty="0" err="1">
                <a:solidFill>
                  <a:schemeClr val="accent5">
                    <a:lumMod val="50000"/>
                  </a:schemeClr>
                </a:solidFill>
                <a:latin typeface="Courier" pitchFamily="2" charset="0"/>
              </a:rPr>
              <a:t>mfree</a:t>
            </a:r>
            <a:r>
              <a:rPr lang="en-GB" dirty="0">
                <a:solidFill>
                  <a:schemeClr val="accent5">
                    <a:lumMod val="50000"/>
                  </a:schemeClr>
                </a:solidFill>
                <a:latin typeface="Courier" pitchFamily="2" charset="0"/>
              </a:rPr>
              <a:t> 24</a:t>
            </a:r>
          </a:p>
          <a:p>
            <a:pPr lvl="1" indent="0">
              <a:buNone/>
            </a:pPr>
            <a:r>
              <a:rPr lang="en-GB" dirty="0">
                <a:solidFill>
                  <a:schemeClr val="accent5">
                    <a:lumMod val="50000"/>
                  </a:schemeClr>
                </a:solidFill>
                <a:latin typeface="Courier" pitchFamily="2" charset="0"/>
              </a:rPr>
              <a:t>set -e</a:t>
            </a:r>
          </a:p>
          <a:p>
            <a:pPr lvl="1" indent="0">
              <a:buNone/>
            </a:pPr>
            <a:r>
              <a:rPr lang="en-GB" dirty="0">
                <a:solidFill>
                  <a:schemeClr val="accent5">
                    <a:lumMod val="50000"/>
                  </a:schemeClr>
                </a:solidFill>
                <a:latin typeface="Courier" pitchFamily="2" charset="0"/>
              </a:rPr>
              <a:t>cp -v Flavobacterium/Illumina/SRR7447097_*gz ${TMPDIR}</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cp -v Flavobacterium/</a:t>
            </a:r>
            <a:r>
              <a:rPr lang="en-GB" dirty="0" err="1">
                <a:solidFill>
                  <a:schemeClr val="accent5">
                    <a:lumMod val="50000"/>
                  </a:schemeClr>
                </a:solidFill>
                <a:latin typeface="Courier" pitchFamily="2" charset="0"/>
              </a:rPr>
              <a:t>MinIon</a:t>
            </a:r>
            <a:r>
              <a:rPr lang="en-GB" dirty="0">
                <a:solidFill>
                  <a:schemeClr val="accent5">
                    <a:lumMod val="50000"/>
                  </a:schemeClr>
                </a:solidFill>
                <a:latin typeface="Courier" pitchFamily="2" charset="0"/>
              </a:rPr>
              <a:t>/*gz ${TMPDIR}</a:t>
            </a:r>
          </a:p>
          <a:p>
            <a:pPr lvl="1" indent="0">
              <a:buNone/>
            </a:pPr>
            <a:br>
              <a:rPr lang="en-GB" dirty="0">
                <a:solidFill>
                  <a:schemeClr val="accent5">
                    <a:lumMod val="50000"/>
                  </a:schemeClr>
                </a:solidFill>
                <a:latin typeface="Courier" pitchFamily="2" charset="0"/>
              </a:rPr>
            </a:br>
            <a:r>
              <a:rPr lang="en-GB" dirty="0" err="1">
                <a:solidFill>
                  <a:schemeClr val="accent5">
                    <a:lumMod val="50000"/>
                  </a:schemeClr>
                </a:solidFill>
                <a:latin typeface="Courier" pitchFamily="2" charset="0"/>
              </a:rPr>
              <a:t>spades.py</a:t>
            </a:r>
            <a:r>
              <a:rPr lang="en-GB" dirty="0">
                <a:solidFill>
                  <a:schemeClr val="accent5">
                    <a:lumMod val="50000"/>
                  </a:schemeClr>
                </a:solidFill>
                <a:latin typeface="Courier" pitchFamily="2" charset="0"/>
              </a:rPr>
              <a:t> -1 ${TMPDIR}/SRR7447097_1.fastq.gz \</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-2 ${TMPDIR}/SRR7447097_2.fastq.gz \</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--nanopore ${TMPDIR}/SRR7447098_1.fastq.gz \</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--nanopore ${TMPDIR}/SRR7449788_1.fastq.gz \</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--isolate -t 32 -m 24 --</a:t>
            </a:r>
            <a:r>
              <a:rPr lang="en-GB" dirty="0" err="1">
                <a:solidFill>
                  <a:schemeClr val="accent5">
                    <a:lumMod val="50000"/>
                  </a:schemeClr>
                </a:solidFill>
                <a:latin typeface="Courier" pitchFamily="2" charset="0"/>
              </a:rPr>
              <a:t>cov-cutoff</a:t>
            </a:r>
            <a:r>
              <a:rPr lang="en-GB" dirty="0">
                <a:solidFill>
                  <a:schemeClr val="accent5">
                    <a:lumMod val="50000"/>
                  </a:schemeClr>
                </a:solidFill>
                <a:latin typeface="Courier" pitchFamily="2" charset="0"/>
              </a:rPr>
              <a:t> auto \</a:t>
            </a:r>
            <a:br>
              <a:rPr lang="en-GB" dirty="0">
                <a:solidFill>
                  <a:schemeClr val="accent5">
                    <a:lumMod val="50000"/>
                  </a:schemeClr>
                </a:solidFill>
                <a:latin typeface="Courier" pitchFamily="2" charset="0"/>
              </a:rPr>
            </a:br>
            <a:r>
              <a:rPr lang="en-GB" dirty="0">
                <a:solidFill>
                  <a:schemeClr val="accent5">
                    <a:lumMod val="50000"/>
                  </a:schemeClr>
                </a:solidFill>
                <a:latin typeface="Courier" pitchFamily="2" charset="0"/>
              </a:rPr>
              <a:t>      -o ${TMPDIR}/</a:t>
            </a:r>
            <a:r>
              <a:rPr lang="en-GB" dirty="0" err="1">
                <a:solidFill>
                  <a:schemeClr val="accent5">
                    <a:lumMod val="50000"/>
                  </a:schemeClr>
                </a:solidFill>
                <a:latin typeface="Courier" pitchFamily="2" charset="0"/>
              </a:rPr>
              <a:t>Flavobacterium_spades_hybrid</a:t>
            </a:r>
            <a:endParaRPr lang="en-GB" dirty="0">
              <a:solidFill>
                <a:schemeClr val="accent5">
                  <a:lumMod val="50000"/>
                </a:schemeClr>
              </a:solidFill>
              <a:latin typeface="Courier" pitchFamily="2" charset="0"/>
            </a:endParaRPr>
          </a:p>
          <a:p>
            <a:pPr lvl="1" indent="0">
              <a:buNone/>
            </a:pPr>
            <a:r>
              <a:rPr lang="en-GB" dirty="0">
                <a:solidFill>
                  <a:schemeClr val="accent5">
                    <a:lumMod val="50000"/>
                  </a:schemeClr>
                </a:solidFill>
                <a:latin typeface="Courier" pitchFamily="2" charset="0"/>
              </a:rPr>
              <a:t>cp -</a:t>
            </a:r>
            <a:r>
              <a:rPr lang="en-GB" dirty="0" err="1">
                <a:solidFill>
                  <a:schemeClr val="accent5">
                    <a:lumMod val="50000"/>
                  </a:schemeClr>
                </a:solidFill>
                <a:latin typeface="Courier" pitchFamily="2" charset="0"/>
              </a:rPr>
              <a:t>Rv</a:t>
            </a:r>
            <a:r>
              <a:rPr lang="en-GB" dirty="0">
                <a:solidFill>
                  <a:schemeClr val="accent5">
                    <a:lumMod val="50000"/>
                  </a:schemeClr>
                </a:solidFill>
                <a:latin typeface="Courier" pitchFamily="2" charset="0"/>
              </a:rPr>
              <a:t> ${TMPDIR}/</a:t>
            </a:r>
            <a:r>
              <a:rPr lang="en-GB" dirty="0" err="1">
                <a:solidFill>
                  <a:schemeClr val="accent5">
                    <a:lumMod val="50000"/>
                  </a:schemeClr>
                </a:solidFill>
                <a:latin typeface="Courier" pitchFamily="2" charset="0"/>
              </a:rPr>
              <a:t>Flavobacterium_spades_hybrid</a:t>
            </a:r>
            <a:r>
              <a:rPr lang="en-GB" dirty="0">
                <a:solidFill>
                  <a:schemeClr val="accent5">
                    <a:lumMod val="50000"/>
                  </a:schemeClr>
                </a:solidFill>
                <a:latin typeface="Courier" pitchFamily="2" charset="0"/>
              </a:rPr>
              <a:t> .</a:t>
            </a:r>
          </a:p>
          <a:p>
            <a:pPr marL="700088" lvl="1"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07B5C0EF-2C21-DB4B-853B-9AA206253FF4}"/>
              </a:ext>
            </a:extLst>
          </p:cNvPr>
          <p:cNvSpPr>
            <a:spLocks noGrp="1"/>
          </p:cNvSpPr>
          <p:nvPr>
            <p:ph type="title"/>
          </p:nvPr>
        </p:nvSpPr>
        <p:spPr/>
        <p:txBody>
          <a:bodyPr/>
          <a:lstStyle/>
          <a:p>
            <a:r>
              <a:rPr lang="en-GB" dirty="0"/>
              <a:t>Hybrid assembly</a:t>
            </a:r>
          </a:p>
        </p:txBody>
      </p:sp>
      <p:sp>
        <p:nvSpPr>
          <p:cNvPr id="7" name="Rectangle 6">
            <a:extLst>
              <a:ext uri="{FF2B5EF4-FFF2-40B4-BE49-F238E27FC236}">
                <a16:creationId xmlns:a16="http://schemas.microsoft.com/office/drawing/2014/main" id="{77AFF5F9-13F6-A140-B252-32B4F1A144F2}"/>
              </a:ext>
            </a:extLst>
          </p:cNvPr>
          <p:cNvSpPr/>
          <p:nvPr/>
        </p:nvSpPr>
        <p:spPr>
          <a:xfrm>
            <a:off x="6651171" y="3929743"/>
            <a:ext cx="4074147" cy="315686"/>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B143DB-068F-3549-A6F3-C6C34F4AEB38}"/>
              </a:ext>
            </a:extLst>
          </p:cNvPr>
          <p:cNvSpPr/>
          <p:nvPr/>
        </p:nvSpPr>
        <p:spPr>
          <a:xfrm>
            <a:off x="7169091" y="4717709"/>
            <a:ext cx="4315338" cy="398576"/>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2D2DC51E-5A90-8E48-B9B5-B0899845A23E}"/>
              </a:ext>
            </a:extLst>
          </p:cNvPr>
          <p:cNvSpPr>
            <a:spLocks noGrp="1"/>
          </p:cNvSpPr>
          <p:nvPr>
            <p:ph type="sldNum" sz="quarter" idx="12"/>
          </p:nvPr>
        </p:nvSpPr>
        <p:spPr>
          <a:xfrm>
            <a:off x="11422048" y="6531428"/>
            <a:ext cx="644055" cy="227181"/>
          </a:xfrm>
        </p:spPr>
        <p:txBody>
          <a:bodyPr/>
          <a:lstStyle/>
          <a:p>
            <a:fld id="{E89BC60F-F4BF-4EE8-9F02-8A0093F1814F}" type="slidenum">
              <a:rPr lang="en-GB" smtClean="0"/>
              <a:t>54</a:t>
            </a:fld>
            <a:endParaRPr lang="en-GB" dirty="0"/>
          </a:p>
        </p:txBody>
      </p:sp>
      <p:sp>
        <p:nvSpPr>
          <p:cNvPr id="10" name="Slide Number Placeholder 4">
            <a:extLst>
              <a:ext uri="{FF2B5EF4-FFF2-40B4-BE49-F238E27FC236}">
                <a16:creationId xmlns:a16="http://schemas.microsoft.com/office/drawing/2014/main" id="{7C64EA7E-6AF3-4849-9167-D3ADC4B316BC}"/>
              </a:ext>
            </a:extLst>
          </p:cNvPr>
          <p:cNvSpPr txBox="1">
            <a:spLocks/>
          </p:cNvSpPr>
          <p:nvPr/>
        </p:nvSpPr>
        <p:spPr>
          <a:xfrm>
            <a:off x="125897" y="6492617"/>
            <a:ext cx="2617303" cy="26599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spades_hybrid.sh</a:t>
            </a:r>
            <a:endParaRPr lang="en-GB" dirty="0"/>
          </a:p>
        </p:txBody>
      </p:sp>
    </p:spTree>
    <p:extLst>
      <p:ext uri="{BB962C8B-B14F-4D97-AF65-F5344CB8AC3E}">
        <p14:creationId xmlns:p14="http://schemas.microsoft.com/office/powerpoint/2010/main" val="137658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P spid="7" grpId="0" animBg="1"/>
      <p:bldP spid="7" grpId="1"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D4AEE-ACCB-944A-83C0-2C8BE9EC2C9C}"/>
              </a:ext>
            </a:extLst>
          </p:cNvPr>
          <p:cNvSpPr>
            <a:spLocks noGrp="1"/>
          </p:cNvSpPr>
          <p:nvPr>
            <p:ph sz="half" idx="1"/>
          </p:nvPr>
        </p:nvSpPr>
        <p:spPr>
          <a:xfrm>
            <a:off x="516467" y="1593851"/>
            <a:ext cx="5324573" cy="4608513"/>
          </a:xfrm>
        </p:spPr>
        <p:txBody>
          <a:bodyPr>
            <a:normAutofit/>
          </a:bodyPr>
          <a:lstStyle/>
          <a:p>
            <a:pPr marL="342900" indent="-342900">
              <a:buFont typeface="Arial" panose="020B0604020202020204" pitchFamily="34" charset="0"/>
              <a:buChar char="•"/>
            </a:pPr>
            <a:r>
              <a:rPr lang="en-GB" dirty="0"/>
              <a:t>Illumina only assembly-stats output:</a:t>
            </a:r>
          </a:p>
          <a:p>
            <a:r>
              <a:rPr lang="en-GB" sz="1200" dirty="0">
                <a:solidFill>
                  <a:schemeClr val="accent5">
                    <a:lumMod val="50000"/>
                  </a:schemeClr>
                </a:solidFill>
                <a:latin typeface="Courier" pitchFamily="2" charset="0"/>
              </a:rPr>
              <a:t>sum = 3229894, n = 400, </a:t>
            </a:r>
            <a:r>
              <a:rPr lang="en-GB" sz="1200" dirty="0" err="1">
                <a:solidFill>
                  <a:schemeClr val="accent5">
                    <a:lumMod val="50000"/>
                  </a:schemeClr>
                </a:solidFill>
                <a:latin typeface="Courier" pitchFamily="2" charset="0"/>
              </a:rPr>
              <a:t>ave</a:t>
            </a:r>
            <a:r>
              <a:rPr lang="en-GB" sz="1200" dirty="0">
                <a:solidFill>
                  <a:schemeClr val="accent5">
                    <a:lumMod val="50000"/>
                  </a:schemeClr>
                </a:solidFill>
                <a:latin typeface="Courier" pitchFamily="2" charset="0"/>
              </a:rPr>
              <a:t> = 8074.73, largest = 306449</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N50 = 62334, n = 13</a:t>
            </a:r>
            <a:endParaRPr lang="en-GB" sz="1600" dirty="0">
              <a:solidFill>
                <a:schemeClr val="accent5">
                  <a:lumMod val="50000"/>
                </a:schemeClr>
              </a:solidFill>
              <a:latin typeface="Courier" pitchFamily="2" charset="0"/>
            </a:endParaRPr>
          </a:p>
          <a:p>
            <a:pPr marL="342900" indent="-342900">
              <a:buFont typeface="Arial" panose="020B0604020202020204" pitchFamily="34" charset="0"/>
              <a:buChar char="•"/>
            </a:pPr>
            <a:r>
              <a:rPr lang="en-GB" dirty="0"/>
              <a:t>Contigs trimmed to 1000 bp</a:t>
            </a:r>
          </a:p>
          <a:p>
            <a:r>
              <a:rPr lang="en-GB" sz="1200" dirty="0">
                <a:solidFill>
                  <a:schemeClr val="accent5">
                    <a:lumMod val="50000"/>
                  </a:schemeClr>
                </a:solidFill>
                <a:latin typeface="Courier" pitchFamily="2" charset="0"/>
              </a:rPr>
              <a:t>sum = 3149697, n = 98, </a:t>
            </a:r>
            <a:r>
              <a:rPr lang="en-GB" sz="1200" dirty="0" err="1">
                <a:solidFill>
                  <a:schemeClr val="accent5">
                    <a:lumMod val="50000"/>
                  </a:schemeClr>
                </a:solidFill>
                <a:latin typeface="Courier" pitchFamily="2" charset="0"/>
              </a:rPr>
              <a:t>ave</a:t>
            </a:r>
            <a:r>
              <a:rPr lang="en-GB" sz="1200" dirty="0">
                <a:solidFill>
                  <a:schemeClr val="accent5">
                    <a:lumMod val="50000"/>
                  </a:schemeClr>
                </a:solidFill>
                <a:latin typeface="Courier" pitchFamily="2" charset="0"/>
              </a:rPr>
              <a:t> = 32139.77, largest = 306449</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N50 = 66010, n = 12</a:t>
            </a:r>
          </a:p>
          <a:p>
            <a:pPr marL="342900" indent="-342900">
              <a:buFont typeface="Arial" panose="020B0604020202020204" pitchFamily="34" charset="0"/>
              <a:buChar char="•"/>
            </a:pPr>
            <a:r>
              <a:rPr lang="en-GB" dirty="0"/>
              <a:t>BUSCO output</a:t>
            </a:r>
            <a:br>
              <a:rPr lang="en-GB" dirty="0"/>
            </a:br>
            <a:r>
              <a:rPr lang="en-GB" sz="1200" dirty="0">
                <a:solidFill>
                  <a:schemeClr val="accent5">
                    <a:lumMod val="50000"/>
                  </a:schemeClr>
                </a:solidFill>
                <a:latin typeface="Courier" pitchFamily="2" charset="0"/>
              </a:rPr>
              <a:t>--------------------------------------------------</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|Results from dataset flavobacteriales_odb10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|C:99.5%[S:99.5%,D:0.0%],F:0.3%,M:0.2%,n:733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|729    Complete BUSCOs (C)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|729    Complete and single-copy BUSCOs (S)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|0      Complete and duplicated BUSCOs (D)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|2      Fragmented BUSCOs (F)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|2      Missing BUSCOs (M)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|733    Total BUSCO groups searched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a:t>
            </a:r>
          </a:p>
        </p:txBody>
      </p:sp>
      <p:sp>
        <p:nvSpPr>
          <p:cNvPr id="3" name="Content Placeholder 2">
            <a:extLst>
              <a:ext uri="{FF2B5EF4-FFF2-40B4-BE49-F238E27FC236}">
                <a16:creationId xmlns:a16="http://schemas.microsoft.com/office/drawing/2014/main" id="{F24F4126-294A-4444-A44D-65D64CF44210}"/>
              </a:ext>
            </a:extLst>
          </p:cNvPr>
          <p:cNvSpPr>
            <a:spLocks noGrp="1"/>
          </p:cNvSpPr>
          <p:nvPr>
            <p:ph sz="half" idx="2"/>
          </p:nvPr>
        </p:nvSpPr>
        <p:spPr>
          <a:xfrm>
            <a:off x="6350960" y="1593851"/>
            <a:ext cx="5324573" cy="4608513"/>
          </a:xfrm>
        </p:spPr>
        <p:txBody>
          <a:bodyPr>
            <a:normAutofit fontScale="40000" lnSpcReduction="20000"/>
          </a:bodyPr>
          <a:lstStyle/>
          <a:p>
            <a:pPr>
              <a:lnSpc>
                <a:spcPct val="120000"/>
              </a:lnSpc>
            </a:pPr>
            <a:r>
              <a:rPr lang="en-GB" sz="5000" dirty="0"/>
              <a:t>Hybrid assembly-stats output:</a:t>
            </a:r>
          </a:p>
          <a:p>
            <a:pPr>
              <a:lnSpc>
                <a:spcPct val="120000"/>
              </a:lnSpc>
            </a:pPr>
            <a:r>
              <a:rPr lang="en-GB" sz="3000" dirty="0">
                <a:solidFill>
                  <a:schemeClr val="accent5">
                    <a:lumMod val="50000"/>
                  </a:schemeClr>
                </a:solidFill>
                <a:latin typeface="Courier" pitchFamily="2" charset="0"/>
              </a:rPr>
              <a:t>sum = 3373060, n = 103, </a:t>
            </a:r>
            <a:r>
              <a:rPr lang="en-GB" sz="3000" dirty="0" err="1">
                <a:solidFill>
                  <a:schemeClr val="accent5">
                    <a:lumMod val="50000"/>
                  </a:schemeClr>
                </a:solidFill>
                <a:latin typeface="Courier" pitchFamily="2" charset="0"/>
              </a:rPr>
              <a:t>ave</a:t>
            </a:r>
            <a:r>
              <a:rPr lang="en-GB" sz="3000" dirty="0">
                <a:solidFill>
                  <a:schemeClr val="accent5">
                    <a:lumMod val="50000"/>
                  </a:schemeClr>
                </a:solidFill>
                <a:latin typeface="Courier" pitchFamily="2" charset="0"/>
              </a:rPr>
              <a:t> = 32748.16, largest = 1647309</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N50 = 746636, n = 2</a:t>
            </a:r>
            <a:endParaRPr lang="en-GB" sz="2200" dirty="0">
              <a:solidFill>
                <a:schemeClr val="accent5">
                  <a:lumMod val="50000"/>
                </a:schemeClr>
              </a:solidFill>
              <a:latin typeface="Courier" pitchFamily="2" charset="0"/>
            </a:endParaRPr>
          </a:p>
          <a:p>
            <a:pPr>
              <a:lnSpc>
                <a:spcPct val="120000"/>
              </a:lnSpc>
            </a:pPr>
            <a:r>
              <a:rPr lang="en-GB" sz="5000" dirty="0"/>
              <a:t>Contigs trimmed to 1000 bp</a:t>
            </a:r>
          </a:p>
          <a:p>
            <a:pPr>
              <a:lnSpc>
                <a:spcPct val="120000"/>
              </a:lnSpc>
            </a:pPr>
            <a:r>
              <a:rPr lang="en-GB" sz="3000" dirty="0">
                <a:solidFill>
                  <a:schemeClr val="accent5">
                    <a:lumMod val="50000"/>
                  </a:schemeClr>
                </a:solidFill>
                <a:latin typeface="Courier" pitchFamily="2" charset="0"/>
              </a:rPr>
              <a:t>sum = 3353968, n = 8, </a:t>
            </a:r>
            <a:r>
              <a:rPr lang="en-GB" sz="3000" dirty="0" err="1">
                <a:solidFill>
                  <a:schemeClr val="accent5">
                    <a:lumMod val="50000"/>
                  </a:schemeClr>
                </a:solidFill>
                <a:latin typeface="Courier" pitchFamily="2" charset="0"/>
              </a:rPr>
              <a:t>ave</a:t>
            </a:r>
            <a:r>
              <a:rPr lang="en-GB" sz="3000" dirty="0">
                <a:solidFill>
                  <a:schemeClr val="accent5">
                    <a:lumMod val="50000"/>
                  </a:schemeClr>
                </a:solidFill>
                <a:latin typeface="Courier" pitchFamily="2" charset="0"/>
              </a:rPr>
              <a:t> = 419246.00, largest = 1647309</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N50 = 746636, n = 2</a:t>
            </a:r>
          </a:p>
          <a:p>
            <a:pPr>
              <a:lnSpc>
                <a:spcPct val="120000"/>
              </a:lnSpc>
            </a:pPr>
            <a:r>
              <a:rPr lang="en-GB" sz="5000" dirty="0"/>
              <a:t>BUSCO output</a:t>
            </a:r>
            <a:br>
              <a:rPr lang="en-GB" sz="5000" dirty="0"/>
            </a:br>
            <a:r>
              <a:rPr lang="en-GB" sz="3000" dirty="0">
                <a:solidFill>
                  <a:schemeClr val="accent5">
                    <a:lumMod val="50000"/>
                  </a:schemeClr>
                </a:solidFill>
                <a:latin typeface="Courier" pitchFamily="2" charset="0"/>
              </a:rPr>
              <a:t>--------------------------------------------------</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|Results from dataset flavobacteriales_odb10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|C:99.6%[S:99.5%,D:0.1%],F:0.1%,M:0.3%,n:733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|730    Complete BUSCOs (C)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|729    Complete and single-copy BUSCOs (S)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|1      Complete and duplicated BUSCOs (D)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|1      Fragmented BUSCOs (F)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|2      Missing BUSCOs (M)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|733    Total BUSCO groups searched               |</a:t>
            </a:r>
            <a:br>
              <a:rPr lang="en-GB" sz="3000" dirty="0">
                <a:solidFill>
                  <a:schemeClr val="accent5">
                    <a:lumMod val="50000"/>
                  </a:schemeClr>
                </a:solidFill>
                <a:latin typeface="Courier" pitchFamily="2" charset="0"/>
              </a:rPr>
            </a:br>
            <a:r>
              <a:rPr lang="en-GB" sz="3000" dirty="0">
                <a:solidFill>
                  <a:schemeClr val="accent5">
                    <a:lumMod val="50000"/>
                  </a:schemeClr>
                </a:solidFill>
                <a:latin typeface="Courier" pitchFamily="2" charset="0"/>
              </a:rPr>
              <a:t>--------------------------------------------------</a:t>
            </a:r>
          </a:p>
          <a:p>
            <a:pPr marL="285750" indent="-285750">
              <a:buFont typeface="Arial" panose="020B0604020202020204" pitchFamily="34" charset="0"/>
              <a:buChar char="•"/>
            </a:pPr>
            <a:endParaRPr lang="en-GB" sz="1600" dirty="0">
              <a:solidFill>
                <a:schemeClr val="accent5">
                  <a:lumMod val="50000"/>
                </a:schemeClr>
              </a:solidFill>
              <a:latin typeface="Courier" pitchFamily="2" charset="0"/>
            </a:endParaRPr>
          </a:p>
        </p:txBody>
      </p:sp>
      <p:sp>
        <p:nvSpPr>
          <p:cNvPr id="4" name="Title 3">
            <a:extLst>
              <a:ext uri="{FF2B5EF4-FFF2-40B4-BE49-F238E27FC236}">
                <a16:creationId xmlns:a16="http://schemas.microsoft.com/office/drawing/2014/main" id="{78FA0894-BB97-B24E-84B7-BE7B90C47799}"/>
              </a:ext>
            </a:extLst>
          </p:cNvPr>
          <p:cNvSpPr>
            <a:spLocks noGrp="1"/>
          </p:cNvSpPr>
          <p:nvPr>
            <p:ph type="title"/>
          </p:nvPr>
        </p:nvSpPr>
        <p:spPr/>
        <p:txBody>
          <a:bodyPr/>
          <a:lstStyle/>
          <a:p>
            <a:r>
              <a:rPr lang="en-GB" dirty="0"/>
              <a:t>Hybrid </a:t>
            </a:r>
            <a:r>
              <a:rPr lang="en-GB" dirty="0" err="1"/>
              <a:t>SPAdes</a:t>
            </a:r>
            <a:r>
              <a:rPr lang="en-GB" dirty="0"/>
              <a:t> outputs</a:t>
            </a:r>
          </a:p>
        </p:txBody>
      </p:sp>
      <p:sp>
        <p:nvSpPr>
          <p:cNvPr id="5" name="Slide Number Placeholder 4">
            <a:extLst>
              <a:ext uri="{FF2B5EF4-FFF2-40B4-BE49-F238E27FC236}">
                <a16:creationId xmlns:a16="http://schemas.microsoft.com/office/drawing/2014/main" id="{3AB0CE15-C791-2E49-912A-A9668BB72C30}"/>
              </a:ext>
            </a:extLst>
          </p:cNvPr>
          <p:cNvSpPr>
            <a:spLocks noGrp="1"/>
          </p:cNvSpPr>
          <p:nvPr>
            <p:ph type="sldNum" sz="quarter" idx="12"/>
          </p:nvPr>
        </p:nvSpPr>
        <p:spPr/>
        <p:txBody>
          <a:bodyPr/>
          <a:lstStyle/>
          <a:p>
            <a:fld id="{E89BC60F-F4BF-4EE8-9F02-8A0093F1814F}" type="slidenum">
              <a:rPr lang="en-GB" smtClean="0"/>
              <a:t>55</a:t>
            </a:fld>
            <a:endParaRPr lang="en-GB" dirty="0"/>
          </a:p>
        </p:txBody>
      </p:sp>
      <p:sp>
        <p:nvSpPr>
          <p:cNvPr id="6" name="Slide Number Placeholder 4">
            <a:extLst>
              <a:ext uri="{FF2B5EF4-FFF2-40B4-BE49-F238E27FC236}">
                <a16:creationId xmlns:a16="http://schemas.microsoft.com/office/drawing/2014/main" id="{F4707BBC-41DC-E94A-8628-0EA5F0A1A2B4}"/>
              </a:ext>
            </a:extLst>
          </p:cNvPr>
          <p:cNvSpPr txBox="1">
            <a:spLocks/>
          </p:cNvSpPr>
          <p:nvPr/>
        </p:nvSpPr>
        <p:spPr>
          <a:xfrm>
            <a:off x="125897" y="6498769"/>
            <a:ext cx="5110132" cy="227181"/>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Results: results/Flavobacterium/</a:t>
            </a:r>
            <a:r>
              <a:rPr lang="en-GB" dirty="0" err="1"/>
              <a:t>spades_hybrid</a:t>
            </a:r>
            <a:endParaRPr lang="en-GB" dirty="0"/>
          </a:p>
        </p:txBody>
      </p:sp>
    </p:spTree>
    <p:extLst>
      <p:ext uri="{BB962C8B-B14F-4D97-AF65-F5344CB8AC3E}">
        <p14:creationId xmlns:p14="http://schemas.microsoft.com/office/powerpoint/2010/main" val="395602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4B2AE0-ABE4-F045-A313-48E594DBF9D1}"/>
              </a:ext>
            </a:extLst>
          </p:cNvPr>
          <p:cNvSpPr>
            <a:spLocks noGrp="1"/>
          </p:cNvSpPr>
          <p:nvPr>
            <p:ph sz="half" idx="1"/>
          </p:nvPr>
        </p:nvSpPr>
        <p:spPr/>
        <p:txBody>
          <a:bodyPr/>
          <a:lstStyle/>
          <a:p>
            <a:pPr marL="342900" indent="-342900">
              <a:buFont typeface="Arial" panose="020B0604020202020204" pitchFamily="34" charset="0"/>
              <a:buChar char="•"/>
            </a:pPr>
            <a:r>
              <a:rPr lang="en-GB" dirty="0"/>
              <a:t>Constructs initial DBG graph with </a:t>
            </a:r>
            <a:r>
              <a:rPr lang="en-GB" dirty="0" err="1"/>
              <a:t>SPAdes</a:t>
            </a:r>
            <a:r>
              <a:rPr lang="en-GB" dirty="0"/>
              <a:t> at range of </a:t>
            </a:r>
            <a:r>
              <a:rPr lang="en-GB" i="1" dirty="0"/>
              <a:t>k-</a:t>
            </a:r>
            <a:r>
              <a:rPr lang="en-GB" i="1" dirty="0" err="1"/>
              <a:t>mer</a:t>
            </a:r>
            <a:r>
              <a:rPr lang="en-GB" dirty="0"/>
              <a:t> sizes</a:t>
            </a:r>
          </a:p>
          <a:p>
            <a:pPr marL="700088" lvl="1" indent="-342900">
              <a:buFont typeface="Arial" panose="020B0604020202020204" pitchFamily="34" charset="0"/>
              <a:buChar char="•"/>
            </a:pPr>
            <a:r>
              <a:rPr lang="en-GB" dirty="0"/>
              <a:t>Each graph scored based on contig number and dead-ends</a:t>
            </a:r>
          </a:p>
          <a:p>
            <a:pPr marL="700088" lvl="1" indent="-342900">
              <a:buFont typeface="Arial" panose="020B0604020202020204" pitchFamily="34" charset="0"/>
              <a:buChar char="•"/>
            </a:pPr>
            <a:r>
              <a:rPr lang="en-GB" dirty="0"/>
              <a:t>Best selected</a:t>
            </a:r>
          </a:p>
          <a:p>
            <a:pPr marL="342900" indent="-342900">
              <a:buFont typeface="Arial" panose="020B0604020202020204" pitchFamily="34" charset="0"/>
              <a:buChar char="•"/>
            </a:pPr>
            <a:r>
              <a:rPr lang="en-GB" dirty="0"/>
              <a:t>Contig multiplicity determined</a:t>
            </a:r>
          </a:p>
          <a:p>
            <a:pPr marL="700088" lvl="1" indent="-342900">
              <a:buFont typeface="Arial" panose="020B0604020202020204" pitchFamily="34" charset="0"/>
              <a:buChar char="•"/>
            </a:pPr>
            <a:r>
              <a:rPr lang="en-GB" dirty="0"/>
              <a:t>How many times is each contig represented?</a:t>
            </a:r>
          </a:p>
          <a:p>
            <a:pPr marL="700088" lvl="1" indent="-342900">
              <a:buFont typeface="Arial" panose="020B0604020202020204" pitchFamily="34" charset="0"/>
              <a:buChar char="•"/>
            </a:pPr>
            <a:r>
              <a:rPr lang="en-GB" dirty="0"/>
              <a:t>Based on read depth and contiguity</a:t>
            </a:r>
          </a:p>
          <a:p>
            <a:pPr marL="342900" indent="-342900">
              <a:buFont typeface="Arial" panose="020B0604020202020204" pitchFamily="34" charset="0"/>
              <a:buChar char="•"/>
            </a:pPr>
            <a:r>
              <a:rPr lang="en-GB" dirty="0"/>
              <a:t>Short read bridges join single copy contigs</a:t>
            </a:r>
          </a:p>
          <a:p>
            <a:pPr marL="342900" indent="-342900">
              <a:buFont typeface="Arial" panose="020B0604020202020204" pitchFamily="34" charset="0"/>
              <a:buChar char="•"/>
            </a:pPr>
            <a:r>
              <a:rPr lang="en-GB" dirty="0"/>
              <a:t>Paired-read information from </a:t>
            </a:r>
            <a:r>
              <a:rPr lang="en-GB" dirty="0" err="1"/>
              <a:t>SPAdes</a:t>
            </a:r>
            <a:r>
              <a:rPr lang="en-GB" dirty="0"/>
              <a:t> graph identifies additional bridges</a:t>
            </a:r>
          </a:p>
        </p:txBody>
      </p:sp>
      <p:sp>
        <p:nvSpPr>
          <p:cNvPr id="4" name="Title 3">
            <a:extLst>
              <a:ext uri="{FF2B5EF4-FFF2-40B4-BE49-F238E27FC236}">
                <a16:creationId xmlns:a16="http://schemas.microsoft.com/office/drawing/2014/main" id="{A9F93BBB-68DD-6F49-BC29-64AD736DAE6D}"/>
              </a:ext>
            </a:extLst>
          </p:cNvPr>
          <p:cNvSpPr>
            <a:spLocks noGrp="1"/>
          </p:cNvSpPr>
          <p:nvPr>
            <p:ph type="title"/>
          </p:nvPr>
        </p:nvSpPr>
        <p:spPr/>
        <p:txBody>
          <a:bodyPr/>
          <a:lstStyle/>
          <a:p>
            <a:r>
              <a:rPr lang="en-GB" dirty="0" err="1"/>
              <a:t>Unicycler</a:t>
            </a:r>
            <a:endParaRPr lang="en-GB" dirty="0"/>
          </a:p>
        </p:txBody>
      </p:sp>
      <p:sp>
        <p:nvSpPr>
          <p:cNvPr id="5" name="Slide Number Placeholder 4">
            <a:extLst>
              <a:ext uri="{FF2B5EF4-FFF2-40B4-BE49-F238E27FC236}">
                <a16:creationId xmlns:a16="http://schemas.microsoft.com/office/drawing/2014/main" id="{4A2D0F56-9E98-9F4B-839D-4CEF3861FC97}"/>
              </a:ext>
            </a:extLst>
          </p:cNvPr>
          <p:cNvSpPr>
            <a:spLocks noGrp="1"/>
          </p:cNvSpPr>
          <p:nvPr>
            <p:ph type="sldNum" sz="quarter" idx="12"/>
          </p:nvPr>
        </p:nvSpPr>
        <p:spPr/>
        <p:txBody>
          <a:bodyPr/>
          <a:lstStyle/>
          <a:p>
            <a:fld id="{E89BC60F-F4BF-4EE8-9F02-8A0093F1814F}" type="slidenum">
              <a:rPr lang="en-GB" smtClean="0"/>
              <a:t>56</a:t>
            </a:fld>
            <a:endParaRPr lang="en-GB"/>
          </a:p>
        </p:txBody>
      </p:sp>
      <p:pic>
        <p:nvPicPr>
          <p:cNvPr id="3074" name="Picture 2">
            <a:extLst>
              <a:ext uri="{FF2B5EF4-FFF2-40B4-BE49-F238E27FC236}">
                <a16:creationId xmlns:a16="http://schemas.microsoft.com/office/drawing/2014/main" id="{00AEA7B0-E542-314C-8ADE-62B7BC2BA4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92098" y="1221888"/>
            <a:ext cx="4072432" cy="4980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6E00FC-33AE-6141-9B94-3A5C43DE97F3}"/>
              </a:ext>
            </a:extLst>
          </p:cNvPr>
          <p:cNvSpPr txBox="1"/>
          <p:nvPr/>
        </p:nvSpPr>
        <p:spPr>
          <a:xfrm>
            <a:off x="7292098" y="6196473"/>
            <a:ext cx="4199996" cy="276999"/>
          </a:xfrm>
          <a:prstGeom prst="rect">
            <a:avLst/>
          </a:prstGeom>
          <a:noFill/>
        </p:spPr>
        <p:txBody>
          <a:bodyPr wrap="none" rtlCol="0">
            <a:spAutoFit/>
          </a:bodyPr>
          <a:lstStyle/>
          <a:p>
            <a:r>
              <a:rPr lang="en-GB" sz="1200" dirty="0"/>
              <a:t>Wick </a:t>
            </a:r>
            <a:r>
              <a:rPr lang="en-GB" sz="1200" i="1" dirty="0"/>
              <a:t>et al. </a:t>
            </a:r>
            <a:r>
              <a:rPr lang="en-GB" sz="1200" dirty="0"/>
              <a:t>(2017) https://doi.org/10.1371/journal.pcbi.1005595</a:t>
            </a:r>
          </a:p>
        </p:txBody>
      </p:sp>
      <p:sp>
        <p:nvSpPr>
          <p:cNvPr id="7" name="Rectangle 6">
            <a:extLst>
              <a:ext uri="{FF2B5EF4-FFF2-40B4-BE49-F238E27FC236}">
                <a16:creationId xmlns:a16="http://schemas.microsoft.com/office/drawing/2014/main" id="{069845B8-AA95-0142-B3DE-F1C0DBB2E2C1}"/>
              </a:ext>
            </a:extLst>
          </p:cNvPr>
          <p:cNvSpPr/>
          <p:nvPr/>
        </p:nvSpPr>
        <p:spPr>
          <a:xfrm>
            <a:off x="7292098" y="2438400"/>
            <a:ext cx="4072432" cy="375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F5DB3CD-23A6-3944-99B7-1D86BF2CB7FB}"/>
              </a:ext>
            </a:extLst>
          </p:cNvPr>
          <p:cNvSpPr/>
          <p:nvPr/>
        </p:nvSpPr>
        <p:spPr>
          <a:xfrm>
            <a:off x="8667330" y="1221888"/>
            <a:ext cx="1336641" cy="1379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7FD4A0E-CE52-294F-A64E-8BB03CFD1DD0}"/>
              </a:ext>
            </a:extLst>
          </p:cNvPr>
          <p:cNvSpPr/>
          <p:nvPr/>
        </p:nvSpPr>
        <p:spPr>
          <a:xfrm>
            <a:off x="10027889" y="1221888"/>
            <a:ext cx="1336641" cy="1379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2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8B608-B9E2-EC44-BF3D-C95C66252EC3}"/>
              </a:ext>
            </a:extLst>
          </p:cNvPr>
          <p:cNvSpPr>
            <a:spLocks noGrp="1"/>
          </p:cNvSpPr>
          <p:nvPr>
            <p:ph sz="half" idx="1"/>
          </p:nvPr>
        </p:nvSpPr>
        <p:spPr>
          <a:xfrm>
            <a:off x="516467" y="1593851"/>
            <a:ext cx="5677504" cy="4608513"/>
          </a:xfrm>
        </p:spPr>
        <p:txBody>
          <a:bodyPr>
            <a:normAutofit lnSpcReduction="10000"/>
          </a:bodyPr>
          <a:lstStyle/>
          <a:p>
            <a:pPr marL="342900" indent="-342900">
              <a:buFont typeface="Arial" panose="020B0604020202020204" pitchFamily="34" charset="0"/>
              <a:buChar char="•"/>
            </a:pPr>
            <a:r>
              <a:rPr lang="en-GB" dirty="0"/>
              <a:t>Long reads aligned to single copy contigs</a:t>
            </a:r>
          </a:p>
          <a:p>
            <a:pPr marL="342900" indent="-342900">
              <a:buFont typeface="Arial" panose="020B0604020202020204" pitchFamily="34" charset="0"/>
              <a:buChar char="•"/>
            </a:pPr>
            <a:r>
              <a:rPr lang="en-GB" dirty="0"/>
              <a:t>Consensus sequence of aligned reads found</a:t>
            </a:r>
          </a:p>
          <a:p>
            <a:pPr marL="342900" indent="-342900">
              <a:buFont typeface="Arial" panose="020B0604020202020204" pitchFamily="34" charset="0"/>
              <a:buChar char="•"/>
            </a:pPr>
            <a:r>
              <a:rPr lang="en-GB" dirty="0"/>
              <a:t>Identifies long read based bridges between contigs</a:t>
            </a:r>
          </a:p>
          <a:p>
            <a:pPr marL="342900" indent="-342900">
              <a:buFont typeface="Arial" panose="020B0604020202020204" pitchFamily="34" charset="0"/>
              <a:buChar char="•"/>
            </a:pPr>
            <a:r>
              <a:rPr lang="en-GB" dirty="0"/>
              <a:t>Identified bridges scored then applied to graph</a:t>
            </a:r>
          </a:p>
          <a:p>
            <a:pPr marL="342900" indent="-342900">
              <a:buFont typeface="Arial" panose="020B0604020202020204" pitchFamily="34" charset="0"/>
              <a:buChar char="•"/>
            </a:pPr>
            <a:r>
              <a:rPr lang="en-GB" dirty="0"/>
              <a:t>Overlapping contig ends removed</a:t>
            </a:r>
          </a:p>
          <a:p>
            <a:pPr marL="342900" indent="-342900">
              <a:buFont typeface="Arial" panose="020B0604020202020204" pitchFamily="34" charset="0"/>
              <a:buChar char="•"/>
            </a:pPr>
            <a:r>
              <a:rPr lang="en-GB" dirty="0"/>
              <a:t>Assembly polished with PILON</a:t>
            </a:r>
          </a:p>
          <a:p>
            <a:pPr marL="342900" indent="-342900">
              <a:buFont typeface="Arial" panose="020B0604020202020204" pitchFamily="34" charset="0"/>
              <a:buChar char="•"/>
            </a:pPr>
            <a:r>
              <a:rPr lang="en-GB" dirty="0"/>
              <a:t>Three modes:</a:t>
            </a:r>
          </a:p>
          <a:p>
            <a:pPr marL="700088" lvl="1" indent="-342900">
              <a:buFont typeface="Arial" panose="020B0604020202020204" pitchFamily="34" charset="0"/>
              <a:buChar char="•"/>
            </a:pPr>
            <a:r>
              <a:rPr lang="en-GB" dirty="0"/>
              <a:t>Conservative</a:t>
            </a:r>
          </a:p>
          <a:p>
            <a:pPr marL="700088" lvl="1" indent="-342900">
              <a:buFont typeface="Arial" panose="020B0604020202020204" pitchFamily="34" charset="0"/>
              <a:buChar char="•"/>
            </a:pPr>
            <a:r>
              <a:rPr lang="en-GB" dirty="0"/>
              <a:t>Normal</a:t>
            </a:r>
          </a:p>
          <a:p>
            <a:pPr marL="700088" lvl="1" indent="-342900">
              <a:buFont typeface="Arial" panose="020B0604020202020204" pitchFamily="34" charset="0"/>
              <a:buChar char="•"/>
            </a:pPr>
            <a:r>
              <a:rPr lang="en-GB" dirty="0"/>
              <a:t>Bold</a:t>
            </a:r>
          </a:p>
          <a:p>
            <a:pPr marL="342900" indent="-342900">
              <a:buFont typeface="Arial" panose="020B0604020202020204" pitchFamily="34" charset="0"/>
              <a:buChar char="•"/>
            </a:pPr>
            <a:r>
              <a:rPr lang="en-GB" dirty="0"/>
              <a:t>Can take a </a:t>
            </a:r>
            <a:r>
              <a:rPr lang="en-GB" dirty="0" err="1"/>
              <a:t>looooong</a:t>
            </a:r>
            <a:r>
              <a:rPr lang="en-GB" dirty="0"/>
              <a:t> time (comparatively…)</a:t>
            </a:r>
          </a:p>
        </p:txBody>
      </p:sp>
      <p:sp>
        <p:nvSpPr>
          <p:cNvPr id="4" name="Title 3">
            <a:extLst>
              <a:ext uri="{FF2B5EF4-FFF2-40B4-BE49-F238E27FC236}">
                <a16:creationId xmlns:a16="http://schemas.microsoft.com/office/drawing/2014/main" id="{B2FC5E84-45D3-5646-9D2B-239C1506918E}"/>
              </a:ext>
            </a:extLst>
          </p:cNvPr>
          <p:cNvSpPr>
            <a:spLocks noGrp="1"/>
          </p:cNvSpPr>
          <p:nvPr>
            <p:ph type="title"/>
          </p:nvPr>
        </p:nvSpPr>
        <p:spPr/>
        <p:txBody>
          <a:bodyPr/>
          <a:lstStyle/>
          <a:p>
            <a:r>
              <a:rPr lang="en-GB" dirty="0" err="1"/>
              <a:t>Unicycler</a:t>
            </a:r>
            <a:endParaRPr lang="en-GB" dirty="0"/>
          </a:p>
        </p:txBody>
      </p:sp>
      <p:sp>
        <p:nvSpPr>
          <p:cNvPr id="5" name="Slide Number Placeholder 4">
            <a:extLst>
              <a:ext uri="{FF2B5EF4-FFF2-40B4-BE49-F238E27FC236}">
                <a16:creationId xmlns:a16="http://schemas.microsoft.com/office/drawing/2014/main" id="{774E0223-9795-4C45-8A62-84607B17E5B9}"/>
              </a:ext>
            </a:extLst>
          </p:cNvPr>
          <p:cNvSpPr>
            <a:spLocks noGrp="1"/>
          </p:cNvSpPr>
          <p:nvPr>
            <p:ph type="sldNum" sz="quarter" idx="12"/>
          </p:nvPr>
        </p:nvSpPr>
        <p:spPr/>
        <p:txBody>
          <a:bodyPr/>
          <a:lstStyle/>
          <a:p>
            <a:fld id="{E89BC60F-F4BF-4EE8-9F02-8A0093F1814F}" type="slidenum">
              <a:rPr lang="en-GB" smtClean="0"/>
              <a:t>57</a:t>
            </a:fld>
            <a:endParaRPr lang="en-GB"/>
          </a:p>
        </p:txBody>
      </p:sp>
      <p:pic>
        <p:nvPicPr>
          <p:cNvPr id="8" name="Picture 2">
            <a:extLst>
              <a:ext uri="{FF2B5EF4-FFF2-40B4-BE49-F238E27FC236}">
                <a16:creationId xmlns:a16="http://schemas.microsoft.com/office/drawing/2014/main" id="{339EA2DF-0F62-5540-A54A-914B2BC7EAB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78833" y="1164772"/>
            <a:ext cx="4119135" cy="50375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0EB38D-24CB-0242-AFC4-87B7D2ACBE00}"/>
              </a:ext>
            </a:extLst>
          </p:cNvPr>
          <p:cNvSpPr txBox="1"/>
          <p:nvPr/>
        </p:nvSpPr>
        <p:spPr>
          <a:xfrm>
            <a:off x="6802241" y="6202363"/>
            <a:ext cx="4199996" cy="276999"/>
          </a:xfrm>
          <a:prstGeom prst="rect">
            <a:avLst/>
          </a:prstGeom>
          <a:noFill/>
        </p:spPr>
        <p:txBody>
          <a:bodyPr wrap="none" rtlCol="0">
            <a:spAutoFit/>
          </a:bodyPr>
          <a:lstStyle/>
          <a:p>
            <a:r>
              <a:rPr lang="en-GB" sz="1200" dirty="0"/>
              <a:t>Wick </a:t>
            </a:r>
            <a:r>
              <a:rPr lang="en-GB" sz="1200" i="1" dirty="0"/>
              <a:t>et al. </a:t>
            </a:r>
            <a:r>
              <a:rPr lang="en-GB" sz="1200" dirty="0"/>
              <a:t>(2017) https://doi.org/10.1371/journal.pcbi.1005595</a:t>
            </a:r>
          </a:p>
        </p:txBody>
      </p:sp>
      <p:sp>
        <p:nvSpPr>
          <p:cNvPr id="11" name="Rectangle 10">
            <a:extLst>
              <a:ext uri="{FF2B5EF4-FFF2-40B4-BE49-F238E27FC236}">
                <a16:creationId xmlns:a16="http://schemas.microsoft.com/office/drawing/2014/main" id="{EC87DD5F-6745-1942-9AC1-54C56723ABE8}"/>
              </a:ext>
            </a:extLst>
          </p:cNvPr>
          <p:cNvSpPr/>
          <p:nvPr/>
        </p:nvSpPr>
        <p:spPr>
          <a:xfrm>
            <a:off x="6778833" y="3897086"/>
            <a:ext cx="4119135" cy="125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3D24251-0156-5E48-BFE1-D01806F212DE}"/>
              </a:ext>
            </a:extLst>
          </p:cNvPr>
          <p:cNvSpPr/>
          <p:nvPr/>
        </p:nvSpPr>
        <p:spPr>
          <a:xfrm>
            <a:off x="6778833" y="5148943"/>
            <a:ext cx="2049481" cy="105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36CDF5C-4EB2-774B-9393-CE0F2C84B20E}"/>
              </a:ext>
            </a:extLst>
          </p:cNvPr>
          <p:cNvSpPr/>
          <p:nvPr/>
        </p:nvSpPr>
        <p:spPr>
          <a:xfrm>
            <a:off x="8262257" y="2558143"/>
            <a:ext cx="1132114" cy="10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678B44F-3C31-104E-BA7A-CF1CE3DCCBFC}"/>
              </a:ext>
            </a:extLst>
          </p:cNvPr>
          <p:cNvSpPr/>
          <p:nvPr/>
        </p:nvSpPr>
        <p:spPr>
          <a:xfrm>
            <a:off x="9413175" y="2558143"/>
            <a:ext cx="1464619" cy="10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1DE689F-AD14-FC45-ABA4-969D12955838}"/>
              </a:ext>
            </a:extLst>
          </p:cNvPr>
          <p:cNvSpPr/>
          <p:nvPr/>
        </p:nvSpPr>
        <p:spPr>
          <a:xfrm>
            <a:off x="8839199" y="5148942"/>
            <a:ext cx="2049481" cy="105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764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C80352-6277-8744-998B-E7B9673899C5}"/>
              </a:ext>
            </a:extLst>
          </p:cNvPr>
          <p:cNvSpPr>
            <a:spLocks noGrp="1"/>
          </p:cNvSpPr>
          <p:nvPr>
            <p:ph sz="half" idx="1"/>
          </p:nvPr>
        </p:nvSpPr>
        <p:spPr>
          <a:xfrm>
            <a:off x="516467" y="2159923"/>
            <a:ext cx="5324573" cy="4608513"/>
          </a:xfrm>
        </p:spPr>
        <p:txBody>
          <a:bodyPr>
            <a:normAutofit/>
          </a:bodyPr>
          <a:lstStyle/>
          <a:p>
            <a:r>
              <a:rPr lang="en-GB" sz="1200" dirty="0">
                <a:solidFill>
                  <a:schemeClr val="accent5">
                    <a:lumMod val="50000"/>
                  </a:schemeClr>
                </a:solidFill>
                <a:latin typeface="Courier" pitchFamily="2" charset="0"/>
              </a:rPr>
              <a:t>#!/bin/bash</a:t>
            </a:r>
          </a:p>
          <a:p>
            <a:r>
              <a:rPr lang="en-GB" sz="1200" dirty="0">
                <a:solidFill>
                  <a:schemeClr val="accent5">
                    <a:lumMod val="50000"/>
                  </a:schemeClr>
                </a:solidFill>
                <a:latin typeface="Courier" pitchFamily="2" charset="0"/>
              </a:rPr>
              <a:t>#$ -cwd</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-pe smp 24</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-mods </a:t>
            </a:r>
            <a:r>
              <a:rPr lang="en-GB" sz="1200" dirty="0" err="1">
                <a:solidFill>
                  <a:schemeClr val="accent5">
                    <a:lumMod val="50000"/>
                  </a:schemeClr>
                </a:solidFill>
                <a:latin typeface="Courier" pitchFamily="2" charset="0"/>
              </a:rPr>
              <a:t>l_hard</a:t>
            </a:r>
            <a:r>
              <a:rPr lang="en-GB" sz="1200" dirty="0">
                <a:solidFill>
                  <a:schemeClr val="accent5">
                    <a:lumMod val="50000"/>
                  </a:schemeClr>
                </a:solidFill>
                <a:latin typeface="Courier" pitchFamily="2" charset="0"/>
              </a:rPr>
              <a:t> </a:t>
            </a:r>
            <a:r>
              <a:rPr lang="en-GB" sz="1200" dirty="0" err="1">
                <a:solidFill>
                  <a:schemeClr val="accent5">
                    <a:lumMod val="50000"/>
                  </a:schemeClr>
                </a:solidFill>
                <a:latin typeface="Courier" pitchFamily="2" charset="0"/>
              </a:rPr>
              <a:t>mfree</a:t>
            </a:r>
            <a:r>
              <a:rPr lang="en-GB" sz="1200" dirty="0">
                <a:solidFill>
                  <a:schemeClr val="accent5">
                    <a:lumMod val="50000"/>
                  </a:schemeClr>
                </a:solidFill>
                <a:latin typeface="Courier" pitchFamily="2" charset="0"/>
              </a:rPr>
              <a:t> 16G</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-j y</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-o </a:t>
            </a:r>
            <a:r>
              <a:rPr lang="en-GB" sz="1200" dirty="0" err="1">
                <a:solidFill>
                  <a:schemeClr val="accent5">
                    <a:lumMod val="50000"/>
                  </a:schemeClr>
                </a:solidFill>
                <a:latin typeface="Courier" pitchFamily="2" charset="0"/>
              </a:rPr>
              <a:t>job_logs</a:t>
            </a:r>
            <a:r>
              <a:rPr lang="en-GB" sz="1200" dirty="0">
                <a:solidFill>
                  <a:schemeClr val="accent5">
                    <a:lumMod val="50000"/>
                  </a:schemeClr>
                </a:solidFill>
                <a:latin typeface="Courier" pitchFamily="2" charset="0"/>
              </a:rPr>
              <a:t>/$JOB_NAME.$JOB_ID</a:t>
            </a:r>
          </a:p>
          <a:p>
            <a:r>
              <a:rPr lang="en-GB" sz="1200" dirty="0" err="1">
                <a:solidFill>
                  <a:schemeClr val="accent5">
                    <a:lumMod val="50000"/>
                  </a:schemeClr>
                </a:solidFill>
                <a:latin typeface="Courier" pitchFamily="2" charset="0"/>
              </a:rPr>
              <a:t>mkdir</a:t>
            </a:r>
            <a:r>
              <a:rPr lang="en-GB" sz="1200" dirty="0">
                <a:solidFill>
                  <a:schemeClr val="accent5">
                    <a:lumMod val="50000"/>
                  </a:schemeClr>
                </a:solidFill>
                <a:latin typeface="Courier" pitchFamily="2" charset="0"/>
              </a:rPr>
              <a:t> ${TMPDIR}/reads</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cp -v Flavobacterium/Illumina/* ${TMPDIR}/reads</a:t>
            </a:r>
          </a:p>
          <a:p>
            <a:r>
              <a:rPr lang="en-GB" sz="1200" dirty="0">
                <a:solidFill>
                  <a:schemeClr val="accent5">
                    <a:lumMod val="50000"/>
                  </a:schemeClr>
                </a:solidFill>
                <a:latin typeface="Courier" pitchFamily="2" charset="0"/>
              </a:rPr>
              <a:t>for file in $(ls Flavobacterium/</a:t>
            </a:r>
            <a:r>
              <a:rPr lang="en-GB" sz="1200" dirty="0" err="1">
                <a:solidFill>
                  <a:schemeClr val="accent5">
                    <a:lumMod val="50000"/>
                  </a:schemeClr>
                </a:solidFill>
                <a:latin typeface="Courier" pitchFamily="2" charset="0"/>
              </a:rPr>
              <a:t>MinIon</a:t>
            </a:r>
            <a:r>
              <a:rPr lang="en-GB" sz="1200" dirty="0">
                <a:solidFill>
                  <a:schemeClr val="accent5">
                    <a:lumMod val="50000"/>
                  </a:schemeClr>
                </a:solidFill>
                <a:latin typeface="Courier" pitchFamily="2" charset="0"/>
              </a:rPr>
              <a:t>/*gz); do</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cat ${file} &gt;&gt; ${TMPDIR}/reads/</a:t>
            </a:r>
            <a:r>
              <a:rPr lang="en-GB" sz="1200" dirty="0" err="1">
                <a:solidFill>
                  <a:schemeClr val="accent5">
                    <a:lumMod val="50000"/>
                  </a:schemeClr>
                </a:solidFill>
                <a:latin typeface="Courier" pitchFamily="2" charset="0"/>
              </a:rPr>
              <a:t>MinIon.fastq.gz</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done</a:t>
            </a:r>
          </a:p>
          <a:p>
            <a:br>
              <a:rPr lang="en-GB" sz="1200" dirty="0">
                <a:solidFill>
                  <a:schemeClr val="accent5">
                    <a:lumMod val="50000"/>
                  </a:schemeClr>
                </a:solidFill>
                <a:latin typeface="Courier" pitchFamily="2" charset="0"/>
              </a:rPr>
            </a:br>
            <a:r>
              <a:rPr lang="en-GB" sz="1200" dirty="0" err="1">
                <a:solidFill>
                  <a:schemeClr val="accent5">
                    <a:lumMod val="50000"/>
                  </a:schemeClr>
                </a:solidFill>
                <a:latin typeface="Courier" pitchFamily="2" charset="0"/>
              </a:rPr>
              <a:t>unicycler</a:t>
            </a:r>
            <a:r>
              <a:rPr lang="en-GB" sz="1200" dirty="0">
                <a:solidFill>
                  <a:schemeClr val="accent5">
                    <a:lumMod val="50000"/>
                  </a:schemeClr>
                </a:solidFill>
                <a:latin typeface="Courier" pitchFamily="2" charset="0"/>
              </a:rPr>
              <a:t> -1 ${TMPDIR}/reads/SRR7447097_1.fastq.gz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-2 ${TMPDIR}/reads/SRR7447097_2.fastq.gz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-l ${TMPDIR}/reads//</a:t>
            </a:r>
            <a:r>
              <a:rPr lang="en-GB" sz="1200" dirty="0" err="1">
                <a:solidFill>
                  <a:schemeClr val="accent5">
                    <a:lumMod val="50000"/>
                  </a:schemeClr>
                </a:solidFill>
                <a:latin typeface="Courier" pitchFamily="2" charset="0"/>
              </a:rPr>
              <a:t>MinIon.fastq.gz</a:t>
            </a:r>
            <a:r>
              <a:rPr lang="en-GB" sz="1200" dirty="0">
                <a:solidFill>
                  <a:schemeClr val="accent5">
                    <a:lumMod val="50000"/>
                  </a:schemeClr>
                </a:solidFill>
                <a:latin typeface="Courier" pitchFamily="2" charset="0"/>
              </a:rPr>
              <a:t> -t 24 \</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	-o ${TMPDIR}/</a:t>
            </a:r>
            <a:r>
              <a:rPr lang="en-GB" sz="1200" dirty="0" err="1">
                <a:solidFill>
                  <a:schemeClr val="accent5">
                    <a:lumMod val="50000"/>
                  </a:schemeClr>
                </a:solidFill>
                <a:latin typeface="Courier" pitchFamily="2" charset="0"/>
              </a:rPr>
              <a:t>Flavobacterium_unicycler</a:t>
            </a:r>
            <a:endParaRPr lang="en-GB" sz="1200" dirty="0">
              <a:solidFill>
                <a:schemeClr val="accent5">
                  <a:lumMod val="50000"/>
                </a:schemeClr>
              </a:solidFill>
              <a:latin typeface="Courier" pitchFamily="2" charset="0"/>
            </a:endParaRPr>
          </a:p>
          <a:p>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cp -</a:t>
            </a:r>
            <a:r>
              <a:rPr lang="en-GB" sz="1200" dirty="0" err="1">
                <a:solidFill>
                  <a:schemeClr val="accent5">
                    <a:lumMod val="50000"/>
                  </a:schemeClr>
                </a:solidFill>
                <a:latin typeface="Courier" pitchFamily="2" charset="0"/>
              </a:rPr>
              <a:t>Rv</a:t>
            </a:r>
            <a:r>
              <a:rPr lang="en-GB" sz="1200" dirty="0">
                <a:solidFill>
                  <a:schemeClr val="accent5">
                    <a:lumMod val="50000"/>
                  </a:schemeClr>
                </a:solidFill>
                <a:latin typeface="Courier" pitchFamily="2" charset="0"/>
              </a:rPr>
              <a:t> ${TMPDIR}/</a:t>
            </a:r>
            <a:r>
              <a:rPr lang="en-GB" sz="1200" dirty="0" err="1">
                <a:solidFill>
                  <a:schemeClr val="accent5">
                    <a:lumMod val="50000"/>
                  </a:schemeClr>
                </a:solidFill>
                <a:latin typeface="Courier" pitchFamily="2" charset="0"/>
              </a:rPr>
              <a:t>Flavobacterium_unicycler</a:t>
            </a:r>
            <a:r>
              <a:rPr lang="en-GB" sz="1200" dirty="0">
                <a:solidFill>
                  <a:schemeClr val="accent5">
                    <a:lumMod val="50000"/>
                  </a:schemeClr>
                </a:solidFill>
                <a:latin typeface="Courier" pitchFamily="2" charset="0"/>
              </a:rPr>
              <a:t> .</a:t>
            </a:r>
          </a:p>
        </p:txBody>
      </p:sp>
      <p:sp>
        <p:nvSpPr>
          <p:cNvPr id="3" name="Content Placeholder 2">
            <a:extLst>
              <a:ext uri="{FF2B5EF4-FFF2-40B4-BE49-F238E27FC236}">
                <a16:creationId xmlns:a16="http://schemas.microsoft.com/office/drawing/2014/main" id="{4F6725EE-D64C-C941-B52D-D530BFF2122A}"/>
              </a:ext>
            </a:extLst>
          </p:cNvPr>
          <p:cNvSpPr>
            <a:spLocks noGrp="1"/>
          </p:cNvSpPr>
          <p:nvPr>
            <p:ph sz="half" idx="2"/>
          </p:nvPr>
        </p:nvSpPr>
        <p:spPr/>
        <p:txBody>
          <a:bodyPr>
            <a:normAutofit/>
          </a:bodyPr>
          <a:lstStyle/>
          <a:p>
            <a:pPr marL="285750" indent="-285750">
              <a:buFont typeface="Arial" panose="020B0604020202020204" pitchFamily="34" charset="0"/>
              <a:buChar char="•"/>
            </a:pPr>
            <a:r>
              <a:rPr lang="en-GB" sz="1600" dirty="0">
                <a:solidFill>
                  <a:schemeClr val="tx1">
                    <a:lumMod val="50000"/>
                  </a:schemeClr>
                </a:solidFill>
                <a:latin typeface="+mj-lt"/>
              </a:rPr>
              <a:t>Normal mode</a:t>
            </a:r>
          </a:p>
          <a:p>
            <a:r>
              <a:rPr lang="en-GB" sz="1200" dirty="0">
                <a:solidFill>
                  <a:schemeClr val="accent5">
                    <a:lumMod val="50000"/>
                  </a:schemeClr>
                </a:solidFill>
                <a:latin typeface="Courier" pitchFamily="2" charset="0"/>
              </a:rPr>
              <a:t>stats for </a:t>
            </a:r>
            <a:r>
              <a:rPr lang="en-GB" sz="1200" dirty="0" err="1">
                <a:solidFill>
                  <a:schemeClr val="accent5">
                    <a:lumMod val="50000"/>
                  </a:schemeClr>
                </a:solidFill>
                <a:latin typeface="Courier" pitchFamily="2" charset="0"/>
              </a:rPr>
              <a:t>Flavobacterium_unicycler</a:t>
            </a:r>
            <a:r>
              <a:rPr lang="en-GB" sz="1200" dirty="0">
                <a:solidFill>
                  <a:schemeClr val="accent5">
                    <a:lumMod val="50000"/>
                  </a:schemeClr>
                </a:solidFill>
                <a:latin typeface="Courier" pitchFamily="2" charset="0"/>
              </a:rPr>
              <a:t>/</a:t>
            </a:r>
            <a:r>
              <a:rPr lang="en-GB" sz="1200" dirty="0" err="1">
                <a:solidFill>
                  <a:schemeClr val="accent5">
                    <a:lumMod val="50000"/>
                  </a:schemeClr>
                </a:solidFill>
                <a:latin typeface="Courier" pitchFamily="2" charset="0"/>
              </a:rPr>
              <a:t>assembly.fasta</a:t>
            </a:r>
            <a:endParaRPr lang="en-GB" sz="1200" dirty="0">
              <a:solidFill>
                <a:schemeClr val="accent5">
                  <a:lumMod val="50000"/>
                </a:schemeClr>
              </a:solidFill>
              <a:latin typeface="Courier" pitchFamily="2" charset="0"/>
            </a:endParaRPr>
          </a:p>
          <a:p>
            <a:r>
              <a:rPr lang="en-GB" sz="1200" dirty="0">
                <a:solidFill>
                  <a:schemeClr val="accent5">
                    <a:lumMod val="50000"/>
                  </a:schemeClr>
                </a:solidFill>
                <a:latin typeface="Courier" pitchFamily="2" charset="0"/>
              </a:rPr>
              <a:t>sum = 3339132, n = 18, </a:t>
            </a:r>
            <a:r>
              <a:rPr lang="en-GB" sz="1200" dirty="0" err="1">
                <a:solidFill>
                  <a:schemeClr val="accent5">
                    <a:lumMod val="50000"/>
                  </a:schemeClr>
                </a:solidFill>
                <a:latin typeface="Courier" pitchFamily="2" charset="0"/>
              </a:rPr>
              <a:t>ave</a:t>
            </a:r>
            <a:r>
              <a:rPr lang="en-GB" sz="1200" dirty="0">
                <a:solidFill>
                  <a:schemeClr val="accent5">
                    <a:lumMod val="50000"/>
                  </a:schemeClr>
                </a:solidFill>
                <a:latin typeface="Courier" pitchFamily="2" charset="0"/>
              </a:rPr>
              <a:t> = 185507.33, largest = 3323406</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N50 = 3323406, n = 1</a:t>
            </a:r>
            <a:endParaRPr lang="en-GB" sz="1600" dirty="0">
              <a:solidFill>
                <a:schemeClr val="tx1">
                  <a:lumMod val="50000"/>
                </a:schemeClr>
              </a:solidFill>
              <a:latin typeface="+mj-lt"/>
            </a:endParaRPr>
          </a:p>
          <a:p>
            <a:pPr marL="285750" indent="-285750">
              <a:buFont typeface="Arial" panose="020B0604020202020204" pitchFamily="34" charset="0"/>
              <a:buChar char="•"/>
            </a:pPr>
            <a:r>
              <a:rPr lang="en-GB" sz="1600" dirty="0">
                <a:solidFill>
                  <a:schemeClr val="tx1">
                    <a:lumMod val="50000"/>
                  </a:schemeClr>
                </a:solidFill>
                <a:latin typeface="+mj-lt"/>
              </a:rPr>
              <a:t>Bold mode</a:t>
            </a:r>
            <a:endParaRPr lang="en-GB" sz="1200" dirty="0">
              <a:solidFill>
                <a:schemeClr val="accent5">
                  <a:lumMod val="50000"/>
                </a:schemeClr>
              </a:solidFill>
              <a:latin typeface="Courier" pitchFamily="2" charset="0"/>
            </a:endParaRPr>
          </a:p>
          <a:p>
            <a:r>
              <a:rPr lang="en-GB" sz="1200" dirty="0">
                <a:solidFill>
                  <a:schemeClr val="accent5">
                    <a:lumMod val="50000"/>
                  </a:schemeClr>
                </a:solidFill>
                <a:latin typeface="Courier" pitchFamily="2" charset="0"/>
              </a:rPr>
              <a:t>sum = 3351088, n = 3, </a:t>
            </a:r>
            <a:r>
              <a:rPr lang="en-GB" sz="1200" dirty="0" err="1">
                <a:solidFill>
                  <a:schemeClr val="accent5">
                    <a:lumMod val="50000"/>
                  </a:schemeClr>
                </a:solidFill>
                <a:latin typeface="Courier" pitchFamily="2" charset="0"/>
              </a:rPr>
              <a:t>ave</a:t>
            </a:r>
            <a:r>
              <a:rPr lang="en-GB" sz="1200" dirty="0">
                <a:solidFill>
                  <a:schemeClr val="accent5">
                    <a:lumMod val="50000"/>
                  </a:schemeClr>
                </a:solidFill>
                <a:latin typeface="Courier" pitchFamily="2" charset="0"/>
              </a:rPr>
              <a:t> = 1117029.33, largest = 3344008</a:t>
            </a:r>
            <a:br>
              <a:rPr lang="en-GB" sz="1200" dirty="0">
                <a:solidFill>
                  <a:schemeClr val="accent5">
                    <a:lumMod val="50000"/>
                  </a:schemeClr>
                </a:solidFill>
                <a:latin typeface="Courier" pitchFamily="2" charset="0"/>
              </a:rPr>
            </a:br>
            <a:r>
              <a:rPr lang="en-GB" sz="1200" dirty="0">
                <a:solidFill>
                  <a:schemeClr val="accent5">
                    <a:lumMod val="50000"/>
                  </a:schemeClr>
                </a:solidFill>
                <a:latin typeface="Courier" pitchFamily="2" charset="0"/>
              </a:rPr>
              <a:t>N50 = 3344008, n = 1</a:t>
            </a:r>
          </a:p>
        </p:txBody>
      </p:sp>
      <p:sp>
        <p:nvSpPr>
          <p:cNvPr id="4" name="Title 3">
            <a:extLst>
              <a:ext uri="{FF2B5EF4-FFF2-40B4-BE49-F238E27FC236}">
                <a16:creationId xmlns:a16="http://schemas.microsoft.com/office/drawing/2014/main" id="{4D47B499-E143-334E-BFBA-6258C0211327}"/>
              </a:ext>
            </a:extLst>
          </p:cNvPr>
          <p:cNvSpPr>
            <a:spLocks noGrp="1"/>
          </p:cNvSpPr>
          <p:nvPr>
            <p:ph type="title"/>
          </p:nvPr>
        </p:nvSpPr>
        <p:spPr/>
        <p:txBody>
          <a:bodyPr/>
          <a:lstStyle/>
          <a:p>
            <a:r>
              <a:rPr lang="en-GB" dirty="0"/>
              <a:t>Running </a:t>
            </a:r>
            <a:r>
              <a:rPr lang="en-GB" dirty="0" err="1"/>
              <a:t>Unicycler</a:t>
            </a:r>
            <a:endParaRPr lang="en-GB" dirty="0"/>
          </a:p>
        </p:txBody>
      </p:sp>
      <p:sp>
        <p:nvSpPr>
          <p:cNvPr id="5" name="Slide Number Placeholder 4">
            <a:extLst>
              <a:ext uri="{FF2B5EF4-FFF2-40B4-BE49-F238E27FC236}">
                <a16:creationId xmlns:a16="http://schemas.microsoft.com/office/drawing/2014/main" id="{C45E0292-14E3-AB47-9FA1-6FA173E1402F}"/>
              </a:ext>
            </a:extLst>
          </p:cNvPr>
          <p:cNvSpPr>
            <a:spLocks noGrp="1"/>
          </p:cNvSpPr>
          <p:nvPr>
            <p:ph type="sldNum" sz="quarter" idx="12"/>
          </p:nvPr>
        </p:nvSpPr>
        <p:spPr/>
        <p:txBody>
          <a:bodyPr/>
          <a:lstStyle/>
          <a:p>
            <a:fld id="{E89BC60F-F4BF-4EE8-9F02-8A0093F1814F}" type="slidenum">
              <a:rPr lang="en-GB" smtClean="0"/>
              <a:t>58</a:t>
            </a:fld>
            <a:endParaRPr lang="en-GB" dirty="0"/>
          </a:p>
        </p:txBody>
      </p:sp>
      <p:sp>
        <p:nvSpPr>
          <p:cNvPr id="7" name="Slide Number Placeholder 4">
            <a:extLst>
              <a:ext uri="{FF2B5EF4-FFF2-40B4-BE49-F238E27FC236}">
                <a16:creationId xmlns:a16="http://schemas.microsoft.com/office/drawing/2014/main" id="{7CB03924-0A87-FE48-8450-4DFCD1FDF93E}"/>
              </a:ext>
            </a:extLst>
          </p:cNvPr>
          <p:cNvSpPr txBox="1">
            <a:spLocks/>
          </p:cNvSpPr>
          <p:nvPr/>
        </p:nvSpPr>
        <p:spPr>
          <a:xfrm>
            <a:off x="125896" y="6492617"/>
            <a:ext cx="7526761" cy="26599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unicycler.sh</a:t>
            </a:r>
            <a:r>
              <a:rPr lang="en-GB" dirty="0"/>
              <a:t>		Results: results/Flavobacterium/</a:t>
            </a:r>
            <a:r>
              <a:rPr lang="en-GB" dirty="0" err="1"/>
              <a:t>unicycler</a:t>
            </a:r>
            <a:endParaRPr lang="en-GB" dirty="0"/>
          </a:p>
        </p:txBody>
      </p:sp>
      <p:sp>
        <p:nvSpPr>
          <p:cNvPr id="8" name="Rectangle 7">
            <a:extLst>
              <a:ext uri="{FF2B5EF4-FFF2-40B4-BE49-F238E27FC236}">
                <a16:creationId xmlns:a16="http://schemas.microsoft.com/office/drawing/2014/main" id="{FB1B8F3C-221E-BE4C-9A47-539497161221}"/>
              </a:ext>
            </a:extLst>
          </p:cNvPr>
          <p:cNvSpPr/>
          <p:nvPr/>
        </p:nvSpPr>
        <p:spPr>
          <a:xfrm>
            <a:off x="435429" y="3559636"/>
            <a:ext cx="4495800" cy="413657"/>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FD41494-4063-C04B-A1F0-6B14C2126215}"/>
              </a:ext>
            </a:extLst>
          </p:cNvPr>
          <p:cNvSpPr/>
          <p:nvPr/>
        </p:nvSpPr>
        <p:spPr>
          <a:xfrm>
            <a:off x="435428" y="4024059"/>
            <a:ext cx="5127172" cy="619778"/>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8465F00-B2CA-1C4D-93A4-05C2FE1D07FE}"/>
              </a:ext>
            </a:extLst>
          </p:cNvPr>
          <p:cNvSpPr/>
          <p:nvPr/>
        </p:nvSpPr>
        <p:spPr>
          <a:xfrm>
            <a:off x="1387075" y="4905635"/>
            <a:ext cx="3805412" cy="45229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E25031B-58C6-6648-B95A-D2ACD9DF5901}"/>
              </a:ext>
            </a:extLst>
          </p:cNvPr>
          <p:cNvSpPr/>
          <p:nvPr/>
        </p:nvSpPr>
        <p:spPr>
          <a:xfrm>
            <a:off x="1387074" y="5276907"/>
            <a:ext cx="3317165" cy="270278"/>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F5D424B-0746-2F46-AF76-7BDFF3261B7C}"/>
              </a:ext>
            </a:extLst>
          </p:cNvPr>
          <p:cNvSpPr/>
          <p:nvPr/>
        </p:nvSpPr>
        <p:spPr>
          <a:xfrm>
            <a:off x="4725922" y="5237867"/>
            <a:ext cx="572690" cy="270278"/>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85C09E4-57B3-364F-8E70-12A43898976E}"/>
              </a:ext>
            </a:extLst>
          </p:cNvPr>
          <p:cNvSpPr/>
          <p:nvPr/>
        </p:nvSpPr>
        <p:spPr>
          <a:xfrm>
            <a:off x="1387075" y="5441271"/>
            <a:ext cx="3544154" cy="270278"/>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E8D8C8-1E38-014C-90F0-49F60E91E341}"/>
              </a:ext>
            </a:extLst>
          </p:cNvPr>
          <p:cNvSpPr/>
          <p:nvPr/>
        </p:nvSpPr>
        <p:spPr>
          <a:xfrm>
            <a:off x="516467" y="1249844"/>
            <a:ext cx="5324573" cy="646331"/>
          </a:xfrm>
          <a:prstGeom prst="rect">
            <a:avLst/>
          </a:prstGeom>
        </p:spPr>
        <p:txBody>
          <a:bodyPr wrap="square">
            <a:spAutoFit/>
          </a:bodyPr>
          <a:lstStyle/>
          <a:p>
            <a:r>
              <a:rPr lang="en-GB" sz="1200" dirty="0">
                <a:solidFill>
                  <a:schemeClr val="accent1">
                    <a:lumMod val="75000"/>
                  </a:schemeClr>
                </a:solidFill>
                <a:latin typeface="Courier" pitchFamily="2" charset="0"/>
              </a:rPr>
              <a:t>[jabbott@c6320-3-4 assembly]$ </a:t>
            </a:r>
            <a:r>
              <a:rPr lang="en-GB" sz="1200" dirty="0" err="1">
                <a:solidFill>
                  <a:schemeClr val="accent5">
                    <a:lumMod val="50000"/>
                  </a:schemeClr>
                </a:solidFill>
                <a:latin typeface="Courier" pitchFamily="2" charset="0"/>
              </a:rPr>
              <a:t>conda</a:t>
            </a:r>
            <a:r>
              <a:rPr lang="en-GB" sz="1200" dirty="0">
                <a:solidFill>
                  <a:schemeClr val="accent5">
                    <a:lumMod val="50000"/>
                  </a:schemeClr>
                </a:solidFill>
                <a:latin typeface="Courier" pitchFamily="2" charset="0"/>
              </a:rPr>
              <a:t> create -n </a:t>
            </a:r>
            <a:r>
              <a:rPr lang="en-GB" sz="1200" dirty="0" err="1">
                <a:solidFill>
                  <a:schemeClr val="accent5">
                    <a:lumMod val="50000"/>
                  </a:schemeClr>
                </a:solidFill>
                <a:latin typeface="Courier" pitchFamily="2" charset="0"/>
              </a:rPr>
              <a:t>unicycler</a:t>
            </a:r>
            <a:endParaRPr lang="en-GB" sz="1200" dirty="0">
              <a:solidFill>
                <a:schemeClr val="accent5">
                  <a:lumMod val="50000"/>
                </a:schemeClr>
              </a:solidFill>
              <a:latin typeface="Courier" pitchFamily="2" charset="0"/>
            </a:endParaRPr>
          </a:p>
          <a:p>
            <a:r>
              <a:rPr lang="en-GB" sz="1200" dirty="0">
                <a:solidFill>
                  <a:schemeClr val="accent1">
                    <a:lumMod val="75000"/>
                  </a:schemeClr>
                </a:solidFill>
                <a:latin typeface="Courier" pitchFamily="2" charset="0"/>
              </a:rPr>
              <a:t>[jabbott@c6320-3-4 assembly]$ </a:t>
            </a:r>
            <a:r>
              <a:rPr lang="en-GB" sz="1200" dirty="0" err="1">
                <a:solidFill>
                  <a:schemeClr val="accent5">
                    <a:lumMod val="50000"/>
                  </a:schemeClr>
                </a:solidFill>
                <a:latin typeface="Courier" pitchFamily="2" charset="0"/>
              </a:rPr>
              <a:t>conda</a:t>
            </a:r>
            <a:r>
              <a:rPr lang="en-GB" sz="1200" dirty="0">
                <a:solidFill>
                  <a:schemeClr val="accent5">
                    <a:lumMod val="50000"/>
                  </a:schemeClr>
                </a:solidFill>
                <a:latin typeface="Courier" pitchFamily="2" charset="0"/>
              </a:rPr>
              <a:t> activate </a:t>
            </a:r>
            <a:r>
              <a:rPr lang="en-GB" sz="1200" dirty="0" err="1">
                <a:solidFill>
                  <a:schemeClr val="accent5">
                    <a:lumMod val="50000"/>
                  </a:schemeClr>
                </a:solidFill>
                <a:latin typeface="Courier" pitchFamily="2" charset="0"/>
              </a:rPr>
              <a:t>unicycler</a:t>
            </a:r>
            <a:endParaRPr lang="en-GB" sz="1200" dirty="0">
              <a:solidFill>
                <a:schemeClr val="accent5">
                  <a:lumMod val="50000"/>
                </a:schemeClr>
              </a:solidFill>
              <a:latin typeface="Courier" pitchFamily="2" charset="0"/>
            </a:endParaRPr>
          </a:p>
          <a:p>
            <a:r>
              <a:rPr lang="en-GB" sz="1200" dirty="0">
                <a:solidFill>
                  <a:schemeClr val="accent1">
                    <a:lumMod val="75000"/>
                  </a:schemeClr>
                </a:solidFill>
                <a:latin typeface="Courier" pitchFamily="2" charset="0"/>
              </a:rPr>
              <a:t>[jabbott@c6320-3-4 assembly]$ </a:t>
            </a:r>
            <a:r>
              <a:rPr lang="en-GB" sz="1200" dirty="0">
                <a:solidFill>
                  <a:schemeClr val="accent5">
                    <a:lumMod val="50000"/>
                  </a:schemeClr>
                </a:solidFill>
                <a:latin typeface="Courier" pitchFamily="2" charset="0"/>
              </a:rPr>
              <a:t>mamba install </a:t>
            </a:r>
            <a:r>
              <a:rPr lang="en-GB" sz="1200" dirty="0" err="1">
                <a:solidFill>
                  <a:schemeClr val="accent5">
                    <a:lumMod val="50000"/>
                  </a:schemeClr>
                </a:solidFill>
                <a:latin typeface="Courier" pitchFamily="2" charset="0"/>
              </a:rPr>
              <a:t>unicycler</a:t>
            </a:r>
            <a:endParaRPr lang="en-GB" sz="1200" dirty="0">
              <a:solidFill>
                <a:schemeClr val="accent5">
                  <a:lumMod val="50000"/>
                </a:schemeClr>
              </a:solidFill>
              <a:latin typeface="Courier" pitchFamily="2" charset="0"/>
            </a:endParaRPr>
          </a:p>
        </p:txBody>
      </p:sp>
      <p:pic>
        <p:nvPicPr>
          <p:cNvPr id="16" name="Graphic 15">
            <a:extLst>
              <a:ext uri="{FF2B5EF4-FFF2-40B4-BE49-F238E27FC236}">
                <a16:creationId xmlns:a16="http://schemas.microsoft.com/office/drawing/2014/main" id="{5DE48D66-759B-CE40-9BC2-D7591B09862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809" b="15238"/>
          <a:stretch/>
        </p:blipFill>
        <p:spPr>
          <a:xfrm>
            <a:off x="6191676" y="3775998"/>
            <a:ext cx="2999006" cy="2259273"/>
          </a:xfrm>
          <a:prstGeom prst="rect">
            <a:avLst/>
          </a:prstGeom>
        </p:spPr>
      </p:pic>
      <p:pic>
        <p:nvPicPr>
          <p:cNvPr id="15" name="Picture 14">
            <a:extLst>
              <a:ext uri="{FF2B5EF4-FFF2-40B4-BE49-F238E27FC236}">
                <a16:creationId xmlns:a16="http://schemas.microsoft.com/office/drawing/2014/main" id="{5C6FCC66-7501-114B-8F9F-F6B7EAF1A24E}"/>
              </a:ext>
            </a:extLst>
          </p:cNvPr>
          <p:cNvPicPr>
            <a:picLocks noChangeAspect="1"/>
          </p:cNvPicPr>
          <p:nvPr/>
        </p:nvPicPr>
        <p:blipFill>
          <a:blip r:embed="rId5"/>
          <a:stretch>
            <a:fillRect/>
          </a:stretch>
        </p:blipFill>
        <p:spPr>
          <a:xfrm>
            <a:off x="9212364" y="3653164"/>
            <a:ext cx="2763971" cy="2382107"/>
          </a:xfrm>
          <a:prstGeom prst="rect">
            <a:avLst/>
          </a:prstGeom>
        </p:spPr>
      </p:pic>
    </p:spTree>
    <p:extLst>
      <p:ext uri="{BB962C8B-B14F-4D97-AF65-F5344CB8AC3E}">
        <p14:creationId xmlns:p14="http://schemas.microsoft.com/office/powerpoint/2010/main" val="321443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8339-824B-D44A-9DC6-63224D16F3BC}"/>
              </a:ext>
            </a:extLst>
          </p:cNvPr>
          <p:cNvSpPr>
            <a:spLocks noGrp="1"/>
          </p:cNvSpPr>
          <p:nvPr>
            <p:ph type="title"/>
          </p:nvPr>
        </p:nvSpPr>
        <p:spPr/>
        <p:txBody>
          <a:bodyPr/>
          <a:lstStyle/>
          <a:p>
            <a:pPr algn="ctr"/>
            <a:r>
              <a:rPr lang="en-GB" dirty="0"/>
              <a:t>Annotation</a:t>
            </a:r>
          </a:p>
        </p:txBody>
      </p:sp>
    </p:spTree>
    <p:extLst>
      <p:ext uri="{BB962C8B-B14F-4D97-AF65-F5344CB8AC3E}">
        <p14:creationId xmlns:p14="http://schemas.microsoft.com/office/powerpoint/2010/main" val="143175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D9660-A3B9-1F4F-A24E-A93C5E856918}"/>
              </a:ext>
            </a:extLst>
          </p:cNvPr>
          <p:cNvSpPr>
            <a:spLocks noGrp="1"/>
          </p:cNvSpPr>
          <p:nvPr>
            <p:ph sz="half" idx="1"/>
          </p:nvPr>
        </p:nvSpPr>
        <p:spPr/>
        <p:txBody>
          <a:bodyPr/>
          <a:lstStyle/>
          <a:p>
            <a:pPr marL="342900" indent="-342900">
              <a:buFont typeface="Arial" panose="020B0604020202020204" pitchFamily="34" charset="0"/>
              <a:buChar char="•"/>
            </a:pPr>
            <a:r>
              <a:rPr lang="en-GB" dirty="0"/>
              <a:t>Essentially, genomes with</a:t>
            </a:r>
          </a:p>
          <a:p>
            <a:pPr marL="700088" lvl="1" indent="-342900">
              <a:buFont typeface="Arial" panose="020B0604020202020204" pitchFamily="34" charset="0"/>
              <a:buChar char="•"/>
            </a:pPr>
            <a:r>
              <a:rPr lang="en-GB" dirty="0"/>
              <a:t>Low repetitive sequence content</a:t>
            </a:r>
          </a:p>
          <a:p>
            <a:pPr marL="700088" lvl="1" indent="-342900">
              <a:buFont typeface="Arial" panose="020B0604020202020204" pitchFamily="34" charset="0"/>
              <a:buChar char="•"/>
            </a:pPr>
            <a:r>
              <a:rPr lang="en-GB" dirty="0"/>
              <a:t>Generally haploid</a:t>
            </a:r>
          </a:p>
          <a:p>
            <a:pPr marL="342900" indent="-342900">
              <a:buFont typeface="Arial" panose="020B0604020202020204" pitchFamily="34" charset="0"/>
              <a:buChar char="•"/>
            </a:pPr>
            <a:r>
              <a:rPr lang="en-GB" dirty="0"/>
              <a:t>Approaches discussed appropriate for:</a:t>
            </a:r>
          </a:p>
          <a:p>
            <a:pPr marL="700088" lvl="1" indent="-342900">
              <a:buFont typeface="Arial" panose="020B0604020202020204" pitchFamily="34" charset="0"/>
              <a:buChar char="•"/>
            </a:pPr>
            <a:r>
              <a:rPr lang="en-GB" dirty="0"/>
              <a:t>bacteria</a:t>
            </a:r>
          </a:p>
          <a:p>
            <a:pPr marL="700088" lvl="1" indent="-342900">
              <a:buFont typeface="Arial" panose="020B0604020202020204" pitchFamily="34" charset="0"/>
              <a:buChar char="•"/>
            </a:pPr>
            <a:r>
              <a:rPr lang="en-GB" dirty="0"/>
              <a:t>viruses</a:t>
            </a:r>
          </a:p>
          <a:p>
            <a:pPr marL="700088" lvl="1" indent="-342900">
              <a:buFont typeface="Arial" panose="020B0604020202020204" pitchFamily="34" charset="0"/>
              <a:buChar char="•"/>
            </a:pPr>
            <a:r>
              <a:rPr lang="en-GB" dirty="0"/>
              <a:t>some fungi</a:t>
            </a:r>
          </a:p>
          <a:p>
            <a:pPr marL="342900" indent="-342900">
              <a:buFont typeface="Arial" panose="020B0604020202020204" pitchFamily="34" charset="0"/>
              <a:buChar char="•"/>
            </a:pPr>
            <a:r>
              <a:rPr lang="en-GB" dirty="0"/>
              <a:t>Much is relevant to more complex genomes</a:t>
            </a:r>
          </a:p>
          <a:p>
            <a:pPr marL="700088" lvl="1" indent="-342900">
              <a:buFont typeface="Arial" panose="020B0604020202020204" pitchFamily="34" charset="0"/>
              <a:buChar char="•"/>
            </a:pPr>
            <a:r>
              <a:rPr lang="en-GB" dirty="0"/>
              <a:t>Additional considerations and complexity</a:t>
            </a:r>
          </a:p>
          <a:p>
            <a:pPr marL="700088" lvl="1" indent="-342900">
              <a:buFont typeface="Arial" panose="020B0604020202020204" pitchFamily="34" charset="0"/>
              <a:buChar char="•"/>
            </a:pPr>
            <a:endParaRPr lang="en-GB" dirty="0"/>
          </a:p>
          <a:p>
            <a:pPr marL="700088" lvl="1" indent="-342900">
              <a:buFont typeface="Arial" panose="020B0604020202020204" pitchFamily="34" charset="0"/>
              <a:buChar char="•"/>
            </a:pPr>
            <a:endParaRPr lang="en-GB" dirty="0"/>
          </a:p>
        </p:txBody>
      </p:sp>
      <p:pic>
        <p:nvPicPr>
          <p:cNvPr id="7" name="Content Placeholder 6">
            <a:extLst>
              <a:ext uri="{FF2B5EF4-FFF2-40B4-BE49-F238E27FC236}">
                <a16:creationId xmlns:a16="http://schemas.microsoft.com/office/drawing/2014/main" id="{9ECA0502-2B59-2849-9E12-620C5D2665D8}"/>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5146" y="890649"/>
            <a:ext cx="4752211" cy="5203039"/>
          </a:xfrm>
        </p:spPr>
      </p:pic>
      <p:sp>
        <p:nvSpPr>
          <p:cNvPr id="4" name="Title 3">
            <a:extLst>
              <a:ext uri="{FF2B5EF4-FFF2-40B4-BE49-F238E27FC236}">
                <a16:creationId xmlns:a16="http://schemas.microsoft.com/office/drawing/2014/main" id="{0BBF2154-A0DE-4041-B6E4-BE5DFDF1F2B4}"/>
              </a:ext>
            </a:extLst>
          </p:cNvPr>
          <p:cNvSpPr>
            <a:spLocks noGrp="1"/>
          </p:cNvSpPr>
          <p:nvPr>
            <p:ph type="title"/>
          </p:nvPr>
        </p:nvSpPr>
        <p:spPr/>
        <p:txBody>
          <a:bodyPr/>
          <a:lstStyle/>
          <a:p>
            <a:r>
              <a:rPr lang="en-GB" dirty="0"/>
              <a:t>What is a small genome?</a:t>
            </a:r>
          </a:p>
        </p:txBody>
      </p:sp>
      <p:sp>
        <p:nvSpPr>
          <p:cNvPr id="5" name="Slide Number Placeholder 4">
            <a:extLst>
              <a:ext uri="{FF2B5EF4-FFF2-40B4-BE49-F238E27FC236}">
                <a16:creationId xmlns:a16="http://schemas.microsoft.com/office/drawing/2014/main" id="{5DDE16CE-C6A0-B84D-8CBB-565C1C32DBA7}"/>
              </a:ext>
            </a:extLst>
          </p:cNvPr>
          <p:cNvSpPr>
            <a:spLocks noGrp="1"/>
          </p:cNvSpPr>
          <p:nvPr>
            <p:ph type="sldNum" sz="quarter" idx="12"/>
          </p:nvPr>
        </p:nvSpPr>
        <p:spPr/>
        <p:txBody>
          <a:bodyPr/>
          <a:lstStyle/>
          <a:p>
            <a:fld id="{E89BC60F-F4BF-4EE8-9F02-8A0093F1814F}" type="slidenum">
              <a:rPr lang="en-GB" smtClean="0"/>
              <a:t>6</a:t>
            </a:fld>
            <a:endParaRPr lang="en-GB"/>
          </a:p>
        </p:txBody>
      </p:sp>
      <p:sp>
        <p:nvSpPr>
          <p:cNvPr id="8" name="TextBox 7">
            <a:extLst>
              <a:ext uri="{FF2B5EF4-FFF2-40B4-BE49-F238E27FC236}">
                <a16:creationId xmlns:a16="http://schemas.microsoft.com/office/drawing/2014/main" id="{57140D8A-E3E8-B943-9101-0B5CCD23B841}"/>
              </a:ext>
            </a:extLst>
          </p:cNvPr>
          <p:cNvSpPr txBox="1"/>
          <p:nvPr/>
        </p:nvSpPr>
        <p:spPr>
          <a:xfrm>
            <a:off x="6912991" y="6093688"/>
            <a:ext cx="5279009" cy="253916"/>
          </a:xfrm>
          <a:prstGeom prst="rect">
            <a:avLst/>
          </a:prstGeom>
          <a:noFill/>
        </p:spPr>
        <p:txBody>
          <a:bodyPr wrap="none" rtlCol="0">
            <a:spAutoFit/>
          </a:bodyPr>
          <a:lstStyle/>
          <a:p>
            <a:r>
              <a:rPr lang="en-GB" sz="1050" dirty="0"/>
              <a:t>https://</a:t>
            </a:r>
            <a:r>
              <a:rPr lang="en-GB" sz="1050" dirty="0" err="1"/>
              <a:t>en.wikipedia.org</a:t>
            </a:r>
            <a:r>
              <a:rPr lang="en-GB" sz="1050" dirty="0"/>
              <a:t>/wiki/</a:t>
            </a:r>
            <a:r>
              <a:rPr lang="en-GB" sz="1050" dirty="0" err="1"/>
              <a:t>Genome_size</a:t>
            </a:r>
            <a:r>
              <a:rPr lang="en-GB" sz="1050" dirty="0"/>
              <a:t>#/media/</a:t>
            </a:r>
            <a:r>
              <a:rPr lang="en-GB" sz="1050" dirty="0" err="1"/>
              <a:t>File:Tree_of_life_with_genome_size.svg</a:t>
            </a:r>
            <a:endParaRPr lang="en-GB" sz="1050" dirty="0"/>
          </a:p>
        </p:txBody>
      </p:sp>
    </p:spTree>
    <p:extLst>
      <p:ext uri="{BB962C8B-B14F-4D97-AF65-F5344CB8AC3E}">
        <p14:creationId xmlns:p14="http://schemas.microsoft.com/office/powerpoint/2010/main" val="158205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90E166-0074-9849-BD26-BAE068E8C558}"/>
              </a:ext>
            </a:extLst>
          </p:cNvPr>
          <p:cNvSpPr>
            <a:spLocks noGrp="1"/>
          </p:cNvSpPr>
          <p:nvPr>
            <p:ph sz="half" idx="1"/>
          </p:nvPr>
        </p:nvSpPr>
        <p:spPr/>
        <p:txBody>
          <a:bodyPr/>
          <a:lstStyle/>
          <a:p>
            <a:pPr marL="342900" indent="-342900">
              <a:buFont typeface="Arial" panose="020B0604020202020204" pitchFamily="34" charset="0"/>
              <a:buChar char="•"/>
            </a:pPr>
            <a:r>
              <a:rPr lang="en-GB" dirty="0"/>
              <a:t>Automated annotation</a:t>
            </a:r>
          </a:p>
          <a:p>
            <a:pPr marL="342900" indent="-342900">
              <a:buFont typeface="Arial" panose="020B0604020202020204" pitchFamily="34" charset="0"/>
              <a:buChar char="•"/>
            </a:pPr>
            <a:r>
              <a:rPr lang="en-GB" dirty="0"/>
              <a:t>Coding gene identification: Prodigal</a:t>
            </a:r>
          </a:p>
          <a:p>
            <a:pPr marL="342900" indent="-342900">
              <a:buFont typeface="Arial" panose="020B0604020202020204" pitchFamily="34" charset="0"/>
              <a:buChar char="•"/>
            </a:pPr>
            <a:r>
              <a:rPr lang="en-GB" dirty="0"/>
              <a:t>tRNA identification: Aragorn</a:t>
            </a:r>
          </a:p>
          <a:p>
            <a:pPr marL="342900" indent="-342900">
              <a:buFont typeface="Arial" panose="020B0604020202020204" pitchFamily="34" charset="0"/>
              <a:buChar char="•"/>
            </a:pPr>
            <a:r>
              <a:rPr lang="en-GB" dirty="0"/>
              <a:t>rRNA identification: </a:t>
            </a:r>
            <a:r>
              <a:rPr lang="en-GB" dirty="0" err="1"/>
              <a:t>Barrnap</a:t>
            </a:r>
            <a:endParaRPr lang="en-GB" dirty="0"/>
          </a:p>
          <a:p>
            <a:pPr marL="342900" indent="-342900">
              <a:buFont typeface="Arial" panose="020B0604020202020204" pitchFamily="34" charset="0"/>
              <a:buChar char="•"/>
            </a:pPr>
            <a:r>
              <a:rPr lang="en-GB" dirty="0"/>
              <a:t>ncRNA similarity searching: Infernal</a:t>
            </a:r>
          </a:p>
          <a:p>
            <a:pPr marL="342900" indent="-342900">
              <a:buFont typeface="Arial" panose="020B0604020202020204" pitchFamily="34" charset="0"/>
              <a:buChar char="•"/>
            </a:pPr>
            <a:r>
              <a:rPr lang="en-GB" dirty="0"/>
              <a:t>Coding gene functional annotation:</a:t>
            </a:r>
          </a:p>
          <a:p>
            <a:pPr marL="700088" lvl="1" indent="-342900">
              <a:buFont typeface="Arial" panose="020B0604020202020204" pitchFamily="34" charset="0"/>
              <a:buChar char="•"/>
            </a:pPr>
            <a:r>
              <a:rPr lang="en-GB" dirty="0"/>
              <a:t>Initial BLAST</a:t>
            </a:r>
          </a:p>
          <a:p>
            <a:pPr marL="700088" lvl="1" indent="-342900">
              <a:buFont typeface="Arial" panose="020B0604020202020204" pitchFamily="34" charset="0"/>
              <a:buChar char="•"/>
            </a:pPr>
            <a:r>
              <a:rPr lang="en-GB" dirty="0"/>
              <a:t>Unidentified proteins? HMMER</a:t>
            </a:r>
          </a:p>
          <a:p>
            <a:pPr marL="342900" indent="-342900">
              <a:buFont typeface="Arial" panose="020B0604020202020204" pitchFamily="34" charset="0"/>
              <a:buChar char="•"/>
            </a:pPr>
            <a:r>
              <a:rPr lang="en-GB" dirty="0"/>
              <a:t>Annotation terms 'cleaned' for ENA/NCBI submission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5" name="Content Placeholder 4">
            <a:extLst>
              <a:ext uri="{FF2B5EF4-FFF2-40B4-BE49-F238E27FC236}">
                <a16:creationId xmlns:a16="http://schemas.microsoft.com/office/drawing/2014/main" id="{3B420863-044D-CD45-B5BF-6E2A787AE011}"/>
              </a:ext>
            </a:extLst>
          </p:cNvPr>
          <p:cNvSpPr>
            <a:spLocks noGrp="1"/>
          </p:cNvSpPr>
          <p:nvPr>
            <p:ph sz="half" idx="2"/>
          </p:nvPr>
        </p:nvSpPr>
        <p:spPr>
          <a:xfrm>
            <a:off x="6096000" y="1593851"/>
            <a:ext cx="5841040" cy="4608513"/>
          </a:xfrm>
        </p:spPr>
        <p:txBody>
          <a:bodyPr/>
          <a:lstStyle/>
          <a:p>
            <a:r>
              <a:rPr lang="en-GB" sz="1400" dirty="0">
                <a:latin typeface="Courier" pitchFamily="2" charset="0"/>
              </a:rPr>
              <a:t>#!/bin/bash</a:t>
            </a:r>
          </a:p>
          <a:p>
            <a:r>
              <a:rPr lang="en-GB" sz="1400" dirty="0">
                <a:latin typeface="Courier" pitchFamily="2" charset="0"/>
              </a:rPr>
              <a:t>#$ -cwd</a:t>
            </a:r>
            <a:br>
              <a:rPr lang="en-GB" sz="1400" dirty="0">
                <a:latin typeface="Courier" pitchFamily="2" charset="0"/>
              </a:rPr>
            </a:br>
            <a:r>
              <a:rPr lang="en-GB" sz="1400" dirty="0">
                <a:latin typeface="Courier" pitchFamily="2" charset="0"/>
              </a:rPr>
              <a:t>#$ -j y</a:t>
            </a:r>
            <a:br>
              <a:rPr lang="en-GB" sz="1400" dirty="0">
                <a:latin typeface="Courier" pitchFamily="2" charset="0"/>
              </a:rPr>
            </a:br>
            <a:r>
              <a:rPr lang="en-GB" sz="1400" dirty="0">
                <a:latin typeface="Courier" pitchFamily="2" charset="0"/>
              </a:rPr>
              <a:t>#$ -o </a:t>
            </a:r>
            <a:r>
              <a:rPr lang="en-GB" sz="1400" dirty="0" err="1">
                <a:latin typeface="Courier" pitchFamily="2" charset="0"/>
              </a:rPr>
              <a:t>job_logs</a:t>
            </a:r>
            <a:r>
              <a:rPr lang="en-GB" sz="1400" dirty="0">
                <a:latin typeface="Courier" pitchFamily="2" charset="0"/>
              </a:rPr>
              <a:t>/$JOB_NAME.$JOB_ID</a:t>
            </a:r>
            <a:br>
              <a:rPr lang="en-GB" sz="1400" dirty="0">
                <a:latin typeface="Courier" pitchFamily="2" charset="0"/>
              </a:rPr>
            </a:br>
            <a:r>
              <a:rPr lang="en-GB" sz="1400" dirty="0">
                <a:latin typeface="Courier" pitchFamily="2" charset="0"/>
              </a:rPr>
              <a:t>#$ -pe smp 8</a:t>
            </a:r>
          </a:p>
          <a:p>
            <a:r>
              <a:rPr lang="en-GB" sz="1400" dirty="0" err="1">
                <a:latin typeface="Courier" pitchFamily="2" charset="0"/>
              </a:rPr>
              <a:t>prokka</a:t>
            </a:r>
            <a:r>
              <a:rPr lang="en-GB" sz="1400" dirty="0">
                <a:latin typeface="Courier" pitchFamily="2" charset="0"/>
              </a:rPr>
              <a:t> --</a:t>
            </a:r>
            <a:r>
              <a:rPr lang="en-GB" sz="1400" dirty="0" err="1">
                <a:latin typeface="Courier" pitchFamily="2" charset="0"/>
              </a:rPr>
              <a:t>outdir</a:t>
            </a:r>
            <a:r>
              <a:rPr lang="en-GB" sz="1400" dirty="0">
                <a:latin typeface="Courier" pitchFamily="2" charset="0"/>
              </a:rPr>
              <a:t> </a:t>
            </a:r>
            <a:r>
              <a:rPr lang="en-GB" sz="1400" dirty="0" err="1">
                <a:latin typeface="Courier" pitchFamily="2" charset="0"/>
              </a:rPr>
              <a:t>prokka</a:t>
            </a:r>
            <a:r>
              <a:rPr lang="en-GB" sz="1400" dirty="0">
                <a:latin typeface="Courier" pitchFamily="2" charset="0"/>
              </a:rPr>
              <a:t> --</a:t>
            </a:r>
            <a:r>
              <a:rPr lang="en-GB" sz="1400" dirty="0" err="1">
                <a:latin typeface="Courier" pitchFamily="2" charset="0"/>
              </a:rPr>
              <a:t>addgenes</a:t>
            </a:r>
            <a:r>
              <a:rPr lang="en-GB" sz="1400" dirty="0">
                <a:latin typeface="Courier" pitchFamily="2" charset="0"/>
              </a:rPr>
              <a:t> --</a:t>
            </a:r>
            <a:r>
              <a:rPr lang="en-GB" sz="1400" dirty="0" err="1">
                <a:latin typeface="Courier" pitchFamily="2" charset="0"/>
              </a:rPr>
              <a:t>cpus</a:t>
            </a:r>
            <a:r>
              <a:rPr lang="en-GB" sz="1400" dirty="0">
                <a:latin typeface="Courier" pitchFamily="2" charset="0"/>
              </a:rPr>
              <a:t> 8 \</a:t>
            </a:r>
            <a:br>
              <a:rPr lang="en-GB" sz="1400" dirty="0">
                <a:latin typeface="Courier" pitchFamily="2" charset="0"/>
              </a:rPr>
            </a:br>
            <a:r>
              <a:rPr lang="en-GB" sz="1400" dirty="0">
                <a:latin typeface="Courier" pitchFamily="2" charset="0"/>
              </a:rPr>
              <a:t>	--</a:t>
            </a:r>
            <a:r>
              <a:rPr lang="en-GB" sz="1400" dirty="0" err="1">
                <a:latin typeface="Courier" pitchFamily="2" charset="0"/>
              </a:rPr>
              <a:t>rfam</a:t>
            </a:r>
            <a:r>
              <a:rPr lang="en-GB" sz="1400" dirty="0">
                <a:latin typeface="Courier" pitchFamily="2" charset="0"/>
              </a:rPr>
              <a:t> </a:t>
            </a:r>
            <a:r>
              <a:rPr lang="en-GB" sz="1400" dirty="0" err="1">
                <a:latin typeface="Courier" pitchFamily="2" charset="0"/>
              </a:rPr>
              <a:t>Flavobacterium_unicycler</a:t>
            </a:r>
            <a:r>
              <a:rPr lang="en-GB" sz="1400" dirty="0">
                <a:latin typeface="Courier" pitchFamily="2" charset="0"/>
              </a:rPr>
              <a:t>/</a:t>
            </a:r>
            <a:r>
              <a:rPr lang="en-GB" sz="1400" dirty="0" err="1">
                <a:latin typeface="Courier" pitchFamily="2" charset="0"/>
              </a:rPr>
              <a:t>assembly.fasta</a:t>
            </a:r>
            <a:endParaRPr lang="en-GB" sz="1400" dirty="0">
              <a:latin typeface="Courier" pitchFamily="2" charset="0"/>
            </a:endParaRPr>
          </a:p>
          <a:p>
            <a:endParaRPr lang="en-GB" dirty="0"/>
          </a:p>
        </p:txBody>
      </p:sp>
      <p:sp>
        <p:nvSpPr>
          <p:cNvPr id="3" name="Title 2">
            <a:extLst>
              <a:ext uri="{FF2B5EF4-FFF2-40B4-BE49-F238E27FC236}">
                <a16:creationId xmlns:a16="http://schemas.microsoft.com/office/drawing/2014/main" id="{C8C2753E-FC32-BF4D-A76E-D50CAC1E67B1}"/>
              </a:ext>
            </a:extLst>
          </p:cNvPr>
          <p:cNvSpPr>
            <a:spLocks noGrp="1"/>
          </p:cNvSpPr>
          <p:nvPr>
            <p:ph type="title"/>
          </p:nvPr>
        </p:nvSpPr>
        <p:spPr/>
        <p:txBody>
          <a:bodyPr/>
          <a:lstStyle/>
          <a:p>
            <a:r>
              <a:rPr lang="en-GB" dirty="0" err="1"/>
              <a:t>Prokka</a:t>
            </a:r>
            <a:endParaRPr lang="en-GB" dirty="0"/>
          </a:p>
        </p:txBody>
      </p:sp>
      <p:graphicFrame>
        <p:nvGraphicFramePr>
          <p:cNvPr id="6" name="Table 6">
            <a:extLst>
              <a:ext uri="{FF2B5EF4-FFF2-40B4-BE49-F238E27FC236}">
                <a16:creationId xmlns:a16="http://schemas.microsoft.com/office/drawing/2014/main" id="{89C2C44D-5266-9541-ACDE-90DF4BF739A9}"/>
              </a:ext>
            </a:extLst>
          </p:cNvPr>
          <p:cNvGraphicFramePr>
            <a:graphicFrameLocks noGrp="1"/>
          </p:cNvGraphicFramePr>
          <p:nvPr>
            <p:extLst>
              <p:ext uri="{D42A27DB-BD31-4B8C-83A1-F6EECF244321}">
                <p14:modId xmlns:p14="http://schemas.microsoft.com/office/powerpoint/2010/main" val="3921685228"/>
              </p:ext>
            </p:extLst>
          </p:nvPr>
        </p:nvGraphicFramePr>
        <p:xfrm>
          <a:off x="5841040" y="3898107"/>
          <a:ext cx="5418666" cy="1854200"/>
        </p:xfrm>
        <a:graphic>
          <a:graphicData uri="http://schemas.openxmlformats.org/drawingml/2006/table">
            <a:tbl>
              <a:tblPr firstRow="1" bandRow="1">
                <a:tableStyleId>{7E9639D4-E3E2-4D34-9284-5A2195B3D0D7}</a:tableStyleId>
              </a:tblPr>
              <a:tblGrid>
                <a:gridCol w="1126804">
                  <a:extLst>
                    <a:ext uri="{9D8B030D-6E8A-4147-A177-3AD203B41FA5}">
                      <a16:colId xmlns:a16="http://schemas.microsoft.com/office/drawing/2014/main" val="3537072093"/>
                    </a:ext>
                  </a:extLst>
                </a:gridCol>
                <a:gridCol w="4291862">
                  <a:extLst>
                    <a:ext uri="{9D8B030D-6E8A-4147-A177-3AD203B41FA5}">
                      <a16:colId xmlns:a16="http://schemas.microsoft.com/office/drawing/2014/main" val="3994056696"/>
                    </a:ext>
                  </a:extLst>
                </a:gridCol>
              </a:tblGrid>
              <a:tr h="370840">
                <a:tc>
                  <a:txBody>
                    <a:bodyPr/>
                    <a:lstStyle/>
                    <a:p>
                      <a:r>
                        <a:rPr lang="en-GB" dirty="0"/>
                        <a:t>Extension</a:t>
                      </a:r>
                    </a:p>
                  </a:txBody>
                  <a:tcPr/>
                </a:tc>
                <a:tc>
                  <a:txBody>
                    <a:bodyPr/>
                    <a:lstStyle/>
                    <a:p>
                      <a:r>
                        <a:rPr lang="en-GB" dirty="0"/>
                        <a:t>Content</a:t>
                      </a:r>
                    </a:p>
                  </a:txBody>
                  <a:tcPr/>
                </a:tc>
                <a:extLst>
                  <a:ext uri="{0D108BD9-81ED-4DB2-BD59-A6C34878D82A}">
                    <a16:rowId xmlns:a16="http://schemas.microsoft.com/office/drawing/2014/main" val="2268348559"/>
                  </a:ext>
                </a:extLst>
              </a:tr>
              <a:tr h="370840">
                <a:tc>
                  <a:txBody>
                    <a:bodyPr/>
                    <a:lstStyle/>
                    <a:p>
                      <a:r>
                        <a:rPr lang="en-GB" dirty="0"/>
                        <a:t>.</a:t>
                      </a:r>
                      <a:r>
                        <a:rPr lang="en-GB" dirty="0" err="1"/>
                        <a:t>faa</a:t>
                      </a:r>
                      <a:endParaRPr lang="en-GB" dirty="0"/>
                    </a:p>
                  </a:txBody>
                  <a:tcPr/>
                </a:tc>
                <a:tc>
                  <a:txBody>
                    <a:bodyPr/>
                    <a:lstStyle/>
                    <a:p>
                      <a:r>
                        <a:rPr lang="en-GB" dirty="0"/>
                        <a:t>Predicted protein sequences (fasta)</a:t>
                      </a:r>
                    </a:p>
                  </a:txBody>
                  <a:tcPr/>
                </a:tc>
                <a:extLst>
                  <a:ext uri="{0D108BD9-81ED-4DB2-BD59-A6C34878D82A}">
                    <a16:rowId xmlns:a16="http://schemas.microsoft.com/office/drawing/2014/main" val="1227142524"/>
                  </a:ext>
                </a:extLst>
              </a:tr>
              <a:tr h="370840">
                <a:tc>
                  <a:txBody>
                    <a:bodyPr/>
                    <a:lstStyle/>
                    <a:p>
                      <a:r>
                        <a:rPr lang="en-GB" dirty="0"/>
                        <a:t>.</a:t>
                      </a:r>
                      <a:r>
                        <a:rPr lang="en-GB" dirty="0" err="1"/>
                        <a:t>ffn</a:t>
                      </a:r>
                      <a:endParaRPr lang="en-GB" dirty="0"/>
                    </a:p>
                  </a:txBody>
                  <a:tcPr/>
                </a:tc>
                <a:tc>
                  <a:txBody>
                    <a:bodyPr/>
                    <a:lstStyle/>
                    <a:p>
                      <a:r>
                        <a:rPr lang="en-GB" dirty="0"/>
                        <a:t>Predicted transcripts (fasta)</a:t>
                      </a:r>
                    </a:p>
                  </a:txBody>
                  <a:tcPr/>
                </a:tc>
                <a:extLst>
                  <a:ext uri="{0D108BD9-81ED-4DB2-BD59-A6C34878D82A}">
                    <a16:rowId xmlns:a16="http://schemas.microsoft.com/office/drawing/2014/main" val="852159042"/>
                  </a:ext>
                </a:extLst>
              </a:tr>
              <a:tr h="370840">
                <a:tc>
                  <a:txBody>
                    <a:bodyPr/>
                    <a:lstStyle/>
                    <a:p>
                      <a:r>
                        <a:rPr lang="en-GB" dirty="0"/>
                        <a:t>.</a:t>
                      </a:r>
                      <a:r>
                        <a:rPr lang="en-GB" dirty="0" err="1"/>
                        <a:t>gbk</a:t>
                      </a:r>
                      <a:endParaRPr lang="en-GB" dirty="0"/>
                    </a:p>
                  </a:txBody>
                  <a:tcPr/>
                </a:tc>
                <a:tc>
                  <a:txBody>
                    <a:bodyPr/>
                    <a:lstStyle/>
                    <a:p>
                      <a:r>
                        <a:rPr lang="en-GB" dirty="0" err="1"/>
                        <a:t>Genbank</a:t>
                      </a:r>
                      <a:r>
                        <a:rPr lang="en-GB" dirty="0"/>
                        <a:t> format annotated genome records</a:t>
                      </a:r>
                    </a:p>
                  </a:txBody>
                  <a:tcPr/>
                </a:tc>
                <a:extLst>
                  <a:ext uri="{0D108BD9-81ED-4DB2-BD59-A6C34878D82A}">
                    <a16:rowId xmlns:a16="http://schemas.microsoft.com/office/drawing/2014/main" val="569864895"/>
                  </a:ext>
                </a:extLst>
              </a:tr>
              <a:tr h="370840">
                <a:tc>
                  <a:txBody>
                    <a:bodyPr/>
                    <a:lstStyle/>
                    <a:p>
                      <a:r>
                        <a:rPr lang="en-GB" dirty="0"/>
                        <a:t>.</a:t>
                      </a:r>
                      <a:r>
                        <a:rPr lang="en-GB" dirty="0" err="1"/>
                        <a:t>gff</a:t>
                      </a:r>
                      <a:endParaRPr lang="en-GB" dirty="0"/>
                    </a:p>
                  </a:txBody>
                  <a:tcPr/>
                </a:tc>
                <a:tc>
                  <a:txBody>
                    <a:bodyPr/>
                    <a:lstStyle/>
                    <a:p>
                      <a:r>
                        <a:rPr lang="en-GB" dirty="0"/>
                        <a:t>GFF3 format annotated features</a:t>
                      </a:r>
                    </a:p>
                  </a:txBody>
                  <a:tcPr/>
                </a:tc>
                <a:extLst>
                  <a:ext uri="{0D108BD9-81ED-4DB2-BD59-A6C34878D82A}">
                    <a16:rowId xmlns:a16="http://schemas.microsoft.com/office/drawing/2014/main" val="2229401117"/>
                  </a:ext>
                </a:extLst>
              </a:tr>
            </a:tbl>
          </a:graphicData>
        </a:graphic>
      </p:graphicFrame>
      <p:sp>
        <p:nvSpPr>
          <p:cNvPr id="7" name="Slide Number Placeholder 4">
            <a:extLst>
              <a:ext uri="{FF2B5EF4-FFF2-40B4-BE49-F238E27FC236}">
                <a16:creationId xmlns:a16="http://schemas.microsoft.com/office/drawing/2014/main" id="{34B9AA8B-AF0C-0B43-88D4-B89433350FD1}"/>
              </a:ext>
            </a:extLst>
          </p:cNvPr>
          <p:cNvSpPr txBox="1">
            <a:spLocks/>
          </p:cNvSpPr>
          <p:nvPr/>
        </p:nvSpPr>
        <p:spPr>
          <a:xfrm>
            <a:off x="125896" y="6492617"/>
            <a:ext cx="7526761" cy="265992"/>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scripts/</a:t>
            </a:r>
            <a:r>
              <a:rPr lang="en-GB" dirty="0" err="1"/>
              <a:t>prokka.sh</a:t>
            </a:r>
            <a:r>
              <a:rPr lang="en-GB" dirty="0"/>
              <a:t>		Results: results/Flavobacterium/</a:t>
            </a:r>
            <a:r>
              <a:rPr lang="en-GB" dirty="0" err="1"/>
              <a:t>prokka</a:t>
            </a:r>
            <a:endParaRPr lang="en-GB" dirty="0"/>
          </a:p>
        </p:txBody>
      </p:sp>
    </p:spTree>
    <p:extLst>
      <p:ext uri="{BB962C8B-B14F-4D97-AF65-F5344CB8AC3E}">
        <p14:creationId xmlns:p14="http://schemas.microsoft.com/office/powerpoint/2010/main" val="164768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7A39DE-F6AE-AF49-A2F3-DB3AEEFDFF61}"/>
              </a:ext>
            </a:extLst>
          </p:cNvPr>
          <p:cNvSpPr>
            <a:spLocks noGrp="1"/>
          </p:cNvSpPr>
          <p:nvPr>
            <p:ph idx="1"/>
          </p:nvPr>
        </p:nvSpPr>
        <p:spPr/>
        <p:txBody>
          <a:bodyPr/>
          <a:lstStyle/>
          <a:p>
            <a:pPr marL="342900" indent="-342900">
              <a:buFont typeface="Arial" panose="020B0604020202020204" pitchFamily="34" charset="0"/>
              <a:buChar char="•"/>
            </a:pPr>
            <a:r>
              <a:rPr lang="en-GB" dirty="0"/>
              <a:t>Illumina based </a:t>
            </a:r>
            <a:r>
              <a:rPr lang="en-GB" dirty="0" err="1"/>
              <a:t>SPAdes</a:t>
            </a:r>
            <a:r>
              <a:rPr lang="en-GB" dirty="0"/>
              <a:t> assembly (single library):</a:t>
            </a:r>
          </a:p>
          <a:p>
            <a:pPr marL="700088" lvl="1" indent="-342900">
              <a:buFont typeface="Arial" panose="020B0604020202020204" pitchFamily="34" charset="0"/>
              <a:buChar char="•"/>
            </a:pPr>
            <a:r>
              <a:rPr lang="en-GB" dirty="0"/>
              <a:t>Most accurate contigs</a:t>
            </a:r>
          </a:p>
          <a:p>
            <a:pPr marL="700088" lvl="1" indent="-342900">
              <a:buFont typeface="Arial" panose="020B0604020202020204" pitchFamily="34" charset="0"/>
              <a:buChar char="•"/>
            </a:pPr>
            <a:r>
              <a:rPr lang="en-GB" dirty="0"/>
              <a:t>Some unresolvable repeats</a:t>
            </a:r>
          </a:p>
          <a:p>
            <a:pPr marL="342900" indent="-342900">
              <a:buFont typeface="Arial" panose="020B0604020202020204" pitchFamily="34" charset="0"/>
              <a:buChar char="•"/>
            </a:pPr>
            <a:r>
              <a:rPr lang="en-GB" dirty="0"/>
              <a:t>Nanopore alone: </a:t>
            </a:r>
          </a:p>
          <a:p>
            <a:pPr marL="700088" lvl="1" indent="-342900">
              <a:buFont typeface="Arial" panose="020B0604020202020204" pitchFamily="34" charset="0"/>
              <a:buChar char="•"/>
            </a:pPr>
            <a:r>
              <a:rPr lang="en-GB" dirty="0"/>
              <a:t>Great contiguity</a:t>
            </a:r>
          </a:p>
          <a:p>
            <a:pPr marL="700088" lvl="1" indent="-342900">
              <a:buFont typeface="Arial" panose="020B0604020202020204" pitchFamily="34" charset="0"/>
              <a:buChar char="•"/>
            </a:pPr>
            <a:r>
              <a:rPr lang="en-GB" dirty="0"/>
              <a:t>Reduced BUSCO coverage due to INDELs</a:t>
            </a:r>
          </a:p>
          <a:p>
            <a:pPr marL="700088" lvl="1" indent="-342900">
              <a:buFont typeface="Arial" panose="020B0604020202020204" pitchFamily="34" charset="0"/>
              <a:buChar char="•"/>
            </a:pPr>
            <a:r>
              <a:rPr lang="en-GB" dirty="0"/>
              <a:t>Errors remain following polishing</a:t>
            </a:r>
          </a:p>
          <a:p>
            <a:pPr marL="342900" indent="-342900">
              <a:buFont typeface="Arial" panose="020B0604020202020204" pitchFamily="34" charset="0"/>
              <a:buChar char="•"/>
            </a:pPr>
            <a:r>
              <a:rPr lang="en-GB" dirty="0"/>
              <a:t>Best overall: Hybrid ONT/Illumina assembly</a:t>
            </a:r>
          </a:p>
          <a:p>
            <a:pPr marL="700088" lvl="1" indent="-342900">
              <a:buFont typeface="Arial" panose="020B0604020202020204" pitchFamily="34" charset="0"/>
              <a:buChar char="•"/>
            </a:pPr>
            <a:r>
              <a:rPr lang="en-GB" dirty="0"/>
              <a:t>Some final manual cleaning required</a:t>
            </a:r>
          </a:p>
          <a:p>
            <a:pPr marL="342900" indent="-342900">
              <a:buFont typeface="Arial" panose="020B0604020202020204" pitchFamily="34" charset="0"/>
              <a:buChar char="•"/>
            </a:pPr>
            <a:r>
              <a:rPr lang="en-GB" dirty="0"/>
              <a:t>Reference based scaffolding:</a:t>
            </a:r>
          </a:p>
          <a:p>
            <a:pPr marL="700088" lvl="1" indent="-342900">
              <a:buFont typeface="Arial" panose="020B0604020202020204" pitchFamily="34" charset="0"/>
              <a:buChar char="•"/>
            </a:pPr>
            <a:r>
              <a:rPr lang="en-GB" dirty="0"/>
              <a:t>You are at the mercy of your reference sequences…</a:t>
            </a:r>
          </a:p>
          <a:p>
            <a:pPr marL="700088" lvl="1"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25505B2A-1569-774D-887E-9E9414944176}"/>
              </a:ext>
            </a:extLst>
          </p:cNvPr>
          <p:cNvSpPr>
            <a:spLocks noGrp="1"/>
          </p:cNvSpPr>
          <p:nvPr>
            <p:ph type="title"/>
          </p:nvPr>
        </p:nvSpPr>
        <p:spPr/>
        <p:txBody>
          <a:bodyPr/>
          <a:lstStyle/>
          <a:p>
            <a:r>
              <a:rPr lang="en-GB" dirty="0"/>
              <a:t>Take-home messages for bacterial assembly</a:t>
            </a:r>
          </a:p>
        </p:txBody>
      </p:sp>
    </p:spTree>
    <p:extLst>
      <p:ext uri="{BB962C8B-B14F-4D97-AF65-F5344CB8AC3E}">
        <p14:creationId xmlns:p14="http://schemas.microsoft.com/office/powerpoint/2010/main" val="151219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6F2A1-32E4-8B4B-89FF-94ED9DC5897D}"/>
              </a:ext>
            </a:extLst>
          </p:cNvPr>
          <p:cNvSpPr>
            <a:spLocks noGrp="1"/>
          </p:cNvSpPr>
          <p:nvPr>
            <p:ph type="title"/>
          </p:nvPr>
        </p:nvSpPr>
        <p:spPr/>
        <p:txBody>
          <a:bodyPr/>
          <a:lstStyle/>
          <a:p>
            <a:r>
              <a:rPr lang="en-GB" dirty="0"/>
              <a:t>Some terminology…</a:t>
            </a:r>
          </a:p>
        </p:txBody>
      </p:sp>
      <p:sp>
        <p:nvSpPr>
          <p:cNvPr id="5" name="Slide Number Placeholder 4">
            <a:extLst>
              <a:ext uri="{FF2B5EF4-FFF2-40B4-BE49-F238E27FC236}">
                <a16:creationId xmlns:a16="http://schemas.microsoft.com/office/drawing/2014/main" id="{FC6956DC-21E0-0242-9E59-CFC6F3057757}"/>
              </a:ext>
            </a:extLst>
          </p:cNvPr>
          <p:cNvSpPr>
            <a:spLocks noGrp="1"/>
          </p:cNvSpPr>
          <p:nvPr>
            <p:ph type="sldNum" sz="quarter" idx="12"/>
          </p:nvPr>
        </p:nvSpPr>
        <p:spPr/>
        <p:txBody>
          <a:bodyPr/>
          <a:lstStyle/>
          <a:p>
            <a:fld id="{E89BC60F-F4BF-4EE8-9F02-8A0093F1814F}" type="slidenum">
              <a:rPr lang="en-GB" smtClean="0"/>
              <a:t>7</a:t>
            </a:fld>
            <a:endParaRPr lang="en-GB"/>
          </a:p>
        </p:txBody>
      </p:sp>
      <p:cxnSp>
        <p:nvCxnSpPr>
          <p:cNvPr id="6" name="Straight Connector 5">
            <a:extLst>
              <a:ext uri="{FF2B5EF4-FFF2-40B4-BE49-F238E27FC236}">
                <a16:creationId xmlns:a16="http://schemas.microsoft.com/office/drawing/2014/main" id="{17B37B67-CDBD-DB47-981D-9D38315CFB99}"/>
              </a:ext>
            </a:extLst>
          </p:cNvPr>
          <p:cNvCxnSpPr>
            <a:cxnSpLocks/>
          </p:cNvCxnSpPr>
          <p:nvPr/>
        </p:nvCxnSpPr>
        <p:spPr>
          <a:xfrm>
            <a:off x="7807699" y="3967402"/>
            <a:ext cx="4411362"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7" name="Group 6">
            <a:extLst>
              <a:ext uri="{FF2B5EF4-FFF2-40B4-BE49-F238E27FC236}">
                <a16:creationId xmlns:a16="http://schemas.microsoft.com/office/drawing/2014/main" id="{AEC53491-602E-584B-8A13-28BE2273B07E}"/>
              </a:ext>
            </a:extLst>
          </p:cNvPr>
          <p:cNvGrpSpPr/>
          <p:nvPr/>
        </p:nvGrpSpPr>
        <p:grpSpPr>
          <a:xfrm>
            <a:off x="7817747" y="3157694"/>
            <a:ext cx="3793868" cy="0"/>
            <a:chOff x="6660462" y="4779595"/>
            <a:chExt cx="3793868" cy="0"/>
          </a:xfrm>
        </p:grpSpPr>
        <p:cxnSp>
          <p:nvCxnSpPr>
            <p:cNvPr id="8" name="Straight Connector 7">
              <a:extLst>
                <a:ext uri="{FF2B5EF4-FFF2-40B4-BE49-F238E27FC236}">
                  <a16:creationId xmlns:a16="http://schemas.microsoft.com/office/drawing/2014/main" id="{4571B53E-7CF3-334B-B621-6738E4A1DAE8}"/>
                </a:ext>
              </a:extLst>
            </p:cNvPr>
            <p:cNvCxnSpPr>
              <a:cxnSpLocks/>
            </p:cNvCxnSpPr>
            <p:nvPr/>
          </p:nvCxnSpPr>
          <p:spPr>
            <a:xfrm>
              <a:off x="6660462"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D1DFEA54-F73E-494E-9DDB-8638497852DB}"/>
                </a:ext>
              </a:extLst>
            </p:cNvPr>
            <p:cNvCxnSpPr>
              <a:cxnSpLocks/>
            </p:cNvCxnSpPr>
            <p:nvPr/>
          </p:nvCxnSpPr>
          <p:spPr>
            <a:xfrm>
              <a:off x="7554654"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Straight Connector 9">
              <a:extLst>
                <a:ext uri="{FF2B5EF4-FFF2-40B4-BE49-F238E27FC236}">
                  <a16:creationId xmlns:a16="http://schemas.microsoft.com/office/drawing/2014/main" id="{93DB5C3F-2BE5-494E-B55C-26BFB3BC64EA}"/>
                </a:ext>
              </a:extLst>
            </p:cNvPr>
            <p:cNvCxnSpPr>
              <a:cxnSpLocks/>
            </p:cNvCxnSpPr>
            <p:nvPr/>
          </p:nvCxnSpPr>
          <p:spPr>
            <a:xfrm>
              <a:off x="8445458" y="4779595"/>
              <a:ext cx="786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2E327AF8-26D6-9D48-A023-3C5FBF786F0E}"/>
                </a:ext>
              </a:extLst>
            </p:cNvPr>
            <p:cNvCxnSpPr>
              <a:cxnSpLocks/>
            </p:cNvCxnSpPr>
            <p:nvPr/>
          </p:nvCxnSpPr>
          <p:spPr>
            <a:xfrm>
              <a:off x="9668218" y="4779595"/>
              <a:ext cx="786112"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71" name="Group 70">
            <a:extLst>
              <a:ext uri="{FF2B5EF4-FFF2-40B4-BE49-F238E27FC236}">
                <a16:creationId xmlns:a16="http://schemas.microsoft.com/office/drawing/2014/main" id="{988B987D-E5A2-7B49-9F6A-0235A7A547CF}"/>
              </a:ext>
            </a:extLst>
          </p:cNvPr>
          <p:cNvGrpSpPr/>
          <p:nvPr/>
        </p:nvGrpSpPr>
        <p:grpSpPr>
          <a:xfrm>
            <a:off x="7807699" y="2358322"/>
            <a:ext cx="3867834" cy="146204"/>
            <a:chOff x="6722076" y="2133600"/>
            <a:chExt cx="3867834" cy="527050"/>
          </a:xfrm>
        </p:grpSpPr>
        <p:grpSp>
          <p:nvGrpSpPr>
            <p:cNvPr id="72" name="Group 71">
              <a:extLst>
                <a:ext uri="{FF2B5EF4-FFF2-40B4-BE49-F238E27FC236}">
                  <a16:creationId xmlns:a16="http://schemas.microsoft.com/office/drawing/2014/main" id="{A2617ACC-3154-BD4B-B377-6741555E2EF5}"/>
                </a:ext>
              </a:extLst>
            </p:cNvPr>
            <p:cNvGrpSpPr/>
            <p:nvPr/>
          </p:nvGrpSpPr>
          <p:grpSpPr>
            <a:xfrm>
              <a:off x="6722076" y="2133600"/>
              <a:ext cx="3763317" cy="0"/>
              <a:chOff x="6722076" y="2190750"/>
              <a:chExt cx="3763317" cy="0"/>
            </a:xfrm>
          </p:grpSpPr>
          <p:grpSp>
            <p:nvGrpSpPr>
              <p:cNvPr id="108" name="Group 107">
                <a:extLst>
                  <a:ext uri="{FF2B5EF4-FFF2-40B4-BE49-F238E27FC236}">
                    <a16:creationId xmlns:a16="http://schemas.microsoft.com/office/drawing/2014/main" id="{B343FF94-67F7-B347-8A20-DF8D743F55C2}"/>
                  </a:ext>
                </a:extLst>
              </p:cNvPr>
              <p:cNvGrpSpPr/>
              <p:nvPr/>
            </p:nvGrpSpPr>
            <p:grpSpPr>
              <a:xfrm>
                <a:off x="6722076" y="2190750"/>
                <a:ext cx="358689" cy="0"/>
                <a:chOff x="6722076" y="2190750"/>
                <a:chExt cx="358689" cy="0"/>
              </a:xfrm>
            </p:grpSpPr>
            <p:cxnSp>
              <p:nvCxnSpPr>
                <p:cNvPr id="128" name="Straight Arrow Connector 127">
                  <a:extLst>
                    <a:ext uri="{FF2B5EF4-FFF2-40B4-BE49-F238E27FC236}">
                      <a16:creationId xmlns:a16="http://schemas.microsoft.com/office/drawing/2014/main" id="{1BC6D027-12D5-ED48-9EFC-F42051035DB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7BDB44C6-ADD4-8A46-A698-239BD23D93CE}"/>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2F8F36FC-D17B-0840-8F3B-E1B6AAD19498}"/>
                  </a:ext>
                </a:extLst>
              </p:cNvPr>
              <p:cNvGrpSpPr/>
              <p:nvPr/>
            </p:nvGrpSpPr>
            <p:grpSpPr>
              <a:xfrm>
                <a:off x="7171037" y="2190750"/>
                <a:ext cx="358689" cy="0"/>
                <a:chOff x="6722076" y="2190750"/>
                <a:chExt cx="358689" cy="0"/>
              </a:xfrm>
            </p:grpSpPr>
            <p:cxnSp>
              <p:nvCxnSpPr>
                <p:cNvPr id="126" name="Straight Arrow Connector 125">
                  <a:extLst>
                    <a:ext uri="{FF2B5EF4-FFF2-40B4-BE49-F238E27FC236}">
                      <a16:creationId xmlns:a16="http://schemas.microsoft.com/office/drawing/2014/main" id="{4CD60C73-D481-AA4D-A220-E76366D52FBD}"/>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976AB531-AFA9-BA4F-BC6C-4835D3B4DD59}"/>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1567A92D-8266-8C4F-9DFD-E9B3597DC790}"/>
                  </a:ext>
                </a:extLst>
              </p:cNvPr>
              <p:cNvGrpSpPr/>
              <p:nvPr/>
            </p:nvGrpSpPr>
            <p:grpSpPr>
              <a:xfrm>
                <a:off x="7622745" y="2190750"/>
                <a:ext cx="358689" cy="0"/>
                <a:chOff x="6722076" y="2190750"/>
                <a:chExt cx="358689" cy="0"/>
              </a:xfrm>
            </p:grpSpPr>
            <p:cxnSp>
              <p:nvCxnSpPr>
                <p:cNvPr id="124" name="Straight Arrow Connector 123">
                  <a:extLst>
                    <a:ext uri="{FF2B5EF4-FFF2-40B4-BE49-F238E27FC236}">
                      <a16:creationId xmlns:a16="http://schemas.microsoft.com/office/drawing/2014/main" id="{12E5025A-CEAF-9F47-B53E-EDF0D516E896}"/>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ED5FCEA-68B7-BF4B-AF7A-F6FC6ADB7F46}"/>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FACF70F2-47FB-C14A-BDB8-8B7A78DE5AAA}"/>
                  </a:ext>
                </a:extLst>
              </p:cNvPr>
              <p:cNvGrpSpPr/>
              <p:nvPr/>
            </p:nvGrpSpPr>
            <p:grpSpPr>
              <a:xfrm>
                <a:off x="8064500" y="2190750"/>
                <a:ext cx="358689" cy="0"/>
                <a:chOff x="6722076" y="2190750"/>
                <a:chExt cx="358689" cy="0"/>
              </a:xfrm>
            </p:grpSpPr>
            <p:cxnSp>
              <p:nvCxnSpPr>
                <p:cNvPr id="122" name="Straight Arrow Connector 121">
                  <a:extLst>
                    <a:ext uri="{FF2B5EF4-FFF2-40B4-BE49-F238E27FC236}">
                      <a16:creationId xmlns:a16="http://schemas.microsoft.com/office/drawing/2014/main" id="{8747B126-0115-2747-8D0C-CF0360CA955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6C13C6B6-D588-DD45-9E43-81476573DE2B}"/>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C69D7E2D-3B17-8C4A-A8B4-7F6AD0FF6EBB}"/>
                  </a:ext>
                </a:extLst>
              </p:cNvPr>
              <p:cNvGrpSpPr/>
              <p:nvPr/>
            </p:nvGrpSpPr>
            <p:grpSpPr>
              <a:xfrm>
                <a:off x="8526161" y="2190750"/>
                <a:ext cx="358689" cy="0"/>
                <a:chOff x="6722076" y="2190750"/>
                <a:chExt cx="358689" cy="0"/>
              </a:xfrm>
            </p:grpSpPr>
            <p:cxnSp>
              <p:nvCxnSpPr>
                <p:cNvPr id="120" name="Straight Arrow Connector 119">
                  <a:extLst>
                    <a:ext uri="{FF2B5EF4-FFF2-40B4-BE49-F238E27FC236}">
                      <a16:creationId xmlns:a16="http://schemas.microsoft.com/office/drawing/2014/main" id="{0604FA4F-6027-9346-B7F5-222F18E94EC4}"/>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E7056E7-5E64-8A4D-8BE8-646C061C0AD2}"/>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B635F20E-CB90-5240-842E-292142A2DB9B}"/>
                  </a:ext>
                </a:extLst>
              </p:cNvPr>
              <p:cNvGrpSpPr/>
              <p:nvPr/>
            </p:nvGrpSpPr>
            <p:grpSpPr>
              <a:xfrm>
                <a:off x="8977869" y="2190750"/>
                <a:ext cx="358689" cy="0"/>
                <a:chOff x="6722076" y="2190750"/>
                <a:chExt cx="358689" cy="0"/>
              </a:xfrm>
            </p:grpSpPr>
            <p:cxnSp>
              <p:nvCxnSpPr>
                <p:cNvPr id="118" name="Straight Arrow Connector 117">
                  <a:extLst>
                    <a:ext uri="{FF2B5EF4-FFF2-40B4-BE49-F238E27FC236}">
                      <a16:creationId xmlns:a16="http://schemas.microsoft.com/office/drawing/2014/main" id="{5448932B-AA94-7B42-80C8-EC65734DC1B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4C76890-0222-0A4D-8209-19AC5ACCBF60}"/>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E1F845D2-8F06-9D47-87D6-96A5E424A3AF}"/>
                  </a:ext>
                </a:extLst>
              </p:cNvPr>
              <p:cNvGrpSpPr/>
              <p:nvPr/>
            </p:nvGrpSpPr>
            <p:grpSpPr>
              <a:xfrm>
                <a:off x="9881285" y="2190750"/>
                <a:ext cx="358689" cy="0"/>
                <a:chOff x="6722076" y="2190750"/>
                <a:chExt cx="358689" cy="0"/>
              </a:xfrm>
            </p:grpSpPr>
            <p:cxnSp>
              <p:nvCxnSpPr>
                <p:cNvPr id="116" name="Straight Arrow Connector 115">
                  <a:extLst>
                    <a:ext uri="{FF2B5EF4-FFF2-40B4-BE49-F238E27FC236}">
                      <a16:creationId xmlns:a16="http://schemas.microsoft.com/office/drawing/2014/main" id="{FDCD9DB2-3E84-6F40-B657-83DC999E353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8B4CAC2B-7749-004E-B43E-B6CBD73B9085}"/>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5" name="Straight Arrow Connector 114">
                <a:extLst>
                  <a:ext uri="{FF2B5EF4-FFF2-40B4-BE49-F238E27FC236}">
                    <a16:creationId xmlns:a16="http://schemas.microsoft.com/office/drawing/2014/main" id="{136DE8E8-28C8-FF44-9242-A859D2128DE5}"/>
                  </a:ext>
                </a:extLst>
              </p:cNvPr>
              <p:cNvCxnSpPr/>
              <p:nvPr/>
            </p:nvCxnSpPr>
            <p:spPr>
              <a:xfrm>
                <a:off x="10332993"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F3EB73F-3956-8C48-B30A-31411AF368B0}"/>
                </a:ext>
              </a:extLst>
            </p:cNvPr>
            <p:cNvGrpSpPr/>
            <p:nvPr/>
          </p:nvGrpSpPr>
          <p:grpSpPr>
            <a:xfrm>
              <a:off x="6874476" y="2393950"/>
              <a:ext cx="3517898" cy="0"/>
              <a:chOff x="6722076" y="2190750"/>
              <a:chExt cx="3517898" cy="0"/>
            </a:xfrm>
          </p:grpSpPr>
          <p:grpSp>
            <p:nvGrpSpPr>
              <p:cNvPr id="92" name="Group 91">
                <a:extLst>
                  <a:ext uri="{FF2B5EF4-FFF2-40B4-BE49-F238E27FC236}">
                    <a16:creationId xmlns:a16="http://schemas.microsoft.com/office/drawing/2014/main" id="{38DF43A8-9550-B844-A83B-0064DCEC0E7E}"/>
                  </a:ext>
                </a:extLst>
              </p:cNvPr>
              <p:cNvGrpSpPr/>
              <p:nvPr/>
            </p:nvGrpSpPr>
            <p:grpSpPr>
              <a:xfrm>
                <a:off x="6722076" y="2190750"/>
                <a:ext cx="358689" cy="0"/>
                <a:chOff x="6722076" y="2190750"/>
                <a:chExt cx="358689" cy="0"/>
              </a:xfrm>
            </p:grpSpPr>
            <p:cxnSp>
              <p:nvCxnSpPr>
                <p:cNvPr id="106" name="Straight Arrow Connector 105">
                  <a:extLst>
                    <a:ext uri="{FF2B5EF4-FFF2-40B4-BE49-F238E27FC236}">
                      <a16:creationId xmlns:a16="http://schemas.microsoft.com/office/drawing/2014/main" id="{1C67A413-A24C-D741-9346-D451A5F0C6CA}"/>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47777ED-8087-FF49-B1D4-E648BFF0A839}"/>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a:extLst>
                  <a:ext uri="{FF2B5EF4-FFF2-40B4-BE49-F238E27FC236}">
                    <a16:creationId xmlns:a16="http://schemas.microsoft.com/office/drawing/2014/main" id="{290DAE15-FFA2-5C43-886B-96059E858884}"/>
                  </a:ext>
                </a:extLst>
              </p:cNvPr>
              <p:cNvCxnSpPr/>
              <p:nvPr/>
            </p:nvCxnSpPr>
            <p:spPr>
              <a:xfrm>
                <a:off x="7171037"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9D181E2-BD8F-C243-BE37-9E6D0F666D03}"/>
                  </a:ext>
                </a:extLst>
              </p:cNvPr>
              <p:cNvGrpSpPr/>
              <p:nvPr/>
            </p:nvGrpSpPr>
            <p:grpSpPr>
              <a:xfrm>
                <a:off x="7622745" y="2190750"/>
                <a:ext cx="358689" cy="0"/>
                <a:chOff x="6722076" y="2190750"/>
                <a:chExt cx="358689" cy="0"/>
              </a:xfrm>
            </p:grpSpPr>
            <p:cxnSp>
              <p:nvCxnSpPr>
                <p:cNvPr id="104" name="Straight Arrow Connector 103">
                  <a:extLst>
                    <a:ext uri="{FF2B5EF4-FFF2-40B4-BE49-F238E27FC236}">
                      <a16:creationId xmlns:a16="http://schemas.microsoft.com/office/drawing/2014/main" id="{38EDEC9D-B364-5C44-89B4-5C41B38EDE75}"/>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AA52B7A6-6934-EF40-9F33-1E4259627DC9}"/>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a:extLst>
                  <a:ext uri="{FF2B5EF4-FFF2-40B4-BE49-F238E27FC236}">
                    <a16:creationId xmlns:a16="http://schemas.microsoft.com/office/drawing/2014/main" id="{D7612D5F-1312-0D4A-A425-AAAAAF8A1840}"/>
                  </a:ext>
                </a:extLst>
              </p:cNvPr>
              <p:cNvCxnSpPr/>
              <p:nvPr/>
            </p:nvCxnSpPr>
            <p:spPr>
              <a:xfrm>
                <a:off x="8064500"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BF77FFD7-B2E0-E648-8AD3-D9C7A01D9FB7}"/>
                  </a:ext>
                </a:extLst>
              </p:cNvPr>
              <p:cNvGrpSpPr/>
              <p:nvPr/>
            </p:nvGrpSpPr>
            <p:grpSpPr>
              <a:xfrm>
                <a:off x="8526161" y="2190750"/>
                <a:ext cx="358689" cy="0"/>
                <a:chOff x="6722076" y="2190750"/>
                <a:chExt cx="358689" cy="0"/>
              </a:xfrm>
            </p:grpSpPr>
            <p:cxnSp>
              <p:nvCxnSpPr>
                <p:cNvPr id="102" name="Straight Arrow Connector 101">
                  <a:extLst>
                    <a:ext uri="{FF2B5EF4-FFF2-40B4-BE49-F238E27FC236}">
                      <a16:creationId xmlns:a16="http://schemas.microsoft.com/office/drawing/2014/main" id="{0B3793D1-E45B-0142-90C3-27B3F61DDE0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328D349-82F9-C84A-BA6E-6828E5935933}"/>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a:extLst>
                  <a:ext uri="{FF2B5EF4-FFF2-40B4-BE49-F238E27FC236}">
                    <a16:creationId xmlns:a16="http://schemas.microsoft.com/office/drawing/2014/main" id="{31385C64-C0AF-4548-B285-F16F8CE21DAD}"/>
                  </a:ext>
                </a:extLst>
              </p:cNvPr>
              <p:cNvCxnSpPr/>
              <p:nvPr/>
            </p:nvCxnSpPr>
            <p:spPr>
              <a:xfrm>
                <a:off x="8977869"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176B7E8-5A8D-4C46-B1AD-B44F0211E08B}"/>
                  </a:ext>
                </a:extLst>
              </p:cNvPr>
              <p:cNvCxnSpPr>
                <a:cxnSpLocks/>
              </p:cNvCxnSpPr>
              <p:nvPr/>
            </p:nvCxnSpPr>
            <p:spPr>
              <a:xfrm flipH="1">
                <a:off x="963586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E16C269A-F79E-124D-9AAB-98B50D269E09}"/>
                  </a:ext>
                </a:extLst>
              </p:cNvPr>
              <p:cNvGrpSpPr/>
              <p:nvPr/>
            </p:nvGrpSpPr>
            <p:grpSpPr>
              <a:xfrm>
                <a:off x="9881285" y="2190750"/>
                <a:ext cx="358689" cy="0"/>
                <a:chOff x="6722076" y="2190750"/>
                <a:chExt cx="358689" cy="0"/>
              </a:xfrm>
            </p:grpSpPr>
            <p:cxnSp>
              <p:nvCxnSpPr>
                <p:cNvPr id="100" name="Straight Arrow Connector 99">
                  <a:extLst>
                    <a:ext uri="{FF2B5EF4-FFF2-40B4-BE49-F238E27FC236}">
                      <a16:creationId xmlns:a16="http://schemas.microsoft.com/office/drawing/2014/main" id="{50918C03-2DD3-024F-9573-EB26F32CACB9}"/>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DEE57CE-05D0-EB42-9800-F303577E05CC}"/>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74" name="Group 73">
              <a:extLst>
                <a:ext uri="{FF2B5EF4-FFF2-40B4-BE49-F238E27FC236}">
                  <a16:creationId xmlns:a16="http://schemas.microsoft.com/office/drawing/2014/main" id="{D61628A8-7005-F74C-B611-5F89173127AD}"/>
                </a:ext>
              </a:extLst>
            </p:cNvPr>
            <p:cNvGrpSpPr/>
            <p:nvPr/>
          </p:nvGrpSpPr>
          <p:grpSpPr>
            <a:xfrm>
              <a:off x="6826593" y="2660650"/>
              <a:ext cx="3763317" cy="0"/>
              <a:chOff x="6722076" y="2190750"/>
              <a:chExt cx="3763317" cy="0"/>
            </a:xfrm>
          </p:grpSpPr>
          <p:grpSp>
            <p:nvGrpSpPr>
              <p:cNvPr id="75" name="Group 74">
                <a:extLst>
                  <a:ext uri="{FF2B5EF4-FFF2-40B4-BE49-F238E27FC236}">
                    <a16:creationId xmlns:a16="http://schemas.microsoft.com/office/drawing/2014/main" id="{3E931E97-4BD4-F549-8DB3-8678393859D5}"/>
                  </a:ext>
                </a:extLst>
              </p:cNvPr>
              <p:cNvGrpSpPr/>
              <p:nvPr/>
            </p:nvGrpSpPr>
            <p:grpSpPr>
              <a:xfrm>
                <a:off x="6722076" y="2190750"/>
                <a:ext cx="358689" cy="0"/>
                <a:chOff x="6722076" y="2190750"/>
                <a:chExt cx="358689" cy="0"/>
              </a:xfrm>
            </p:grpSpPr>
            <p:cxnSp>
              <p:nvCxnSpPr>
                <p:cNvPr id="90" name="Straight Arrow Connector 89">
                  <a:extLst>
                    <a:ext uri="{FF2B5EF4-FFF2-40B4-BE49-F238E27FC236}">
                      <a16:creationId xmlns:a16="http://schemas.microsoft.com/office/drawing/2014/main" id="{5E1F0DAD-9DAD-F54F-84F0-E77B86D5515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6F0AA85-5F1D-144C-B469-BB40A914604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6" name="Straight Arrow Connector 75">
                <a:extLst>
                  <a:ext uri="{FF2B5EF4-FFF2-40B4-BE49-F238E27FC236}">
                    <a16:creationId xmlns:a16="http://schemas.microsoft.com/office/drawing/2014/main" id="{249D1D0F-511E-B54F-9595-1D0EAB077FEF}"/>
                  </a:ext>
                </a:extLst>
              </p:cNvPr>
              <p:cNvCxnSpPr/>
              <p:nvPr/>
            </p:nvCxnSpPr>
            <p:spPr>
              <a:xfrm>
                <a:off x="7171037"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63CED1D3-AD42-AE49-9D81-AB82233DAD99}"/>
                  </a:ext>
                </a:extLst>
              </p:cNvPr>
              <p:cNvGrpSpPr/>
              <p:nvPr/>
            </p:nvGrpSpPr>
            <p:grpSpPr>
              <a:xfrm>
                <a:off x="7622745" y="2190750"/>
                <a:ext cx="358689" cy="0"/>
                <a:chOff x="6722076" y="2190750"/>
                <a:chExt cx="358689" cy="0"/>
              </a:xfrm>
            </p:grpSpPr>
            <p:cxnSp>
              <p:nvCxnSpPr>
                <p:cNvPr id="88" name="Straight Arrow Connector 87">
                  <a:extLst>
                    <a:ext uri="{FF2B5EF4-FFF2-40B4-BE49-F238E27FC236}">
                      <a16:creationId xmlns:a16="http://schemas.microsoft.com/office/drawing/2014/main" id="{518F5301-90BC-424E-8086-50D654667B9E}"/>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AB0097E-185D-9344-91B4-8E4F3CB59EB1}"/>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8" name="Straight Arrow Connector 77">
                <a:extLst>
                  <a:ext uri="{FF2B5EF4-FFF2-40B4-BE49-F238E27FC236}">
                    <a16:creationId xmlns:a16="http://schemas.microsoft.com/office/drawing/2014/main" id="{A6AF9BDA-9F20-6F4C-A050-0376D17B5CE2}"/>
                  </a:ext>
                </a:extLst>
              </p:cNvPr>
              <p:cNvCxnSpPr/>
              <p:nvPr/>
            </p:nvCxnSpPr>
            <p:spPr>
              <a:xfrm>
                <a:off x="8064500"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538127CB-122E-0A44-943D-5389710DDEC4}"/>
                  </a:ext>
                </a:extLst>
              </p:cNvPr>
              <p:cNvGrpSpPr/>
              <p:nvPr/>
            </p:nvGrpSpPr>
            <p:grpSpPr>
              <a:xfrm>
                <a:off x="8526161" y="2190750"/>
                <a:ext cx="358689" cy="0"/>
                <a:chOff x="6722076" y="2190750"/>
                <a:chExt cx="358689" cy="0"/>
              </a:xfrm>
            </p:grpSpPr>
            <p:cxnSp>
              <p:nvCxnSpPr>
                <p:cNvPr id="86" name="Straight Arrow Connector 85">
                  <a:extLst>
                    <a:ext uri="{FF2B5EF4-FFF2-40B4-BE49-F238E27FC236}">
                      <a16:creationId xmlns:a16="http://schemas.microsoft.com/office/drawing/2014/main" id="{386FDE60-F9BF-5D46-8BCA-1A251198BEDB}"/>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9B54998-C71A-0D42-927E-F03D2E78D9B8}"/>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Arrow Connector 79">
                <a:extLst>
                  <a:ext uri="{FF2B5EF4-FFF2-40B4-BE49-F238E27FC236}">
                    <a16:creationId xmlns:a16="http://schemas.microsoft.com/office/drawing/2014/main" id="{C6F8839F-E2B5-E74C-A2CB-7CD0B046A59A}"/>
                  </a:ext>
                </a:extLst>
              </p:cNvPr>
              <p:cNvCxnSpPr/>
              <p:nvPr/>
            </p:nvCxnSpPr>
            <p:spPr>
              <a:xfrm>
                <a:off x="8977869"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8F0FE57-069D-4D4B-8C0F-2A8A66AB7967}"/>
                  </a:ext>
                </a:extLst>
              </p:cNvPr>
              <p:cNvCxnSpPr>
                <a:cxnSpLocks/>
              </p:cNvCxnSpPr>
              <p:nvPr/>
            </p:nvCxnSpPr>
            <p:spPr>
              <a:xfrm flipH="1">
                <a:off x="963586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3EE534C5-85B1-5C4F-9E08-749E5B2E219D}"/>
                  </a:ext>
                </a:extLst>
              </p:cNvPr>
              <p:cNvGrpSpPr/>
              <p:nvPr/>
            </p:nvGrpSpPr>
            <p:grpSpPr>
              <a:xfrm>
                <a:off x="9881285" y="2190750"/>
                <a:ext cx="358689" cy="0"/>
                <a:chOff x="6722076" y="2190750"/>
                <a:chExt cx="358689" cy="0"/>
              </a:xfrm>
            </p:grpSpPr>
            <p:cxnSp>
              <p:nvCxnSpPr>
                <p:cNvPr id="84" name="Straight Arrow Connector 83">
                  <a:extLst>
                    <a:ext uri="{FF2B5EF4-FFF2-40B4-BE49-F238E27FC236}">
                      <a16:creationId xmlns:a16="http://schemas.microsoft.com/office/drawing/2014/main" id="{A2CF19E9-8989-1D4C-B60E-B173A4E66563}"/>
                    </a:ext>
                  </a:extLst>
                </p:cNvPr>
                <p:cNvCxnSpPr/>
                <p:nvPr/>
              </p:nvCxnSpPr>
              <p:spPr>
                <a:xfrm>
                  <a:off x="6722076"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0F3F4CD-86CC-3044-9E30-B23C98D508F4}"/>
                    </a:ext>
                  </a:extLst>
                </p:cNvPr>
                <p:cNvCxnSpPr>
                  <a:cxnSpLocks/>
                </p:cNvCxnSpPr>
                <p:nvPr/>
              </p:nvCxnSpPr>
              <p:spPr>
                <a:xfrm flipH="1">
                  <a:off x="6928365"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3" name="Straight Arrow Connector 82">
                <a:extLst>
                  <a:ext uri="{FF2B5EF4-FFF2-40B4-BE49-F238E27FC236}">
                    <a16:creationId xmlns:a16="http://schemas.microsoft.com/office/drawing/2014/main" id="{9A36D2BD-AF62-FA4D-BB0F-76739D34F337}"/>
                  </a:ext>
                </a:extLst>
              </p:cNvPr>
              <p:cNvCxnSpPr/>
              <p:nvPr/>
            </p:nvCxnSpPr>
            <p:spPr>
              <a:xfrm>
                <a:off x="10332993" y="219075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130" name="Table 130">
            <a:extLst>
              <a:ext uri="{FF2B5EF4-FFF2-40B4-BE49-F238E27FC236}">
                <a16:creationId xmlns:a16="http://schemas.microsoft.com/office/drawing/2014/main" id="{3F6C4105-6204-864C-AB47-5CCD2E8DEE4E}"/>
              </a:ext>
            </a:extLst>
          </p:cNvPr>
          <p:cNvGraphicFramePr>
            <a:graphicFrameLocks noGrp="1"/>
          </p:cNvGraphicFramePr>
          <p:nvPr>
            <p:extLst>
              <p:ext uri="{D42A27DB-BD31-4B8C-83A1-F6EECF244321}">
                <p14:modId xmlns:p14="http://schemas.microsoft.com/office/powerpoint/2010/main" val="879978099"/>
              </p:ext>
            </p:extLst>
          </p:nvPr>
        </p:nvGraphicFramePr>
        <p:xfrm>
          <a:off x="642664" y="1403103"/>
          <a:ext cx="6400115" cy="4490720"/>
        </p:xfrm>
        <a:graphic>
          <a:graphicData uri="http://schemas.openxmlformats.org/drawingml/2006/table">
            <a:tbl>
              <a:tblPr firstRow="1" bandRow="1">
                <a:tableStyleId>{7E9639D4-E3E2-4D34-9284-5A2195B3D0D7}</a:tableStyleId>
              </a:tblPr>
              <a:tblGrid>
                <a:gridCol w="1781276">
                  <a:extLst>
                    <a:ext uri="{9D8B030D-6E8A-4147-A177-3AD203B41FA5}">
                      <a16:colId xmlns:a16="http://schemas.microsoft.com/office/drawing/2014/main" val="1155351114"/>
                    </a:ext>
                  </a:extLst>
                </a:gridCol>
                <a:gridCol w="4618839">
                  <a:extLst>
                    <a:ext uri="{9D8B030D-6E8A-4147-A177-3AD203B41FA5}">
                      <a16:colId xmlns:a16="http://schemas.microsoft.com/office/drawing/2014/main" val="3463704684"/>
                    </a:ext>
                  </a:extLst>
                </a:gridCol>
              </a:tblGrid>
              <a:tr h="370840">
                <a:tc>
                  <a:txBody>
                    <a:bodyPr/>
                    <a:lstStyle/>
                    <a:p>
                      <a:r>
                        <a:rPr lang="en-GB" dirty="0"/>
                        <a:t>Term</a:t>
                      </a:r>
                    </a:p>
                  </a:txBody>
                  <a:tcPr/>
                </a:tc>
                <a:tc>
                  <a:txBody>
                    <a:bodyPr/>
                    <a:lstStyle/>
                    <a:p>
                      <a:r>
                        <a:rPr lang="en-GB" dirty="0"/>
                        <a:t>Meaning</a:t>
                      </a:r>
                    </a:p>
                  </a:txBody>
                  <a:tcPr/>
                </a:tc>
                <a:extLst>
                  <a:ext uri="{0D108BD9-81ED-4DB2-BD59-A6C34878D82A}">
                    <a16:rowId xmlns:a16="http://schemas.microsoft.com/office/drawing/2014/main" val="458634457"/>
                  </a:ext>
                </a:extLst>
              </a:tr>
              <a:tr h="370840">
                <a:tc>
                  <a:txBody>
                    <a:bodyPr/>
                    <a:lstStyle/>
                    <a:p>
                      <a:r>
                        <a:rPr lang="en-GB" dirty="0"/>
                        <a:t>Assembly</a:t>
                      </a:r>
                    </a:p>
                  </a:txBody>
                  <a:tcPr/>
                </a:tc>
                <a:tc>
                  <a:txBody>
                    <a:bodyPr/>
                    <a:lstStyle/>
                    <a:p>
                      <a:r>
                        <a:rPr lang="en-GB" dirty="0"/>
                        <a:t>Set of sequences representing genome</a:t>
                      </a:r>
                    </a:p>
                  </a:txBody>
                  <a:tcPr/>
                </a:tc>
                <a:extLst>
                  <a:ext uri="{0D108BD9-81ED-4DB2-BD59-A6C34878D82A}">
                    <a16:rowId xmlns:a16="http://schemas.microsoft.com/office/drawing/2014/main" val="3297496307"/>
                  </a:ext>
                </a:extLst>
              </a:tr>
              <a:tr h="370840">
                <a:tc>
                  <a:txBody>
                    <a:bodyPr/>
                    <a:lstStyle/>
                    <a:p>
                      <a:r>
                        <a:rPr lang="en-GB" dirty="0"/>
                        <a:t>Component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Genomic sequence used to build genome (i.e. read pair)</a:t>
                      </a:r>
                    </a:p>
                  </a:txBody>
                  <a:tcPr/>
                </a:tc>
                <a:extLst>
                  <a:ext uri="{0D108BD9-81ED-4DB2-BD59-A6C34878D82A}">
                    <a16:rowId xmlns:a16="http://schemas.microsoft.com/office/drawing/2014/main" val="1139857733"/>
                  </a:ext>
                </a:extLst>
              </a:tr>
              <a:tr h="370840">
                <a:tc>
                  <a:txBody>
                    <a:bodyPr/>
                    <a:lstStyle/>
                    <a:p>
                      <a:r>
                        <a:rPr lang="en-GB" dirty="0"/>
                        <a:t>Contig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Contiguous sequence created from set of components. Should contain no gaps</a:t>
                      </a:r>
                    </a:p>
                    <a:p>
                      <a:endParaRPr lang="en-GB" dirty="0"/>
                    </a:p>
                  </a:txBody>
                  <a:tcPr/>
                </a:tc>
                <a:extLst>
                  <a:ext uri="{0D108BD9-81ED-4DB2-BD59-A6C34878D82A}">
                    <a16:rowId xmlns:a16="http://schemas.microsoft.com/office/drawing/2014/main" val="4033600809"/>
                  </a:ext>
                </a:extLst>
              </a:tr>
              <a:tr h="370840">
                <a:tc>
                  <a:txBody>
                    <a:bodyPr/>
                    <a:lstStyle/>
                    <a:p>
                      <a:r>
                        <a:rPr lang="en-GB" dirty="0"/>
                        <a:t>Scaffold</a:t>
                      </a:r>
                    </a:p>
                  </a:txBody>
                  <a:tcPr/>
                </a:tc>
                <a:tc>
                  <a:txBody>
                    <a:bodyPr/>
                    <a:lstStyle/>
                    <a:p>
                      <a:r>
                        <a:rPr lang="en-GB" dirty="0"/>
                        <a:t>Ordered and oriented set of contigs. </a:t>
                      </a:r>
                      <a:br>
                        <a:rPr lang="en-GB" dirty="0"/>
                      </a:br>
                      <a:r>
                        <a:rPr lang="en-GB" dirty="0"/>
                        <a:t>May contain gaps</a:t>
                      </a:r>
                    </a:p>
                  </a:txBody>
                  <a:tcPr/>
                </a:tc>
                <a:extLst>
                  <a:ext uri="{0D108BD9-81ED-4DB2-BD59-A6C34878D82A}">
                    <a16:rowId xmlns:a16="http://schemas.microsoft.com/office/drawing/2014/main" val="2014284185"/>
                  </a:ext>
                </a:extLst>
              </a:tr>
              <a:tr h="370840">
                <a:tc>
                  <a:txBody>
                    <a:bodyPr/>
                    <a:lstStyle/>
                    <a:p>
                      <a:r>
                        <a:rPr lang="en-GB" dirty="0"/>
                        <a:t>Unlocalised sequence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Sequence in assembly associated with chromosome which can not be correctly positioned</a:t>
                      </a:r>
                    </a:p>
                  </a:txBody>
                  <a:tcPr/>
                </a:tc>
                <a:extLst>
                  <a:ext uri="{0D108BD9-81ED-4DB2-BD59-A6C34878D82A}">
                    <a16:rowId xmlns:a16="http://schemas.microsoft.com/office/drawing/2014/main" val="3847333463"/>
                  </a:ext>
                </a:extLst>
              </a:tr>
              <a:tr h="370840">
                <a:tc>
                  <a:txBody>
                    <a:bodyPr/>
                    <a:lstStyle/>
                    <a:p>
                      <a:r>
                        <a:rPr lang="en-GB" dirty="0"/>
                        <a:t>Unplaced sequence</a:t>
                      </a:r>
                    </a:p>
                  </a:txBody>
                  <a:tcPr/>
                </a:tc>
                <a:tc>
                  <a:txBody>
                    <a:bodyPr/>
                    <a:lstStyle/>
                    <a:p>
                      <a:r>
                        <a:rPr lang="en-GB" dirty="0"/>
                        <a:t>Unplaced sequence: sequence not associated with chromosome</a:t>
                      </a:r>
                    </a:p>
                  </a:txBody>
                  <a:tcPr/>
                </a:tc>
                <a:extLst>
                  <a:ext uri="{0D108BD9-81ED-4DB2-BD59-A6C34878D82A}">
                    <a16:rowId xmlns:a16="http://schemas.microsoft.com/office/drawing/2014/main" val="3184948486"/>
                  </a:ext>
                </a:extLst>
              </a:tr>
            </a:tbl>
          </a:graphicData>
        </a:graphic>
      </p:graphicFrame>
      <p:sp>
        <p:nvSpPr>
          <p:cNvPr id="133" name="Rectangle 132">
            <a:extLst>
              <a:ext uri="{FF2B5EF4-FFF2-40B4-BE49-F238E27FC236}">
                <a16:creationId xmlns:a16="http://schemas.microsoft.com/office/drawing/2014/main" id="{D3657256-0566-2045-A12E-39239EBE4DA5}"/>
              </a:ext>
            </a:extLst>
          </p:cNvPr>
          <p:cNvSpPr/>
          <p:nvPr/>
        </p:nvSpPr>
        <p:spPr>
          <a:xfrm>
            <a:off x="542611" y="1778558"/>
            <a:ext cx="6631912" cy="37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1E21DDEA-51CB-B940-9454-440E0657016D}"/>
              </a:ext>
            </a:extLst>
          </p:cNvPr>
          <p:cNvSpPr/>
          <p:nvPr/>
        </p:nvSpPr>
        <p:spPr>
          <a:xfrm>
            <a:off x="542611" y="2150347"/>
            <a:ext cx="6631912" cy="653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15BB9B0-780B-E14D-A24A-FF0B14ED720A}"/>
              </a:ext>
            </a:extLst>
          </p:cNvPr>
          <p:cNvSpPr/>
          <p:nvPr/>
        </p:nvSpPr>
        <p:spPr>
          <a:xfrm>
            <a:off x="542611" y="2803488"/>
            <a:ext cx="6631912" cy="89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65D4FF32-CB1A-6D4F-A74A-8DE1A189BD7B}"/>
              </a:ext>
            </a:extLst>
          </p:cNvPr>
          <p:cNvSpPr/>
          <p:nvPr/>
        </p:nvSpPr>
        <p:spPr>
          <a:xfrm>
            <a:off x="542611" y="5245223"/>
            <a:ext cx="6631912" cy="733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8C6E0E1-D1FE-3049-8192-E2CA78944990}"/>
              </a:ext>
            </a:extLst>
          </p:cNvPr>
          <p:cNvSpPr/>
          <p:nvPr/>
        </p:nvSpPr>
        <p:spPr>
          <a:xfrm>
            <a:off x="542611" y="3697788"/>
            <a:ext cx="6631912" cy="65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9163773-6863-324C-869B-89A96065DAAA}"/>
              </a:ext>
            </a:extLst>
          </p:cNvPr>
          <p:cNvSpPr/>
          <p:nvPr/>
        </p:nvSpPr>
        <p:spPr>
          <a:xfrm>
            <a:off x="542611" y="4350923"/>
            <a:ext cx="6631912" cy="89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28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animBg="1"/>
      <p:bldP spid="135" grpId="0" animBg="1"/>
      <p:bldP spid="138" grpId="0" animBg="1"/>
      <p:bldP spid="136" grpId="0" animBg="1"/>
      <p:bldP spid="1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54B72D4-D7F2-1741-86B3-B688FBCC9CE1}"/>
              </a:ext>
            </a:extLst>
          </p:cNvPr>
          <p:cNvGraphicFramePr>
            <a:graphicFrameLocks noGrp="1"/>
          </p:cNvGraphicFramePr>
          <p:nvPr>
            <p:ph sz="half" idx="2"/>
            <p:extLst>
              <p:ext uri="{D42A27DB-BD31-4B8C-83A1-F6EECF244321}">
                <p14:modId xmlns:p14="http://schemas.microsoft.com/office/powerpoint/2010/main" val="2821218414"/>
              </p:ext>
            </p:extLst>
          </p:nvPr>
        </p:nvGraphicFramePr>
        <p:xfrm>
          <a:off x="426033" y="1521223"/>
          <a:ext cx="6145590" cy="4617720"/>
        </p:xfrm>
        <a:graphic>
          <a:graphicData uri="http://schemas.openxmlformats.org/drawingml/2006/table">
            <a:tbl>
              <a:tblPr firstRow="1" bandRow="1">
                <a:tableStyleId>{7E9639D4-E3E2-4D34-9284-5A2195B3D0D7}</a:tableStyleId>
              </a:tblPr>
              <a:tblGrid>
                <a:gridCol w="2067785">
                  <a:extLst>
                    <a:ext uri="{9D8B030D-6E8A-4147-A177-3AD203B41FA5}">
                      <a16:colId xmlns:a16="http://schemas.microsoft.com/office/drawing/2014/main" val="3522516073"/>
                    </a:ext>
                  </a:extLst>
                </a:gridCol>
                <a:gridCol w="4077805">
                  <a:extLst>
                    <a:ext uri="{9D8B030D-6E8A-4147-A177-3AD203B41FA5}">
                      <a16:colId xmlns:a16="http://schemas.microsoft.com/office/drawing/2014/main" val="2696400273"/>
                    </a:ext>
                  </a:extLst>
                </a:gridCol>
              </a:tblGrid>
              <a:tr h="370840">
                <a:tc>
                  <a:txBody>
                    <a:bodyPr/>
                    <a:lstStyle/>
                    <a:p>
                      <a:r>
                        <a:rPr lang="en-GB" dirty="0"/>
                        <a:t>Metric</a:t>
                      </a:r>
                    </a:p>
                  </a:txBody>
                  <a:tcPr/>
                </a:tc>
                <a:tc>
                  <a:txBody>
                    <a:bodyPr/>
                    <a:lstStyle/>
                    <a:p>
                      <a:r>
                        <a:rPr lang="en-GB" dirty="0"/>
                        <a:t>Meaning</a:t>
                      </a:r>
                    </a:p>
                  </a:txBody>
                  <a:tcPr/>
                </a:tc>
                <a:extLst>
                  <a:ext uri="{0D108BD9-81ED-4DB2-BD59-A6C34878D82A}">
                    <a16:rowId xmlns:a16="http://schemas.microsoft.com/office/drawing/2014/main" val="821734829"/>
                  </a:ext>
                </a:extLst>
              </a:tr>
              <a:tr h="370840">
                <a:tc>
                  <a:txBody>
                    <a:bodyPr/>
                    <a:lstStyle/>
                    <a:p>
                      <a:r>
                        <a:rPr lang="en-GB" dirty="0"/>
                        <a:t>Contig number</a:t>
                      </a:r>
                    </a:p>
                  </a:txBody>
                  <a:tcPr/>
                </a:tc>
                <a:tc>
                  <a:txBody>
                    <a:bodyPr/>
                    <a:lstStyle/>
                    <a:p>
                      <a:r>
                        <a:rPr lang="en-GB" dirty="0"/>
                        <a:t>Total number of contigs</a:t>
                      </a:r>
                    </a:p>
                  </a:txBody>
                  <a:tcPr/>
                </a:tc>
                <a:extLst>
                  <a:ext uri="{0D108BD9-81ED-4DB2-BD59-A6C34878D82A}">
                    <a16:rowId xmlns:a16="http://schemas.microsoft.com/office/drawing/2014/main" val="14269891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Scaffold number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Total number of scaffolds</a:t>
                      </a:r>
                    </a:p>
                  </a:txBody>
                  <a:tcPr/>
                </a:tc>
                <a:extLst>
                  <a:ext uri="{0D108BD9-81ED-4DB2-BD59-A6C34878D82A}">
                    <a16:rowId xmlns:a16="http://schemas.microsoft.com/office/drawing/2014/main" val="27977931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Assembly length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Total number of bases in assembly</a:t>
                      </a:r>
                    </a:p>
                  </a:txBody>
                  <a:tcPr/>
                </a:tc>
                <a:extLst>
                  <a:ext uri="{0D108BD9-81ED-4DB2-BD59-A6C34878D82A}">
                    <a16:rowId xmlns:a16="http://schemas.microsoft.com/office/drawing/2014/main" val="1590818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Total scaffold length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Sum of lengths of scaffolds</a:t>
                      </a:r>
                    </a:p>
                  </a:txBody>
                  <a:tcPr/>
                </a:tc>
                <a:extLst>
                  <a:ext uri="{0D108BD9-81ED-4DB2-BD59-A6C34878D82A}">
                    <a16:rowId xmlns:a16="http://schemas.microsoft.com/office/drawing/2014/main" val="18987382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Largest contig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Length of longest contig</a:t>
                      </a:r>
                    </a:p>
                  </a:txBody>
                  <a:tcPr/>
                </a:tc>
                <a:extLst>
                  <a:ext uri="{0D108BD9-81ED-4DB2-BD59-A6C34878D82A}">
                    <a16:rowId xmlns:a16="http://schemas.microsoft.com/office/drawing/2014/main" val="3260446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Largest scaffold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Length of longest scaffold</a:t>
                      </a:r>
                    </a:p>
                  </a:txBody>
                  <a:tcPr/>
                </a:tc>
                <a:extLst>
                  <a:ext uri="{0D108BD9-81ED-4DB2-BD59-A6C34878D82A}">
                    <a16:rowId xmlns:a16="http://schemas.microsoft.com/office/drawing/2014/main" val="815889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Length of shortest contig length to cover 50% of the genome</a:t>
                      </a:r>
                    </a:p>
                  </a:txBody>
                  <a:tcPr/>
                </a:tc>
                <a:extLst>
                  <a:ext uri="{0D108BD9-81ED-4DB2-BD59-A6C34878D82A}">
                    <a16:rowId xmlns:a16="http://schemas.microsoft.com/office/drawing/2014/main" val="406701688"/>
                  </a:ext>
                </a:extLst>
              </a:tr>
              <a:tr h="370840">
                <a:tc>
                  <a:txBody>
                    <a:bodyPr/>
                    <a:lstStyle/>
                    <a:p>
                      <a:r>
                        <a:rPr lang="en-GB" dirty="0"/>
                        <a:t>L50</a:t>
                      </a:r>
                    </a:p>
                  </a:txBody>
                  <a:tcPr/>
                </a:tc>
                <a:tc>
                  <a:txBody>
                    <a:bodyPr/>
                    <a:lstStyle/>
                    <a:p>
                      <a:r>
                        <a:rPr lang="en-GB" dirty="0"/>
                        <a:t>Number of contigs &gt;= N50</a:t>
                      </a:r>
                    </a:p>
                  </a:txBody>
                  <a:tcPr/>
                </a:tc>
                <a:extLst>
                  <a:ext uri="{0D108BD9-81ED-4DB2-BD59-A6C34878D82A}">
                    <a16:rowId xmlns:a16="http://schemas.microsoft.com/office/drawing/2014/main" val="1648530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Length of shortest contig length to cover 50% of the genome</a:t>
                      </a:r>
                    </a:p>
                  </a:txBody>
                  <a:tcPr/>
                </a:tc>
                <a:extLst>
                  <a:ext uri="{0D108BD9-81ED-4DB2-BD59-A6C34878D82A}">
                    <a16:rowId xmlns:a16="http://schemas.microsoft.com/office/drawing/2014/main" val="878057283"/>
                  </a:ext>
                </a:extLst>
              </a:tr>
              <a:tr h="370840">
                <a:tc>
                  <a:txBody>
                    <a:bodyPr/>
                    <a:lstStyle/>
                    <a:p>
                      <a:r>
                        <a:rPr lang="en-GB" dirty="0"/>
                        <a:t>L75/L90</a:t>
                      </a:r>
                    </a:p>
                  </a:txBody>
                  <a:tcPr/>
                </a:tc>
                <a:tc>
                  <a:txBody>
                    <a:bodyPr/>
                    <a:lstStyle/>
                    <a:p>
                      <a:r>
                        <a:rPr lang="en-GB" dirty="0"/>
                        <a:t>Number of contigs &gt;= N75/N90</a:t>
                      </a:r>
                    </a:p>
                  </a:txBody>
                  <a:tcPr/>
                </a:tc>
                <a:extLst>
                  <a:ext uri="{0D108BD9-81ED-4DB2-BD59-A6C34878D82A}">
                    <a16:rowId xmlns:a16="http://schemas.microsoft.com/office/drawing/2014/main" val="2404354504"/>
                  </a:ext>
                </a:extLst>
              </a:tr>
            </a:tbl>
          </a:graphicData>
        </a:graphic>
      </p:graphicFrame>
      <p:sp>
        <p:nvSpPr>
          <p:cNvPr id="4" name="Title 3">
            <a:extLst>
              <a:ext uri="{FF2B5EF4-FFF2-40B4-BE49-F238E27FC236}">
                <a16:creationId xmlns:a16="http://schemas.microsoft.com/office/drawing/2014/main" id="{996E8BB1-A9EE-4B4D-AE9A-073DB31F1207}"/>
              </a:ext>
            </a:extLst>
          </p:cNvPr>
          <p:cNvSpPr>
            <a:spLocks noGrp="1"/>
          </p:cNvSpPr>
          <p:nvPr>
            <p:ph type="title"/>
          </p:nvPr>
        </p:nvSpPr>
        <p:spPr/>
        <p:txBody>
          <a:bodyPr/>
          <a:lstStyle/>
          <a:p>
            <a:r>
              <a:rPr lang="en-GB" dirty="0"/>
              <a:t>Assembly Metrics</a:t>
            </a:r>
          </a:p>
        </p:txBody>
      </p:sp>
      <p:sp>
        <p:nvSpPr>
          <p:cNvPr id="5" name="Slide Number Placeholder 4">
            <a:extLst>
              <a:ext uri="{FF2B5EF4-FFF2-40B4-BE49-F238E27FC236}">
                <a16:creationId xmlns:a16="http://schemas.microsoft.com/office/drawing/2014/main" id="{6BF91B37-AEC2-F14F-858E-FFC0BEA8115D}"/>
              </a:ext>
            </a:extLst>
          </p:cNvPr>
          <p:cNvSpPr>
            <a:spLocks noGrp="1"/>
          </p:cNvSpPr>
          <p:nvPr>
            <p:ph type="sldNum" sz="quarter" idx="12"/>
          </p:nvPr>
        </p:nvSpPr>
        <p:spPr/>
        <p:txBody>
          <a:bodyPr/>
          <a:lstStyle/>
          <a:p>
            <a:fld id="{E89BC60F-F4BF-4EE8-9F02-8A0093F1814F}" type="slidenum">
              <a:rPr lang="en-GB" smtClean="0"/>
              <a:t>8</a:t>
            </a:fld>
            <a:endParaRPr lang="en-GB"/>
          </a:p>
        </p:txBody>
      </p:sp>
      <p:cxnSp>
        <p:nvCxnSpPr>
          <p:cNvPr id="24" name="Straight Connector 23">
            <a:extLst>
              <a:ext uri="{FF2B5EF4-FFF2-40B4-BE49-F238E27FC236}">
                <a16:creationId xmlns:a16="http://schemas.microsoft.com/office/drawing/2014/main" id="{C7A5F8FB-A1C1-3A4E-BA01-2BC75DE898B5}"/>
              </a:ext>
            </a:extLst>
          </p:cNvPr>
          <p:cNvCxnSpPr>
            <a:cxnSpLocks/>
          </p:cNvCxnSpPr>
          <p:nvPr/>
        </p:nvCxnSpPr>
        <p:spPr>
          <a:xfrm>
            <a:off x="10647663" y="2972637"/>
            <a:ext cx="786112" cy="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0E8D2C83-32EA-2E4E-A671-5E2CE48FD8EC}"/>
              </a:ext>
            </a:extLst>
          </p:cNvPr>
          <p:cNvCxnSpPr>
            <a:cxnSpLocks/>
          </p:cNvCxnSpPr>
          <p:nvPr/>
        </p:nvCxnSpPr>
        <p:spPr>
          <a:xfrm>
            <a:off x="7668583" y="2972637"/>
            <a:ext cx="1306268" cy="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26" name="Straight Connector 25">
            <a:extLst>
              <a:ext uri="{FF2B5EF4-FFF2-40B4-BE49-F238E27FC236}">
                <a16:creationId xmlns:a16="http://schemas.microsoft.com/office/drawing/2014/main" id="{8CA9C026-131C-1548-95D3-7FCC08C23916}"/>
              </a:ext>
            </a:extLst>
          </p:cNvPr>
          <p:cNvCxnSpPr>
            <a:cxnSpLocks/>
          </p:cNvCxnSpPr>
          <p:nvPr/>
        </p:nvCxnSpPr>
        <p:spPr>
          <a:xfrm>
            <a:off x="10199741" y="2972637"/>
            <a:ext cx="415464" cy="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27" name="Straight Connector 26">
            <a:extLst>
              <a:ext uri="{FF2B5EF4-FFF2-40B4-BE49-F238E27FC236}">
                <a16:creationId xmlns:a16="http://schemas.microsoft.com/office/drawing/2014/main" id="{4AD70658-A946-A84C-BF30-28312AE63F8A}"/>
              </a:ext>
            </a:extLst>
          </p:cNvPr>
          <p:cNvCxnSpPr>
            <a:cxnSpLocks/>
          </p:cNvCxnSpPr>
          <p:nvPr/>
        </p:nvCxnSpPr>
        <p:spPr>
          <a:xfrm>
            <a:off x="9351242" y="2972637"/>
            <a:ext cx="786112" cy="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E378EA82-A394-B54E-ABA2-CD2079750B6C}"/>
              </a:ext>
            </a:extLst>
          </p:cNvPr>
          <p:cNvCxnSpPr>
            <a:cxnSpLocks/>
          </p:cNvCxnSpPr>
          <p:nvPr/>
        </p:nvCxnSpPr>
        <p:spPr>
          <a:xfrm>
            <a:off x="9038570" y="2972637"/>
            <a:ext cx="263064" cy="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29" name="Straight Connector 28">
            <a:extLst>
              <a:ext uri="{FF2B5EF4-FFF2-40B4-BE49-F238E27FC236}">
                <a16:creationId xmlns:a16="http://schemas.microsoft.com/office/drawing/2014/main" id="{DF0F9B6B-425D-3845-8F35-BA5A4EF1C3F0}"/>
              </a:ext>
            </a:extLst>
          </p:cNvPr>
          <p:cNvCxnSpPr>
            <a:cxnSpLocks/>
          </p:cNvCxnSpPr>
          <p:nvPr/>
        </p:nvCxnSpPr>
        <p:spPr>
          <a:xfrm>
            <a:off x="7465943" y="2972637"/>
            <a:ext cx="152400" cy="0"/>
          </a:xfrm>
          <a:prstGeom prst="line">
            <a:avLst/>
          </a:prstGeom>
          <a:ln w="76200"/>
        </p:spPr>
        <p:style>
          <a:lnRef idx="3">
            <a:schemeClr val="accent5"/>
          </a:lnRef>
          <a:fillRef idx="0">
            <a:schemeClr val="accent5"/>
          </a:fillRef>
          <a:effectRef idx="2">
            <a:schemeClr val="accent5"/>
          </a:effectRef>
          <a:fontRef idx="minor">
            <a:schemeClr val="tx1"/>
          </a:fontRef>
        </p:style>
      </p:cxnSp>
      <p:grpSp>
        <p:nvGrpSpPr>
          <p:cNvPr id="36" name="Group 35">
            <a:extLst>
              <a:ext uri="{FF2B5EF4-FFF2-40B4-BE49-F238E27FC236}">
                <a16:creationId xmlns:a16="http://schemas.microsoft.com/office/drawing/2014/main" id="{85958E5F-D17D-4041-9A4A-C37D97963F76}"/>
              </a:ext>
            </a:extLst>
          </p:cNvPr>
          <p:cNvGrpSpPr/>
          <p:nvPr/>
        </p:nvGrpSpPr>
        <p:grpSpPr>
          <a:xfrm>
            <a:off x="7391300" y="2645345"/>
            <a:ext cx="3776292" cy="307777"/>
            <a:chOff x="7391300" y="2645345"/>
            <a:chExt cx="3776292" cy="307777"/>
          </a:xfrm>
        </p:grpSpPr>
        <p:sp>
          <p:nvSpPr>
            <p:cNvPr id="30" name="TextBox 29">
              <a:extLst>
                <a:ext uri="{FF2B5EF4-FFF2-40B4-BE49-F238E27FC236}">
                  <a16:creationId xmlns:a16="http://schemas.microsoft.com/office/drawing/2014/main" id="{5971D5A8-7582-6546-A98D-23D1634DE2F9}"/>
                </a:ext>
              </a:extLst>
            </p:cNvPr>
            <p:cNvSpPr txBox="1"/>
            <p:nvPr/>
          </p:nvSpPr>
          <p:spPr>
            <a:xfrm>
              <a:off x="7391300" y="2645345"/>
              <a:ext cx="276038" cy="307777"/>
            </a:xfrm>
            <a:prstGeom prst="rect">
              <a:avLst/>
            </a:prstGeom>
            <a:noFill/>
          </p:spPr>
          <p:txBody>
            <a:bodyPr wrap="none" rtlCol="0">
              <a:spAutoFit/>
            </a:bodyPr>
            <a:lstStyle/>
            <a:p>
              <a:r>
                <a:rPr lang="en-GB" sz="1400" dirty="0"/>
                <a:t>1</a:t>
              </a:r>
            </a:p>
          </p:txBody>
        </p:sp>
        <p:sp>
          <p:nvSpPr>
            <p:cNvPr id="31" name="TextBox 30">
              <a:extLst>
                <a:ext uri="{FF2B5EF4-FFF2-40B4-BE49-F238E27FC236}">
                  <a16:creationId xmlns:a16="http://schemas.microsoft.com/office/drawing/2014/main" id="{04C5EAF9-25EB-FD41-B976-64DF6542066A}"/>
                </a:ext>
              </a:extLst>
            </p:cNvPr>
            <p:cNvSpPr txBox="1"/>
            <p:nvPr/>
          </p:nvSpPr>
          <p:spPr>
            <a:xfrm>
              <a:off x="8190880" y="2645345"/>
              <a:ext cx="276038" cy="307777"/>
            </a:xfrm>
            <a:prstGeom prst="rect">
              <a:avLst/>
            </a:prstGeom>
            <a:noFill/>
          </p:spPr>
          <p:txBody>
            <a:bodyPr wrap="none" rtlCol="0">
              <a:spAutoFit/>
            </a:bodyPr>
            <a:lstStyle/>
            <a:p>
              <a:r>
                <a:rPr lang="en-GB" sz="1400" dirty="0"/>
                <a:t>2</a:t>
              </a:r>
            </a:p>
          </p:txBody>
        </p:sp>
        <p:sp>
          <p:nvSpPr>
            <p:cNvPr id="32" name="TextBox 31">
              <a:extLst>
                <a:ext uri="{FF2B5EF4-FFF2-40B4-BE49-F238E27FC236}">
                  <a16:creationId xmlns:a16="http://schemas.microsoft.com/office/drawing/2014/main" id="{30CEA6C4-6B95-2944-AB61-F6AC25B626A9}"/>
                </a:ext>
              </a:extLst>
            </p:cNvPr>
            <p:cNvSpPr txBox="1"/>
            <p:nvPr/>
          </p:nvSpPr>
          <p:spPr>
            <a:xfrm>
              <a:off x="9018363" y="2645345"/>
              <a:ext cx="276038" cy="307777"/>
            </a:xfrm>
            <a:prstGeom prst="rect">
              <a:avLst/>
            </a:prstGeom>
            <a:noFill/>
          </p:spPr>
          <p:txBody>
            <a:bodyPr wrap="none" rtlCol="0">
              <a:spAutoFit/>
            </a:bodyPr>
            <a:lstStyle/>
            <a:p>
              <a:r>
                <a:rPr lang="en-GB" sz="1400" dirty="0"/>
                <a:t>3</a:t>
              </a:r>
            </a:p>
          </p:txBody>
        </p:sp>
        <p:sp>
          <p:nvSpPr>
            <p:cNvPr id="33" name="TextBox 32">
              <a:extLst>
                <a:ext uri="{FF2B5EF4-FFF2-40B4-BE49-F238E27FC236}">
                  <a16:creationId xmlns:a16="http://schemas.microsoft.com/office/drawing/2014/main" id="{78A22E3A-D36C-4147-9225-0397F6E0E95E}"/>
                </a:ext>
              </a:extLst>
            </p:cNvPr>
            <p:cNvSpPr txBox="1"/>
            <p:nvPr/>
          </p:nvSpPr>
          <p:spPr>
            <a:xfrm>
              <a:off x="9571443" y="2645345"/>
              <a:ext cx="276038" cy="307777"/>
            </a:xfrm>
            <a:prstGeom prst="rect">
              <a:avLst/>
            </a:prstGeom>
            <a:noFill/>
          </p:spPr>
          <p:txBody>
            <a:bodyPr wrap="none" rtlCol="0">
              <a:spAutoFit/>
            </a:bodyPr>
            <a:lstStyle/>
            <a:p>
              <a:r>
                <a:rPr lang="en-GB" sz="1400" dirty="0"/>
                <a:t>4</a:t>
              </a:r>
            </a:p>
          </p:txBody>
        </p:sp>
        <p:sp>
          <p:nvSpPr>
            <p:cNvPr id="34" name="TextBox 33">
              <a:extLst>
                <a:ext uri="{FF2B5EF4-FFF2-40B4-BE49-F238E27FC236}">
                  <a16:creationId xmlns:a16="http://schemas.microsoft.com/office/drawing/2014/main" id="{158C950A-DE12-4D4D-B64C-D54D988379AC}"/>
                </a:ext>
              </a:extLst>
            </p:cNvPr>
            <p:cNvSpPr txBox="1"/>
            <p:nvPr/>
          </p:nvSpPr>
          <p:spPr>
            <a:xfrm>
              <a:off x="10256630" y="2645345"/>
              <a:ext cx="276038" cy="307777"/>
            </a:xfrm>
            <a:prstGeom prst="rect">
              <a:avLst/>
            </a:prstGeom>
            <a:noFill/>
          </p:spPr>
          <p:txBody>
            <a:bodyPr wrap="none" rtlCol="0">
              <a:spAutoFit/>
            </a:bodyPr>
            <a:lstStyle/>
            <a:p>
              <a:r>
                <a:rPr lang="en-GB" sz="1400" dirty="0"/>
                <a:t>5</a:t>
              </a:r>
            </a:p>
          </p:txBody>
        </p:sp>
        <p:sp>
          <p:nvSpPr>
            <p:cNvPr id="35" name="TextBox 34">
              <a:extLst>
                <a:ext uri="{FF2B5EF4-FFF2-40B4-BE49-F238E27FC236}">
                  <a16:creationId xmlns:a16="http://schemas.microsoft.com/office/drawing/2014/main" id="{607E1EC3-8504-FE4C-92FE-6CCD8496CFB1}"/>
                </a:ext>
              </a:extLst>
            </p:cNvPr>
            <p:cNvSpPr txBox="1"/>
            <p:nvPr/>
          </p:nvSpPr>
          <p:spPr>
            <a:xfrm>
              <a:off x="10891554" y="2645345"/>
              <a:ext cx="276038" cy="307777"/>
            </a:xfrm>
            <a:prstGeom prst="rect">
              <a:avLst/>
            </a:prstGeom>
            <a:noFill/>
          </p:spPr>
          <p:txBody>
            <a:bodyPr wrap="none" rtlCol="0">
              <a:spAutoFit/>
            </a:bodyPr>
            <a:lstStyle/>
            <a:p>
              <a:pPr algn="ctr"/>
              <a:r>
                <a:rPr lang="en-GB" sz="1400" dirty="0"/>
                <a:t>6</a:t>
              </a:r>
            </a:p>
          </p:txBody>
        </p:sp>
      </p:grpSp>
      <p:cxnSp>
        <p:nvCxnSpPr>
          <p:cNvPr id="39" name="Straight Arrow Connector 38">
            <a:extLst>
              <a:ext uri="{FF2B5EF4-FFF2-40B4-BE49-F238E27FC236}">
                <a16:creationId xmlns:a16="http://schemas.microsoft.com/office/drawing/2014/main" id="{51674563-B852-934E-9CEF-354604354437}"/>
              </a:ext>
            </a:extLst>
          </p:cNvPr>
          <p:cNvCxnSpPr/>
          <p:nvPr/>
        </p:nvCxnSpPr>
        <p:spPr>
          <a:xfrm>
            <a:off x="7465943" y="3074200"/>
            <a:ext cx="3967832" cy="0"/>
          </a:xfrm>
          <a:prstGeom prst="straightConnector1">
            <a:avLst/>
          </a:prstGeom>
          <a:ln w="1270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06D0BF-D52B-6449-BD21-7970A8D7564B}"/>
              </a:ext>
            </a:extLst>
          </p:cNvPr>
          <p:cNvCxnSpPr>
            <a:cxnSpLocks/>
          </p:cNvCxnSpPr>
          <p:nvPr/>
        </p:nvCxnSpPr>
        <p:spPr>
          <a:xfrm>
            <a:off x="7668583" y="3074546"/>
            <a:ext cx="1319747" cy="0"/>
          </a:xfrm>
          <a:prstGeom prst="straightConnector1">
            <a:avLst/>
          </a:prstGeom>
          <a:ln w="1270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B8D2659C-DFC0-6743-87C0-7E07C9DA1454}"/>
              </a:ext>
            </a:extLst>
          </p:cNvPr>
          <p:cNvGrpSpPr/>
          <p:nvPr/>
        </p:nvGrpSpPr>
        <p:grpSpPr>
          <a:xfrm>
            <a:off x="7471440" y="3234492"/>
            <a:ext cx="3962335" cy="1083"/>
            <a:chOff x="7471440" y="3177342"/>
            <a:chExt cx="3962335" cy="1083"/>
          </a:xfrm>
        </p:grpSpPr>
        <p:cxnSp>
          <p:nvCxnSpPr>
            <p:cNvPr id="45" name="Straight Connector 44">
              <a:extLst>
                <a:ext uri="{FF2B5EF4-FFF2-40B4-BE49-F238E27FC236}">
                  <a16:creationId xmlns:a16="http://schemas.microsoft.com/office/drawing/2014/main" id="{5362FA13-B464-994E-9B7D-7D83ADF52DE9}"/>
                </a:ext>
              </a:extLst>
            </p:cNvPr>
            <p:cNvCxnSpPr>
              <a:cxnSpLocks/>
            </p:cNvCxnSpPr>
            <p:nvPr/>
          </p:nvCxnSpPr>
          <p:spPr>
            <a:xfrm>
              <a:off x="7471440" y="3178425"/>
              <a:ext cx="1830194"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64785495-8D81-164C-B3EA-1F6DAC3D6E39}"/>
                </a:ext>
              </a:extLst>
            </p:cNvPr>
            <p:cNvCxnSpPr>
              <a:cxnSpLocks/>
            </p:cNvCxnSpPr>
            <p:nvPr/>
          </p:nvCxnSpPr>
          <p:spPr>
            <a:xfrm>
              <a:off x="9351242" y="3177342"/>
              <a:ext cx="1263963"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10082D0D-24AF-E54B-AF7D-85580C5411E1}"/>
                </a:ext>
              </a:extLst>
            </p:cNvPr>
            <p:cNvCxnSpPr>
              <a:cxnSpLocks/>
            </p:cNvCxnSpPr>
            <p:nvPr/>
          </p:nvCxnSpPr>
          <p:spPr>
            <a:xfrm>
              <a:off x="10647663" y="3177342"/>
              <a:ext cx="786112" cy="0"/>
            </a:xfrm>
            <a:prstGeom prst="line">
              <a:avLst/>
            </a:prstGeom>
            <a:ln w="76200"/>
          </p:spPr>
          <p:style>
            <a:lnRef idx="3">
              <a:schemeClr val="accent2"/>
            </a:lnRef>
            <a:fillRef idx="0">
              <a:schemeClr val="accent2"/>
            </a:fillRef>
            <a:effectRef idx="2">
              <a:schemeClr val="accent2"/>
            </a:effectRef>
            <a:fontRef idx="minor">
              <a:schemeClr val="tx1"/>
            </a:fontRef>
          </p:style>
        </p:cxnSp>
      </p:grpSp>
      <p:grpSp>
        <p:nvGrpSpPr>
          <p:cNvPr id="58" name="Group 57">
            <a:extLst>
              <a:ext uri="{FF2B5EF4-FFF2-40B4-BE49-F238E27FC236}">
                <a16:creationId xmlns:a16="http://schemas.microsoft.com/office/drawing/2014/main" id="{6574E602-FFB7-4042-9A0F-1D877FA7E551}"/>
              </a:ext>
            </a:extLst>
          </p:cNvPr>
          <p:cNvGrpSpPr/>
          <p:nvPr/>
        </p:nvGrpSpPr>
        <p:grpSpPr>
          <a:xfrm>
            <a:off x="8230729" y="3289609"/>
            <a:ext cx="2935185" cy="307777"/>
            <a:chOff x="8230729" y="3200709"/>
            <a:chExt cx="2935185" cy="307777"/>
          </a:xfrm>
        </p:grpSpPr>
        <p:sp>
          <p:nvSpPr>
            <p:cNvPr id="55" name="TextBox 54">
              <a:extLst>
                <a:ext uri="{FF2B5EF4-FFF2-40B4-BE49-F238E27FC236}">
                  <a16:creationId xmlns:a16="http://schemas.microsoft.com/office/drawing/2014/main" id="{AC1B2ADB-1F02-284E-A67E-A048C2D6309A}"/>
                </a:ext>
              </a:extLst>
            </p:cNvPr>
            <p:cNvSpPr txBox="1"/>
            <p:nvPr/>
          </p:nvSpPr>
          <p:spPr>
            <a:xfrm>
              <a:off x="8230729" y="3200709"/>
              <a:ext cx="276038" cy="307777"/>
            </a:xfrm>
            <a:prstGeom prst="rect">
              <a:avLst/>
            </a:prstGeom>
            <a:noFill/>
          </p:spPr>
          <p:txBody>
            <a:bodyPr wrap="none" rtlCol="0">
              <a:spAutoFit/>
            </a:bodyPr>
            <a:lstStyle/>
            <a:p>
              <a:r>
                <a:rPr lang="en-GB" sz="1400" dirty="0"/>
                <a:t>1</a:t>
              </a:r>
            </a:p>
          </p:txBody>
        </p:sp>
        <p:sp>
          <p:nvSpPr>
            <p:cNvPr id="56" name="TextBox 55">
              <a:extLst>
                <a:ext uri="{FF2B5EF4-FFF2-40B4-BE49-F238E27FC236}">
                  <a16:creationId xmlns:a16="http://schemas.microsoft.com/office/drawing/2014/main" id="{BCBF42E2-316A-CD4D-ADFA-C2F4BF33C198}"/>
                </a:ext>
              </a:extLst>
            </p:cNvPr>
            <p:cNvSpPr txBox="1"/>
            <p:nvPr/>
          </p:nvSpPr>
          <p:spPr>
            <a:xfrm>
              <a:off x="9849768" y="3200709"/>
              <a:ext cx="276038" cy="307777"/>
            </a:xfrm>
            <a:prstGeom prst="rect">
              <a:avLst/>
            </a:prstGeom>
            <a:noFill/>
          </p:spPr>
          <p:txBody>
            <a:bodyPr wrap="none" rtlCol="0">
              <a:spAutoFit/>
            </a:bodyPr>
            <a:lstStyle/>
            <a:p>
              <a:r>
                <a:rPr lang="en-GB" sz="1400" dirty="0"/>
                <a:t>2</a:t>
              </a:r>
            </a:p>
          </p:txBody>
        </p:sp>
        <p:sp>
          <p:nvSpPr>
            <p:cNvPr id="57" name="TextBox 56">
              <a:extLst>
                <a:ext uri="{FF2B5EF4-FFF2-40B4-BE49-F238E27FC236}">
                  <a16:creationId xmlns:a16="http://schemas.microsoft.com/office/drawing/2014/main" id="{CAC3D0AA-CEC9-AD4D-8901-387E4124D877}"/>
                </a:ext>
              </a:extLst>
            </p:cNvPr>
            <p:cNvSpPr txBox="1"/>
            <p:nvPr/>
          </p:nvSpPr>
          <p:spPr>
            <a:xfrm>
              <a:off x="10889876" y="3200709"/>
              <a:ext cx="276038" cy="307777"/>
            </a:xfrm>
            <a:prstGeom prst="rect">
              <a:avLst/>
            </a:prstGeom>
            <a:noFill/>
          </p:spPr>
          <p:txBody>
            <a:bodyPr wrap="none" rtlCol="0">
              <a:spAutoFit/>
            </a:bodyPr>
            <a:lstStyle/>
            <a:p>
              <a:r>
                <a:rPr lang="en-GB" sz="1400" dirty="0"/>
                <a:t>3</a:t>
              </a:r>
            </a:p>
          </p:txBody>
        </p:sp>
      </p:grpSp>
      <p:cxnSp>
        <p:nvCxnSpPr>
          <p:cNvPr id="60" name="Straight Arrow Connector 59">
            <a:extLst>
              <a:ext uri="{FF2B5EF4-FFF2-40B4-BE49-F238E27FC236}">
                <a16:creationId xmlns:a16="http://schemas.microsoft.com/office/drawing/2014/main" id="{9055F0B9-DEEB-B14D-A843-4A4F179CB9FB}"/>
              </a:ext>
            </a:extLst>
          </p:cNvPr>
          <p:cNvCxnSpPr>
            <a:cxnSpLocks/>
          </p:cNvCxnSpPr>
          <p:nvPr/>
        </p:nvCxnSpPr>
        <p:spPr>
          <a:xfrm>
            <a:off x="7465943" y="3349326"/>
            <a:ext cx="1835691" cy="0"/>
          </a:xfrm>
          <a:prstGeom prst="straightConnector1">
            <a:avLst/>
          </a:prstGeom>
          <a:ln w="127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7A6D71F-231C-1B48-A65F-0F61DBB97920}"/>
              </a:ext>
            </a:extLst>
          </p:cNvPr>
          <p:cNvCxnSpPr/>
          <p:nvPr/>
        </p:nvCxnSpPr>
        <p:spPr>
          <a:xfrm>
            <a:off x="7470566" y="3348980"/>
            <a:ext cx="3967832" cy="0"/>
          </a:xfrm>
          <a:prstGeom prst="straightConnector1">
            <a:avLst/>
          </a:prstGeom>
          <a:ln w="127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00A1280-B2E2-094B-BB75-525D4B69E6E5}"/>
              </a:ext>
            </a:extLst>
          </p:cNvPr>
          <p:cNvSpPr/>
          <p:nvPr/>
        </p:nvSpPr>
        <p:spPr>
          <a:xfrm>
            <a:off x="341745" y="1911927"/>
            <a:ext cx="6364215" cy="36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E460414B-F484-6649-B3A9-45215285C165}"/>
              </a:ext>
            </a:extLst>
          </p:cNvPr>
          <p:cNvSpPr/>
          <p:nvPr/>
        </p:nvSpPr>
        <p:spPr>
          <a:xfrm>
            <a:off x="337133" y="2228191"/>
            <a:ext cx="6364215" cy="36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0B1A717E-B580-8A4B-976E-0726519BC711}"/>
              </a:ext>
            </a:extLst>
          </p:cNvPr>
          <p:cNvSpPr/>
          <p:nvPr/>
        </p:nvSpPr>
        <p:spPr>
          <a:xfrm>
            <a:off x="346340" y="2586577"/>
            <a:ext cx="6364215" cy="37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F5DF722C-C2CA-4041-B700-3876678A4541}"/>
              </a:ext>
            </a:extLst>
          </p:cNvPr>
          <p:cNvSpPr/>
          <p:nvPr/>
        </p:nvSpPr>
        <p:spPr>
          <a:xfrm>
            <a:off x="355547" y="2957905"/>
            <a:ext cx="6364215" cy="36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F7209DF6-5BFE-144B-A310-5C27D7564D87}"/>
              </a:ext>
            </a:extLst>
          </p:cNvPr>
          <p:cNvSpPr/>
          <p:nvPr/>
        </p:nvSpPr>
        <p:spPr>
          <a:xfrm>
            <a:off x="355547" y="3366728"/>
            <a:ext cx="6364215" cy="39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E216C0E4-CCC1-254F-85F8-6DB083A87EBF}"/>
              </a:ext>
            </a:extLst>
          </p:cNvPr>
          <p:cNvSpPr/>
          <p:nvPr/>
        </p:nvSpPr>
        <p:spPr>
          <a:xfrm>
            <a:off x="355547" y="3746735"/>
            <a:ext cx="6364215" cy="360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2" name="Group 131">
            <a:extLst>
              <a:ext uri="{FF2B5EF4-FFF2-40B4-BE49-F238E27FC236}">
                <a16:creationId xmlns:a16="http://schemas.microsoft.com/office/drawing/2014/main" id="{3751A5F0-7536-C84C-B881-4BA1D37713DA}"/>
              </a:ext>
            </a:extLst>
          </p:cNvPr>
          <p:cNvGrpSpPr/>
          <p:nvPr/>
        </p:nvGrpSpPr>
        <p:grpSpPr>
          <a:xfrm>
            <a:off x="7465943" y="3499295"/>
            <a:ext cx="1983600" cy="307777"/>
            <a:chOff x="7465943" y="3709495"/>
            <a:chExt cx="1983600" cy="307777"/>
          </a:xfrm>
        </p:grpSpPr>
        <p:cxnSp>
          <p:nvCxnSpPr>
            <p:cNvPr id="130" name="Straight Arrow Connector 129">
              <a:extLst>
                <a:ext uri="{FF2B5EF4-FFF2-40B4-BE49-F238E27FC236}">
                  <a16:creationId xmlns:a16="http://schemas.microsoft.com/office/drawing/2014/main" id="{90340014-252C-A746-8F51-C14E6F1F5724}"/>
                </a:ext>
              </a:extLst>
            </p:cNvPr>
            <p:cNvCxnSpPr>
              <a:cxnSpLocks/>
            </p:cNvCxnSpPr>
            <p:nvPr/>
          </p:nvCxnSpPr>
          <p:spPr>
            <a:xfrm>
              <a:off x="7465943" y="3950698"/>
              <a:ext cx="1983600" cy="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56DF1E0D-7EFA-D04D-9FAD-B75266F54679}"/>
                </a:ext>
              </a:extLst>
            </p:cNvPr>
            <p:cNvSpPr txBox="1"/>
            <p:nvPr/>
          </p:nvSpPr>
          <p:spPr>
            <a:xfrm>
              <a:off x="8209919" y="3709495"/>
              <a:ext cx="495649" cy="307777"/>
            </a:xfrm>
            <a:prstGeom prst="rect">
              <a:avLst/>
            </a:prstGeom>
            <a:noFill/>
          </p:spPr>
          <p:txBody>
            <a:bodyPr wrap="none" rtlCol="0">
              <a:spAutoFit/>
            </a:bodyPr>
            <a:lstStyle/>
            <a:p>
              <a:r>
                <a:rPr lang="en-GB" sz="1400" dirty="0"/>
                <a:t>50%</a:t>
              </a:r>
            </a:p>
          </p:txBody>
        </p:sp>
      </p:grpSp>
      <p:grpSp>
        <p:nvGrpSpPr>
          <p:cNvPr id="140" name="Group 139">
            <a:extLst>
              <a:ext uri="{FF2B5EF4-FFF2-40B4-BE49-F238E27FC236}">
                <a16:creationId xmlns:a16="http://schemas.microsoft.com/office/drawing/2014/main" id="{09918478-D70E-3C4B-AAA9-AC9CB3BEA5D2}"/>
              </a:ext>
            </a:extLst>
          </p:cNvPr>
          <p:cNvGrpSpPr/>
          <p:nvPr/>
        </p:nvGrpSpPr>
        <p:grpSpPr>
          <a:xfrm>
            <a:off x="8776150" y="3764590"/>
            <a:ext cx="879692" cy="588240"/>
            <a:chOff x="8744620" y="3764590"/>
            <a:chExt cx="879692" cy="588240"/>
          </a:xfrm>
        </p:grpSpPr>
        <p:grpSp>
          <p:nvGrpSpPr>
            <p:cNvPr id="136" name="Group 135">
              <a:extLst>
                <a:ext uri="{FF2B5EF4-FFF2-40B4-BE49-F238E27FC236}">
                  <a16:creationId xmlns:a16="http://schemas.microsoft.com/office/drawing/2014/main" id="{CF743DBD-3FDF-4C4C-BACD-1504BAFB0276}"/>
                </a:ext>
              </a:extLst>
            </p:cNvPr>
            <p:cNvGrpSpPr/>
            <p:nvPr/>
          </p:nvGrpSpPr>
          <p:grpSpPr>
            <a:xfrm>
              <a:off x="8797170" y="4045053"/>
              <a:ext cx="786112" cy="307777"/>
              <a:chOff x="9018363" y="4171880"/>
              <a:chExt cx="786112" cy="307777"/>
            </a:xfrm>
          </p:grpSpPr>
          <p:cxnSp>
            <p:nvCxnSpPr>
              <p:cNvPr id="134" name="Straight Arrow Connector 133">
                <a:extLst>
                  <a:ext uri="{FF2B5EF4-FFF2-40B4-BE49-F238E27FC236}">
                    <a16:creationId xmlns:a16="http://schemas.microsoft.com/office/drawing/2014/main" id="{EB55FB35-D848-8E42-BC9F-5DBDD9C6E6A8}"/>
                  </a:ext>
                </a:extLst>
              </p:cNvPr>
              <p:cNvCxnSpPr>
                <a:cxnSpLocks/>
              </p:cNvCxnSpPr>
              <p:nvPr/>
            </p:nvCxnSpPr>
            <p:spPr>
              <a:xfrm>
                <a:off x="9018363" y="4198715"/>
                <a:ext cx="786112" cy="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3DD9FDB7-DD96-2742-91C8-1E5E596D0577}"/>
                  </a:ext>
                </a:extLst>
              </p:cNvPr>
              <p:cNvSpPr txBox="1"/>
              <p:nvPr/>
            </p:nvSpPr>
            <p:spPr>
              <a:xfrm>
                <a:off x="9170007" y="4171880"/>
                <a:ext cx="482824" cy="307777"/>
              </a:xfrm>
              <a:prstGeom prst="rect">
                <a:avLst/>
              </a:prstGeom>
              <a:noFill/>
            </p:spPr>
            <p:txBody>
              <a:bodyPr wrap="none" rtlCol="0">
                <a:spAutoFit/>
              </a:bodyPr>
              <a:lstStyle/>
              <a:p>
                <a:r>
                  <a:rPr lang="en-GB" sz="1400" dirty="0"/>
                  <a:t>N50</a:t>
                </a:r>
              </a:p>
            </p:txBody>
          </p:sp>
        </p:grpSp>
        <p:sp>
          <p:nvSpPr>
            <p:cNvPr id="139" name="Rectangle 138">
              <a:extLst>
                <a:ext uri="{FF2B5EF4-FFF2-40B4-BE49-F238E27FC236}">
                  <a16:creationId xmlns:a16="http://schemas.microsoft.com/office/drawing/2014/main" id="{0BEBE65A-16BC-4D40-9EEF-0D3916E7ED63}"/>
                </a:ext>
              </a:extLst>
            </p:cNvPr>
            <p:cNvSpPr/>
            <p:nvPr/>
          </p:nvSpPr>
          <p:spPr>
            <a:xfrm>
              <a:off x="8744620" y="3764590"/>
              <a:ext cx="879692" cy="185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a:extLst>
              <a:ext uri="{FF2B5EF4-FFF2-40B4-BE49-F238E27FC236}">
                <a16:creationId xmlns:a16="http://schemas.microsoft.com/office/drawing/2014/main" id="{4EBD8D18-5D11-D241-8A9F-408F77D4690C}"/>
              </a:ext>
            </a:extLst>
          </p:cNvPr>
          <p:cNvGrpSpPr/>
          <p:nvPr/>
        </p:nvGrpSpPr>
        <p:grpSpPr>
          <a:xfrm>
            <a:off x="7302499" y="3760326"/>
            <a:ext cx="2355532" cy="466071"/>
            <a:chOff x="7477749" y="3760326"/>
            <a:chExt cx="2189899" cy="466071"/>
          </a:xfrm>
        </p:grpSpPr>
        <p:sp>
          <p:nvSpPr>
            <p:cNvPr id="142" name="Rectangle 141">
              <a:extLst>
                <a:ext uri="{FF2B5EF4-FFF2-40B4-BE49-F238E27FC236}">
                  <a16:creationId xmlns:a16="http://schemas.microsoft.com/office/drawing/2014/main" id="{6016A19C-DCFC-A848-8A60-1365742247F9}"/>
                </a:ext>
              </a:extLst>
            </p:cNvPr>
            <p:cNvSpPr/>
            <p:nvPr/>
          </p:nvSpPr>
          <p:spPr>
            <a:xfrm>
              <a:off x="7477749" y="3760326"/>
              <a:ext cx="2189899" cy="1914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TextBox 142">
              <a:extLst>
                <a:ext uri="{FF2B5EF4-FFF2-40B4-BE49-F238E27FC236}">
                  <a16:creationId xmlns:a16="http://schemas.microsoft.com/office/drawing/2014/main" id="{B3917C58-7314-7E48-B3C2-5BDFEA066EB1}"/>
                </a:ext>
              </a:extLst>
            </p:cNvPr>
            <p:cNvSpPr txBox="1"/>
            <p:nvPr/>
          </p:nvSpPr>
          <p:spPr>
            <a:xfrm>
              <a:off x="8422873" y="3918620"/>
              <a:ext cx="276038" cy="307777"/>
            </a:xfrm>
            <a:prstGeom prst="rect">
              <a:avLst/>
            </a:prstGeom>
            <a:noFill/>
          </p:spPr>
          <p:txBody>
            <a:bodyPr wrap="none" rtlCol="0">
              <a:spAutoFit/>
            </a:bodyPr>
            <a:lstStyle/>
            <a:p>
              <a:r>
                <a:rPr lang="en-GB" sz="1400" dirty="0"/>
                <a:t>2</a:t>
              </a:r>
            </a:p>
          </p:txBody>
        </p:sp>
      </p:grpSp>
      <p:sp>
        <p:nvSpPr>
          <p:cNvPr id="141" name="Rectangle 140">
            <a:extLst>
              <a:ext uri="{FF2B5EF4-FFF2-40B4-BE49-F238E27FC236}">
                <a16:creationId xmlns:a16="http://schemas.microsoft.com/office/drawing/2014/main" id="{15DE6FEC-1BB8-6B49-B9B0-A68111734F16}"/>
              </a:ext>
            </a:extLst>
          </p:cNvPr>
          <p:cNvSpPr/>
          <p:nvPr/>
        </p:nvSpPr>
        <p:spPr>
          <a:xfrm>
            <a:off x="319277" y="4741911"/>
            <a:ext cx="6364215" cy="434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188F9EC1-4A61-2844-A1EB-311C76646ABF}"/>
              </a:ext>
            </a:extLst>
          </p:cNvPr>
          <p:cNvSpPr/>
          <p:nvPr/>
        </p:nvSpPr>
        <p:spPr>
          <a:xfrm>
            <a:off x="346340" y="4104361"/>
            <a:ext cx="6364215" cy="62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5F35FC5-0CE5-4540-9A2D-86A1B0E8A41F}"/>
              </a:ext>
            </a:extLst>
          </p:cNvPr>
          <p:cNvSpPr/>
          <p:nvPr/>
        </p:nvSpPr>
        <p:spPr>
          <a:xfrm>
            <a:off x="405013" y="5116343"/>
            <a:ext cx="6364215" cy="1323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070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2.08333E-7 -4.81481E-6 L 0.31549 0.1294 " pathEditMode="relative" rAng="0" ptsTypes="AA">
                                      <p:cBhvr>
                                        <p:cTn id="58" dur="2000" fill="hold"/>
                                        <p:tgtEl>
                                          <p:spTgt spid="29"/>
                                        </p:tgtEl>
                                        <p:attrNameLst>
                                          <p:attrName>ppt_x</p:attrName>
                                          <p:attrName>ppt_y</p:attrName>
                                        </p:attrNameLst>
                                      </p:cBhvr>
                                      <p:rCtr x="15768" y="6458"/>
                                    </p:animMotion>
                                  </p:childTnLst>
                                </p:cTn>
                              </p:par>
                              <p:par>
                                <p:cTn id="59" presetID="0" presetClass="path" presetSubtype="0" accel="50000" decel="50000" fill="hold" nodeType="withEffect">
                                  <p:stCondLst>
                                    <p:cond delay="0"/>
                                  </p:stCondLst>
                                  <p:childTnLst>
                                    <p:animMotion origin="layout" path="M 0.01406 -0.00231 L -0.01679 0.1294 " pathEditMode="relative" rAng="0" ptsTypes="AA">
                                      <p:cBhvr>
                                        <p:cTn id="60" dur="2000" fill="hold"/>
                                        <p:tgtEl>
                                          <p:spTgt spid="25"/>
                                        </p:tgtEl>
                                        <p:attrNameLst>
                                          <p:attrName>ppt_x</p:attrName>
                                          <p:attrName>ppt_y</p:attrName>
                                        </p:attrNameLst>
                                      </p:cBhvr>
                                      <p:rCtr x="-1549" y="6574"/>
                                    </p:animMotion>
                                  </p:childTnLst>
                                </p:cTn>
                              </p:par>
                              <p:par>
                                <p:cTn id="61" presetID="0" presetClass="path" presetSubtype="0" accel="50000" decel="50000" fill="hold" nodeType="withEffect">
                                  <p:stCondLst>
                                    <p:cond delay="0"/>
                                  </p:stCondLst>
                                  <p:childTnLst>
                                    <p:animMotion origin="layout" path="M 0.00039 -0.00231 L 0.1599 0.1294 " pathEditMode="relative" rAng="0" ptsTypes="AA">
                                      <p:cBhvr>
                                        <p:cTn id="62" dur="2000" fill="hold"/>
                                        <p:tgtEl>
                                          <p:spTgt spid="28"/>
                                        </p:tgtEl>
                                        <p:attrNameLst>
                                          <p:attrName>ppt_x</p:attrName>
                                          <p:attrName>ppt_y</p:attrName>
                                        </p:attrNameLst>
                                      </p:cBhvr>
                                      <p:rCtr x="7969" y="6574"/>
                                    </p:animMotion>
                                  </p:childTnLst>
                                </p:cTn>
                              </p:par>
                              <p:par>
                                <p:cTn id="63" presetID="0" presetClass="path" presetSubtype="0" accel="50000" decel="50000" fill="hold" nodeType="withEffect">
                                  <p:stCondLst>
                                    <p:cond delay="0"/>
                                  </p:stCondLst>
                                  <p:childTnLst>
                                    <p:animMotion origin="layout" path="M 0.02409 -0.00231 L -0.04323 0.1294 " pathEditMode="relative" rAng="0" ptsTypes="AA">
                                      <p:cBhvr>
                                        <p:cTn id="64" dur="2000" fill="hold"/>
                                        <p:tgtEl>
                                          <p:spTgt spid="27"/>
                                        </p:tgtEl>
                                        <p:attrNameLst>
                                          <p:attrName>ppt_x</p:attrName>
                                          <p:attrName>ppt_y</p:attrName>
                                        </p:attrNameLst>
                                      </p:cBhvr>
                                      <p:rCtr x="-3372" y="6574"/>
                                    </p:animMotion>
                                  </p:childTnLst>
                                </p:cTn>
                              </p:par>
                              <p:par>
                                <p:cTn id="65" presetID="0" presetClass="path" presetSubtype="0" accel="50000" decel="50000" fill="hold" nodeType="withEffect">
                                  <p:stCondLst>
                                    <p:cond delay="0"/>
                                  </p:stCondLst>
                                  <p:childTnLst>
                                    <p:animMotion origin="layout" path="M 0.00039 -0.00231 L 0.02604 0.1294 " pathEditMode="relative" rAng="0" ptsTypes="AA">
                                      <p:cBhvr>
                                        <p:cTn id="66" dur="2000" fill="hold"/>
                                        <p:tgtEl>
                                          <p:spTgt spid="26"/>
                                        </p:tgtEl>
                                        <p:attrNameLst>
                                          <p:attrName>ppt_x</p:attrName>
                                          <p:attrName>ppt_y</p:attrName>
                                        </p:attrNameLst>
                                      </p:cBhvr>
                                      <p:rCtr x="1276" y="6574"/>
                                    </p:animMotion>
                                  </p:childTnLst>
                                </p:cTn>
                              </p:par>
                              <p:par>
                                <p:cTn id="67" presetID="0" presetClass="path" presetSubtype="0" accel="50000" decel="50000" fill="hold" nodeType="withEffect">
                                  <p:stCondLst>
                                    <p:cond delay="0"/>
                                  </p:stCondLst>
                                  <p:childTnLst>
                                    <p:animMotion origin="layout" path="M -0.00026 -4.81481E-6 L -0.07761 0.1294 " pathEditMode="relative" rAng="0" ptsTypes="AA">
                                      <p:cBhvr>
                                        <p:cTn id="68" dur="2000" fill="hold"/>
                                        <p:tgtEl>
                                          <p:spTgt spid="24"/>
                                        </p:tgtEl>
                                        <p:attrNameLst>
                                          <p:attrName>ppt_x</p:attrName>
                                          <p:attrName>ppt_y</p:attrName>
                                        </p:attrNameLst>
                                      </p:cBhvr>
                                      <p:rCtr x="-3867" y="6458"/>
                                    </p:animMotion>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41"/>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141" grpId="0" animBg="1"/>
      <p:bldP spid="91" grpId="0" animBg="1"/>
      <p:bldP spid="1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D4ED2-90D6-4647-8779-52C4A846B08B}"/>
              </a:ext>
            </a:extLst>
          </p:cNvPr>
          <p:cNvSpPr>
            <a:spLocks noGrp="1"/>
          </p:cNvSpPr>
          <p:nvPr>
            <p:ph sz="half" idx="1"/>
          </p:nvPr>
        </p:nvSpPr>
        <p:spPr>
          <a:xfrm>
            <a:off x="516467" y="1332591"/>
            <a:ext cx="5324573" cy="3432572"/>
          </a:xfrm>
        </p:spPr>
        <p:txBody>
          <a:bodyPr>
            <a:normAutofit/>
          </a:bodyPr>
          <a:lstStyle/>
          <a:p>
            <a:pPr marL="342900" indent="-342900">
              <a:buFont typeface="Arial" panose="020B0604020202020204" pitchFamily="34" charset="0"/>
              <a:buChar char="•"/>
            </a:pPr>
            <a:r>
              <a:rPr lang="en-GB" dirty="0"/>
              <a:t>Average of how many times a specific nucleotide represented in an assembly</a:t>
            </a:r>
          </a:p>
          <a:p>
            <a:pPr marL="700088" lvl="1" indent="-342900">
              <a:buFont typeface="Arial" panose="020B0604020202020204" pitchFamily="34" charset="0"/>
              <a:buChar char="•"/>
            </a:pPr>
            <a:r>
              <a:rPr lang="en-GB" dirty="0"/>
              <a:t>10x coverage = each base included in 10 reads</a:t>
            </a:r>
          </a:p>
          <a:p>
            <a:pPr marL="342900" indent="-342900">
              <a:buFont typeface="Arial" panose="020B0604020202020204" pitchFamily="34" charset="0"/>
              <a:buChar char="•"/>
            </a:pPr>
            <a:r>
              <a:rPr lang="en-GB" dirty="0"/>
              <a:t>Require multiple observations of sequence to obtain reliable base call</a:t>
            </a:r>
          </a:p>
          <a:p>
            <a:pPr marL="342900" indent="-342900">
              <a:buFont typeface="Arial" panose="020B0604020202020204" pitchFamily="34" charset="0"/>
              <a:buChar char="•"/>
            </a:pPr>
            <a:r>
              <a:rPr lang="en-GB" dirty="0"/>
              <a:t>Reads cover genome in non-uniform manner</a:t>
            </a:r>
          </a:p>
          <a:p>
            <a:pPr marL="700088" lvl="1" indent="-342900">
              <a:buFont typeface="Arial" panose="020B0604020202020204" pitchFamily="34" charset="0"/>
              <a:buChar char="•"/>
            </a:pPr>
            <a:r>
              <a:rPr lang="en-GB" dirty="0"/>
              <a:t>sampling of genome is random</a:t>
            </a:r>
          </a:p>
          <a:p>
            <a:pPr marL="0" lvl="1" indent="0">
              <a:buNone/>
            </a:pPr>
            <a:endParaRPr lang="en-GB" b="0" dirty="0"/>
          </a:p>
        </p:txBody>
      </p:sp>
      <p:pic>
        <p:nvPicPr>
          <p:cNvPr id="12" name="Content Placeholder 11">
            <a:extLst>
              <a:ext uri="{FF2B5EF4-FFF2-40B4-BE49-F238E27FC236}">
                <a16:creationId xmlns:a16="http://schemas.microsoft.com/office/drawing/2014/main" id="{9E13BC65-F815-DA4F-8230-618BB3AA2DF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32" t="8284" r="40604" b="7075"/>
          <a:stretch/>
        </p:blipFill>
        <p:spPr>
          <a:xfrm>
            <a:off x="7397603" y="1774370"/>
            <a:ext cx="3785256" cy="3914522"/>
          </a:xfrm>
        </p:spPr>
      </p:pic>
      <p:sp>
        <p:nvSpPr>
          <p:cNvPr id="4" name="Title 3">
            <a:extLst>
              <a:ext uri="{FF2B5EF4-FFF2-40B4-BE49-F238E27FC236}">
                <a16:creationId xmlns:a16="http://schemas.microsoft.com/office/drawing/2014/main" id="{702804E7-F6C2-C84D-953A-EE5D21E03F0B}"/>
              </a:ext>
            </a:extLst>
          </p:cNvPr>
          <p:cNvSpPr>
            <a:spLocks noGrp="1"/>
          </p:cNvSpPr>
          <p:nvPr>
            <p:ph type="title"/>
          </p:nvPr>
        </p:nvSpPr>
        <p:spPr/>
        <p:txBody>
          <a:bodyPr/>
          <a:lstStyle/>
          <a:p>
            <a:r>
              <a:rPr lang="en-GB" dirty="0"/>
              <a:t>Coverage</a:t>
            </a:r>
          </a:p>
        </p:txBody>
      </p:sp>
      <p:sp>
        <p:nvSpPr>
          <p:cNvPr id="5" name="Slide Number Placeholder 4">
            <a:extLst>
              <a:ext uri="{FF2B5EF4-FFF2-40B4-BE49-F238E27FC236}">
                <a16:creationId xmlns:a16="http://schemas.microsoft.com/office/drawing/2014/main" id="{941B94AD-DC9B-8940-8059-86D44BA78408}"/>
              </a:ext>
            </a:extLst>
          </p:cNvPr>
          <p:cNvSpPr>
            <a:spLocks noGrp="1"/>
          </p:cNvSpPr>
          <p:nvPr>
            <p:ph type="sldNum" sz="quarter" idx="12"/>
          </p:nvPr>
        </p:nvSpPr>
        <p:spPr/>
        <p:txBody>
          <a:bodyPr/>
          <a:lstStyle/>
          <a:p>
            <a:fld id="{E89BC60F-F4BF-4EE8-9F02-8A0093F1814F}" type="slidenum">
              <a:rPr lang="en-GB" smtClean="0"/>
              <a:t>9</a:t>
            </a:fld>
            <a:endParaRPr lang="en-GB"/>
          </a:p>
        </p:txBody>
      </p:sp>
      <p:grpSp>
        <p:nvGrpSpPr>
          <p:cNvPr id="15" name="Group 14">
            <a:extLst>
              <a:ext uri="{FF2B5EF4-FFF2-40B4-BE49-F238E27FC236}">
                <a16:creationId xmlns:a16="http://schemas.microsoft.com/office/drawing/2014/main" id="{40161724-25C6-9F4A-8069-07BF39C02028}"/>
              </a:ext>
            </a:extLst>
          </p:cNvPr>
          <p:cNvGrpSpPr/>
          <p:nvPr/>
        </p:nvGrpSpPr>
        <p:grpSpPr>
          <a:xfrm>
            <a:off x="7227797" y="3451979"/>
            <a:ext cx="2956881" cy="2483436"/>
            <a:chOff x="7227797" y="3451979"/>
            <a:chExt cx="2956881" cy="2483436"/>
          </a:xfrm>
        </p:grpSpPr>
        <p:sp>
          <p:nvSpPr>
            <p:cNvPr id="13" name="TextBox 12">
              <a:extLst>
                <a:ext uri="{FF2B5EF4-FFF2-40B4-BE49-F238E27FC236}">
                  <a16:creationId xmlns:a16="http://schemas.microsoft.com/office/drawing/2014/main" id="{22EB7484-B8AE-D344-8CFD-D5B7796238A6}"/>
                </a:ext>
              </a:extLst>
            </p:cNvPr>
            <p:cNvSpPr txBox="1"/>
            <p:nvPr/>
          </p:nvSpPr>
          <p:spPr>
            <a:xfrm rot="-5400000">
              <a:off x="7054833" y="3624943"/>
              <a:ext cx="715260" cy="369332"/>
            </a:xfrm>
            <a:prstGeom prst="rect">
              <a:avLst/>
            </a:prstGeom>
            <a:noFill/>
          </p:spPr>
          <p:txBody>
            <a:bodyPr wrap="none" rtlCol="0">
              <a:spAutoFit/>
            </a:bodyPr>
            <a:lstStyle/>
            <a:p>
              <a:r>
                <a:rPr lang="en-GB" dirty="0">
                  <a:solidFill>
                    <a:schemeClr val="bg1">
                      <a:lumMod val="50000"/>
                    </a:schemeClr>
                  </a:solidFill>
                </a:rPr>
                <a:t>Bases</a:t>
              </a:r>
            </a:p>
          </p:txBody>
        </p:sp>
        <p:sp>
          <p:nvSpPr>
            <p:cNvPr id="14" name="TextBox 13">
              <a:extLst>
                <a:ext uri="{FF2B5EF4-FFF2-40B4-BE49-F238E27FC236}">
                  <a16:creationId xmlns:a16="http://schemas.microsoft.com/office/drawing/2014/main" id="{40339D16-0829-4942-92DB-886E0BC64EEC}"/>
                </a:ext>
              </a:extLst>
            </p:cNvPr>
            <p:cNvSpPr txBox="1"/>
            <p:nvPr/>
          </p:nvSpPr>
          <p:spPr>
            <a:xfrm>
              <a:off x="9129902" y="5566083"/>
              <a:ext cx="1054776" cy="369332"/>
            </a:xfrm>
            <a:prstGeom prst="rect">
              <a:avLst/>
            </a:prstGeom>
            <a:noFill/>
          </p:spPr>
          <p:txBody>
            <a:bodyPr wrap="none" rtlCol="0">
              <a:spAutoFit/>
            </a:bodyPr>
            <a:lstStyle/>
            <a:p>
              <a:r>
                <a:rPr lang="en-GB" dirty="0">
                  <a:solidFill>
                    <a:schemeClr val="bg1">
                      <a:lumMod val="50000"/>
                    </a:schemeClr>
                  </a:solidFill>
                </a:rPr>
                <a:t>Coverage</a:t>
              </a:r>
            </a:p>
          </p:txBody>
        </p:sp>
      </p:grpSp>
    </p:spTree>
    <p:extLst>
      <p:ext uri="{BB962C8B-B14F-4D97-AF65-F5344CB8AC3E}">
        <p14:creationId xmlns:p14="http://schemas.microsoft.com/office/powerpoint/2010/main" val="426997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University of Dundee">
  <a:themeElements>
    <a:clrScheme name="University of Dundee colours">
      <a:dk1>
        <a:srgbClr val="464646"/>
      </a:dk1>
      <a:lt1>
        <a:sysClr val="window" lastClr="FFFFFF"/>
      </a:lt1>
      <a:dk2>
        <a:srgbClr val="DDD9D6"/>
      </a:dk2>
      <a:lt2>
        <a:srgbClr val="FFFFFF"/>
      </a:lt2>
      <a:accent1>
        <a:srgbClr val="4365E2"/>
      </a:accent1>
      <a:accent2>
        <a:srgbClr val="A1B2F0"/>
      </a:accent2>
      <a:accent3>
        <a:srgbClr val="FF6264"/>
      </a:accent3>
      <a:accent4>
        <a:srgbClr val="FFB0B1"/>
      </a:accent4>
      <a:accent5>
        <a:srgbClr val="01D17C"/>
      </a:accent5>
      <a:accent6>
        <a:srgbClr val="80E8BD"/>
      </a:accent6>
      <a:hlink>
        <a:srgbClr val="4365E2"/>
      </a:hlink>
      <a:folHlink>
        <a:srgbClr val="FF6264"/>
      </a:folHlink>
    </a:clrScheme>
    <a:fontScheme name="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of-Dundee-Template-169" id="{8FB0A817-2959-6942-94F1-3F3AC92882D9}" vid="{BD2E581D-0E9B-EF45-AF3C-49D5B612079B}"/>
    </a:ext>
  </a:extLst>
</a:theme>
</file>

<file path=ppt/theme/theme2.xml><?xml version="1.0" encoding="utf-8"?>
<a:theme xmlns:a="http://schemas.openxmlformats.org/drawingml/2006/main" name="3_University of Dundee">
  <a:themeElements>
    <a:clrScheme name="University of Dundee colours">
      <a:dk1>
        <a:srgbClr val="464646"/>
      </a:dk1>
      <a:lt1>
        <a:sysClr val="window" lastClr="FFFFFF"/>
      </a:lt1>
      <a:dk2>
        <a:srgbClr val="DDD9D6"/>
      </a:dk2>
      <a:lt2>
        <a:srgbClr val="FFFFFF"/>
      </a:lt2>
      <a:accent1>
        <a:srgbClr val="4365E2"/>
      </a:accent1>
      <a:accent2>
        <a:srgbClr val="A1B2F0"/>
      </a:accent2>
      <a:accent3>
        <a:srgbClr val="FF6264"/>
      </a:accent3>
      <a:accent4>
        <a:srgbClr val="FFB0B1"/>
      </a:accent4>
      <a:accent5>
        <a:srgbClr val="01D17C"/>
      </a:accent5>
      <a:accent6>
        <a:srgbClr val="80E8BD"/>
      </a:accent6>
      <a:hlink>
        <a:srgbClr val="4365E2"/>
      </a:hlink>
      <a:folHlink>
        <a:srgbClr val="FF6264"/>
      </a:folHlink>
    </a:clrScheme>
    <a:fontScheme name="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G powerpoint template" id="{B0148059-0CEC-BE44-8B7B-C217AC427CA3}" vid="{1EDBD9B4-2A54-A540-8D42-8CA394C1BE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University of Dundee</Template>
  <TotalTime>102504</TotalTime>
  <Words>6824</Words>
  <Application>Microsoft Macintosh PowerPoint</Application>
  <PresentationFormat>Widescreen</PresentationFormat>
  <Paragraphs>978</Paragraphs>
  <Slides>61</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61</vt:i4>
      </vt:variant>
    </vt:vector>
  </HeadingPairs>
  <TitlesOfParts>
    <vt:vector size="67" baseType="lpstr">
      <vt:lpstr>Arial</vt:lpstr>
      <vt:lpstr>Calibri</vt:lpstr>
      <vt:lpstr>Cambria Math</vt:lpstr>
      <vt:lpstr>Courier</vt:lpstr>
      <vt:lpstr>University of Dundee</vt:lpstr>
      <vt:lpstr>3_University of Dundee</vt:lpstr>
      <vt:lpstr>Small Genome Assembly</vt:lpstr>
      <vt:lpstr>Overview</vt:lpstr>
      <vt:lpstr>Small Genome Assembly session setup</vt:lpstr>
      <vt:lpstr>What is assembly?</vt:lpstr>
      <vt:lpstr>Genome Assembly</vt:lpstr>
      <vt:lpstr>What is a small genome?</vt:lpstr>
      <vt:lpstr>Some terminology…</vt:lpstr>
      <vt:lpstr>Assembly Metrics</vt:lpstr>
      <vt:lpstr>Coverage</vt:lpstr>
      <vt:lpstr>Lander/Waterman equation</vt:lpstr>
      <vt:lpstr>Sequencing Approaches</vt:lpstr>
      <vt:lpstr>How do you eat an elephant?</vt:lpstr>
      <vt:lpstr>Whole Genome Shotgun (WGS) sequencing</vt:lpstr>
      <vt:lpstr>Assembler types</vt:lpstr>
      <vt:lpstr>Graphs?</vt:lpstr>
      <vt:lpstr>Overlap-Layout-Consensus Assemblers</vt:lpstr>
      <vt:lpstr>Overlap-Layout-Consensus Assemblers</vt:lpstr>
      <vt:lpstr>Overlap-Layout-Consensus Assemblers</vt:lpstr>
      <vt:lpstr>De Bruijn Graph (DBG) Assemblers</vt:lpstr>
      <vt:lpstr>De Bruijn Graph (DBG) Assemblers</vt:lpstr>
      <vt:lpstr>De Bruijn Graph (DBG) Assemblers</vt:lpstr>
      <vt:lpstr>De Bruijn Graph (DBG) Assemblers</vt:lpstr>
      <vt:lpstr>DBG Assemblers: Choice of k-mer size</vt:lpstr>
      <vt:lpstr>Effect of changing k-mer length</vt:lpstr>
      <vt:lpstr>k-mer coverage</vt:lpstr>
      <vt:lpstr>Comparison of assembler types</vt:lpstr>
      <vt:lpstr>Short Read Assembly</vt:lpstr>
      <vt:lpstr>Short read assembly</vt:lpstr>
      <vt:lpstr>A first assembly: velvet</vt:lpstr>
      <vt:lpstr>Velvet assembly: Some statistics</vt:lpstr>
      <vt:lpstr>Assembly assessment: QUAST</vt:lpstr>
      <vt:lpstr>SPAdes</vt:lpstr>
      <vt:lpstr>SPAdes assembly statistics</vt:lpstr>
      <vt:lpstr>Graph Visualisation</vt:lpstr>
      <vt:lpstr>Today's Bug: Flavibacterium psychrophilum</vt:lpstr>
      <vt:lpstr>A bacterial SPAdes assembly</vt:lpstr>
      <vt:lpstr>Assembly Assessment: BUSCO</vt:lpstr>
      <vt:lpstr>Assembly assessment: BUSCO</vt:lpstr>
      <vt:lpstr>Scaffolding</vt:lpstr>
      <vt:lpstr>Scaffolding</vt:lpstr>
      <vt:lpstr>Scaffolding with RagTag</vt:lpstr>
      <vt:lpstr>RagTag scaffolding results</vt:lpstr>
      <vt:lpstr>AGP Format</vt:lpstr>
      <vt:lpstr>Long Read Assembly</vt:lpstr>
      <vt:lpstr>Long Read Assembly</vt:lpstr>
      <vt:lpstr>Long Read Assembly with NECAT</vt:lpstr>
      <vt:lpstr>Running NECAT</vt:lpstr>
      <vt:lpstr>NECAT results</vt:lpstr>
      <vt:lpstr>Assembly Polishing</vt:lpstr>
      <vt:lpstr>Assembly Polishing</vt:lpstr>
      <vt:lpstr>Running Pilon…</vt:lpstr>
      <vt:lpstr>PILON results from NECAT assembly</vt:lpstr>
      <vt:lpstr>Hybrid Assembly</vt:lpstr>
      <vt:lpstr>Hybrid assembly</vt:lpstr>
      <vt:lpstr>Hybrid SPAdes outputs</vt:lpstr>
      <vt:lpstr>Unicycler</vt:lpstr>
      <vt:lpstr>Unicycler</vt:lpstr>
      <vt:lpstr>Running Unicycler</vt:lpstr>
      <vt:lpstr>Annotation</vt:lpstr>
      <vt:lpstr>Prokka</vt:lpstr>
      <vt:lpstr>Take-home messages for bacterial assembly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NGS</dc:title>
  <dc:creator>James Abbott (Staff)</dc:creator>
  <cp:lastModifiedBy>James Abbott (Staff)</cp:lastModifiedBy>
  <cp:revision>345</cp:revision>
  <dcterms:created xsi:type="dcterms:W3CDTF">2018-08-01T13:38:11Z</dcterms:created>
  <dcterms:modified xsi:type="dcterms:W3CDTF">2021-06-02T14:53:47Z</dcterms:modified>
</cp:coreProperties>
</file>